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24"/>
  </p:notesMasterIdLst>
  <p:handoutMasterIdLst>
    <p:handoutMasterId r:id="rId25"/>
  </p:handoutMasterIdLst>
  <p:sldIdLst>
    <p:sldId id="336" r:id="rId2"/>
    <p:sldId id="474" r:id="rId3"/>
    <p:sldId id="444" r:id="rId4"/>
    <p:sldId id="479" r:id="rId5"/>
    <p:sldId id="437" r:id="rId6"/>
    <p:sldId id="439" r:id="rId7"/>
    <p:sldId id="469" r:id="rId8"/>
    <p:sldId id="443" r:id="rId9"/>
    <p:sldId id="446" r:id="rId10"/>
    <p:sldId id="447" r:id="rId11"/>
    <p:sldId id="448" r:id="rId12"/>
    <p:sldId id="449" r:id="rId13"/>
    <p:sldId id="450" r:id="rId14"/>
    <p:sldId id="451" r:id="rId15"/>
    <p:sldId id="464" r:id="rId16"/>
    <p:sldId id="459" r:id="rId17"/>
    <p:sldId id="468" r:id="rId18"/>
    <p:sldId id="460" r:id="rId19"/>
    <p:sldId id="471" r:id="rId20"/>
    <p:sldId id="453" r:id="rId21"/>
    <p:sldId id="455" r:id="rId22"/>
    <p:sldId id="456" r:id="rId23"/>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a" initials="A" lastIdx="7" clrIdx="0">
    <p:extLst>
      <p:ext uri="{19B8F6BF-5375-455C-9EA6-DF929625EA0E}">
        <p15:presenceInfo xmlns:p15="http://schemas.microsoft.com/office/powerpoint/2012/main" userId="Andrea" providerId="None"/>
      </p:ext>
    </p:extLst>
  </p:cmAuthor>
  <p:cmAuthor id="2" name="Pc" initials="P" lastIdx="1" clrIdx="1">
    <p:extLst>
      <p:ext uri="{19B8F6BF-5375-455C-9EA6-DF929625EA0E}">
        <p15:presenceInfo xmlns:p15="http://schemas.microsoft.com/office/powerpoint/2012/main" userId="P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83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25E5076-3810-47DD-B79F-674D7AD40C01}" styleName="Estilo oscuro 1 - Énfasis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Estilo oscuro 1 - Énfasis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Estilo o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Estilo o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54" autoAdjust="0"/>
    <p:restoredTop sz="95400" autoAdjust="0"/>
  </p:normalViewPr>
  <p:slideViewPr>
    <p:cSldViewPr snapToGrid="0">
      <p:cViewPr varScale="1">
        <p:scale>
          <a:sx n="94" d="100"/>
          <a:sy n="94" d="100"/>
        </p:scale>
        <p:origin x="67" y="31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34" d="100"/>
        <a:sy n="34"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Alvarez" userId="2588960d387a5c78" providerId="LiveId" clId="{F1DE4FE5-64CB-4391-9A28-05D3EF3061CC}"/>
    <pc:docChg chg="undo redo custSel addSld delSld modSld sldOrd">
      <pc:chgData name="Richard Alvarez" userId="2588960d387a5c78" providerId="LiveId" clId="{F1DE4FE5-64CB-4391-9A28-05D3EF3061CC}" dt="2021-09-09T03:21:43.509" v="1629" actId="1076"/>
      <pc:docMkLst>
        <pc:docMk/>
      </pc:docMkLst>
      <pc:sldChg chg="addSp delSp modSp mod ord">
        <pc:chgData name="Richard Alvarez" userId="2588960d387a5c78" providerId="LiveId" clId="{F1DE4FE5-64CB-4391-9A28-05D3EF3061CC}" dt="2021-09-09T03:16:24.558" v="1526" actId="20577"/>
        <pc:sldMkLst>
          <pc:docMk/>
          <pc:sldMk cId="3141543155" sldId="437"/>
        </pc:sldMkLst>
        <pc:spChg chg="add mod">
          <ac:chgData name="Richard Alvarez" userId="2588960d387a5c78" providerId="LiveId" clId="{F1DE4FE5-64CB-4391-9A28-05D3EF3061CC}" dt="2021-09-09T02:07:51.652" v="773" actId="14100"/>
          <ac:spMkLst>
            <pc:docMk/>
            <pc:sldMk cId="3141543155" sldId="437"/>
            <ac:spMk id="2" creationId="{FC5E8078-C5F4-47ED-B387-743BA7E185FE}"/>
          </ac:spMkLst>
        </pc:spChg>
        <pc:spChg chg="add del mod">
          <ac:chgData name="Richard Alvarez" userId="2588960d387a5c78" providerId="LiveId" clId="{F1DE4FE5-64CB-4391-9A28-05D3EF3061CC}" dt="2021-09-09T02:08:36.514" v="785" actId="478"/>
          <ac:spMkLst>
            <pc:docMk/>
            <pc:sldMk cId="3141543155" sldId="437"/>
            <ac:spMk id="3" creationId="{90FD8E25-DADA-49C6-87E4-5E69A03E6D7A}"/>
          </ac:spMkLst>
        </pc:spChg>
        <pc:spChg chg="add del mod">
          <ac:chgData name="Richard Alvarez" userId="2588960d387a5c78" providerId="LiveId" clId="{F1DE4FE5-64CB-4391-9A28-05D3EF3061CC}" dt="2021-09-09T02:13:04.337" v="903" actId="478"/>
          <ac:spMkLst>
            <pc:docMk/>
            <pc:sldMk cId="3141543155" sldId="437"/>
            <ac:spMk id="5" creationId="{22D62C3E-123F-4FBC-8ABD-9968B3D51D7C}"/>
          </ac:spMkLst>
        </pc:spChg>
        <pc:spChg chg="add mod">
          <ac:chgData name="Richard Alvarez" userId="2588960d387a5c78" providerId="LiveId" clId="{F1DE4FE5-64CB-4391-9A28-05D3EF3061CC}" dt="2021-09-09T02:09:21.019" v="800" actId="14100"/>
          <ac:spMkLst>
            <pc:docMk/>
            <pc:sldMk cId="3141543155" sldId="437"/>
            <ac:spMk id="6" creationId="{46FD7429-1F0C-49DB-BA50-5B5740A22338}"/>
          </ac:spMkLst>
        </pc:spChg>
        <pc:spChg chg="del">
          <ac:chgData name="Richard Alvarez" userId="2588960d387a5c78" providerId="LiveId" clId="{F1DE4FE5-64CB-4391-9A28-05D3EF3061CC}" dt="2021-09-09T01:34:42.116" v="370" actId="478"/>
          <ac:spMkLst>
            <pc:docMk/>
            <pc:sldMk cId="3141543155" sldId="437"/>
            <ac:spMk id="8" creationId="{00000000-0000-0000-0000-000000000000}"/>
          </ac:spMkLst>
        </pc:spChg>
        <pc:spChg chg="del mod">
          <ac:chgData name="Richard Alvarez" userId="2588960d387a5c78" providerId="LiveId" clId="{F1DE4FE5-64CB-4391-9A28-05D3EF3061CC}" dt="2021-09-09T01:34:51.460" v="372" actId="478"/>
          <ac:spMkLst>
            <pc:docMk/>
            <pc:sldMk cId="3141543155" sldId="437"/>
            <ac:spMk id="13" creationId="{00000000-0000-0000-0000-000000000000}"/>
          </ac:spMkLst>
        </pc:spChg>
        <pc:spChg chg="add mod">
          <ac:chgData name="Richard Alvarez" userId="2588960d387a5c78" providerId="LiveId" clId="{F1DE4FE5-64CB-4391-9A28-05D3EF3061CC}" dt="2021-09-09T02:09:11.283" v="797" actId="1076"/>
          <ac:spMkLst>
            <pc:docMk/>
            <pc:sldMk cId="3141543155" sldId="437"/>
            <ac:spMk id="20" creationId="{CD6933B9-448C-42AF-8299-1D13E0D696E5}"/>
          </ac:spMkLst>
        </pc:spChg>
        <pc:spChg chg="add mod">
          <ac:chgData name="Richard Alvarez" userId="2588960d387a5c78" providerId="LiveId" clId="{F1DE4FE5-64CB-4391-9A28-05D3EF3061CC}" dt="2021-09-09T02:12:41.917" v="899" actId="1076"/>
          <ac:spMkLst>
            <pc:docMk/>
            <pc:sldMk cId="3141543155" sldId="437"/>
            <ac:spMk id="21" creationId="{E592494C-079D-41E0-917C-132DF94362C8}"/>
          </ac:spMkLst>
        </pc:spChg>
        <pc:spChg chg="add mod">
          <ac:chgData name="Richard Alvarez" userId="2588960d387a5c78" providerId="LiveId" clId="{F1DE4FE5-64CB-4391-9A28-05D3EF3061CC}" dt="2021-09-09T02:12:38.819" v="897" actId="1076"/>
          <ac:spMkLst>
            <pc:docMk/>
            <pc:sldMk cId="3141543155" sldId="437"/>
            <ac:spMk id="22" creationId="{775CC9D2-D020-43C6-8E04-4B5FC8A72F6C}"/>
          </ac:spMkLst>
        </pc:spChg>
        <pc:spChg chg="add mod">
          <ac:chgData name="Richard Alvarez" userId="2588960d387a5c78" providerId="LiveId" clId="{F1DE4FE5-64CB-4391-9A28-05D3EF3061CC}" dt="2021-09-09T03:16:24.558" v="1526" actId="20577"/>
          <ac:spMkLst>
            <pc:docMk/>
            <pc:sldMk cId="3141543155" sldId="437"/>
            <ac:spMk id="23" creationId="{0BF3E992-7CD7-48A6-BB00-8298DCDF7488}"/>
          </ac:spMkLst>
        </pc:spChg>
        <pc:spChg chg="add mod">
          <ac:chgData name="Richard Alvarez" userId="2588960d387a5c78" providerId="LiveId" clId="{F1DE4FE5-64CB-4391-9A28-05D3EF3061CC}" dt="2021-09-09T02:00:48.409" v="696"/>
          <ac:spMkLst>
            <pc:docMk/>
            <pc:sldMk cId="3141543155" sldId="437"/>
            <ac:spMk id="26" creationId="{D75873AF-96FC-46EF-B41A-E889BA2580C3}"/>
          </ac:spMkLst>
        </pc:spChg>
        <pc:spChg chg="add mod">
          <ac:chgData name="Richard Alvarez" userId="2588960d387a5c78" providerId="LiveId" clId="{F1DE4FE5-64CB-4391-9A28-05D3EF3061CC}" dt="2021-09-09T02:01:09.683" v="700" actId="1076"/>
          <ac:spMkLst>
            <pc:docMk/>
            <pc:sldMk cId="3141543155" sldId="437"/>
            <ac:spMk id="28" creationId="{6FEB6C80-E81C-4AEF-BC7C-1AFE244320DB}"/>
          </ac:spMkLst>
        </pc:spChg>
        <pc:spChg chg="add mod">
          <ac:chgData name="Richard Alvarez" userId="2588960d387a5c78" providerId="LiveId" clId="{F1DE4FE5-64CB-4391-9A28-05D3EF3061CC}" dt="2021-09-09T02:01:35.275" v="704" actId="1076"/>
          <ac:spMkLst>
            <pc:docMk/>
            <pc:sldMk cId="3141543155" sldId="437"/>
            <ac:spMk id="30" creationId="{25710655-0154-4AA1-A821-20B97C29BFBA}"/>
          </ac:spMkLst>
        </pc:spChg>
        <pc:spChg chg="add mod">
          <ac:chgData name="Richard Alvarez" userId="2588960d387a5c78" providerId="LiveId" clId="{F1DE4FE5-64CB-4391-9A28-05D3EF3061CC}" dt="2021-09-09T02:02:07.123" v="737" actId="1076"/>
          <ac:spMkLst>
            <pc:docMk/>
            <pc:sldMk cId="3141543155" sldId="437"/>
            <ac:spMk id="31" creationId="{5C7AB42C-80B4-4227-AC16-B94F0C482994}"/>
          </ac:spMkLst>
        </pc:spChg>
        <pc:spChg chg="add mod">
          <ac:chgData name="Richard Alvarez" userId="2588960d387a5c78" providerId="LiveId" clId="{F1DE4FE5-64CB-4391-9A28-05D3EF3061CC}" dt="2021-09-09T02:09:31.406" v="801" actId="207"/>
          <ac:spMkLst>
            <pc:docMk/>
            <pc:sldMk cId="3141543155" sldId="437"/>
            <ac:spMk id="33" creationId="{A14DFF59-407B-4637-8B9F-F98892FBEB5D}"/>
          </ac:spMkLst>
        </pc:spChg>
        <pc:spChg chg="add mod">
          <ac:chgData name="Richard Alvarez" userId="2588960d387a5c78" providerId="LiveId" clId="{F1DE4FE5-64CB-4391-9A28-05D3EF3061CC}" dt="2021-09-09T02:10:16.461" v="839" actId="1076"/>
          <ac:spMkLst>
            <pc:docMk/>
            <pc:sldMk cId="3141543155" sldId="437"/>
            <ac:spMk id="34" creationId="{70A7B038-F870-443D-9B1A-2577BBB2DDCF}"/>
          </ac:spMkLst>
        </pc:spChg>
        <pc:spChg chg="add mod">
          <ac:chgData name="Richard Alvarez" userId="2588960d387a5c78" providerId="LiveId" clId="{F1DE4FE5-64CB-4391-9A28-05D3EF3061CC}" dt="2021-09-09T02:12:58.917" v="901" actId="207"/>
          <ac:spMkLst>
            <pc:docMk/>
            <pc:sldMk cId="3141543155" sldId="437"/>
            <ac:spMk id="35" creationId="{D8E14DD2-5203-422B-A346-BE6B8854F9DE}"/>
          </ac:spMkLst>
        </pc:spChg>
        <pc:spChg chg="add mod">
          <ac:chgData name="Richard Alvarez" userId="2588960d387a5c78" providerId="LiveId" clId="{F1DE4FE5-64CB-4391-9A28-05D3EF3061CC}" dt="2021-09-09T02:12:49.174" v="900" actId="207"/>
          <ac:spMkLst>
            <pc:docMk/>
            <pc:sldMk cId="3141543155" sldId="437"/>
            <ac:spMk id="36" creationId="{861181CD-C9AB-494F-9C5C-912AD0C9FA95}"/>
          </ac:spMkLst>
        </pc:spChg>
        <pc:spChg chg="add mod">
          <ac:chgData name="Richard Alvarez" userId="2588960d387a5c78" providerId="LiveId" clId="{F1DE4FE5-64CB-4391-9A28-05D3EF3061CC}" dt="2021-09-09T02:12:28.890" v="894" actId="1076"/>
          <ac:spMkLst>
            <pc:docMk/>
            <pc:sldMk cId="3141543155" sldId="437"/>
            <ac:spMk id="37" creationId="{51A23A7E-CD38-40A7-AB87-D1D4046D91AF}"/>
          </ac:spMkLst>
        </pc:spChg>
        <pc:spChg chg="add mod">
          <ac:chgData name="Richard Alvarez" userId="2588960d387a5c78" providerId="LiveId" clId="{F1DE4FE5-64CB-4391-9A28-05D3EF3061CC}" dt="2021-09-09T02:13:14.676" v="918" actId="1076"/>
          <ac:spMkLst>
            <pc:docMk/>
            <pc:sldMk cId="3141543155" sldId="437"/>
            <ac:spMk id="38" creationId="{17DDAFDC-D822-4EE0-B703-5941E4ECB2D3}"/>
          </ac:spMkLst>
        </pc:spChg>
        <pc:graphicFrameChg chg="del">
          <ac:chgData name="Richard Alvarez" userId="2588960d387a5c78" providerId="LiveId" clId="{F1DE4FE5-64CB-4391-9A28-05D3EF3061CC}" dt="2021-09-09T01:32:52.188" v="363" actId="478"/>
          <ac:graphicFrameMkLst>
            <pc:docMk/>
            <pc:sldMk cId="3141543155" sldId="437"/>
            <ac:graphicFrameMk id="7" creationId="{00000000-0000-0000-0000-000000000000}"/>
          </ac:graphicFrameMkLst>
        </pc:graphicFrameChg>
        <pc:picChg chg="del">
          <ac:chgData name="Richard Alvarez" userId="2588960d387a5c78" providerId="LiveId" clId="{F1DE4FE5-64CB-4391-9A28-05D3EF3061CC}" dt="2021-09-09T01:32:49.319" v="362" actId="478"/>
          <ac:picMkLst>
            <pc:docMk/>
            <pc:sldMk cId="3141543155" sldId="437"/>
            <ac:picMk id="9" creationId="{00000000-0000-0000-0000-000000000000}"/>
          </ac:picMkLst>
        </pc:picChg>
        <pc:picChg chg="del">
          <ac:chgData name="Richard Alvarez" userId="2588960d387a5c78" providerId="LiveId" clId="{F1DE4FE5-64CB-4391-9A28-05D3EF3061CC}" dt="2021-09-09T01:32:49.319" v="362" actId="478"/>
          <ac:picMkLst>
            <pc:docMk/>
            <pc:sldMk cId="3141543155" sldId="437"/>
            <ac:picMk id="10" creationId="{00000000-0000-0000-0000-000000000000}"/>
          </ac:picMkLst>
        </pc:picChg>
        <pc:picChg chg="add mod">
          <ac:chgData name="Richard Alvarez" userId="2588960d387a5c78" providerId="LiveId" clId="{F1DE4FE5-64CB-4391-9A28-05D3EF3061CC}" dt="2021-09-09T01:57:08.752" v="670" actId="1076"/>
          <ac:picMkLst>
            <pc:docMk/>
            <pc:sldMk cId="3141543155" sldId="437"/>
            <ac:picMk id="11" creationId="{43DE7369-51EF-4368-83D4-180BD880C9ED}"/>
          </ac:picMkLst>
        </pc:picChg>
        <pc:picChg chg="add mod">
          <ac:chgData name="Richard Alvarez" userId="2588960d387a5c78" providerId="LiveId" clId="{F1DE4FE5-64CB-4391-9A28-05D3EF3061CC}" dt="2021-09-09T01:39:46.365" v="388" actId="1076"/>
          <ac:picMkLst>
            <pc:docMk/>
            <pc:sldMk cId="3141543155" sldId="437"/>
            <ac:picMk id="12" creationId="{36095E63-648D-44F0-A51D-B3777F46571A}"/>
          </ac:picMkLst>
        </pc:picChg>
        <pc:picChg chg="del">
          <ac:chgData name="Richard Alvarez" userId="2588960d387a5c78" providerId="LiveId" clId="{F1DE4FE5-64CB-4391-9A28-05D3EF3061CC}" dt="2021-09-09T01:32:49.319" v="362" actId="478"/>
          <ac:picMkLst>
            <pc:docMk/>
            <pc:sldMk cId="3141543155" sldId="437"/>
            <ac:picMk id="14" creationId="{00000000-0000-0000-0000-000000000000}"/>
          </ac:picMkLst>
        </pc:picChg>
        <pc:picChg chg="del">
          <ac:chgData name="Richard Alvarez" userId="2588960d387a5c78" providerId="LiveId" clId="{F1DE4FE5-64CB-4391-9A28-05D3EF3061CC}" dt="2021-09-09T01:32:49.319" v="362" actId="478"/>
          <ac:picMkLst>
            <pc:docMk/>
            <pc:sldMk cId="3141543155" sldId="437"/>
            <ac:picMk id="15" creationId="{00000000-0000-0000-0000-000000000000}"/>
          </ac:picMkLst>
        </pc:picChg>
        <pc:picChg chg="add del mod">
          <ac:chgData name="Richard Alvarez" userId="2588960d387a5c78" providerId="LiveId" clId="{F1DE4FE5-64CB-4391-9A28-05D3EF3061CC}" dt="2021-09-09T01:35:23.038" v="373" actId="478"/>
          <ac:picMkLst>
            <pc:docMk/>
            <pc:sldMk cId="3141543155" sldId="437"/>
            <ac:picMk id="16" creationId="{E122C435-714B-4BA8-8DF1-38CFD66512FD}"/>
          </ac:picMkLst>
        </pc:picChg>
        <pc:picChg chg="add del mod">
          <ac:chgData name="Richard Alvarez" userId="2588960d387a5c78" providerId="LiveId" clId="{F1DE4FE5-64CB-4391-9A28-05D3EF3061CC}" dt="2021-09-09T02:07:08.687" v="760" actId="478"/>
          <ac:picMkLst>
            <pc:docMk/>
            <pc:sldMk cId="3141543155" sldId="437"/>
            <ac:picMk id="1026" creationId="{BA08707E-CEE9-4631-BA14-58B72BBFE145}"/>
          </ac:picMkLst>
        </pc:picChg>
        <pc:picChg chg="add del mod">
          <ac:chgData name="Richard Alvarez" userId="2588960d387a5c78" providerId="LiveId" clId="{F1DE4FE5-64CB-4391-9A28-05D3EF3061CC}" dt="2021-09-09T02:07:07.587" v="759" actId="478"/>
          <ac:picMkLst>
            <pc:docMk/>
            <pc:sldMk cId="3141543155" sldId="437"/>
            <ac:picMk id="1028" creationId="{098DDAA6-9334-43AA-BB4E-E7F384432256}"/>
          </ac:picMkLst>
        </pc:picChg>
        <pc:picChg chg="add mod">
          <ac:chgData name="Richard Alvarez" userId="2588960d387a5c78" providerId="LiveId" clId="{F1DE4FE5-64CB-4391-9A28-05D3EF3061CC}" dt="2021-09-09T02:09:14.142" v="798" actId="1076"/>
          <ac:picMkLst>
            <pc:docMk/>
            <pc:sldMk cId="3141543155" sldId="437"/>
            <ac:picMk id="1030" creationId="{AC9C8852-8C54-429A-B12C-F82721B0B95D}"/>
          </ac:picMkLst>
        </pc:picChg>
        <pc:picChg chg="add mod">
          <ac:chgData name="Richard Alvarez" userId="2588960d387a5c78" providerId="LiveId" clId="{F1DE4FE5-64CB-4391-9A28-05D3EF3061CC}" dt="2021-09-09T02:09:05.699" v="795" actId="1076"/>
          <ac:picMkLst>
            <pc:docMk/>
            <pc:sldMk cId="3141543155" sldId="437"/>
            <ac:picMk id="1032" creationId="{2587BE0B-4D58-4E60-9A1D-A0BEB3594D7B}"/>
          </ac:picMkLst>
        </pc:picChg>
        <pc:picChg chg="add del mod">
          <ac:chgData name="Richard Alvarez" userId="2588960d387a5c78" providerId="LiveId" clId="{F1DE4FE5-64CB-4391-9A28-05D3EF3061CC}" dt="2021-09-09T02:07:01.657" v="757" actId="478"/>
          <ac:picMkLst>
            <pc:docMk/>
            <pc:sldMk cId="3141543155" sldId="437"/>
            <ac:picMk id="1034" creationId="{BC512227-2497-44F2-BF24-1C94C2C8E7D0}"/>
          </ac:picMkLst>
        </pc:picChg>
      </pc:sldChg>
      <pc:sldChg chg="del">
        <pc:chgData name="Richard Alvarez" userId="2588960d387a5c78" providerId="LiveId" clId="{F1DE4FE5-64CB-4391-9A28-05D3EF3061CC}" dt="2021-09-09T02:57:33.054" v="1438" actId="47"/>
        <pc:sldMkLst>
          <pc:docMk/>
          <pc:sldMk cId="931398859" sldId="438"/>
        </pc:sldMkLst>
      </pc:sldChg>
      <pc:sldChg chg="addSp delSp modSp mod">
        <pc:chgData name="Richard Alvarez" userId="2588960d387a5c78" providerId="LiveId" clId="{F1DE4FE5-64CB-4391-9A28-05D3EF3061CC}" dt="2021-09-09T02:51:54.506" v="1436" actId="1076"/>
        <pc:sldMkLst>
          <pc:docMk/>
          <pc:sldMk cId="2847997900" sldId="444"/>
        </pc:sldMkLst>
        <pc:spChg chg="mod">
          <ac:chgData name="Richard Alvarez" userId="2588960d387a5c78" providerId="LiveId" clId="{F1DE4FE5-64CB-4391-9A28-05D3EF3061CC}" dt="2021-09-09T01:59:29.598" v="686" actId="1076"/>
          <ac:spMkLst>
            <pc:docMk/>
            <pc:sldMk cId="2847997900" sldId="444"/>
            <ac:spMk id="4" creationId="{25C39D12-68CF-4970-B39F-D1E34A5354AD}"/>
          </ac:spMkLst>
        </pc:spChg>
        <pc:spChg chg="del">
          <ac:chgData name="Richard Alvarez" userId="2588960d387a5c78" providerId="LiveId" clId="{F1DE4FE5-64CB-4391-9A28-05D3EF3061CC}" dt="2021-09-09T01:59:43.106" v="690" actId="478"/>
          <ac:spMkLst>
            <pc:docMk/>
            <pc:sldMk cId="2847997900" sldId="444"/>
            <ac:spMk id="6" creationId="{00000000-0000-0000-0000-000000000000}"/>
          </ac:spMkLst>
        </pc:spChg>
        <pc:spChg chg="del">
          <ac:chgData name="Richard Alvarez" userId="2588960d387a5c78" providerId="LiveId" clId="{F1DE4FE5-64CB-4391-9A28-05D3EF3061CC}" dt="2021-09-09T01:59:27.001" v="684" actId="478"/>
          <ac:spMkLst>
            <pc:docMk/>
            <pc:sldMk cId="2847997900" sldId="444"/>
            <ac:spMk id="7" creationId="{00000000-0000-0000-0000-000000000000}"/>
          </ac:spMkLst>
        </pc:spChg>
        <pc:spChg chg="del">
          <ac:chgData name="Richard Alvarez" userId="2588960d387a5c78" providerId="LiveId" clId="{F1DE4FE5-64CB-4391-9A28-05D3EF3061CC}" dt="2021-09-09T01:59:45.337" v="691" actId="478"/>
          <ac:spMkLst>
            <pc:docMk/>
            <pc:sldMk cId="2847997900" sldId="444"/>
            <ac:spMk id="11" creationId="{00000000-0000-0000-0000-000000000000}"/>
          </ac:spMkLst>
        </pc:spChg>
        <pc:spChg chg="del">
          <ac:chgData name="Richard Alvarez" userId="2588960d387a5c78" providerId="LiveId" clId="{F1DE4FE5-64CB-4391-9A28-05D3EF3061CC}" dt="2021-09-09T01:59:27.001" v="684" actId="478"/>
          <ac:spMkLst>
            <pc:docMk/>
            <pc:sldMk cId="2847997900" sldId="444"/>
            <ac:spMk id="12" creationId="{00000000-0000-0000-0000-000000000000}"/>
          </ac:spMkLst>
        </pc:spChg>
        <pc:spChg chg="del">
          <ac:chgData name="Richard Alvarez" userId="2588960d387a5c78" providerId="LiveId" clId="{F1DE4FE5-64CB-4391-9A28-05D3EF3061CC}" dt="2021-09-09T01:59:27.001" v="684" actId="478"/>
          <ac:spMkLst>
            <pc:docMk/>
            <pc:sldMk cId="2847997900" sldId="444"/>
            <ac:spMk id="13" creationId="{00000000-0000-0000-0000-000000000000}"/>
          </ac:spMkLst>
        </pc:spChg>
        <pc:spChg chg="del">
          <ac:chgData name="Richard Alvarez" userId="2588960d387a5c78" providerId="LiveId" clId="{F1DE4FE5-64CB-4391-9A28-05D3EF3061CC}" dt="2021-09-09T01:59:39.380" v="689" actId="478"/>
          <ac:spMkLst>
            <pc:docMk/>
            <pc:sldMk cId="2847997900" sldId="444"/>
            <ac:spMk id="14" creationId="{00000000-0000-0000-0000-000000000000}"/>
          </ac:spMkLst>
        </pc:spChg>
        <pc:spChg chg="add mod">
          <ac:chgData name="Richard Alvarez" userId="2588960d387a5c78" providerId="LiveId" clId="{F1DE4FE5-64CB-4391-9A28-05D3EF3061CC}" dt="2021-09-09T02:23:44.533" v="1163" actId="1076"/>
          <ac:spMkLst>
            <pc:docMk/>
            <pc:sldMk cId="2847997900" sldId="444"/>
            <ac:spMk id="23" creationId="{EC4F9A3C-CA1E-4DB7-8797-B6CE21154C7E}"/>
          </ac:spMkLst>
        </pc:spChg>
        <pc:spChg chg="add mod">
          <ac:chgData name="Richard Alvarez" userId="2588960d387a5c78" providerId="LiveId" clId="{F1DE4FE5-64CB-4391-9A28-05D3EF3061CC}" dt="2021-09-09T02:23:44.533" v="1163" actId="1076"/>
          <ac:spMkLst>
            <pc:docMk/>
            <pc:sldMk cId="2847997900" sldId="444"/>
            <ac:spMk id="24" creationId="{AD9345D5-CB4B-4CB3-9B1B-72066D6DC9CE}"/>
          </ac:spMkLst>
        </pc:spChg>
        <pc:spChg chg="add mod">
          <ac:chgData name="Richard Alvarez" userId="2588960d387a5c78" providerId="LiveId" clId="{F1DE4FE5-64CB-4391-9A28-05D3EF3061CC}" dt="2021-09-09T02:23:44.533" v="1163" actId="1076"/>
          <ac:spMkLst>
            <pc:docMk/>
            <pc:sldMk cId="2847997900" sldId="444"/>
            <ac:spMk id="25" creationId="{AD81DC2F-55A2-40F9-BC1A-E4A8676A9A94}"/>
          </ac:spMkLst>
        </pc:spChg>
        <pc:spChg chg="add mod">
          <ac:chgData name="Richard Alvarez" userId="2588960d387a5c78" providerId="LiveId" clId="{F1DE4FE5-64CB-4391-9A28-05D3EF3061CC}" dt="2021-09-09T02:23:44.533" v="1163" actId="1076"/>
          <ac:spMkLst>
            <pc:docMk/>
            <pc:sldMk cId="2847997900" sldId="444"/>
            <ac:spMk id="26" creationId="{E2DFD5B6-C8E6-493C-A687-7A7628D0D22F}"/>
          </ac:spMkLst>
        </pc:spChg>
        <pc:spChg chg="add mod">
          <ac:chgData name="Richard Alvarez" userId="2588960d387a5c78" providerId="LiveId" clId="{F1DE4FE5-64CB-4391-9A28-05D3EF3061CC}" dt="2021-09-09T02:23:44.533" v="1163" actId="1076"/>
          <ac:spMkLst>
            <pc:docMk/>
            <pc:sldMk cId="2847997900" sldId="444"/>
            <ac:spMk id="27" creationId="{84AAC5F8-574E-4BC2-B55A-DA085D77CF7E}"/>
          </ac:spMkLst>
        </pc:spChg>
        <pc:spChg chg="add mod">
          <ac:chgData name="Richard Alvarez" userId="2588960d387a5c78" providerId="LiveId" clId="{F1DE4FE5-64CB-4391-9A28-05D3EF3061CC}" dt="2021-09-09T02:23:50.179" v="1164" actId="1076"/>
          <ac:spMkLst>
            <pc:docMk/>
            <pc:sldMk cId="2847997900" sldId="444"/>
            <ac:spMk id="28" creationId="{AFADFDD0-7BD5-46E3-ACA5-5E6047845E76}"/>
          </ac:spMkLst>
        </pc:spChg>
        <pc:spChg chg="add mod">
          <ac:chgData name="Richard Alvarez" userId="2588960d387a5c78" providerId="LiveId" clId="{F1DE4FE5-64CB-4391-9A28-05D3EF3061CC}" dt="2021-09-09T02:23:44.533" v="1163" actId="1076"/>
          <ac:spMkLst>
            <pc:docMk/>
            <pc:sldMk cId="2847997900" sldId="444"/>
            <ac:spMk id="29" creationId="{4F061C2C-5B20-4C50-861D-8F5C43E8D420}"/>
          </ac:spMkLst>
        </pc:spChg>
        <pc:spChg chg="add mod">
          <ac:chgData name="Richard Alvarez" userId="2588960d387a5c78" providerId="LiveId" clId="{F1DE4FE5-64CB-4391-9A28-05D3EF3061CC}" dt="2021-09-09T02:23:44.533" v="1163" actId="1076"/>
          <ac:spMkLst>
            <pc:docMk/>
            <pc:sldMk cId="2847997900" sldId="444"/>
            <ac:spMk id="30" creationId="{3A3A6F41-07A6-4E79-A032-402F77656352}"/>
          </ac:spMkLst>
        </pc:spChg>
        <pc:spChg chg="add mod">
          <ac:chgData name="Richard Alvarez" userId="2588960d387a5c78" providerId="LiveId" clId="{F1DE4FE5-64CB-4391-9A28-05D3EF3061CC}" dt="2021-09-09T02:23:44.533" v="1163" actId="1076"/>
          <ac:spMkLst>
            <pc:docMk/>
            <pc:sldMk cId="2847997900" sldId="444"/>
            <ac:spMk id="31" creationId="{6C6DA32D-5012-4E5B-AD7E-24415F9481CC}"/>
          </ac:spMkLst>
        </pc:spChg>
        <pc:spChg chg="add mod">
          <ac:chgData name="Richard Alvarez" userId="2588960d387a5c78" providerId="LiveId" clId="{F1DE4FE5-64CB-4391-9A28-05D3EF3061CC}" dt="2021-09-09T02:23:44.533" v="1163" actId="1076"/>
          <ac:spMkLst>
            <pc:docMk/>
            <pc:sldMk cId="2847997900" sldId="444"/>
            <ac:spMk id="32" creationId="{6282A40A-63ED-4D1C-A114-D51FC20380A0}"/>
          </ac:spMkLst>
        </pc:spChg>
        <pc:spChg chg="add mod">
          <ac:chgData name="Richard Alvarez" userId="2588960d387a5c78" providerId="LiveId" clId="{F1DE4FE5-64CB-4391-9A28-05D3EF3061CC}" dt="2021-09-09T02:23:44.533" v="1163" actId="1076"/>
          <ac:spMkLst>
            <pc:docMk/>
            <pc:sldMk cId="2847997900" sldId="444"/>
            <ac:spMk id="33" creationId="{F9F8B35D-1DA3-4356-8D1F-954D96ED95D9}"/>
          </ac:spMkLst>
        </pc:spChg>
        <pc:spChg chg="add mod">
          <ac:chgData name="Richard Alvarez" userId="2588960d387a5c78" providerId="LiveId" clId="{F1DE4FE5-64CB-4391-9A28-05D3EF3061CC}" dt="2021-09-09T02:49:49.507" v="1324" actId="1076"/>
          <ac:spMkLst>
            <pc:docMk/>
            <pc:sldMk cId="2847997900" sldId="444"/>
            <ac:spMk id="35" creationId="{E4B55525-E429-4BE0-970D-D4F80BAE19E4}"/>
          </ac:spMkLst>
        </pc:spChg>
        <pc:spChg chg="add mod">
          <ac:chgData name="Richard Alvarez" userId="2588960d387a5c78" providerId="LiveId" clId="{F1DE4FE5-64CB-4391-9A28-05D3EF3061CC}" dt="2021-09-09T02:49:12.387" v="1305" actId="1076"/>
          <ac:spMkLst>
            <pc:docMk/>
            <pc:sldMk cId="2847997900" sldId="444"/>
            <ac:spMk id="36" creationId="{62C22262-7BA3-498A-A332-4A0782A32E8D}"/>
          </ac:spMkLst>
        </pc:spChg>
        <pc:spChg chg="add mod">
          <ac:chgData name="Richard Alvarez" userId="2588960d387a5c78" providerId="LiveId" clId="{F1DE4FE5-64CB-4391-9A28-05D3EF3061CC}" dt="2021-09-09T02:27:25.825" v="1170" actId="255"/>
          <ac:spMkLst>
            <pc:docMk/>
            <pc:sldMk cId="2847997900" sldId="444"/>
            <ac:spMk id="38" creationId="{F141467C-06D5-4A3C-813F-C099EBA0C6E7}"/>
          </ac:spMkLst>
        </pc:spChg>
        <pc:spChg chg="add mod">
          <ac:chgData name="Richard Alvarez" userId="2588960d387a5c78" providerId="LiveId" clId="{F1DE4FE5-64CB-4391-9A28-05D3EF3061CC}" dt="2021-09-09T02:30:44.060" v="1214" actId="1076"/>
          <ac:spMkLst>
            <pc:docMk/>
            <pc:sldMk cId="2847997900" sldId="444"/>
            <ac:spMk id="39" creationId="{F4FB723B-82E2-4AB6-83BD-DD77B57C3213}"/>
          </ac:spMkLst>
        </pc:spChg>
        <pc:spChg chg="add mod">
          <ac:chgData name="Richard Alvarez" userId="2588960d387a5c78" providerId="LiveId" clId="{F1DE4FE5-64CB-4391-9A28-05D3EF3061CC}" dt="2021-09-09T02:30:41.707" v="1213" actId="1076"/>
          <ac:spMkLst>
            <pc:docMk/>
            <pc:sldMk cId="2847997900" sldId="444"/>
            <ac:spMk id="40" creationId="{45BA8EF2-565D-4392-BF20-4A31E47FB4B0}"/>
          </ac:spMkLst>
        </pc:spChg>
        <pc:spChg chg="add mod">
          <ac:chgData name="Richard Alvarez" userId="2588960d387a5c78" providerId="LiveId" clId="{F1DE4FE5-64CB-4391-9A28-05D3EF3061CC}" dt="2021-09-09T02:37:56.153" v="1249" actId="1037"/>
          <ac:spMkLst>
            <pc:docMk/>
            <pc:sldMk cId="2847997900" sldId="444"/>
            <ac:spMk id="42" creationId="{E5C61796-8C40-4BC8-98C9-82EC9078B155}"/>
          </ac:spMkLst>
        </pc:spChg>
        <pc:spChg chg="add mod">
          <ac:chgData name="Richard Alvarez" userId="2588960d387a5c78" providerId="LiveId" clId="{F1DE4FE5-64CB-4391-9A28-05D3EF3061CC}" dt="2021-09-09T02:49:22.051" v="1308" actId="1076"/>
          <ac:spMkLst>
            <pc:docMk/>
            <pc:sldMk cId="2847997900" sldId="444"/>
            <ac:spMk id="45" creationId="{2660ADB4-9176-4D21-8EC4-7FCC53A93B02}"/>
          </ac:spMkLst>
        </pc:spChg>
        <pc:spChg chg="add mod">
          <ac:chgData name="Richard Alvarez" userId="2588960d387a5c78" providerId="LiveId" clId="{F1DE4FE5-64CB-4391-9A28-05D3EF3061CC}" dt="2021-09-09T02:49:27.983" v="1316" actId="20577"/>
          <ac:spMkLst>
            <pc:docMk/>
            <pc:sldMk cId="2847997900" sldId="444"/>
            <ac:spMk id="47" creationId="{B28D6189-3213-4419-AB41-1B039F876C94}"/>
          </ac:spMkLst>
        </pc:spChg>
        <pc:spChg chg="add mod">
          <ac:chgData name="Richard Alvarez" userId="2588960d387a5c78" providerId="LiveId" clId="{F1DE4FE5-64CB-4391-9A28-05D3EF3061CC}" dt="2021-09-09T02:49:43.056" v="1323" actId="20577"/>
          <ac:spMkLst>
            <pc:docMk/>
            <pc:sldMk cId="2847997900" sldId="444"/>
            <ac:spMk id="48" creationId="{DCBC6537-B127-4BE0-8B7F-27D52B1997B6}"/>
          </ac:spMkLst>
        </pc:spChg>
        <pc:spChg chg="add mod">
          <ac:chgData name="Richard Alvarez" userId="2588960d387a5c78" providerId="LiveId" clId="{F1DE4FE5-64CB-4391-9A28-05D3EF3061CC}" dt="2021-09-09T02:51:29.904" v="1430" actId="20577"/>
          <ac:spMkLst>
            <pc:docMk/>
            <pc:sldMk cId="2847997900" sldId="444"/>
            <ac:spMk id="50" creationId="{3B35A0A4-C732-4959-8F7D-EEB999418C7A}"/>
          </ac:spMkLst>
        </pc:spChg>
        <pc:spChg chg="add mod">
          <ac:chgData name="Richard Alvarez" userId="2588960d387a5c78" providerId="LiveId" clId="{F1DE4FE5-64CB-4391-9A28-05D3EF3061CC}" dt="2021-09-09T02:51:41.452" v="1432" actId="1076"/>
          <ac:spMkLst>
            <pc:docMk/>
            <pc:sldMk cId="2847997900" sldId="444"/>
            <ac:spMk id="51" creationId="{F8D90D1B-D26C-4B93-9ED5-26E175ABDFC4}"/>
          </ac:spMkLst>
        </pc:spChg>
        <pc:spChg chg="add mod">
          <ac:chgData name="Richard Alvarez" userId="2588960d387a5c78" providerId="LiveId" clId="{F1DE4FE5-64CB-4391-9A28-05D3EF3061CC}" dt="2021-09-09T02:51:54.506" v="1436" actId="1076"/>
          <ac:spMkLst>
            <pc:docMk/>
            <pc:sldMk cId="2847997900" sldId="444"/>
            <ac:spMk id="52" creationId="{77CDFFD5-4E8E-4F93-A3DF-0FCADCCF2774}"/>
          </ac:spMkLst>
        </pc:spChg>
        <pc:picChg chg="add mod">
          <ac:chgData name="Richard Alvarez" userId="2588960d387a5c78" providerId="LiveId" clId="{F1DE4FE5-64CB-4391-9A28-05D3EF3061CC}" dt="2021-09-09T02:23:44.533" v="1163" actId="1076"/>
          <ac:picMkLst>
            <pc:docMk/>
            <pc:sldMk cId="2847997900" sldId="444"/>
            <ac:picMk id="17" creationId="{80F2C950-39EA-48BB-AA9E-EF20D803002E}"/>
          </ac:picMkLst>
        </pc:picChg>
        <pc:picChg chg="add mod">
          <ac:chgData name="Richard Alvarez" userId="2588960d387a5c78" providerId="LiveId" clId="{F1DE4FE5-64CB-4391-9A28-05D3EF3061CC}" dt="2021-09-09T02:23:44.533" v="1163" actId="1076"/>
          <ac:picMkLst>
            <pc:docMk/>
            <pc:sldMk cId="2847997900" sldId="444"/>
            <ac:picMk id="18" creationId="{0509C7C4-7157-476F-B829-F16C9D1C8E6F}"/>
          </ac:picMkLst>
        </pc:picChg>
        <pc:picChg chg="add del mod">
          <ac:chgData name="Richard Alvarez" userId="2588960d387a5c78" providerId="LiveId" clId="{F1DE4FE5-64CB-4391-9A28-05D3EF3061CC}" dt="2021-09-09T02:15:41.677" v="938" actId="478"/>
          <ac:picMkLst>
            <pc:docMk/>
            <pc:sldMk cId="2847997900" sldId="444"/>
            <ac:picMk id="19" creationId="{84A37A16-E082-49A1-B913-9363F2FDEA53}"/>
          </ac:picMkLst>
        </pc:picChg>
        <pc:picChg chg="add del mod">
          <ac:chgData name="Richard Alvarez" userId="2588960d387a5c78" providerId="LiveId" clId="{F1DE4FE5-64CB-4391-9A28-05D3EF3061CC}" dt="2021-09-09T02:15:43.238" v="939" actId="478"/>
          <ac:picMkLst>
            <pc:docMk/>
            <pc:sldMk cId="2847997900" sldId="444"/>
            <ac:picMk id="21" creationId="{C6D1A6C9-CE62-4663-8A6A-21318ED39131}"/>
          </ac:picMkLst>
        </pc:picChg>
        <pc:picChg chg="add mod">
          <ac:chgData name="Richard Alvarez" userId="2588960d387a5c78" providerId="LiveId" clId="{F1DE4FE5-64CB-4391-9A28-05D3EF3061CC}" dt="2021-09-09T02:23:44.533" v="1163" actId="1076"/>
          <ac:picMkLst>
            <pc:docMk/>
            <pc:sldMk cId="2847997900" sldId="444"/>
            <ac:picMk id="2050" creationId="{9C76EED8-4AF2-45A5-9B2D-E63F945B8113}"/>
          </ac:picMkLst>
        </pc:picChg>
        <pc:picChg chg="add mod">
          <ac:chgData name="Richard Alvarez" userId="2588960d387a5c78" providerId="LiveId" clId="{F1DE4FE5-64CB-4391-9A28-05D3EF3061CC}" dt="2021-09-09T02:23:44.533" v="1163" actId="1076"/>
          <ac:picMkLst>
            <pc:docMk/>
            <pc:sldMk cId="2847997900" sldId="444"/>
            <ac:picMk id="2052" creationId="{1085D818-6247-4A55-B08F-E70686F7FFB7}"/>
          </ac:picMkLst>
        </pc:picChg>
        <pc:picChg chg="add del mod">
          <ac:chgData name="Richard Alvarez" userId="2588960d387a5c78" providerId="LiveId" clId="{F1DE4FE5-64CB-4391-9A28-05D3EF3061CC}" dt="2021-09-09T02:38:45.141" v="1253" actId="478"/>
          <ac:picMkLst>
            <pc:docMk/>
            <pc:sldMk cId="2847997900" sldId="444"/>
            <ac:picMk id="2054" creationId="{26FF0A94-50A1-451A-97FB-AAE577E978CC}"/>
          </ac:picMkLst>
        </pc:picChg>
        <pc:picChg chg="add mod">
          <ac:chgData name="Richard Alvarez" userId="2588960d387a5c78" providerId="LiveId" clId="{F1DE4FE5-64CB-4391-9A28-05D3EF3061CC}" dt="2021-09-09T02:48:33.819" v="1292" actId="1076"/>
          <ac:picMkLst>
            <pc:docMk/>
            <pc:sldMk cId="2847997900" sldId="444"/>
            <ac:picMk id="2056" creationId="{FB7F13D1-6E36-46C0-AAB2-2C24BBCB9ACD}"/>
          </ac:picMkLst>
        </pc:picChg>
        <pc:picChg chg="add mod">
          <ac:chgData name="Richard Alvarez" userId="2588960d387a5c78" providerId="LiveId" clId="{F1DE4FE5-64CB-4391-9A28-05D3EF3061CC}" dt="2021-09-09T02:51:10.180" v="1395" actId="1037"/>
          <ac:picMkLst>
            <pc:docMk/>
            <pc:sldMk cId="2847997900" sldId="444"/>
            <ac:picMk id="2058" creationId="{FA4104A7-C6E5-4175-816A-3E86AA91A042}"/>
          </ac:picMkLst>
        </pc:picChg>
        <pc:picChg chg="add mod">
          <ac:chgData name="Richard Alvarez" userId="2588960d387a5c78" providerId="LiveId" clId="{F1DE4FE5-64CB-4391-9A28-05D3EF3061CC}" dt="2021-09-09T02:51:15.140" v="1415" actId="1038"/>
          <ac:picMkLst>
            <pc:docMk/>
            <pc:sldMk cId="2847997900" sldId="444"/>
            <ac:picMk id="2060" creationId="{13C27E79-B0ED-4204-A9B5-3AB9561F81DD}"/>
          </ac:picMkLst>
        </pc:picChg>
        <pc:picChg chg="add mod">
          <ac:chgData name="Richard Alvarez" userId="2588960d387a5c78" providerId="LiveId" clId="{F1DE4FE5-64CB-4391-9A28-05D3EF3061CC}" dt="2021-09-09T02:51:20.226" v="1426" actId="1035"/>
          <ac:picMkLst>
            <pc:docMk/>
            <pc:sldMk cId="2847997900" sldId="444"/>
            <ac:picMk id="2062" creationId="{38EA5044-8865-4EE7-9BDB-FB1F1521CA4E}"/>
          </ac:picMkLst>
        </pc:picChg>
        <pc:picChg chg="del">
          <ac:chgData name="Richard Alvarez" userId="2588960d387a5c78" providerId="LiveId" clId="{F1DE4FE5-64CB-4391-9A28-05D3EF3061CC}" dt="2021-09-09T01:59:27.001" v="684" actId="478"/>
          <ac:picMkLst>
            <pc:docMk/>
            <pc:sldMk cId="2847997900" sldId="444"/>
            <ac:picMk id="3074" creationId="{00000000-0000-0000-0000-000000000000}"/>
          </ac:picMkLst>
        </pc:picChg>
        <pc:picChg chg="del">
          <ac:chgData name="Richard Alvarez" userId="2588960d387a5c78" providerId="LiveId" clId="{F1DE4FE5-64CB-4391-9A28-05D3EF3061CC}" dt="2021-09-09T01:59:27.001" v="684" actId="478"/>
          <ac:picMkLst>
            <pc:docMk/>
            <pc:sldMk cId="2847997900" sldId="444"/>
            <ac:picMk id="3076" creationId="{00000000-0000-0000-0000-000000000000}"/>
          </ac:picMkLst>
        </pc:picChg>
        <pc:picChg chg="del">
          <ac:chgData name="Richard Alvarez" userId="2588960d387a5c78" providerId="LiveId" clId="{F1DE4FE5-64CB-4391-9A28-05D3EF3061CC}" dt="2021-09-09T01:59:27.001" v="684" actId="478"/>
          <ac:picMkLst>
            <pc:docMk/>
            <pc:sldMk cId="2847997900" sldId="444"/>
            <ac:picMk id="3078" creationId="{00000000-0000-0000-0000-000000000000}"/>
          </ac:picMkLst>
        </pc:picChg>
        <pc:picChg chg="del">
          <ac:chgData name="Richard Alvarez" userId="2588960d387a5c78" providerId="LiveId" clId="{F1DE4FE5-64CB-4391-9A28-05D3EF3061CC}" dt="2021-09-09T01:59:27.001" v="684" actId="478"/>
          <ac:picMkLst>
            <pc:docMk/>
            <pc:sldMk cId="2847997900" sldId="444"/>
            <ac:picMk id="3080" creationId="{00000000-0000-0000-0000-000000000000}"/>
          </ac:picMkLst>
        </pc:picChg>
        <pc:picChg chg="del">
          <ac:chgData name="Richard Alvarez" userId="2588960d387a5c78" providerId="LiveId" clId="{F1DE4FE5-64CB-4391-9A28-05D3EF3061CC}" dt="2021-09-09T01:59:27.001" v="684" actId="478"/>
          <ac:picMkLst>
            <pc:docMk/>
            <pc:sldMk cId="2847997900" sldId="444"/>
            <ac:picMk id="3082" creationId="{00000000-0000-0000-0000-000000000000}"/>
          </ac:picMkLst>
        </pc:picChg>
        <pc:picChg chg="del">
          <ac:chgData name="Richard Alvarez" userId="2588960d387a5c78" providerId="LiveId" clId="{F1DE4FE5-64CB-4391-9A28-05D3EF3061CC}" dt="2021-09-09T01:59:27.001" v="684" actId="478"/>
          <ac:picMkLst>
            <pc:docMk/>
            <pc:sldMk cId="2847997900" sldId="444"/>
            <ac:picMk id="3084" creationId="{00000000-0000-0000-0000-000000000000}"/>
          </ac:picMkLst>
        </pc:picChg>
        <pc:picChg chg="del">
          <ac:chgData name="Richard Alvarez" userId="2588960d387a5c78" providerId="LiveId" clId="{F1DE4FE5-64CB-4391-9A28-05D3EF3061CC}" dt="2021-09-09T01:59:32.993" v="687" actId="478"/>
          <ac:picMkLst>
            <pc:docMk/>
            <pc:sldMk cId="2847997900" sldId="444"/>
            <ac:picMk id="3086" creationId="{00000000-0000-0000-0000-000000000000}"/>
          </ac:picMkLst>
        </pc:picChg>
        <pc:picChg chg="del">
          <ac:chgData name="Richard Alvarez" userId="2588960d387a5c78" providerId="LiveId" clId="{F1DE4FE5-64CB-4391-9A28-05D3EF3061CC}" dt="2021-09-09T01:59:33.678" v="688" actId="478"/>
          <ac:picMkLst>
            <pc:docMk/>
            <pc:sldMk cId="2847997900" sldId="444"/>
            <ac:picMk id="3088" creationId="{00000000-0000-0000-0000-000000000000}"/>
          </ac:picMkLst>
        </pc:picChg>
      </pc:sldChg>
      <pc:sldChg chg="del">
        <pc:chgData name="Richard Alvarez" userId="2588960d387a5c78" providerId="LiveId" clId="{F1DE4FE5-64CB-4391-9A28-05D3EF3061CC}" dt="2021-09-08T07:17:55.187" v="21" actId="47"/>
        <pc:sldMkLst>
          <pc:docMk/>
          <pc:sldMk cId="1080999715" sldId="452"/>
        </pc:sldMkLst>
      </pc:sldChg>
      <pc:sldChg chg="del">
        <pc:chgData name="Richard Alvarez" userId="2588960d387a5c78" providerId="LiveId" clId="{F1DE4FE5-64CB-4391-9A28-05D3EF3061CC}" dt="2021-09-08T07:17:56.532" v="22" actId="47"/>
        <pc:sldMkLst>
          <pc:docMk/>
          <pc:sldMk cId="192507619" sldId="458"/>
        </pc:sldMkLst>
      </pc:sldChg>
      <pc:sldChg chg="addSp delSp modSp mod">
        <pc:chgData name="Richard Alvarez" userId="2588960d387a5c78" providerId="LiveId" clId="{F1DE4FE5-64CB-4391-9A28-05D3EF3061CC}" dt="2021-09-08T07:45:23.563" v="340" actId="1076"/>
        <pc:sldMkLst>
          <pc:docMk/>
          <pc:sldMk cId="1786564270" sldId="459"/>
        </pc:sldMkLst>
        <pc:spChg chg="del mod">
          <ac:chgData name="Richard Alvarez" userId="2588960d387a5c78" providerId="LiveId" clId="{F1DE4FE5-64CB-4391-9A28-05D3EF3061CC}" dt="2021-09-08T07:18:57.043" v="34" actId="478"/>
          <ac:spMkLst>
            <pc:docMk/>
            <pc:sldMk cId="1786564270" sldId="459"/>
            <ac:spMk id="2" creationId="{00000000-0000-0000-0000-000000000000}"/>
          </ac:spMkLst>
        </pc:spChg>
        <pc:spChg chg="del mod">
          <ac:chgData name="Richard Alvarez" userId="2588960d387a5c78" providerId="LiveId" clId="{F1DE4FE5-64CB-4391-9A28-05D3EF3061CC}" dt="2021-09-08T07:19:00.550" v="37" actId="478"/>
          <ac:spMkLst>
            <pc:docMk/>
            <pc:sldMk cId="1786564270" sldId="459"/>
            <ac:spMk id="3" creationId="{00000000-0000-0000-0000-000000000000}"/>
          </ac:spMkLst>
        </pc:spChg>
        <pc:spChg chg="mod">
          <ac:chgData name="Richard Alvarez" userId="2588960d387a5c78" providerId="LiveId" clId="{F1DE4FE5-64CB-4391-9A28-05D3EF3061CC}" dt="2021-09-08T07:19:07.308" v="40" actId="14100"/>
          <ac:spMkLst>
            <pc:docMk/>
            <pc:sldMk cId="1786564270" sldId="459"/>
            <ac:spMk id="5" creationId="{00000000-0000-0000-0000-000000000000}"/>
          </ac:spMkLst>
        </pc:spChg>
        <pc:spChg chg="del">
          <ac:chgData name="Richard Alvarez" userId="2588960d387a5c78" providerId="LiveId" clId="{F1DE4FE5-64CB-4391-9A28-05D3EF3061CC}" dt="2021-09-08T07:19:04.125" v="39" actId="478"/>
          <ac:spMkLst>
            <pc:docMk/>
            <pc:sldMk cId="1786564270" sldId="459"/>
            <ac:spMk id="6" creationId="{00000000-0000-0000-0000-000000000000}"/>
          </ac:spMkLst>
        </pc:spChg>
        <pc:spChg chg="del">
          <ac:chgData name="Richard Alvarez" userId="2588960d387a5c78" providerId="LiveId" clId="{F1DE4FE5-64CB-4391-9A28-05D3EF3061CC}" dt="2021-09-08T07:18:52.675" v="32" actId="478"/>
          <ac:spMkLst>
            <pc:docMk/>
            <pc:sldMk cId="1786564270" sldId="459"/>
            <ac:spMk id="7" creationId="{00000000-0000-0000-0000-000000000000}"/>
          </ac:spMkLst>
        </pc:spChg>
        <pc:spChg chg="del">
          <ac:chgData name="Richard Alvarez" userId="2588960d387a5c78" providerId="LiveId" clId="{F1DE4FE5-64CB-4391-9A28-05D3EF3061CC}" dt="2021-09-08T07:18:52.675" v="32" actId="478"/>
          <ac:spMkLst>
            <pc:docMk/>
            <pc:sldMk cId="1786564270" sldId="459"/>
            <ac:spMk id="8" creationId="{00000000-0000-0000-0000-000000000000}"/>
          </ac:spMkLst>
        </pc:spChg>
        <pc:spChg chg="del">
          <ac:chgData name="Richard Alvarez" userId="2588960d387a5c78" providerId="LiveId" clId="{F1DE4FE5-64CB-4391-9A28-05D3EF3061CC}" dt="2021-09-08T07:18:52.675" v="32" actId="478"/>
          <ac:spMkLst>
            <pc:docMk/>
            <pc:sldMk cId="1786564270" sldId="459"/>
            <ac:spMk id="9" creationId="{00000000-0000-0000-0000-000000000000}"/>
          </ac:spMkLst>
        </pc:spChg>
        <pc:spChg chg="del">
          <ac:chgData name="Richard Alvarez" userId="2588960d387a5c78" providerId="LiveId" clId="{F1DE4FE5-64CB-4391-9A28-05D3EF3061CC}" dt="2021-09-08T07:18:52.675" v="32" actId="478"/>
          <ac:spMkLst>
            <pc:docMk/>
            <pc:sldMk cId="1786564270" sldId="459"/>
            <ac:spMk id="10" creationId="{00000000-0000-0000-0000-000000000000}"/>
          </ac:spMkLst>
        </pc:spChg>
        <pc:spChg chg="del">
          <ac:chgData name="Richard Alvarez" userId="2588960d387a5c78" providerId="LiveId" clId="{F1DE4FE5-64CB-4391-9A28-05D3EF3061CC}" dt="2021-09-08T07:18:52.675" v="32" actId="478"/>
          <ac:spMkLst>
            <pc:docMk/>
            <pc:sldMk cId="1786564270" sldId="459"/>
            <ac:spMk id="11" creationId="{00000000-0000-0000-0000-000000000000}"/>
          </ac:spMkLst>
        </pc:spChg>
        <pc:spChg chg="del">
          <ac:chgData name="Richard Alvarez" userId="2588960d387a5c78" providerId="LiveId" clId="{F1DE4FE5-64CB-4391-9A28-05D3EF3061CC}" dt="2021-09-08T07:18:52.675" v="32" actId="478"/>
          <ac:spMkLst>
            <pc:docMk/>
            <pc:sldMk cId="1786564270" sldId="459"/>
            <ac:spMk id="13" creationId="{00000000-0000-0000-0000-000000000000}"/>
          </ac:spMkLst>
        </pc:spChg>
        <pc:spChg chg="del">
          <ac:chgData name="Richard Alvarez" userId="2588960d387a5c78" providerId="LiveId" clId="{F1DE4FE5-64CB-4391-9A28-05D3EF3061CC}" dt="2021-09-08T07:19:02.547" v="38" actId="478"/>
          <ac:spMkLst>
            <pc:docMk/>
            <pc:sldMk cId="1786564270" sldId="459"/>
            <ac:spMk id="14" creationId="{00000000-0000-0000-0000-000000000000}"/>
          </ac:spMkLst>
        </pc:spChg>
        <pc:spChg chg="mod">
          <ac:chgData name="Richard Alvarez" userId="2588960d387a5c78" providerId="LiveId" clId="{F1DE4FE5-64CB-4391-9A28-05D3EF3061CC}" dt="2021-09-08T07:18:22.076" v="26" actId="14100"/>
          <ac:spMkLst>
            <pc:docMk/>
            <pc:sldMk cId="1786564270" sldId="459"/>
            <ac:spMk id="15" creationId="{055F60FD-0E96-4CA7-8272-4DC788B3704D}"/>
          </ac:spMkLst>
        </pc:spChg>
        <pc:spChg chg="add mod">
          <ac:chgData name="Richard Alvarez" userId="2588960d387a5c78" providerId="LiveId" clId="{F1DE4FE5-64CB-4391-9A28-05D3EF3061CC}" dt="2021-09-08T07:36:25.580" v="239" actId="1076"/>
          <ac:spMkLst>
            <pc:docMk/>
            <pc:sldMk cId="1786564270" sldId="459"/>
            <ac:spMk id="17" creationId="{AD7D9B8D-39B7-4960-BC2C-BC61C17EB7F0}"/>
          </ac:spMkLst>
        </pc:spChg>
        <pc:spChg chg="add mod">
          <ac:chgData name="Richard Alvarez" userId="2588960d387a5c78" providerId="LiveId" clId="{F1DE4FE5-64CB-4391-9A28-05D3EF3061CC}" dt="2021-09-08T07:36:43.442" v="243" actId="1076"/>
          <ac:spMkLst>
            <pc:docMk/>
            <pc:sldMk cId="1786564270" sldId="459"/>
            <ac:spMk id="21" creationId="{DA69CD43-52C9-40C4-B66D-133BA9883AED}"/>
          </ac:spMkLst>
        </pc:spChg>
        <pc:spChg chg="add mod">
          <ac:chgData name="Richard Alvarez" userId="2588960d387a5c78" providerId="LiveId" clId="{F1DE4FE5-64CB-4391-9A28-05D3EF3061CC}" dt="2021-09-08T07:36:35.746" v="241" actId="1076"/>
          <ac:spMkLst>
            <pc:docMk/>
            <pc:sldMk cId="1786564270" sldId="459"/>
            <ac:spMk id="23" creationId="{C7732841-8173-4DAD-87B0-4B0C73671EB2}"/>
          </ac:spMkLst>
        </pc:spChg>
        <pc:spChg chg="add mod">
          <ac:chgData name="Richard Alvarez" userId="2588960d387a5c78" providerId="LiveId" clId="{F1DE4FE5-64CB-4391-9A28-05D3EF3061CC}" dt="2021-09-08T07:44:05.363" v="313"/>
          <ac:spMkLst>
            <pc:docMk/>
            <pc:sldMk cId="1786564270" sldId="459"/>
            <ac:spMk id="25" creationId="{CF69CC23-7E5D-4E8E-AED2-3619AB2F6427}"/>
          </ac:spMkLst>
        </pc:spChg>
        <pc:spChg chg="add mod">
          <ac:chgData name="Richard Alvarez" userId="2588960d387a5c78" providerId="LiveId" clId="{F1DE4FE5-64CB-4391-9A28-05D3EF3061CC}" dt="2021-09-08T07:44:24.799" v="322" actId="20577"/>
          <ac:spMkLst>
            <pc:docMk/>
            <pc:sldMk cId="1786564270" sldId="459"/>
            <ac:spMk id="27" creationId="{AC0BBA58-51EB-40C4-828E-0C1334B09743}"/>
          </ac:spMkLst>
        </pc:spChg>
        <pc:spChg chg="add mod">
          <ac:chgData name="Richard Alvarez" userId="2588960d387a5c78" providerId="LiveId" clId="{F1DE4FE5-64CB-4391-9A28-05D3EF3061CC}" dt="2021-09-08T07:45:23.563" v="340" actId="1076"/>
          <ac:spMkLst>
            <pc:docMk/>
            <pc:sldMk cId="1786564270" sldId="459"/>
            <ac:spMk id="29" creationId="{1E631999-B91E-41E9-8DCA-7A6A6186C638}"/>
          </ac:spMkLst>
        </pc:spChg>
        <pc:picChg chg="del">
          <ac:chgData name="Richard Alvarez" userId="2588960d387a5c78" providerId="LiveId" clId="{F1DE4FE5-64CB-4391-9A28-05D3EF3061CC}" dt="2021-09-08T07:18:57.677" v="35" actId="478"/>
          <ac:picMkLst>
            <pc:docMk/>
            <pc:sldMk cId="1786564270" sldId="459"/>
            <ac:picMk id="4" creationId="{00000000-0000-0000-0000-000000000000}"/>
          </ac:picMkLst>
        </pc:picChg>
        <pc:picChg chg="add mod">
          <ac:chgData name="Richard Alvarez" userId="2588960d387a5c78" providerId="LiveId" clId="{F1DE4FE5-64CB-4391-9A28-05D3EF3061CC}" dt="2021-09-08T07:20:12.660" v="59" actId="1076"/>
          <ac:picMkLst>
            <pc:docMk/>
            <pc:sldMk cId="1786564270" sldId="459"/>
            <ac:picMk id="16" creationId="{EC1A1A37-9C3D-4D02-9147-A7183DB30125}"/>
          </ac:picMkLst>
        </pc:picChg>
        <pc:picChg chg="add mod">
          <ac:chgData name="Richard Alvarez" userId="2588960d387a5c78" providerId="LiveId" clId="{F1DE4FE5-64CB-4391-9A28-05D3EF3061CC}" dt="2021-09-08T07:21:03.795" v="67" actId="14100"/>
          <ac:picMkLst>
            <pc:docMk/>
            <pc:sldMk cId="1786564270" sldId="459"/>
            <ac:picMk id="18" creationId="{06C500D4-06FC-4985-842C-BCC9F6A7E240}"/>
          </ac:picMkLst>
        </pc:picChg>
        <pc:picChg chg="add mod">
          <ac:chgData name="Richard Alvarez" userId="2588960d387a5c78" providerId="LiveId" clId="{F1DE4FE5-64CB-4391-9A28-05D3EF3061CC}" dt="2021-09-08T07:21:49.475" v="77" actId="1076"/>
          <ac:picMkLst>
            <pc:docMk/>
            <pc:sldMk cId="1786564270" sldId="459"/>
            <ac:picMk id="19" creationId="{D5DEF7FC-342A-4B57-8E7F-72C3B4239429}"/>
          </ac:picMkLst>
        </pc:picChg>
      </pc:sldChg>
      <pc:sldChg chg="addSp delSp modSp mod">
        <pc:chgData name="Richard Alvarez" userId="2588960d387a5c78" providerId="LiveId" clId="{F1DE4FE5-64CB-4391-9A28-05D3EF3061CC}" dt="2021-09-08T07:48:47.240" v="361" actId="255"/>
        <pc:sldMkLst>
          <pc:docMk/>
          <pc:sldMk cId="3275677955" sldId="460"/>
        </pc:sldMkLst>
        <pc:spChg chg="del">
          <ac:chgData name="Richard Alvarez" userId="2588960d387a5c78" providerId="LiveId" clId="{F1DE4FE5-64CB-4391-9A28-05D3EF3061CC}" dt="2021-09-08T07:28:09.538" v="122" actId="478"/>
          <ac:spMkLst>
            <pc:docMk/>
            <pc:sldMk cId="3275677955" sldId="460"/>
            <ac:spMk id="2" creationId="{00000000-0000-0000-0000-000000000000}"/>
          </ac:spMkLst>
        </pc:spChg>
        <pc:spChg chg="del">
          <ac:chgData name="Richard Alvarez" userId="2588960d387a5c78" providerId="LiveId" clId="{F1DE4FE5-64CB-4391-9A28-05D3EF3061CC}" dt="2021-09-08T07:28:00.734" v="116" actId="478"/>
          <ac:spMkLst>
            <pc:docMk/>
            <pc:sldMk cId="3275677955" sldId="460"/>
            <ac:spMk id="3" creationId="{00000000-0000-0000-0000-000000000000}"/>
          </ac:spMkLst>
        </pc:spChg>
        <pc:spChg chg="mod">
          <ac:chgData name="Richard Alvarez" userId="2588960d387a5c78" providerId="LiveId" clId="{F1DE4FE5-64CB-4391-9A28-05D3EF3061CC}" dt="2021-09-08T07:28:32.756" v="128" actId="255"/>
          <ac:spMkLst>
            <pc:docMk/>
            <pc:sldMk cId="3275677955" sldId="460"/>
            <ac:spMk id="4" creationId="{00000000-0000-0000-0000-000000000000}"/>
          </ac:spMkLst>
        </pc:spChg>
        <pc:spChg chg="del mod">
          <ac:chgData name="Richard Alvarez" userId="2588960d387a5c78" providerId="LiveId" clId="{F1DE4FE5-64CB-4391-9A28-05D3EF3061CC}" dt="2021-09-08T07:28:03.573" v="119" actId="478"/>
          <ac:spMkLst>
            <pc:docMk/>
            <pc:sldMk cId="3275677955" sldId="460"/>
            <ac:spMk id="6" creationId="{00000000-0000-0000-0000-000000000000}"/>
          </ac:spMkLst>
        </pc:spChg>
        <pc:spChg chg="del">
          <ac:chgData name="Richard Alvarez" userId="2588960d387a5c78" providerId="LiveId" clId="{F1DE4FE5-64CB-4391-9A28-05D3EF3061CC}" dt="2021-09-08T07:28:05.569" v="120" actId="478"/>
          <ac:spMkLst>
            <pc:docMk/>
            <pc:sldMk cId="3275677955" sldId="460"/>
            <ac:spMk id="10" creationId="{00000000-0000-0000-0000-000000000000}"/>
          </ac:spMkLst>
        </pc:spChg>
        <pc:spChg chg="del">
          <ac:chgData name="Richard Alvarez" userId="2588960d387a5c78" providerId="LiveId" clId="{F1DE4FE5-64CB-4391-9A28-05D3EF3061CC}" dt="2021-09-08T07:28:00.734" v="116" actId="478"/>
          <ac:spMkLst>
            <pc:docMk/>
            <pc:sldMk cId="3275677955" sldId="460"/>
            <ac:spMk id="11" creationId="{00000000-0000-0000-0000-000000000000}"/>
          </ac:spMkLst>
        </pc:spChg>
        <pc:spChg chg="del">
          <ac:chgData name="Richard Alvarez" userId="2588960d387a5c78" providerId="LiveId" clId="{F1DE4FE5-64CB-4391-9A28-05D3EF3061CC}" dt="2021-09-08T07:28:00.734" v="116" actId="478"/>
          <ac:spMkLst>
            <pc:docMk/>
            <pc:sldMk cId="3275677955" sldId="460"/>
            <ac:spMk id="13" creationId="{00000000-0000-0000-0000-000000000000}"/>
          </ac:spMkLst>
        </pc:spChg>
        <pc:spChg chg="del">
          <ac:chgData name="Richard Alvarez" userId="2588960d387a5c78" providerId="LiveId" clId="{F1DE4FE5-64CB-4391-9A28-05D3EF3061CC}" dt="2021-09-08T07:28:00.734" v="116" actId="478"/>
          <ac:spMkLst>
            <pc:docMk/>
            <pc:sldMk cId="3275677955" sldId="460"/>
            <ac:spMk id="14" creationId="{00000000-0000-0000-0000-000000000000}"/>
          </ac:spMkLst>
        </pc:spChg>
        <pc:spChg chg="del">
          <ac:chgData name="Richard Alvarez" userId="2588960d387a5c78" providerId="LiveId" clId="{F1DE4FE5-64CB-4391-9A28-05D3EF3061CC}" dt="2021-09-08T07:28:07.099" v="121" actId="478"/>
          <ac:spMkLst>
            <pc:docMk/>
            <pc:sldMk cId="3275677955" sldId="460"/>
            <ac:spMk id="15" creationId="{00000000-0000-0000-0000-000000000000}"/>
          </ac:spMkLst>
        </pc:spChg>
        <pc:spChg chg="add mod">
          <ac:chgData name="Richard Alvarez" userId="2588960d387a5c78" providerId="LiveId" clId="{F1DE4FE5-64CB-4391-9A28-05D3EF3061CC}" dt="2021-09-08T07:38:25.243" v="267" actId="20577"/>
          <ac:spMkLst>
            <pc:docMk/>
            <pc:sldMk cId="3275677955" sldId="460"/>
            <ac:spMk id="18" creationId="{974B32B9-A235-4771-A677-550BF7A1E7B5}"/>
          </ac:spMkLst>
        </pc:spChg>
        <pc:spChg chg="add mod">
          <ac:chgData name="Richard Alvarez" userId="2588960d387a5c78" providerId="LiveId" clId="{F1DE4FE5-64CB-4391-9A28-05D3EF3061CC}" dt="2021-09-08T07:38:29.461" v="270" actId="20577"/>
          <ac:spMkLst>
            <pc:docMk/>
            <pc:sldMk cId="3275677955" sldId="460"/>
            <ac:spMk id="20" creationId="{39FD0C68-B9C0-4332-A904-7AB8EFF279F6}"/>
          </ac:spMkLst>
        </pc:spChg>
        <pc:spChg chg="add mod">
          <ac:chgData name="Richard Alvarez" userId="2588960d387a5c78" providerId="LiveId" clId="{F1DE4FE5-64CB-4391-9A28-05D3EF3061CC}" dt="2021-09-08T07:38:48.011" v="277" actId="1076"/>
          <ac:spMkLst>
            <pc:docMk/>
            <pc:sldMk cId="3275677955" sldId="460"/>
            <ac:spMk id="23" creationId="{35A02851-961C-49FD-9764-A7BA9593F4AC}"/>
          </ac:spMkLst>
        </pc:spChg>
        <pc:spChg chg="add mod">
          <ac:chgData name="Richard Alvarez" userId="2588960d387a5c78" providerId="LiveId" clId="{F1DE4FE5-64CB-4391-9A28-05D3EF3061CC}" dt="2021-09-08T07:48:47.240" v="361" actId="255"/>
          <ac:spMkLst>
            <pc:docMk/>
            <pc:sldMk cId="3275677955" sldId="460"/>
            <ac:spMk id="25" creationId="{EC193516-D220-4F46-B99C-0968C3A7B75C}"/>
          </ac:spMkLst>
        </pc:spChg>
        <pc:picChg chg="del">
          <ac:chgData name="Richard Alvarez" userId="2588960d387a5c78" providerId="LiveId" clId="{F1DE4FE5-64CB-4391-9A28-05D3EF3061CC}" dt="2021-09-08T07:28:01.849" v="117" actId="478"/>
          <ac:picMkLst>
            <pc:docMk/>
            <pc:sldMk cId="3275677955" sldId="460"/>
            <ac:picMk id="5" creationId="{00000000-0000-0000-0000-000000000000}"/>
          </ac:picMkLst>
        </pc:picChg>
        <pc:picChg chg="add mod">
          <ac:chgData name="Richard Alvarez" userId="2588960d387a5c78" providerId="LiveId" clId="{F1DE4FE5-64CB-4391-9A28-05D3EF3061CC}" dt="2021-09-08T07:28:44.893" v="130" actId="1076"/>
          <ac:picMkLst>
            <pc:docMk/>
            <pc:sldMk cId="3275677955" sldId="460"/>
            <ac:picMk id="17" creationId="{364528B2-BEAA-43D8-AA94-A909E9E73175}"/>
          </ac:picMkLst>
        </pc:picChg>
        <pc:picChg chg="add mod">
          <ac:chgData name="Richard Alvarez" userId="2588960d387a5c78" providerId="LiveId" clId="{F1DE4FE5-64CB-4391-9A28-05D3EF3061CC}" dt="2021-09-08T07:29:16.747" v="135" actId="1076"/>
          <ac:picMkLst>
            <pc:docMk/>
            <pc:sldMk cId="3275677955" sldId="460"/>
            <ac:picMk id="19" creationId="{08C54F3A-E47B-4EB7-8DF1-A6222F4F0BCC}"/>
          </ac:picMkLst>
        </pc:picChg>
        <pc:picChg chg="add mod">
          <ac:chgData name="Richard Alvarez" userId="2588960d387a5c78" providerId="LiveId" clId="{F1DE4FE5-64CB-4391-9A28-05D3EF3061CC}" dt="2021-09-08T07:30:06.731" v="144" actId="1076"/>
          <ac:picMkLst>
            <pc:docMk/>
            <pc:sldMk cId="3275677955" sldId="460"/>
            <ac:picMk id="21" creationId="{9009B275-7C30-4BC1-ADEF-E5C2C06A227E}"/>
          </ac:picMkLst>
        </pc:picChg>
        <pc:cxnChg chg="del">
          <ac:chgData name="Richard Alvarez" userId="2588960d387a5c78" providerId="LiveId" clId="{F1DE4FE5-64CB-4391-9A28-05D3EF3061CC}" dt="2021-09-08T07:28:00.734" v="116" actId="478"/>
          <ac:cxnSpMkLst>
            <pc:docMk/>
            <pc:sldMk cId="3275677955" sldId="460"/>
            <ac:cxnSpMk id="8" creationId="{00000000-0000-0000-0000-000000000000}"/>
          </ac:cxnSpMkLst>
        </pc:cxnChg>
        <pc:cxnChg chg="del">
          <ac:chgData name="Richard Alvarez" userId="2588960d387a5c78" providerId="LiveId" clId="{F1DE4FE5-64CB-4391-9A28-05D3EF3061CC}" dt="2021-09-08T07:28:00.734" v="116" actId="478"/>
          <ac:cxnSpMkLst>
            <pc:docMk/>
            <pc:sldMk cId="3275677955" sldId="460"/>
            <ac:cxnSpMk id="12" creationId="{00000000-0000-0000-0000-000000000000}"/>
          </ac:cxnSpMkLst>
        </pc:cxnChg>
      </pc:sldChg>
      <pc:sldChg chg="del">
        <pc:chgData name="Richard Alvarez" userId="2588960d387a5c78" providerId="LiveId" clId="{F1DE4FE5-64CB-4391-9A28-05D3EF3061CC}" dt="2021-09-08T07:30:34.578" v="149" actId="47"/>
        <pc:sldMkLst>
          <pc:docMk/>
          <pc:sldMk cId="3702386477" sldId="461"/>
        </pc:sldMkLst>
      </pc:sldChg>
      <pc:sldChg chg="del">
        <pc:chgData name="Richard Alvarez" userId="2588960d387a5c78" providerId="LiveId" clId="{F1DE4FE5-64CB-4391-9A28-05D3EF3061CC}" dt="2021-09-08T07:30:35.968" v="151" actId="47"/>
        <pc:sldMkLst>
          <pc:docMk/>
          <pc:sldMk cId="2879695640" sldId="462"/>
        </pc:sldMkLst>
      </pc:sldChg>
      <pc:sldChg chg="del">
        <pc:chgData name="Richard Alvarez" userId="2588960d387a5c78" providerId="LiveId" clId="{F1DE4FE5-64CB-4391-9A28-05D3EF3061CC}" dt="2021-09-08T07:30:35.437" v="150" actId="47"/>
        <pc:sldMkLst>
          <pc:docMk/>
          <pc:sldMk cId="3557508467" sldId="463"/>
        </pc:sldMkLst>
      </pc:sldChg>
      <pc:sldChg chg="addSp delSp modSp mod">
        <pc:chgData name="Richard Alvarez" userId="2588960d387a5c78" providerId="LiveId" clId="{F1DE4FE5-64CB-4391-9A28-05D3EF3061CC}" dt="2021-09-08T07:41:47.184" v="303" actId="1035"/>
        <pc:sldMkLst>
          <pc:docMk/>
          <pc:sldMk cId="790581880" sldId="464"/>
        </pc:sldMkLst>
        <pc:spChg chg="del">
          <ac:chgData name="Richard Alvarez" userId="2588960d387a5c78" providerId="LiveId" clId="{F1DE4FE5-64CB-4391-9A28-05D3EF3061CC}" dt="2021-09-08T07:16:11.932" v="12" actId="478"/>
          <ac:spMkLst>
            <pc:docMk/>
            <pc:sldMk cId="790581880" sldId="464"/>
            <ac:spMk id="2" creationId="{00000000-0000-0000-0000-000000000000}"/>
          </ac:spMkLst>
        </pc:spChg>
        <pc:spChg chg="del mod">
          <ac:chgData name="Richard Alvarez" userId="2588960d387a5c78" providerId="LiveId" clId="{F1DE4FE5-64CB-4391-9A28-05D3EF3061CC}" dt="2021-09-08T07:16:11.932" v="12" actId="478"/>
          <ac:spMkLst>
            <pc:docMk/>
            <pc:sldMk cId="790581880" sldId="464"/>
            <ac:spMk id="3" creationId="{00000000-0000-0000-0000-000000000000}"/>
          </ac:spMkLst>
        </pc:spChg>
        <pc:spChg chg="del">
          <ac:chgData name="Richard Alvarez" userId="2588960d387a5c78" providerId="LiveId" clId="{F1DE4FE5-64CB-4391-9A28-05D3EF3061CC}" dt="2021-09-08T07:15:54.957" v="8" actId="478"/>
          <ac:spMkLst>
            <pc:docMk/>
            <pc:sldMk cId="790581880" sldId="464"/>
            <ac:spMk id="4" creationId="{00000000-0000-0000-0000-000000000000}"/>
          </ac:spMkLst>
        </pc:spChg>
        <pc:spChg chg="mod">
          <ac:chgData name="Richard Alvarez" userId="2588960d387a5c78" providerId="LiveId" clId="{F1DE4FE5-64CB-4391-9A28-05D3EF3061CC}" dt="2021-09-08T07:16:03.259" v="10" actId="1076"/>
          <ac:spMkLst>
            <pc:docMk/>
            <pc:sldMk cId="790581880" sldId="464"/>
            <ac:spMk id="5" creationId="{00000000-0000-0000-0000-000000000000}"/>
          </ac:spMkLst>
        </pc:spChg>
        <pc:spChg chg="del">
          <ac:chgData name="Richard Alvarez" userId="2588960d387a5c78" providerId="LiveId" clId="{F1DE4FE5-64CB-4391-9A28-05D3EF3061CC}" dt="2021-09-08T07:17:01.720" v="17" actId="478"/>
          <ac:spMkLst>
            <pc:docMk/>
            <pc:sldMk cId="790581880" sldId="464"/>
            <ac:spMk id="7" creationId="{00000000-0000-0000-0000-000000000000}"/>
          </ac:spMkLst>
        </pc:spChg>
        <pc:spChg chg="mod">
          <ac:chgData name="Richard Alvarez" userId="2588960d387a5c78" providerId="LiveId" clId="{F1DE4FE5-64CB-4391-9A28-05D3EF3061CC}" dt="2021-09-08T07:15:28.142" v="0" actId="1076"/>
          <ac:spMkLst>
            <pc:docMk/>
            <pc:sldMk cId="790581880" sldId="464"/>
            <ac:spMk id="8" creationId="{055F60FD-0E96-4CA7-8272-4DC788B3704D}"/>
          </ac:spMkLst>
        </pc:spChg>
        <pc:spChg chg="add mod">
          <ac:chgData name="Richard Alvarez" userId="2588960d387a5c78" providerId="LiveId" clId="{F1DE4FE5-64CB-4391-9A28-05D3EF3061CC}" dt="2021-09-08T07:36:04.705" v="231" actId="20577"/>
          <ac:spMkLst>
            <pc:docMk/>
            <pc:sldMk cId="790581880" sldId="464"/>
            <ac:spMk id="12" creationId="{55C81EE1-FDA9-4D31-9D70-20052F6BCE9F}"/>
          </ac:spMkLst>
        </pc:spChg>
        <pc:spChg chg="add mod">
          <ac:chgData name="Richard Alvarez" userId="2588960d387a5c78" providerId="LiveId" clId="{F1DE4FE5-64CB-4391-9A28-05D3EF3061CC}" dt="2021-09-08T07:39:59.371" v="285" actId="1076"/>
          <ac:spMkLst>
            <pc:docMk/>
            <pc:sldMk cId="790581880" sldId="464"/>
            <ac:spMk id="14" creationId="{E4B5B292-79EC-4DB7-8D05-9249CDA9D1D2}"/>
          </ac:spMkLst>
        </pc:spChg>
        <pc:spChg chg="add mod">
          <ac:chgData name="Richard Alvarez" userId="2588960d387a5c78" providerId="LiveId" clId="{F1DE4FE5-64CB-4391-9A28-05D3EF3061CC}" dt="2021-09-08T07:39:48.906" v="283" actId="1076"/>
          <ac:spMkLst>
            <pc:docMk/>
            <pc:sldMk cId="790581880" sldId="464"/>
            <ac:spMk id="16" creationId="{AC323600-7936-4566-A824-6B0F12B3D354}"/>
          </ac:spMkLst>
        </pc:spChg>
        <pc:spChg chg="add mod">
          <ac:chgData name="Richard Alvarez" userId="2588960d387a5c78" providerId="LiveId" clId="{F1DE4FE5-64CB-4391-9A28-05D3EF3061CC}" dt="2021-09-08T07:41:47.184" v="303" actId="1035"/>
          <ac:spMkLst>
            <pc:docMk/>
            <pc:sldMk cId="790581880" sldId="464"/>
            <ac:spMk id="18" creationId="{49CF7516-A50B-4C81-AC5C-CD7BA86B06FA}"/>
          </ac:spMkLst>
        </pc:spChg>
        <pc:graphicFrameChg chg="del">
          <ac:chgData name="Richard Alvarez" userId="2588960d387a5c78" providerId="LiveId" clId="{F1DE4FE5-64CB-4391-9A28-05D3EF3061CC}" dt="2021-09-08T07:16:11.932" v="12" actId="478"/>
          <ac:graphicFrameMkLst>
            <pc:docMk/>
            <pc:sldMk cId="790581880" sldId="464"/>
            <ac:graphicFrameMk id="6" creationId="{00000000-0000-0000-0000-000000000000}"/>
          </ac:graphicFrameMkLst>
        </pc:graphicFrameChg>
        <pc:graphicFrameChg chg="add mod modGraphic">
          <ac:chgData name="Richard Alvarez" userId="2588960d387a5c78" providerId="LiveId" clId="{F1DE4FE5-64CB-4391-9A28-05D3EF3061CC}" dt="2021-09-08T07:35:34.122" v="221" actId="1076"/>
          <ac:graphicFrameMkLst>
            <pc:docMk/>
            <pc:sldMk cId="790581880" sldId="464"/>
            <ac:graphicFrameMk id="10" creationId="{9DE06B24-1296-410E-9DA1-1F41FADCB1A6}"/>
          </ac:graphicFrameMkLst>
        </pc:graphicFrameChg>
        <pc:picChg chg="add mod">
          <ac:chgData name="Richard Alvarez" userId="2588960d387a5c78" providerId="LiveId" clId="{F1DE4FE5-64CB-4391-9A28-05D3EF3061CC}" dt="2021-09-08T07:39:54.378" v="284" actId="1076"/>
          <ac:picMkLst>
            <pc:docMk/>
            <pc:sldMk cId="790581880" sldId="464"/>
            <ac:picMk id="9" creationId="{B21D07CD-9E8F-47F4-A2B6-DF35A28BFD08}"/>
          </ac:picMkLst>
        </pc:picChg>
      </pc:sldChg>
      <pc:sldChg chg="del">
        <pc:chgData name="Richard Alvarez" userId="2588960d387a5c78" providerId="LiveId" clId="{F1DE4FE5-64CB-4391-9A28-05D3EF3061CC}" dt="2021-09-08T07:30:36.664" v="152" actId="47"/>
        <pc:sldMkLst>
          <pc:docMk/>
          <pc:sldMk cId="3498774479" sldId="465"/>
        </pc:sldMkLst>
      </pc:sldChg>
      <pc:sldChg chg="del">
        <pc:chgData name="Richard Alvarez" userId="2588960d387a5c78" providerId="LiveId" clId="{F1DE4FE5-64CB-4391-9A28-05D3EF3061CC}" dt="2021-09-08T07:30:37.135" v="153" actId="47"/>
        <pc:sldMkLst>
          <pc:docMk/>
          <pc:sldMk cId="3441130892" sldId="467"/>
        </pc:sldMkLst>
      </pc:sldChg>
      <pc:sldChg chg="addSp delSp modSp mod">
        <pc:chgData name="Richard Alvarez" userId="2588960d387a5c78" providerId="LiveId" clId="{F1DE4FE5-64CB-4391-9A28-05D3EF3061CC}" dt="2021-09-08T07:47:54.491" v="358" actId="1076"/>
        <pc:sldMkLst>
          <pc:docMk/>
          <pc:sldMk cId="1281964722" sldId="468"/>
        </pc:sldMkLst>
        <pc:spChg chg="del">
          <ac:chgData name="Richard Alvarez" userId="2588960d387a5c78" providerId="LiveId" clId="{F1DE4FE5-64CB-4391-9A28-05D3EF3061CC}" dt="2021-09-08T07:23:12.541" v="83" actId="478"/>
          <ac:spMkLst>
            <pc:docMk/>
            <pc:sldMk cId="1281964722" sldId="468"/>
            <ac:spMk id="2" creationId="{00000000-0000-0000-0000-000000000000}"/>
          </ac:spMkLst>
        </pc:spChg>
        <pc:spChg chg="del">
          <ac:chgData name="Richard Alvarez" userId="2588960d387a5c78" providerId="LiveId" clId="{F1DE4FE5-64CB-4391-9A28-05D3EF3061CC}" dt="2021-09-08T07:23:24.094" v="90" actId="478"/>
          <ac:spMkLst>
            <pc:docMk/>
            <pc:sldMk cId="1281964722" sldId="468"/>
            <ac:spMk id="3" creationId="{00000000-0000-0000-0000-000000000000}"/>
          </ac:spMkLst>
        </pc:spChg>
        <pc:spChg chg="mod">
          <ac:chgData name="Richard Alvarez" userId="2588960d387a5c78" providerId="LiveId" clId="{F1DE4FE5-64CB-4391-9A28-05D3EF3061CC}" dt="2021-09-08T07:23:43.392" v="94" actId="255"/>
          <ac:spMkLst>
            <pc:docMk/>
            <pc:sldMk cId="1281964722" sldId="468"/>
            <ac:spMk id="5" creationId="{00000000-0000-0000-0000-000000000000}"/>
          </ac:spMkLst>
        </pc:spChg>
        <pc:spChg chg="del">
          <ac:chgData name="Richard Alvarez" userId="2588960d387a5c78" providerId="LiveId" clId="{F1DE4FE5-64CB-4391-9A28-05D3EF3061CC}" dt="2021-09-08T07:23:12.541" v="83" actId="478"/>
          <ac:spMkLst>
            <pc:docMk/>
            <pc:sldMk cId="1281964722" sldId="468"/>
            <ac:spMk id="9" creationId="{00000000-0000-0000-0000-000000000000}"/>
          </ac:spMkLst>
        </pc:spChg>
        <pc:spChg chg="del">
          <ac:chgData name="Richard Alvarez" userId="2588960d387a5c78" providerId="LiveId" clId="{F1DE4FE5-64CB-4391-9A28-05D3EF3061CC}" dt="2021-09-08T07:23:12.541" v="83" actId="478"/>
          <ac:spMkLst>
            <pc:docMk/>
            <pc:sldMk cId="1281964722" sldId="468"/>
            <ac:spMk id="10" creationId="{00000000-0000-0000-0000-000000000000}"/>
          </ac:spMkLst>
        </pc:spChg>
        <pc:spChg chg="del">
          <ac:chgData name="Richard Alvarez" userId="2588960d387a5c78" providerId="LiveId" clId="{F1DE4FE5-64CB-4391-9A28-05D3EF3061CC}" dt="2021-09-08T07:23:20.370" v="88" actId="478"/>
          <ac:spMkLst>
            <pc:docMk/>
            <pc:sldMk cId="1281964722" sldId="468"/>
            <ac:spMk id="12" creationId="{00000000-0000-0000-0000-000000000000}"/>
          </ac:spMkLst>
        </pc:spChg>
        <pc:spChg chg="del">
          <ac:chgData name="Richard Alvarez" userId="2588960d387a5c78" providerId="LiveId" clId="{F1DE4FE5-64CB-4391-9A28-05D3EF3061CC}" dt="2021-09-08T07:23:12.541" v="83" actId="478"/>
          <ac:spMkLst>
            <pc:docMk/>
            <pc:sldMk cId="1281964722" sldId="468"/>
            <ac:spMk id="15" creationId="{00000000-0000-0000-0000-000000000000}"/>
          </ac:spMkLst>
        </pc:spChg>
        <pc:spChg chg="del">
          <ac:chgData name="Richard Alvarez" userId="2588960d387a5c78" providerId="LiveId" clId="{F1DE4FE5-64CB-4391-9A28-05D3EF3061CC}" dt="2021-09-08T07:23:25.573" v="91" actId="478"/>
          <ac:spMkLst>
            <pc:docMk/>
            <pc:sldMk cId="1281964722" sldId="468"/>
            <ac:spMk id="16" creationId="{00000000-0000-0000-0000-000000000000}"/>
          </ac:spMkLst>
        </pc:spChg>
        <pc:spChg chg="del">
          <ac:chgData name="Richard Alvarez" userId="2588960d387a5c78" providerId="LiveId" clId="{F1DE4FE5-64CB-4391-9A28-05D3EF3061CC}" dt="2021-09-08T07:23:18.255" v="87" actId="478"/>
          <ac:spMkLst>
            <pc:docMk/>
            <pc:sldMk cId="1281964722" sldId="468"/>
            <ac:spMk id="17" creationId="{00000000-0000-0000-0000-000000000000}"/>
          </ac:spMkLst>
        </pc:spChg>
        <pc:spChg chg="del">
          <ac:chgData name="Richard Alvarez" userId="2588960d387a5c78" providerId="LiveId" clId="{F1DE4FE5-64CB-4391-9A28-05D3EF3061CC}" dt="2021-09-08T07:23:16.527" v="86" actId="478"/>
          <ac:spMkLst>
            <pc:docMk/>
            <pc:sldMk cId="1281964722" sldId="468"/>
            <ac:spMk id="18" creationId="{00000000-0000-0000-0000-000000000000}"/>
          </ac:spMkLst>
        </pc:spChg>
        <pc:spChg chg="del">
          <ac:chgData name="Richard Alvarez" userId="2588960d387a5c78" providerId="LiveId" clId="{F1DE4FE5-64CB-4391-9A28-05D3EF3061CC}" dt="2021-09-08T07:23:22.321" v="89" actId="478"/>
          <ac:spMkLst>
            <pc:docMk/>
            <pc:sldMk cId="1281964722" sldId="468"/>
            <ac:spMk id="20" creationId="{00000000-0000-0000-0000-000000000000}"/>
          </ac:spMkLst>
        </pc:spChg>
        <pc:spChg chg="del mod">
          <ac:chgData name="Richard Alvarez" userId="2588960d387a5c78" providerId="LiveId" clId="{F1DE4FE5-64CB-4391-9A28-05D3EF3061CC}" dt="2021-09-08T07:23:15.143" v="85" actId="478"/>
          <ac:spMkLst>
            <pc:docMk/>
            <pc:sldMk cId="1281964722" sldId="468"/>
            <ac:spMk id="21" creationId="{00000000-0000-0000-0000-000000000000}"/>
          </ac:spMkLst>
        </pc:spChg>
        <pc:spChg chg="add mod">
          <ac:chgData name="Richard Alvarez" userId="2588960d387a5c78" providerId="LiveId" clId="{F1DE4FE5-64CB-4391-9A28-05D3EF3061CC}" dt="2021-09-08T07:37:04.371" v="250" actId="1076"/>
          <ac:spMkLst>
            <pc:docMk/>
            <pc:sldMk cId="1281964722" sldId="468"/>
            <ac:spMk id="23" creationId="{83064340-A732-4E7F-9242-1F0E67A9283E}"/>
          </ac:spMkLst>
        </pc:spChg>
        <pc:spChg chg="add mod">
          <ac:chgData name="Richard Alvarez" userId="2588960d387a5c78" providerId="LiveId" clId="{F1DE4FE5-64CB-4391-9A28-05D3EF3061CC}" dt="2021-09-08T07:37:12.315" v="252" actId="1076"/>
          <ac:spMkLst>
            <pc:docMk/>
            <pc:sldMk cId="1281964722" sldId="468"/>
            <ac:spMk id="25" creationId="{BEED5E43-DBFD-4EA7-8E20-423F50AC67A1}"/>
          </ac:spMkLst>
        </pc:spChg>
        <pc:spChg chg="add mod">
          <ac:chgData name="Richard Alvarez" userId="2588960d387a5c78" providerId="LiveId" clId="{F1DE4FE5-64CB-4391-9A28-05D3EF3061CC}" dt="2021-09-08T07:37:31.219" v="258" actId="1076"/>
          <ac:spMkLst>
            <pc:docMk/>
            <pc:sldMk cId="1281964722" sldId="468"/>
            <ac:spMk id="27" creationId="{AA5378BA-1B8A-4911-AF6F-7DDE976841CC}"/>
          </ac:spMkLst>
        </pc:spChg>
        <pc:spChg chg="add mod">
          <ac:chgData name="Richard Alvarez" userId="2588960d387a5c78" providerId="LiveId" clId="{F1DE4FE5-64CB-4391-9A28-05D3EF3061CC}" dt="2021-09-08T07:46:38.907" v="348" actId="20577"/>
          <ac:spMkLst>
            <pc:docMk/>
            <pc:sldMk cId="1281964722" sldId="468"/>
            <ac:spMk id="28" creationId="{0D5D8D0D-DF92-4429-8EC8-9613EECE6D9D}"/>
          </ac:spMkLst>
        </pc:spChg>
        <pc:spChg chg="add mod">
          <ac:chgData name="Richard Alvarez" userId="2588960d387a5c78" providerId="LiveId" clId="{F1DE4FE5-64CB-4391-9A28-05D3EF3061CC}" dt="2021-09-08T07:47:54.491" v="358" actId="1076"/>
          <ac:spMkLst>
            <pc:docMk/>
            <pc:sldMk cId="1281964722" sldId="468"/>
            <ac:spMk id="29" creationId="{CFD3A73A-F7B2-4EE6-9BB8-168202DA8030}"/>
          </ac:spMkLst>
        </pc:spChg>
        <pc:picChg chg="del">
          <ac:chgData name="Richard Alvarez" userId="2588960d387a5c78" providerId="LiveId" clId="{F1DE4FE5-64CB-4391-9A28-05D3EF3061CC}" dt="2021-09-08T07:23:07.127" v="82" actId="478"/>
          <ac:picMkLst>
            <pc:docMk/>
            <pc:sldMk cId="1281964722" sldId="468"/>
            <ac:picMk id="4" creationId="{00000000-0000-0000-0000-000000000000}"/>
          </ac:picMkLst>
        </pc:picChg>
        <pc:picChg chg="add mod">
          <ac:chgData name="Richard Alvarez" userId="2588960d387a5c78" providerId="LiveId" clId="{F1DE4FE5-64CB-4391-9A28-05D3EF3061CC}" dt="2021-09-08T07:24:17.348" v="97" actId="1076"/>
          <ac:picMkLst>
            <pc:docMk/>
            <pc:sldMk cId="1281964722" sldId="468"/>
            <ac:picMk id="22" creationId="{D52218D3-9AF2-47F3-97B3-8621C0DDA265}"/>
          </ac:picMkLst>
        </pc:picChg>
        <pc:picChg chg="add mod">
          <ac:chgData name="Richard Alvarez" userId="2588960d387a5c78" providerId="LiveId" clId="{F1DE4FE5-64CB-4391-9A28-05D3EF3061CC}" dt="2021-09-08T07:25:31.748" v="102" actId="1076"/>
          <ac:picMkLst>
            <pc:docMk/>
            <pc:sldMk cId="1281964722" sldId="468"/>
            <ac:picMk id="24" creationId="{09F696F7-68F8-4EC2-AEAA-425CA19D0AEC}"/>
          </ac:picMkLst>
        </pc:picChg>
        <pc:picChg chg="add mod">
          <ac:chgData name="Richard Alvarez" userId="2588960d387a5c78" providerId="LiveId" clId="{F1DE4FE5-64CB-4391-9A28-05D3EF3061CC}" dt="2021-09-08T07:37:47.629" v="260" actId="14100"/>
          <ac:picMkLst>
            <pc:docMk/>
            <pc:sldMk cId="1281964722" sldId="468"/>
            <ac:picMk id="26" creationId="{1C840AE5-8290-4E80-BB47-50DF8F1876FF}"/>
          </ac:picMkLst>
        </pc:picChg>
      </pc:sldChg>
      <pc:sldChg chg="del">
        <pc:chgData name="Richard Alvarez" userId="2588960d387a5c78" providerId="LiveId" clId="{F1DE4FE5-64CB-4391-9A28-05D3EF3061CC}" dt="2021-09-09T02:57:33.898" v="1439" actId="47"/>
        <pc:sldMkLst>
          <pc:docMk/>
          <pc:sldMk cId="3702135552" sldId="475"/>
        </pc:sldMkLst>
      </pc:sldChg>
      <pc:sldChg chg="del">
        <pc:chgData name="Richard Alvarez" userId="2588960d387a5c78" providerId="LiveId" clId="{F1DE4FE5-64CB-4391-9A28-05D3EF3061CC}" dt="2021-09-09T02:57:32.463" v="1437" actId="47"/>
        <pc:sldMkLst>
          <pc:docMk/>
          <pc:sldMk cId="1988408997" sldId="477"/>
        </pc:sldMkLst>
      </pc:sldChg>
      <pc:sldChg chg="new del">
        <pc:chgData name="Richard Alvarez" userId="2588960d387a5c78" providerId="LiveId" clId="{F1DE4FE5-64CB-4391-9A28-05D3EF3061CC}" dt="2021-09-09T02:31:27.189" v="1216" actId="47"/>
        <pc:sldMkLst>
          <pc:docMk/>
          <pc:sldMk cId="399744031" sldId="478"/>
        </pc:sldMkLst>
      </pc:sldChg>
      <pc:sldChg chg="new del">
        <pc:chgData name="Richard Alvarez" userId="2588960d387a5c78" providerId="LiveId" clId="{F1DE4FE5-64CB-4391-9A28-05D3EF3061CC}" dt="2021-09-09T02:31:56.208" v="1228" actId="47"/>
        <pc:sldMkLst>
          <pc:docMk/>
          <pc:sldMk cId="777962704" sldId="478"/>
        </pc:sldMkLst>
      </pc:sldChg>
      <pc:sldChg chg="addSp delSp modSp add mod ord">
        <pc:chgData name="Richard Alvarez" userId="2588960d387a5c78" providerId="LiveId" clId="{F1DE4FE5-64CB-4391-9A28-05D3EF3061CC}" dt="2021-09-09T03:21:43.509" v="1629" actId="1076"/>
        <pc:sldMkLst>
          <pc:docMk/>
          <pc:sldMk cId="3256793883" sldId="479"/>
        </pc:sldMkLst>
        <pc:spChg chg="del">
          <ac:chgData name="Richard Alvarez" userId="2588960d387a5c78" providerId="LiveId" clId="{F1DE4FE5-64CB-4391-9A28-05D3EF3061CC}" dt="2021-09-09T02:31:42.535" v="1222" actId="478"/>
          <ac:spMkLst>
            <pc:docMk/>
            <pc:sldMk cId="3256793883" sldId="479"/>
            <ac:spMk id="23" creationId="{EC4F9A3C-CA1E-4DB7-8797-B6CE21154C7E}"/>
          </ac:spMkLst>
        </pc:spChg>
        <pc:spChg chg="del">
          <ac:chgData name="Richard Alvarez" userId="2588960d387a5c78" providerId="LiveId" clId="{F1DE4FE5-64CB-4391-9A28-05D3EF3061CC}" dt="2021-09-09T02:31:43.605" v="1223" actId="478"/>
          <ac:spMkLst>
            <pc:docMk/>
            <pc:sldMk cId="3256793883" sldId="479"/>
            <ac:spMk id="24" creationId="{AD9345D5-CB4B-4CB3-9B1B-72066D6DC9CE}"/>
          </ac:spMkLst>
        </pc:spChg>
        <pc:spChg chg="del">
          <ac:chgData name="Richard Alvarez" userId="2588960d387a5c78" providerId="LiveId" clId="{F1DE4FE5-64CB-4391-9A28-05D3EF3061CC}" dt="2021-09-09T02:31:38.007" v="1219" actId="478"/>
          <ac:spMkLst>
            <pc:docMk/>
            <pc:sldMk cId="3256793883" sldId="479"/>
            <ac:spMk id="25" creationId="{AD81DC2F-55A2-40F9-BC1A-E4A8676A9A94}"/>
          </ac:spMkLst>
        </pc:spChg>
        <pc:spChg chg="del">
          <ac:chgData name="Richard Alvarez" userId="2588960d387a5c78" providerId="LiveId" clId="{F1DE4FE5-64CB-4391-9A28-05D3EF3061CC}" dt="2021-09-09T02:31:38.007" v="1219" actId="478"/>
          <ac:spMkLst>
            <pc:docMk/>
            <pc:sldMk cId="3256793883" sldId="479"/>
            <ac:spMk id="26" creationId="{E2DFD5B6-C8E6-493C-A687-7A7628D0D22F}"/>
          </ac:spMkLst>
        </pc:spChg>
        <pc:spChg chg="del">
          <ac:chgData name="Richard Alvarez" userId="2588960d387a5c78" providerId="LiveId" clId="{F1DE4FE5-64CB-4391-9A28-05D3EF3061CC}" dt="2021-09-09T02:31:38.007" v="1219" actId="478"/>
          <ac:spMkLst>
            <pc:docMk/>
            <pc:sldMk cId="3256793883" sldId="479"/>
            <ac:spMk id="27" creationId="{84AAC5F8-574E-4BC2-B55A-DA085D77CF7E}"/>
          </ac:spMkLst>
        </pc:spChg>
        <pc:spChg chg="del">
          <ac:chgData name="Richard Alvarez" userId="2588960d387a5c78" providerId="LiveId" clId="{F1DE4FE5-64CB-4391-9A28-05D3EF3061CC}" dt="2021-09-09T02:31:39.916" v="1220" actId="478"/>
          <ac:spMkLst>
            <pc:docMk/>
            <pc:sldMk cId="3256793883" sldId="479"/>
            <ac:spMk id="28" creationId="{AFADFDD0-7BD5-46E3-ACA5-5E6047845E76}"/>
          </ac:spMkLst>
        </pc:spChg>
        <pc:spChg chg="del">
          <ac:chgData name="Richard Alvarez" userId="2588960d387a5c78" providerId="LiveId" clId="{F1DE4FE5-64CB-4391-9A28-05D3EF3061CC}" dt="2021-09-09T02:31:38.007" v="1219" actId="478"/>
          <ac:spMkLst>
            <pc:docMk/>
            <pc:sldMk cId="3256793883" sldId="479"/>
            <ac:spMk id="29" creationId="{4F061C2C-5B20-4C50-861D-8F5C43E8D420}"/>
          </ac:spMkLst>
        </pc:spChg>
        <pc:spChg chg="del">
          <ac:chgData name="Richard Alvarez" userId="2588960d387a5c78" providerId="LiveId" clId="{F1DE4FE5-64CB-4391-9A28-05D3EF3061CC}" dt="2021-09-09T02:31:50.120" v="1227" actId="478"/>
          <ac:spMkLst>
            <pc:docMk/>
            <pc:sldMk cId="3256793883" sldId="479"/>
            <ac:spMk id="30" creationId="{3A3A6F41-07A6-4E79-A032-402F77656352}"/>
          </ac:spMkLst>
        </pc:spChg>
        <pc:spChg chg="del">
          <ac:chgData name="Richard Alvarez" userId="2588960d387a5c78" providerId="LiveId" clId="{F1DE4FE5-64CB-4391-9A28-05D3EF3061CC}" dt="2021-09-09T02:31:45.798" v="1225" actId="478"/>
          <ac:spMkLst>
            <pc:docMk/>
            <pc:sldMk cId="3256793883" sldId="479"/>
            <ac:spMk id="31" creationId="{6C6DA32D-5012-4E5B-AD7E-24415F9481CC}"/>
          </ac:spMkLst>
        </pc:spChg>
        <pc:spChg chg="del">
          <ac:chgData name="Richard Alvarez" userId="2588960d387a5c78" providerId="LiveId" clId="{F1DE4FE5-64CB-4391-9A28-05D3EF3061CC}" dt="2021-09-09T02:31:46.814" v="1226" actId="478"/>
          <ac:spMkLst>
            <pc:docMk/>
            <pc:sldMk cId="3256793883" sldId="479"/>
            <ac:spMk id="32" creationId="{6282A40A-63ED-4D1C-A114-D51FC20380A0}"/>
          </ac:spMkLst>
        </pc:spChg>
        <pc:spChg chg="del">
          <ac:chgData name="Richard Alvarez" userId="2588960d387a5c78" providerId="LiveId" clId="{F1DE4FE5-64CB-4391-9A28-05D3EF3061CC}" dt="2021-09-09T02:31:44.310" v="1224" actId="478"/>
          <ac:spMkLst>
            <pc:docMk/>
            <pc:sldMk cId="3256793883" sldId="479"/>
            <ac:spMk id="33" creationId="{F9F8B35D-1DA3-4356-8D1F-954D96ED95D9}"/>
          </ac:spMkLst>
        </pc:spChg>
        <pc:spChg chg="del">
          <ac:chgData name="Richard Alvarez" userId="2588960d387a5c78" providerId="LiveId" clId="{F1DE4FE5-64CB-4391-9A28-05D3EF3061CC}" dt="2021-09-09T02:31:38.007" v="1219" actId="478"/>
          <ac:spMkLst>
            <pc:docMk/>
            <pc:sldMk cId="3256793883" sldId="479"/>
            <ac:spMk id="35" creationId="{E4B55525-E429-4BE0-970D-D4F80BAE19E4}"/>
          </ac:spMkLst>
        </pc:spChg>
        <pc:spChg chg="del">
          <ac:chgData name="Richard Alvarez" userId="2588960d387a5c78" providerId="LiveId" clId="{F1DE4FE5-64CB-4391-9A28-05D3EF3061CC}" dt="2021-09-09T02:31:41.584" v="1221" actId="478"/>
          <ac:spMkLst>
            <pc:docMk/>
            <pc:sldMk cId="3256793883" sldId="479"/>
            <ac:spMk id="36" creationId="{62C22262-7BA3-498A-A332-4A0782A32E8D}"/>
          </ac:spMkLst>
        </pc:spChg>
        <pc:spChg chg="add mod">
          <ac:chgData name="Richard Alvarez" userId="2588960d387a5c78" providerId="LiveId" clId="{F1DE4FE5-64CB-4391-9A28-05D3EF3061CC}" dt="2021-09-09T02:32:29.915" v="1233" actId="1076"/>
          <ac:spMkLst>
            <pc:docMk/>
            <pc:sldMk cId="3256793883" sldId="479"/>
            <ac:spMk id="37" creationId="{0D0089C4-9D32-4015-A85D-20FC8462A231}"/>
          </ac:spMkLst>
        </pc:spChg>
        <pc:spChg chg="del">
          <ac:chgData name="Richard Alvarez" userId="2588960d387a5c78" providerId="LiveId" clId="{F1DE4FE5-64CB-4391-9A28-05D3EF3061CC}" dt="2021-09-09T02:31:38.007" v="1219" actId="478"/>
          <ac:spMkLst>
            <pc:docMk/>
            <pc:sldMk cId="3256793883" sldId="479"/>
            <ac:spMk id="39" creationId="{F4FB723B-82E2-4AB6-83BD-DD77B57C3213}"/>
          </ac:spMkLst>
        </pc:spChg>
        <pc:spChg chg="del">
          <ac:chgData name="Richard Alvarez" userId="2588960d387a5c78" providerId="LiveId" clId="{F1DE4FE5-64CB-4391-9A28-05D3EF3061CC}" dt="2021-09-09T02:31:38.007" v="1219" actId="478"/>
          <ac:spMkLst>
            <pc:docMk/>
            <pc:sldMk cId="3256793883" sldId="479"/>
            <ac:spMk id="40" creationId="{45BA8EF2-565D-4392-BF20-4A31E47FB4B0}"/>
          </ac:spMkLst>
        </pc:spChg>
        <pc:spChg chg="add mod">
          <ac:chgData name="Richard Alvarez" userId="2588960d387a5c78" providerId="LiveId" clId="{F1DE4FE5-64CB-4391-9A28-05D3EF3061CC}" dt="2021-09-09T02:32:29.915" v="1233" actId="1076"/>
          <ac:spMkLst>
            <pc:docMk/>
            <pc:sldMk cId="3256793883" sldId="479"/>
            <ac:spMk id="41" creationId="{A52C6C0A-E9A5-448C-A907-22866FF005A9}"/>
          </ac:spMkLst>
        </pc:spChg>
        <pc:spChg chg="add mod">
          <ac:chgData name="Richard Alvarez" userId="2588960d387a5c78" providerId="LiveId" clId="{F1DE4FE5-64CB-4391-9A28-05D3EF3061CC}" dt="2021-09-09T03:16:32.599" v="1528" actId="1076"/>
          <ac:spMkLst>
            <pc:docMk/>
            <pc:sldMk cId="3256793883" sldId="479"/>
            <ac:spMk id="42" creationId="{F56DDC29-0FF6-42B8-BBCC-2192E0599ADE}"/>
          </ac:spMkLst>
        </pc:spChg>
        <pc:spChg chg="add mod">
          <ac:chgData name="Richard Alvarez" userId="2588960d387a5c78" providerId="LiveId" clId="{F1DE4FE5-64CB-4391-9A28-05D3EF3061CC}" dt="2021-09-09T03:16:48.134" v="1545" actId="1076"/>
          <ac:spMkLst>
            <pc:docMk/>
            <pc:sldMk cId="3256793883" sldId="479"/>
            <ac:spMk id="43" creationId="{52A29B20-B76E-45AA-B476-3F51799C1BAE}"/>
          </ac:spMkLst>
        </pc:spChg>
        <pc:spChg chg="add mod">
          <ac:chgData name="Richard Alvarez" userId="2588960d387a5c78" providerId="LiveId" clId="{F1DE4FE5-64CB-4391-9A28-05D3EF3061CC}" dt="2021-09-09T03:17:08.790" v="1547" actId="1076"/>
          <ac:spMkLst>
            <pc:docMk/>
            <pc:sldMk cId="3256793883" sldId="479"/>
            <ac:spMk id="44" creationId="{29297C73-F46D-4C81-9CED-1C91B25A3CC1}"/>
          </ac:spMkLst>
        </pc:spChg>
        <pc:spChg chg="add del mod">
          <ac:chgData name="Richard Alvarez" userId="2588960d387a5c78" providerId="LiveId" clId="{F1DE4FE5-64CB-4391-9A28-05D3EF3061CC}" dt="2021-09-09T03:17:34.214" v="1550" actId="478"/>
          <ac:spMkLst>
            <pc:docMk/>
            <pc:sldMk cId="3256793883" sldId="479"/>
            <ac:spMk id="45" creationId="{70E9D7C2-B556-4CCE-B3F8-D7ABCCA4C142}"/>
          </ac:spMkLst>
        </pc:spChg>
        <pc:spChg chg="add mod">
          <ac:chgData name="Richard Alvarez" userId="2588960d387a5c78" providerId="LiveId" clId="{F1DE4FE5-64CB-4391-9A28-05D3EF3061CC}" dt="2021-09-09T03:20:08.493" v="1559" actId="1076"/>
          <ac:spMkLst>
            <pc:docMk/>
            <pc:sldMk cId="3256793883" sldId="479"/>
            <ac:spMk id="46" creationId="{398D328D-9E55-4A55-9E26-10398554DC50}"/>
          </ac:spMkLst>
        </pc:spChg>
        <pc:spChg chg="add mod">
          <ac:chgData name="Richard Alvarez" userId="2588960d387a5c78" providerId="LiveId" clId="{F1DE4FE5-64CB-4391-9A28-05D3EF3061CC}" dt="2021-09-09T03:21:43.509" v="1629" actId="1076"/>
          <ac:spMkLst>
            <pc:docMk/>
            <pc:sldMk cId="3256793883" sldId="479"/>
            <ac:spMk id="47" creationId="{73725E85-57DD-4830-8589-E311FE5CDB4E}"/>
          </ac:spMkLst>
        </pc:spChg>
        <pc:picChg chg="add mod">
          <ac:chgData name="Richard Alvarez" userId="2588960d387a5c78" providerId="LiveId" clId="{F1DE4FE5-64CB-4391-9A28-05D3EF3061CC}" dt="2021-09-09T03:18:16.630" v="1557" actId="1076"/>
          <ac:picMkLst>
            <pc:docMk/>
            <pc:sldMk cId="3256793883" sldId="479"/>
            <ac:picMk id="3" creationId="{B6D31006-5F31-4C9F-8EC9-392594446AC4}"/>
          </ac:picMkLst>
        </pc:picChg>
        <pc:picChg chg="del">
          <ac:chgData name="Richard Alvarez" userId="2588960d387a5c78" providerId="LiveId" clId="{F1DE4FE5-64CB-4391-9A28-05D3EF3061CC}" dt="2021-09-09T02:32:10.629" v="1231" actId="478"/>
          <ac:picMkLst>
            <pc:docMk/>
            <pc:sldMk cId="3256793883" sldId="479"/>
            <ac:picMk id="17" creationId="{80F2C950-39EA-48BB-AA9E-EF20D803002E}"/>
          </ac:picMkLst>
        </pc:picChg>
        <pc:picChg chg="del">
          <ac:chgData name="Richard Alvarez" userId="2588960d387a5c78" providerId="LiveId" clId="{F1DE4FE5-64CB-4391-9A28-05D3EF3061CC}" dt="2021-09-09T02:31:38.007" v="1219" actId="478"/>
          <ac:picMkLst>
            <pc:docMk/>
            <pc:sldMk cId="3256793883" sldId="479"/>
            <ac:picMk id="18" creationId="{0509C7C4-7157-476F-B829-F16C9D1C8E6F}"/>
          </ac:picMkLst>
        </pc:picChg>
        <pc:picChg chg="add mod">
          <ac:chgData name="Richard Alvarez" userId="2588960d387a5c78" providerId="LiveId" clId="{F1DE4FE5-64CB-4391-9A28-05D3EF3061CC}" dt="2021-09-09T02:32:29.915" v="1233" actId="1076"/>
          <ac:picMkLst>
            <pc:docMk/>
            <pc:sldMk cId="3256793883" sldId="479"/>
            <ac:picMk id="34" creationId="{98765121-AB75-4F9A-999F-44D1BA1ADED5}"/>
          </ac:picMkLst>
        </pc:picChg>
        <pc:picChg chg="del">
          <ac:chgData name="Richard Alvarez" userId="2588960d387a5c78" providerId="LiveId" clId="{F1DE4FE5-64CB-4391-9A28-05D3EF3061CC}" dt="2021-09-09T02:31:38.007" v="1219" actId="478"/>
          <ac:picMkLst>
            <pc:docMk/>
            <pc:sldMk cId="3256793883" sldId="479"/>
            <ac:picMk id="2050" creationId="{9C76EED8-4AF2-45A5-9B2D-E63F945B8113}"/>
          </ac:picMkLst>
        </pc:picChg>
        <pc:picChg chg="del">
          <ac:chgData name="Richard Alvarez" userId="2588960d387a5c78" providerId="LiveId" clId="{F1DE4FE5-64CB-4391-9A28-05D3EF3061CC}" dt="2021-09-09T02:31:38.007" v="1219" actId="478"/>
          <ac:picMkLst>
            <pc:docMk/>
            <pc:sldMk cId="3256793883" sldId="479"/>
            <ac:picMk id="2052" creationId="{1085D818-6247-4A55-B08F-E70686F7FFB7}"/>
          </ac:picMkLst>
        </pc:picChg>
        <pc:picChg chg="del">
          <ac:chgData name="Richard Alvarez" userId="2588960d387a5c78" providerId="LiveId" clId="{F1DE4FE5-64CB-4391-9A28-05D3EF3061CC}" dt="2021-09-09T02:31:38.007" v="1219" actId="478"/>
          <ac:picMkLst>
            <pc:docMk/>
            <pc:sldMk cId="3256793883" sldId="479"/>
            <ac:picMk id="2054" creationId="{26FF0A94-50A1-451A-97FB-AAE577E978CC}"/>
          </ac:picMkLst>
        </pc:picChg>
        <pc:picChg chg="add mod">
          <ac:chgData name="Richard Alvarez" userId="2588960d387a5c78" providerId="LiveId" clId="{F1DE4FE5-64CB-4391-9A28-05D3EF3061CC}" dt="2021-09-09T03:12:45.446" v="1442" actId="1076"/>
          <ac:picMkLst>
            <pc:docMk/>
            <pc:sldMk cId="3256793883" sldId="479"/>
            <ac:picMk id="3074" creationId="{D1E32DA2-7757-427B-B86D-E2D2D928CC2D}"/>
          </ac:picMkLst>
        </pc:picChg>
        <pc:picChg chg="add mod">
          <ac:chgData name="Richard Alvarez" userId="2588960d387a5c78" providerId="LiveId" clId="{F1DE4FE5-64CB-4391-9A28-05D3EF3061CC}" dt="2021-09-09T03:15:52.782" v="1447" actId="1076"/>
          <ac:picMkLst>
            <pc:docMk/>
            <pc:sldMk cId="3256793883" sldId="479"/>
            <ac:picMk id="3076" creationId="{5DFF2D9A-36CA-472C-906B-C21AD63CA0E4}"/>
          </ac:picMkLst>
        </pc:pic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523B0E4C-F602-43FB-8C80-0831C76474E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a:extLst>
              <a:ext uri="{FF2B5EF4-FFF2-40B4-BE49-F238E27FC236}">
                <a16:creationId xmlns:a16="http://schemas.microsoft.com/office/drawing/2014/main" id="{9509824E-49C3-43D6-ABCB-3CE19FB715E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C4D6BC-735B-409B-B54F-12A4FAEC0238}" type="datetimeFigureOut">
              <a:rPr lang="es-EC" smtClean="0"/>
              <a:t>25/10/2021</a:t>
            </a:fld>
            <a:endParaRPr lang="es-EC"/>
          </a:p>
        </p:txBody>
      </p:sp>
      <p:sp>
        <p:nvSpPr>
          <p:cNvPr id="4" name="Marcador de pie de página 3">
            <a:extLst>
              <a:ext uri="{FF2B5EF4-FFF2-40B4-BE49-F238E27FC236}">
                <a16:creationId xmlns:a16="http://schemas.microsoft.com/office/drawing/2014/main" id="{0E468ABC-F14D-48F7-A628-E6F9EF0FC54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5" name="Marcador de número de diapositiva 4">
            <a:extLst>
              <a:ext uri="{FF2B5EF4-FFF2-40B4-BE49-F238E27FC236}">
                <a16:creationId xmlns:a16="http://schemas.microsoft.com/office/drawing/2014/main" id="{0C2805F1-ABB9-4CD3-A118-06B1A05B09E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00B6CAD-5864-4F85-A8EE-427E99A87860}" type="slidenum">
              <a:rPr lang="es-EC" smtClean="0"/>
              <a:t>‹Nº›</a:t>
            </a:fld>
            <a:endParaRPr lang="es-EC"/>
          </a:p>
        </p:txBody>
      </p:sp>
    </p:spTree>
    <p:extLst>
      <p:ext uri="{BB962C8B-B14F-4D97-AF65-F5344CB8AC3E}">
        <p14:creationId xmlns:p14="http://schemas.microsoft.com/office/powerpoint/2010/main" val="321435796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439C28-9193-4562-9D7A-1EF010C15851}" type="datetimeFigureOut">
              <a:rPr lang="es-EC" smtClean="0"/>
              <a:t>25/10/2021</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A9DB09-8D2A-4D6E-9F24-FD44D7E0E9C9}" type="slidenum">
              <a:rPr lang="es-EC" smtClean="0"/>
              <a:t>‹Nº›</a:t>
            </a:fld>
            <a:endParaRPr lang="es-EC"/>
          </a:p>
        </p:txBody>
      </p:sp>
    </p:spTree>
    <p:extLst>
      <p:ext uri="{BB962C8B-B14F-4D97-AF65-F5344CB8AC3E}">
        <p14:creationId xmlns:p14="http://schemas.microsoft.com/office/powerpoint/2010/main" val="13845654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4107987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a:solidFill>
                <a:schemeClr val="tx1"/>
              </a:solidFill>
              <a:effectLst/>
              <a:latin typeface="+mn-lt"/>
              <a:ea typeface="+mn-ea"/>
              <a:cs typeface="+mn-cs"/>
            </a:endParaRPr>
          </a:p>
          <a:p>
            <a:endParaRPr lang="es-EC" dirty="0"/>
          </a:p>
        </p:txBody>
      </p:sp>
    </p:spTree>
    <p:extLst>
      <p:ext uri="{BB962C8B-B14F-4D97-AF65-F5344CB8AC3E}">
        <p14:creationId xmlns:p14="http://schemas.microsoft.com/office/powerpoint/2010/main" val="2954737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a:solidFill>
                <a:schemeClr val="tx1"/>
              </a:solidFill>
              <a:effectLst/>
              <a:latin typeface="+mn-lt"/>
              <a:ea typeface="+mn-ea"/>
              <a:cs typeface="+mn-cs"/>
            </a:endParaRPr>
          </a:p>
          <a:p>
            <a:endParaRPr lang="es-EC" dirty="0"/>
          </a:p>
        </p:txBody>
      </p:sp>
    </p:spTree>
    <p:extLst>
      <p:ext uri="{BB962C8B-B14F-4D97-AF65-F5344CB8AC3E}">
        <p14:creationId xmlns:p14="http://schemas.microsoft.com/office/powerpoint/2010/main" val="2824157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87237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22909365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a:p>
        </p:txBody>
      </p:sp>
    </p:spTree>
    <p:extLst>
      <p:ext uri="{BB962C8B-B14F-4D97-AF65-F5344CB8AC3E}">
        <p14:creationId xmlns:p14="http://schemas.microsoft.com/office/powerpoint/2010/main" val="804008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322606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280461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2066805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a:solidFill>
                <a:schemeClr val="tx1"/>
              </a:solidFill>
              <a:effectLst/>
              <a:latin typeface="+mn-lt"/>
              <a:ea typeface="+mn-ea"/>
              <a:cs typeface="+mn-cs"/>
            </a:endParaRPr>
          </a:p>
          <a:p>
            <a:endParaRPr lang="es-EC" dirty="0"/>
          </a:p>
        </p:txBody>
      </p:sp>
    </p:spTree>
    <p:extLst>
      <p:ext uri="{BB962C8B-B14F-4D97-AF65-F5344CB8AC3E}">
        <p14:creationId xmlns:p14="http://schemas.microsoft.com/office/powerpoint/2010/main" val="656266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2642052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3113834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dirty="0"/>
          </a:p>
        </p:txBody>
      </p:sp>
    </p:spTree>
    <p:extLst>
      <p:ext uri="{BB962C8B-B14F-4D97-AF65-F5344CB8AC3E}">
        <p14:creationId xmlns:p14="http://schemas.microsoft.com/office/powerpoint/2010/main" val="2179052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29284518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graphicFrame>
        <p:nvGraphicFramePr>
          <p:cNvPr id="2" name="Object 21"/>
          <p:cNvGraphicFramePr>
            <a:graphicFrameLocks noChangeAspect="1"/>
          </p:cNvGraphicFramePr>
          <p:nvPr/>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spid="_x0000_s1026" name="CorelDRAW" r:id="rId3" imgW="9151920" imgH="5621400" progId="">
                  <p:embed/>
                </p:oleObj>
              </mc:Choice>
              <mc:Fallback>
                <p:oleObj name="CorelDRAW" r:id="rId3" imgW="9151920" imgH="5621400" progId="">
                  <p:embed/>
                  <p:pic>
                    <p:nvPicPr>
                      <p:cNvPr id="2" name="Object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p:nvSpPr>
        <p:spPr bwMode="auto">
          <a:xfrm>
            <a:off x="609600" y="6245225"/>
            <a:ext cx="2844800" cy="476250"/>
          </a:xfrm>
          <a:prstGeom prst="rect">
            <a:avLst/>
          </a:prstGeom>
          <a:noFill/>
          <a:ln>
            <a:noFill/>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sz="1400">
              <a:solidFill>
                <a:srgbClr val="000000"/>
              </a:solidFill>
              <a:cs typeface="Arial" panose="020B0604020202020204" pitchFamily="34" charset="0"/>
            </a:endParaRPr>
          </a:p>
        </p:txBody>
      </p:sp>
      <p:sp>
        <p:nvSpPr>
          <p:cNvPr id="4" name="Rectangle 25"/>
          <p:cNvSpPr>
            <a:spLocks noChangeArrowheads="1"/>
          </p:cNvSpPr>
          <p:nvPr/>
        </p:nvSpPr>
        <p:spPr bwMode="auto">
          <a:xfrm>
            <a:off x="4165600" y="6245225"/>
            <a:ext cx="3860800" cy="476250"/>
          </a:xfrm>
          <a:prstGeom prst="rect">
            <a:avLst/>
          </a:prstGeom>
          <a:noFill/>
          <a:ln>
            <a:noFill/>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endParaRPr lang="es-EC" altLang="es-EC" sz="1400">
              <a:solidFill>
                <a:srgbClr val="000000"/>
              </a:solidFill>
              <a:cs typeface="Arial" panose="020B0604020202020204" pitchFamily="34" charset="0"/>
            </a:endParaRPr>
          </a:p>
        </p:txBody>
      </p:sp>
      <p:sp>
        <p:nvSpPr>
          <p:cNvPr id="5" name="Rectangle 26"/>
          <p:cNvSpPr>
            <a:spLocks noChangeArrowheads="1"/>
          </p:cNvSpPr>
          <p:nvPr/>
        </p:nvSpPr>
        <p:spPr bwMode="auto">
          <a:xfrm>
            <a:off x="609600" y="6245225"/>
            <a:ext cx="2844800" cy="476250"/>
          </a:xfrm>
          <a:prstGeom prst="rect">
            <a:avLst/>
          </a:prstGeom>
          <a:noFill/>
          <a:ln>
            <a:noFill/>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sz="1400">
              <a:solidFill>
                <a:srgbClr val="000000"/>
              </a:solidFill>
              <a:cs typeface="Arial" panose="020B0604020202020204" pitchFamily="34" charset="0"/>
            </a:endParaRPr>
          </a:p>
        </p:txBody>
      </p:sp>
      <p:sp>
        <p:nvSpPr>
          <p:cNvPr id="6" name="Rectangle 27"/>
          <p:cNvSpPr>
            <a:spLocks noChangeArrowheads="1"/>
          </p:cNvSpPr>
          <p:nvPr/>
        </p:nvSpPr>
        <p:spPr bwMode="auto">
          <a:xfrm>
            <a:off x="4165600" y="6245225"/>
            <a:ext cx="3860800" cy="476250"/>
          </a:xfrm>
          <a:prstGeom prst="rect">
            <a:avLst/>
          </a:prstGeom>
          <a:noFill/>
          <a:ln>
            <a:noFill/>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endParaRPr lang="es-EC" altLang="es-EC" sz="1400">
              <a:solidFill>
                <a:srgbClr val="000000"/>
              </a:solidFill>
              <a:cs typeface="Arial" panose="020B0604020202020204" pitchFamily="34" charset="0"/>
            </a:endParaRPr>
          </a:p>
        </p:txBody>
      </p:sp>
      <p:pic>
        <p:nvPicPr>
          <p:cNvPr id="7" name="Picture 48" descr="bannner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722938"/>
            <a:ext cx="12192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p:nvSpPr>
        <p:spPr bwMode="auto">
          <a:xfrm>
            <a:off x="290513" y="260350"/>
            <a:ext cx="1055687" cy="792163"/>
          </a:xfrm>
          <a:prstGeom prst="ellipse">
            <a:avLst/>
          </a:prstGeom>
          <a:solidFill>
            <a:schemeClr val="bg1"/>
          </a:soli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a:solidFill>
                <a:srgbClr val="000000"/>
              </a:solidFill>
              <a:cs typeface="Arial" panose="020B0604020202020204" pitchFamily="34" charset="0"/>
            </a:endParaRPr>
          </a:p>
        </p:txBody>
      </p:sp>
      <p:pic>
        <p:nvPicPr>
          <p:cNvPr id="9" name="Picture 49" descr="LOGO ESPE ORIGINAL copia"/>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44463" y="115888"/>
            <a:ext cx="4416425"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204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2833155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520036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s-ES"/>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p:cNvSpPr>
            <a:spLocks noGrp="1"/>
          </p:cNvSpPr>
          <p:nvPr>
            <p:ph type="dt" sz="half" idx="10"/>
          </p:nvPr>
        </p:nvSpPr>
        <p:spPr>
          <a:xfrm>
            <a:off x="838200" y="6356350"/>
            <a:ext cx="2743200" cy="365125"/>
          </a:xfrm>
          <a:prstGeom prst="rect">
            <a:avLst/>
          </a:prstGeom>
        </p:spPr>
        <p:txBody>
          <a:bodyPr/>
          <a:lstStyle/>
          <a:p>
            <a:endParaRPr lang="es-EC"/>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EC"/>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7BB105AC-5687-4D32-BF4C-3C4CB09FD13A}" type="slidenum">
              <a:rPr lang="es-EC" smtClean="0"/>
              <a:t>‹Nº›</a:t>
            </a:fld>
            <a:endParaRPr lang="es-EC"/>
          </a:p>
        </p:txBody>
      </p:sp>
    </p:spTree>
    <p:extLst>
      <p:ext uri="{BB962C8B-B14F-4D97-AF65-F5344CB8AC3E}">
        <p14:creationId xmlns:p14="http://schemas.microsoft.com/office/powerpoint/2010/main" val="1810043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idx="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2855017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endParaRPr lang="es-EC"/>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117660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3551841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endParaRPr lang="es-EC"/>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7350655" y="2707482"/>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3370098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45799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844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endParaRPr lang="es-EC"/>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3252112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endParaRPr lang="es-EC"/>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a:t>Haga clic en el icono para agregar una imagen</a:t>
            </a:r>
            <a:endParaRPr lang="es-EC" noProof="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424968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p:cNvSpPr>
            <a:spLocks noChangeArrowheads="1"/>
          </p:cNvSpPr>
          <p:nvPr/>
        </p:nvSpPr>
        <p:spPr bwMode="auto">
          <a:xfrm>
            <a:off x="0" y="0"/>
            <a:ext cx="12192000" cy="620713"/>
          </a:xfrm>
          <a:prstGeom prst="rect">
            <a:avLst/>
          </a:prstGeom>
          <a:gradFill rotWithShape="1">
            <a:gsLst>
              <a:gs pos="0">
                <a:schemeClr val="bg1"/>
              </a:gs>
              <a:gs pos="100000">
                <a:srgbClr val="9EB786"/>
              </a:gs>
            </a:gsLst>
            <a:lin ang="0" scaled="1"/>
          </a:gra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a:solidFill>
                <a:srgbClr val="000000"/>
              </a:solidFill>
              <a:cs typeface="Arial" panose="020B0604020202020204" pitchFamily="34" charset="0"/>
            </a:endParaRPr>
          </a:p>
        </p:txBody>
      </p:sp>
      <p:sp>
        <p:nvSpPr>
          <p:cNvPr id="1027" name="Rectangle 21"/>
          <p:cNvSpPr>
            <a:spLocks noChangeArrowheads="1"/>
          </p:cNvSpPr>
          <p:nvPr/>
        </p:nvSpPr>
        <p:spPr bwMode="auto">
          <a:xfrm rot="10800000">
            <a:off x="0" y="6308725"/>
            <a:ext cx="10514013" cy="549275"/>
          </a:xfrm>
          <a:prstGeom prst="rect">
            <a:avLst/>
          </a:prstGeom>
          <a:gradFill rotWithShape="1">
            <a:gsLst>
              <a:gs pos="0">
                <a:schemeClr val="bg1"/>
              </a:gs>
              <a:gs pos="100000">
                <a:srgbClr val="9EB786"/>
              </a:gs>
            </a:gsLst>
            <a:lin ang="0" scaled="1"/>
          </a:gra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a:solidFill>
                <a:srgbClr val="000000"/>
              </a:solidFill>
              <a:cs typeface="Arial" panose="020B0604020202020204" pitchFamily="34" charset="0"/>
            </a:endParaRPr>
          </a:p>
        </p:txBody>
      </p:sp>
      <p:sp>
        <p:nvSpPr>
          <p:cNvPr id="1028" name="Line 23"/>
          <p:cNvSpPr>
            <a:spLocks noChangeShapeType="1"/>
          </p:cNvSpPr>
          <p:nvPr/>
        </p:nvSpPr>
        <p:spPr bwMode="auto">
          <a:xfrm rot="10800000" flipH="1">
            <a:off x="33338" y="6296025"/>
            <a:ext cx="888047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s-EC">
              <a:solidFill>
                <a:prstClr val="black"/>
              </a:solidFill>
              <a:latin typeface="Arial" panose="020B0604020202020204" pitchFamily="34" charset="0"/>
              <a:cs typeface="Arial" panose="020B0604020202020204" pitchFamily="34" charset="0"/>
            </a:endParaRPr>
          </a:p>
        </p:txBody>
      </p:sp>
      <p:sp>
        <p:nvSpPr>
          <p:cNvPr id="1029" name="Line 24"/>
          <p:cNvSpPr>
            <a:spLocks noChangeShapeType="1"/>
          </p:cNvSpPr>
          <p:nvPr/>
        </p:nvSpPr>
        <p:spPr bwMode="auto">
          <a:xfrm rot="10800000" flipH="1">
            <a:off x="33338" y="6245225"/>
            <a:ext cx="8880475"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s-EC">
              <a:solidFill>
                <a:prstClr val="black"/>
              </a:solidFill>
              <a:latin typeface="Arial" panose="020B0604020202020204" pitchFamily="34" charset="0"/>
              <a:cs typeface="Arial" panose="020B0604020202020204" pitchFamily="34" charset="0"/>
            </a:endParaRPr>
          </a:p>
        </p:txBody>
      </p:sp>
      <p:pic>
        <p:nvPicPr>
          <p:cNvPr id="1030" name="Picture 26" descr="LOGO ESPE ORIGINAL copia"/>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auto">
          <a:xfrm>
            <a:off x="8977313" y="5949950"/>
            <a:ext cx="30734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57320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hdr="0" ftr="0" dt="0"/>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8.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8.jpe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DE68755-8565-47DD-98A1-C065A7ED00F2}"/>
              </a:ext>
            </a:extLst>
          </p:cNvPr>
          <p:cNvPicPr>
            <a:picLocks noChangeAspect="1"/>
          </p:cNvPicPr>
          <p:nvPr/>
        </p:nvPicPr>
        <p:blipFill rotWithShape="1">
          <a:blip r:embed="rId2"/>
          <a:srcRect l="732" t="13897" r="964"/>
          <a:stretch/>
        </p:blipFill>
        <p:spPr>
          <a:xfrm>
            <a:off x="0" y="966684"/>
            <a:ext cx="12191999" cy="5904963"/>
          </a:xfrm>
          <a:prstGeom prst="rect">
            <a:avLst/>
          </a:prstGeom>
        </p:spPr>
      </p:pic>
      <p:pic>
        <p:nvPicPr>
          <p:cNvPr id="8" name="Imagen 7">
            <a:extLst>
              <a:ext uri="{FF2B5EF4-FFF2-40B4-BE49-F238E27FC236}">
                <a16:creationId xmlns:a16="http://schemas.microsoft.com/office/drawing/2014/main" id="{9545A711-E28C-49FF-AC2F-88B39BCA0D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417" y="69668"/>
            <a:ext cx="3422552" cy="883368"/>
          </a:xfrm>
          <a:prstGeom prst="rect">
            <a:avLst/>
          </a:prstGeom>
        </p:spPr>
      </p:pic>
      <p:sp>
        <p:nvSpPr>
          <p:cNvPr id="10" name="CuadroTexto 9">
            <a:extLst>
              <a:ext uri="{FF2B5EF4-FFF2-40B4-BE49-F238E27FC236}">
                <a16:creationId xmlns:a16="http://schemas.microsoft.com/office/drawing/2014/main" id="{1B44BEE3-5E5C-4C87-BB8E-2FE82A95B143}"/>
              </a:ext>
            </a:extLst>
          </p:cNvPr>
          <p:cNvSpPr txBox="1"/>
          <p:nvPr/>
        </p:nvSpPr>
        <p:spPr>
          <a:xfrm>
            <a:off x="3068756" y="1036774"/>
            <a:ext cx="6844246" cy="338554"/>
          </a:xfrm>
          <a:prstGeom prst="rect">
            <a:avLst/>
          </a:prstGeom>
          <a:noFill/>
        </p:spPr>
        <p:txBody>
          <a:bodyPr wrap="none" rtlCol="0">
            <a:spAutoFit/>
          </a:bodyPr>
          <a:lstStyle/>
          <a:p>
            <a:r>
              <a:rPr lang="es-EC" sz="1600" b="1" dirty="0">
                <a:latin typeface="Arial" panose="020B0604020202020204" pitchFamily="34" charset="0"/>
                <a:cs typeface="Arial" panose="020B0604020202020204" pitchFamily="34" charset="0"/>
              </a:rPr>
              <a:t>DEPARTAMENTO DE CIENCIAS DE LA VIDA Y DE LA AGRICULTURA</a:t>
            </a:r>
          </a:p>
        </p:txBody>
      </p:sp>
      <p:sp>
        <p:nvSpPr>
          <p:cNvPr id="12" name="CuadroTexto 11">
            <a:extLst>
              <a:ext uri="{FF2B5EF4-FFF2-40B4-BE49-F238E27FC236}">
                <a16:creationId xmlns:a16="http://schemas.microsoft.com/office/drawing/2014/main" id="{D77CB54F-119B-41F1-B3A8-694B171B4F82}"/>
              </a:ext>
            </a:extLst>
          </p:cNvPr>
          <p:cNvSpPr txBox="1"/>
          <p:nvPr/>
        </p:nvSpPr>
        <p:spPr>
          <a:xfrm>
            <a:off x="4511679" y="1550029"/>
            <a:ext cx="3504870" cy="338554"/>
          </a:xfrm>
          <a:prstGeom prst="rect">
            <a:avLst/>
          </a:prstGeom>
          <a:noFill/>
        </p:spPr>
        <p:txBody>
          <a:bodyPr wrap="none" rtlCol="0">
            <a:spAutoFit/>
          </a:bodyPr>
          <a:lstStyle/>
          <a:p>
            <a:r>
              <a:rPr lang="es-EC" sz="1600" b="1" dirty="0">
                <a:latin typeface="Arial" panose="020B0604020202020204" pitchFamily="34" charset="0"/>
                <a:cs typeface="Arial" panose="020B0604020202020204" pitchFamily="34" charset="0"/>
              </a:rPr>
              <a:t>INGENIERÍA EN BIOTECNOLOGÍA</a:t>
            </a:r>
          </a:p>
        </p:txBody>
      </p:sp>
      <p:sp>
        <p:nvSpPr>
          <p:cNvPr id="14" name="CuadroTexto 13">
            <a:extLst>
              <a:ext uri="{FF2B5EF4-FFF2-40B4-BE49-F238E27FC236}">
                <a16:creationId xmlns:a16="http://schemas.microsoft.com/office/drawing/2014/main" id="{16277B6F-A647-444F-A31D-0F088D5CCB46}"/>
              </a:ext>
            </a:extLst>
          </p:cNvPr>
          <p:cNvSpPr txBox="1"/>
          <p:nvPr/>
        </p:nvSpPr>
        <p:spPr>
          <a:xfrm>
            <a:off x="1521467" y="2080798"/>
            <a:ext cx="10208564" cy="338554"/>
          </a:xfrm>
          <a:prstGeom prst="rect">
            <a:avLst/>
          </a:prstGeom>
          <a:noFill/>
        </p:spPr>
        <p:txBody>
          <a:bodyPr wrap="none" rtlCol="0">
            <a:spAutoFit/>
          </a:bodyPr>
          <a:lstStyle/>
          <a:p>
            <a:r>
              <a:rPr lang="es-EC" sz="1600" dirty="0">
                <a:latin typeface="Arial" panose="020B0604020202020204" pitchFamily="34" charset="0"/>
                <a:cs typeface="Arial" panose="020B0604020202020204" pitchFamily="34" charset="0"/>
              </a:rPr>
              <a:t>TRABAJO DE TITULACIÓN PREVIO A LA OBTENCIÓN DEL TÍTULO DE INGENIERO EN BIOTECNOLOGÍA </a:t>
            </a:r>
          </a:p>
        </p:txBody>
      </p:sp>
      <p:sp>
        <p:nvSpPr>
          <p:cNvPr id="16" name="CuadroTexto 15">
            <a:extLst>
              <a:ext uri="{FF2B5EF4-FFF2-40B4-BE49-F238E27FC236}">
                <a16:creationId xmlns:a16="http://schemas.microsoft.com/office/drawing/2014/main" id="{318EB3D1-C123-498B-B6DB-5EDA155404EA}"/>
              </a:ext>
            </a:extLst>
          </p:cNvPr>
          <p:cNvSpPr txBox="1"/>
          <p:nvPr/>
        </p:nvSpPr>
        <p:spPr>
          <a:xfrm>
            <a:off x="4251648" y="4137668"/>
            <a:ext cx="3922741" cy="338554"/>
          </a:xfrm>
          <a:prstGeom prst="rect">
            <a:avLst/>
          </a:prstGeom>
          <a:noFill/>
        </p:spPr>
        <p:txBody>
          <a:bodyPr wrap="none" rtlCol="0">
            <a:spAutoFit/>
          </a:bodyPr>
          <a:lstStyle/>
          <a:p>
            <a:r>
              <a:rPr lang="es-EC" sz="1600" b="1" dirty="0">
                <a:latin typeface="Arial" panose="020B0604020202020204" pitchFamily="34" charset="0"/>
                <a:cs typeface="Arial" panose="020B0604020202020204" pitchFamily="34" charset="0"/>
              </a:rPr>
              <a:t>Autora: </a:t>
            </a:r>
            <a:r>
              <a:rPr lang="es-EC" sz="1600" dirty="0">
                <a:latin typeface="Arial" panose="020B0604020202020204" pitchFamily="34" charset="0"/>
                <a:cs typeface="Arial" panose="020B0604020202020204" pitchFamily="34" charset="0"/>
              </a:rPr>
              <a:t>Alvarez Chavez, Richard Andrés</a:t>
            </a:r>
          </a:p>
        </p:txBody>
      </p:sp>
      <p:sp>
        <p:nvSpPr>
          <p:cNvPr id="18" name="CuadroTexto 17">
            <a:extLst>
              <a:ext uri="{FF2B5EF4-FFF2-40B4-BE49-F238E27FC236}">
                <a16:creationId xmlns:a16="http://schemas.microsoft.com/office/drawing/2014/main" id="{B60E6395-4E1E-47CE-B700-6351CF2939FA}"/>
              </a:ext>
            </a:extLst>
          </p:cNvPr>
          <p:cNvSpPr txBox="1"/>
          <p:nvPr/>
        </p:nvSpPr>
        <p:spPr>
          <a:xfrm>
            <a:off x="4007734" y="4511483"/>
            <a:ext cx="4652877" cy="338554"/>
          </a:xfrm>
          <a:prstGeom prst="rect">
            <a:avLst/>
          </a:prstGeom>
          <a:noFill/>
        </p:spPr>
        <p:txBody>
          <a:bodyPr wrap="none" rtlCol="0">
            <a:spAutoFit/>
          </a:bodyPr>
          <a:lstStyle/>
          <a:p>
            <a:r>
              <a:rPr lang="es-EC" sz="1600" b="1" dirty="0">
                <a:latin typeface="Arial" panose="020B0604020202020204" pitchFamily="34" charset="0"/>
                <a:cs typeface="Arial" panose="020B0604020202020204" pitchFamily="34" charset="0"/>
              </a:rPr>
              <a:t>Director: </a:t>
            </a:r>
            <a:r>
              <a:rPr lang="es-EC" sz="1600" dirty="0">
                <a:latin typeface="Arial" panose="020B0604020202020204" pitchFamily="34" charset="0"/>
                <a:cs typeface="Arial" panose="020B0604020202020204" pitchFamily="34" charset="0"/>
              </a:rPr>
              <a:t>Ing. Vargas Verdesoto, Rafael Eduardo</a:t>
            </a:r>
          </a:p>
        </p:txBody>
      </p:sp>
      <p:sp>
        <p:nvSpPr>
          <p:cNvPr id="20" name="CuadroTexto 19">
            <a:extLst>
              <a:ext uri="{FF2B5EF4-FFF2-40B4-BE49-F238E27FC236}">
                <a16:creationId xmlns:a16="http://schemas.microsoft.com/office/drawing/2014/main" id="{310FB14D-D666-4105-A803-25B7A0CA27DC}"/>
              </a:ext>
            </a:extLst>
          </p:cNvPr>
          <p:cNvSpPr txBox="1"/>
          <p:nvPr/>
        </p:nvSpPr>
        <p:spPr>
          <a:xfrm>
            <a:off x="4393428" y="5159146"/>
            <a:ext cx="3607078" cy="338554"/>
          </a:xfrm>
          <a:prstGeom prst="rect">
            <a:avLst/>
          </a:prstGeom>
          <a:noFill/>
        </p:spPr>
        <p:txBody>
          <a:bodyPr wrap="none" rtlCol="0">
            <a:spAutoFit/>
          </a:bodyPr>
          <a:lstStyle/>
          <a:p>
            <a:pPr algn="ctr"/>
            <a:r>
              <a:rPr lang="es-EC" sz="1600" dirty="0">
                <a:latin typeface="Arial" panose="020B0604020202020204" pitchFamily="34" charset="0"/>
                <a:cs typeface="Arial" panose="020B0604020202020204" pitchFamily="34" charset="0"/>
              </a:rPr>
              <a:t>Sangolquí, 9 de septiembre de</a:t>
            </a:r>
            <a:r>
              <a:rPr lang="es-EC" sz="1600" dirty="0">
                <a:solidFill>
                  <a:srgbClr val="FF0000"/>
                </a:solidFill>
                <a:latin typeface="Arial" panose="020B0604020202020204" pitchFamily="34" charset="0"/>
                <a:cs typeface="Arial" panose="020B0604020202020204" pitchFamily="34" charset="0"/>
              </a:rPr>
              <a:t> </a:t>
            </a:r>
            <a:r>
              <a:rPr lang="es-EC" sz="1600" dirty="0">
                <a:latin typeface="Arial" panose="020B0604020202020204" pitchFamily="34" charset="0"/>
                <a:cs typeface="Arial" panose="020B0604020202020204" pitchFamily="34" charset="0"/>
              </a:rPr>
              <a:t>2021  </a:t>
            </a:r>
          </a:p>
        </p:txBody>
      </p:sp>
      <p:sp>
        <p:nvSpPr>
          <p:cNvPr id="22" name="CuadroTexto 21">
            <a:extLst>
              <a:ext uri="{FF2B5EF4-FFF2-40B4-BE49-F238E27FC236}">
                <a16:creationId xmlns:a16="http://schemas.microsoft.com/office/drawing/2014/main" id="{62FA0988-49D4-450F-8C9C-5B9497CFEB8D}"/>
              </a:ext>
            </a:extLst>
          </p:cNvPr>
          <p:cNvSpPr txBox="1"/>
          <p:nvPr/>
        </p:nvSpPr>
        <p:spPr>
          <a:xfrm>
            <a:off x="1521467" y="2552760"/>
            <a:ext cx="9751438" cy="1477328"/>
          </a:xfrm>
          <a:prstGeom prst="rect">
            <a:avLst/>
          </a:prstGeom>
          <a:noFill/>
        </p:spPr>
        <p:txBody>
          <a:bodyPr wrap="square">
            <a:spAutoFit/>
          </a:bodyPr>
          <a:lstStyle/>
          <a:p>
            <a:endParaRPr lang="es-EC" dirty="0">
              <a:latin typeface="Arial" panose="020B0604020202020204" pitchFamily="34" charset="0"/>
              <a:cs typeface="Arial" panose="020B0604020202020204" pitchFamily="34" charset="0"/>
            </a:endParaRPr>
          </a:p>
          <a:p>
            <a:pPr algn="ctr"/>
            <a:r>
              <a:rPr lang="es-EC" dirty="0">
                <a:latin typeface="Arial" panose="020B0604020202020204" pitchFamily="34" charset="0"/>
                <a:cs typeface="Arial" panose="020B0604020202020204" pitchFamily="34" charset="0"/>
              </a:rPr>
              <a:t> </a:t>
            </a:r>
            <a:r>
              <a:rPr lang="es-ES" sz="2400" b="1" dirty="0">
                <a:latin typeface="Arial" panose="020B0604020202020204" pitchFamily="34" charset="0"/>
                <a:cs typeface="Arial" panose="020B0604020202020204" pitchFamily="34" charset="0"/>
              </a:rPr>
              <a:t>Evaluación del crecimiento y producción de </a:t>
            </a:r>
            <a:r>
              <a:rPr lang="es-ES" sz="2400" b="1" i="1" dirty="0">
                <a:latin typeface="Arial" panose="020B0604020202020204" pitchFamily="34" charset="0"/>
                <a:cs typeface="Arial" panose="020B0604020202020204" pitchFamily="34" charset="0"/>
              </a:rPr>
              <a:t>Pleurotus ostreatus </a:t>
            </a:r>
            <a:r>
              <a:rPr lang="es-ES" sz="2400" b="1" dirty="0">
                <a:latin typeface="Arial" panose="020B0604020202020204" pitchFamily="34" charset="0"/>
                <a:cs typeface="Arial" panose="020B0604020202020204" pitchFamily="34" charset="0"/>
              </a:rPr>
              <a:t>sobre diferentes residuos agroindustriales en la zona de Ibarra, provincia de Imbabura – Ecuador</a:t>
            </a:r>
            <a:endParaRPr lang="es-EC"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0993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88678" y="696443"/>
            <a:ext cx="3204723" cy="612412"/>
          </a:xfrm>
          <a:prstGeom prst="rect">
            <a:avLst/>
          </a:prstGeom>
        </p:spPr>
        <p:txBody>
          <a:bodyPr wrap="none">
            <a:spAutoFit/>
          </a:bodyPr>
          <a:lstStyle/>
          <a:p>
            <a:pPr>
              <a:lnSpc>
                <a:spcPct val="200000"/>
              </a:lnSpc>
              <a:spcAft>
                <a:spcPts val="0"/>
              </a:spcAft>
            </a:pPr>
            <a:r>
              <a:rPr lang="es-EC" sz="2000" b="1" dirty="0">
                <a:effectLst/>
                <a:latin typeface="Arial" panose="020B0604020202020204" pitchFamily="34" charset="0"/>
                <a:ea typeface="Times New Roman" panose="02020603050405020304" pitchFamily="18" charset="0"/>
                <a:cs typeface="Times New Roman" panose="02020603050405020304" pitchFamily="18" charset="0"/>
              </a:rPr>
              <a:t>Inoculación de sustratos</a:t>
            </a:r>
          </a:p>
        </p:txBody>
      </p:sp>
      <p:sp>
        <p:nvSpPr>
          <p:cNvPr id="9" name="Título 1">
            <a:extLst>
              <a:ext uri="{FF2B5EF4-FFF2-40B4-BE49-F238E27FC236}">
                <a16:creationId xmlns:a16="http://schemas.microsoft.com/office/drawing/2014/main" id="{055F60FD-0E96-4CA7-8272-4DC788B3704D}"/>
              </a:ext>
            </a:extLst>
          </p:cNvPr>
          <p:cNvSpPr txBox="1">
            <a:spLocks/>
          </p:cNvSpPr>
          <p:nvPr/>
        </p:nvSpPr>
        <p:spPr>
          <a:xfrm>
            <a:off x="980661" y="-13252"/>
            <a:ext cx="109728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sz="2800" i="0" kern="0" dirty="0">
                <a:solidFill>
                  <a:schemeClr val="tx1"/>
                </a:solidFill>
                <a:latin typeface="Calibri" panose="020F0502020204030204" pitchFamily="34" charset="0"/>
                <a:cs typeface="Calibri" panose="020F0502020204030204" pitchFamily="34" charset="0"/>
              </a:rPr>
              <a:t>MATERIALES Y MÉTODOS</a:t>
            </a:r>
          </a:p>
        </p:txBody>
      </p:sp>
      <p:pic>
        <p:nvPicPr>
          <p:cNvPr id="11" name="Imagen 10">
            <a:extLst>
              <a:ext uri="{FF2B5EF4-FFF2-40B4-BE49-F238E27FC236}">
                <a16:creationId xmlns:a16="http://schemas.microsoft.com/office/drawing/2014/main" id="{5ABE2F87-C6AB-4B65-8276-A8D03FCCB3DA}"/>
              </a:ext>
            </a:extLst>
          </p:cNvPr>
          <p:cNvPicPr>
            <a:picLocks noChangeAspect="1"/>
          </p:cNvPicPr>
          <p:nvPr/>
        </p:nvPicPr>
        <p:blipFill rotWithShape="1">
          <a:blip r:embed="rId3"/>
          <a:srcRect t="4286"/>
          <a:stretch/>
        </p:blipFill>
        <p:spPr>
          <a:xfrm>
            <a:off x="1475656" y="1308855"/>
            <a:ext cx="8291799" cy="4645709"/>
          </a:xfrm>
          <a:prstGeom prst="rect">
            <a:avLst/>
          </a:prstGeom>
        </p:spPr>
      </p:pic>
    </p:spTree>
    <p:extLst>
      <p:ext uri="{BB962C8B-B14F-4D97-AF65-F5344CB8AC3E}">
        <p14:creationId xmlns:p14="http://schemas.microsoft.com/office/powerpoint/2010/main" val="3373990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055F60FD-0E96-4CA7-8272-4DC788B3704D}"/>
              </a:ext>
            </a:extLst>
          </p:cNvPr>
          <p:cNvSpPr txBox="1">
            <a:spLocks/>
          </p:cNvSpPr>
          <p:nvPr/>
        </p:nvSpPr>
        <p:spPr>
          <a:xfrm>
            <a:off x="980661" y="-13252"/>
            <a:ext cx="109728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sz="2800" i="0" kern="0" dirty="0">
                <a:solidFill>
                  <a:schemeClr val="tx1"/>
                </a:solidFill>
                <a:latin typeface="Calibri" panose="020F0502020204030204" pitchFamily="34" charset="0"/>
                <a:cs typeface="Calibri" panose="020F0502020204030204" pitchFamily="34" charset="0"/>
              </a:rPr>
              <a:t>MATERIALES Y MÉTODOS</a:t>
            </a:r>
          </a:p>
        </p:txBody>
      </p:sp>
      <p:sp>
        <p:nvSpPr>
          <p:cNvPr id="9" name="Rectángulo 8">
            <a:extLst>
              <a:ext uri="{FF2B5EF4-FFF2-40B4-BE49-F238E27FC236}">
                <a16:creationId xmlns:a16="http://schemas.microsoft.com/office/drawing/2014/main" id="{311C4E8A-16C4-4423-A27F-1171CF3BE284}"/>
              </a:ext>
            </a:extLst>
          </p:cNvPr>
          <p:cNvSpPr/>
          <p:nvPr/>
        </p:nvSpPr>
        <p:spPr>
          <a:xfrm>
            <a:off x="472052" y="558248"/>
            <a:ext cx="3034805" cy="612412"/>
          </a:xfrm>
          <a:prstGeom prst="rect">
            <a:avLst/>
          </a:prstGeom>
        </p:spPr>
        <p:txBody>
          <a:bodyPr wrap="none">
            <a:spAutoFit/>
          </a:bodyPr>
          <a:lstStyle/>
          <a:p>
            <a:pPr>
              <a:lnSpc>
                <a:spcPct val="200000"/>
              </a:lnSpc>
              <a:spcAft>
                <a:spcPts val="0"/>
              </a:spcAft>
            </a:pPr>
            <a:r>
              <a:rPr lang="es-EC" sz="2000" b="1" dirty="0">
                <a:effectLst/>
                <a:latin typeface="Arial" panose="020B0604020202020204" pitchFamily="34" charset="0"/>
                <a:ea typeface="Times New Roman" panose="02020603050405020304" pitchFamily="18" charset="0"/>
                <a:cs typeface="Times New Roman" panose="02020603050405020304" pitchFamily="18" charset="0"/>
              </a:rPr>
              <a:t>Incubación de </a:t>
            </a:r>
            <a:r>
              <a:rPr lang="es-EC" sz="2000" b="1" dirty="0">
                <a:latin typeface="Arial" panose="020B0604020202020204" pitchFamily="34" charset="0"/>
                <a:ea typeface="Times New Roman" panose="02020603050405020304" pitchFamily="18" charset="0"/>
                <a:cs typeface="Times New Roman" panose="02020603050405020304" pitchFamily="18" charset="0"/>
              </a:rPr>
              <a:t>inóculos</a:t>
            </a:r>
            <a:endParaRPr lang="es-EC" sz="2000" b="1"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10" name="Imagen 9">
            <a:extLst>
              <a:ext uri="{FF2B5EF4-FFF2-40B4-BE49-F238E27FC236}">
                <a16:creationId xmlns:a16="http://schemas.microsoft.com/office/drawing/2014/main" id="{D6FC96BB-09DD-49B6-B3BE-53D3ECD0CB6E}"/>
              </a:ext>
            </a:extLst>
          </p:cNvPr>
          <p:cNvPicPr>
            <a:picLocks noChangeAspect="1"/>
          </p:cNvPicPr>
          <p:nvPr/>
        </p:nvPicPr>
        <p:blipFill>
          <a:blip r:embed="rId3"/>
          <a:stretch>
            <a:fillRect/>
          </a:stretch>
        </p:blipFill>
        <p:spPr>
          <a:xfrm>
            <a:off x="1106645" y="1341158"/>
            <a:ext cx="9500395" cy="4543514"/>
          </a:xfrm>
          <a:prstGeom prst="rect">
            <a:avLst/>
          </a:prstGeom>
        </p:spPr>
      </p:pic>
    </p:spTree>
    <p:extLst>
      <p:ext uri="{BB962C8B-B14F-4D97-AF65-F5344CB8AC3E}">
        <p14:creationId xmlns:p14="http://schemas.microsoft.com/office/powerpoint/2010/main" val="5444448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06829" y="625389"/>
            <a:ext cx="3360215" cy="400110"/>
          </a:xfrm>
          <a:prstGeom prst="rect">
            <a:avLst/>
          </a:prstGeom>
        </p:spPr>
        <p:txBody>
          <a:bodyPr wrap="none">
            <a:spAutoFit/>
          </a:bodyPr>
          <a:lstStyle/>
          <a:p>
            <a:r>
              <a:rPr lang="es-EC" sz="2000" b="1" dirty="0">
                <a:latin typeface="Arial" panose="020B0604020202020204" pitchFamily="34" charset="0"/>
                <a:cs typeface="Arial" panose="020B0604020202020204" pitchFamily="34" charset="0"/>
              </a:rPr>
              <a:t>Fructificación de inóculos</a:t>
            </a:r>
          </a:p>
        </p:txBody>
      </p:sp>
      <p:sp>
        <p:nvSpPr>
          <p:cNvPr id="7" name="Título 1">
            <a:extLst>
              <a:ext uri="{FF2B5EF4-FFF2-40B4-BE49-F238E27FC236}">
                <a16:creationId xmlns:a16="http://schemas.microsoft.com/office/drawing/2014/main" id="{055F60FD-0E96-4CA7-8272-4DC788B3704D}"/>
              </a:ext>
            </a:extLst>
          </p:cNvPr>
          <p:cNvSpPr txBox="1">
            <a:spLocks/>
          </p:cNvSpPr>
          <p:nvPr/>
        </p:nvSpPr>
        <p:spPr>
          <a:xfrm>
            <a:off x="980661" y="-13252"/>
            <a:ext cx="109728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sz="2800" i="0" kern="0" dirty="0">
                <a:solidFill>
                  <a:schemeClr val="tx1"/>
                </a:solidFill>
                <a:latin typeface="Calibri" panose="020F0502020204030204" pitchFamily="34" charset="0"/>
                <a:cs typeface="Calibri" panose="020F0502020204030204" pitchFamily="34" charset="0"/>
              </a:rPr>
              <a:t>MATERIALES Y MÉTODOS</a:t>
            </a:r>
          </a:p>
        </p:txBody>
      </p:sp>
      <p:pic>
        <p:nvPicPr>
          <p:cNvPr id="10" name="Imagen 9">
            <a:extLst>
              <a:ext uri="{FF2B5EF4-FFF2-40B4-BE49-F238E27FC236}">
                <a16:creationId xmlns:a16="http://schemas.microsoft.com/office/drawing/2014/main" id="{C9FA0222-784D-439C-8F0A-7202B7A0D495}"/>
              </a:ext>
            </a:extLst>
          </p:cNvPr>
          <p:cNvPicPr>
            <a:picLocks noChangeAspect="1"/>
          </p:cNvPicPr>
          <p:nvPr/>
        </p:nvPicPr>
        <p:blipFill>
          <a:blip r:embed="rId3"/>
          <a:stretch>
            <a:fillRect/>
          </a:stretch>
        </p:blipFill>
        <p:spPr>
          <a:xfrm>
            <a:off x="1330423" y="1060705"/>
            <a:ext cx="9449102" cy="5028468"/>
          </a:xfrm>
          <a:prstGeom prst="rect">
            <a:avLst/>
          </a:prstGeom>
        </p:spPr>
      </p:pic>
    </p:spTree>
    <p:extLst>
      <p:ext uri="{BB962C8B-B14F-4D97-AF65-F5344CB8AC3E}">
        <p14:creationId xmlns:p14="http://schemas.microsoft.com/office/powerpoint/2010/main" val="3018881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06883" y="457030"/>
            <a:ext cx="7641771" cy="612412"/>
          </a:xfrm>
          <a:prstGeom prst="rect">
            <a:avLst/>
          </a:prstGeom>
        </p:spPr>
        <p:txBody>
          <a:bodyPr wrap="square">
            <a:spAutoFit/>
          </a:bodyPr>
          <a:lstStyle/>
          <a:p>
            <a:pPr>
              <a:lnSpc>
                <a:spcPct val="200000"/>
              </a:lnSpc>
              <a:spcAft>
                <a:spcPts val="0"/>
              </a:spcAft>
            </a:pPr>
            <a:r>
              <a:rPr lang="es-EC" sz="2000" b="1" dirty="0">
                <a:latin typeface="Arial" panose="020B0604020202020204" pitchFamily="34" charset="0"/>
                <a:ea typeface="Times New Roman" panose="02020603050405020304" pitchFamily="18" charset="0"/>
                <a:cs typeface="Times New Roman" panose="02020603050405020304" pitchFamily="18" charset="0"/>
              </a:rPr>
              <a:t>Cosecha de inóculos</a:t>
            </a:r>
          </a:p>
        </p:txBody>
      </p:sp>
      <p:sp>
        <p:nvSpPr>
          <p:cNvPr id="5" name="Título 1">
            <a:extLst>
              <a:ext uri="{FF2B5EF4-FFF2-40B4-BE49-F238E27FC236}">
                <a16:creationId xmlns:a16="http://schemas.microsoft.com/office/drawing/2014/main" id="{055F60FD-0E96-4CA7-8272-4DC788B3704D}"/>
              </a:ext>
            </a:extLst>
          </p:cNvPr>
          <p:cNvSpPr txBox="1">
            <a:spLocks/>
          </p:cNvSpPr>
          <p:nvPr/>
        </p:nvSpPr>
        <p:spPr>
          <a:xfrm>
            <a:off x="980661" y="-13252"/>
            <a:ext cx="109728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sz="2800" i="0" kern="0" dirty="0">
                <a:solidFill>
                  <a:schemeClr val="tx1"/>
                </a:solidFill>
                <a:latin typeface="Calibri" panose="020F0502020204030204" pitchFamily="34" charset="0"/>
                <a:cs typeface="Calibri" panose="020F0502020204030204" pitchFamily="34" charset="0"/>
              </a:rPr>
              <a:t>MATERIALES Y MÉTODOS</a:t>
            </a:r>
          </a:p>
        </p:txBody>
      </p:sp>
      <p:pic>
        <p:nvPicPr>
          <p:cNvPr id="9" name="Imagen 8">
            <a:extLst>
              <a:ext uri="{FF2B5EF4-FFF2-40B4-BE49-F238E27FC236}">
                <a16:creationId xmlns:a16="http://schemas.microsoft.com/office/drawing/2014/main" id="{7123D5ED-E685-47C9-8F5D-38453A058E17}"/>
              </a:ext>
            </a:extLst>
          </p:cNvPr>
          <p:cNvPicPr>
            <a:picLocks noChangeAspect="1"/>
          </p:cNvPicPr>
          <p:nvPr/>
        </p:nvPicPr>
        <p:blipFill>
          <a:blip r:embed="rId3"/>
          <a:stretch>
            <a:fillRect/>
          </a:stretch>
        </p:blipFill>
        <p:spPr>
          <a:xfrm>
            <a:off x="1906367" y="1292264"/>
            <a:ext cx="7871617" cy="4699130"/>
          </a:xfrm>
          <a:prstGeom prst="rect">
            <a:avLst/>
          </a:prstGeom>
        </p:spPr>
      </p:pic>
    </p:spTree>
    <p:extLst>
      <p:ext uri="{BB962C8B-B14F-4D97-AF65-F5344CB8AC3E}">
        <p14:creationId xmlns:p14="http://schemas.microsoft.com/office/powerpoint/2010/main" val="2715915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055F60FD-0E96-4CA7-8272-4DC788B3704D}"/>
              </a:ext>
            </a:extLst>
          </p:cNvPr>
          <p:cNvSpPr txBox="1">
            <a:spLocks/>
          </p:cNvSpPr>
          <p:nvPr/>
        </p:nvSpPr>
        <p:spPr>
          <a:xfrm>
            <a:off x="2997870" y="2407557"/>
            <a:ext cx="6218030" cy="11176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6600" i="0" kern="0" dirty="0">
                <a:solidFill>
                  <a:schemeClr val="tx1"/>
                </a:solidFill>
                <a:latin typeface="Arial" panose="020B0604020202020204" pitchFamily="34" charset="0"/>
                <a:cs typeface="Arial" panose="020B0604020202020204" pitchFamily="34" charset="0"/>
              </a:rPr>
              <a:t>RESULTADOS Y DISCUSIÓN</a:t>
            </a:r>
          </a:p>
        </p:txBody>
      </p:sp>
    </p:spTree>
    <p:extLst>
      <p:ext uri="{BB962C8B-B14F-4D97-AF65-F5344CB8AC3E}">
        <p14:creationId xmlns:p14="http://schemas.microsoft.com/office/powerpoint/2010/main" val="38956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224721" y="641086"/>
            <a:ext cx="8884163" cy="1227965"/>
          </a:xfrm>
          <a:prstGeom prst="rect">
            <a:avLst/>
          </a:prstGeom>
        </p:spPr>
        <p:txBody>
          <a:bodyPr wrap="none">
            <a:spAutoFit/>
          </a:bodyPr>
          <a:lstStyle/>
          <a:p>
            <a:pPr>
              <a:lnSpc>
                <a:spcPct val="200000"/>
              </a:lnSpc>
              <a:spcAft>
                <a:spcPts val="0"/>
              </a:spcAft>
            </a:pPr>
            <a:r>
              <a:rPr lang="es-ES" sz="2000" b="1" dirty="0">
                <a:latin typeface="Arial" panose="020B0604020202020204" pitchFamily="34" charset="0"/>
                <a:ea typeface="Times New Roman" panose="02020603050405020304" pitchFamily="18" charset="0"/>
                <a:cs typeface="Times New Roman" panose="02020603050405020304" pitchFamily="18" charset="0"/>
              </a:rPr>
              <a:t>Cuantificación de la eficiencia biológica del hongo Pleurotus ostreatus </a:t>
            </a:r>
          </a:p>
          <a:p>
            <a:pPr>
              <a:lnSpc>
                <a:spcPct val="200000"/>
              </a:lnSpc>
              <a:spcAft>
                <a:spcPts val="0"/>
              </a:spcAft>
            </a:pPr>
            <a:r>
              <a:rPr lang="es-ES" sz="2000" b="1" dirty="0">
                <a:latin typeface="Arial" panose="020B0604020202020204" pitchFamily="34" charset="0"/>
                <a:ea typeface="Times New Roman" panose="02020603050405020304" pitchFamily="18" charset="0"/>
                <a:cs typeface="Times New Roman" panose="02020603050405020304" pitchFamily="18" charset="0"/>
              </a:rPr>
              <a:t>en cada uno de los sustratos evaluados</a:t>
            </a:r>
            <a:endParaRPr lang="es-EC" sz="2000" b="1"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8" name="Título 1">
            <a:extLst>
              <a:ext uri="{FF2B5EF4-FFF2-40B4-BE49-F238E27FC236}">
                <a16:creationId xmlns:a16="http://schemas.microsoft.com/office/drawing/2014/main" id="{055F60FD-0E96-4CA7-8272-4DC788B3704D}"/>
              </a:ext>
            </a:extLst>
          </p:cNvPr>
          <p:cNvSpPr txBox="1">
            <a:spLocks/>
          </p:cNvSpPr>
          <p:nvPr/>
        </p:nvSpPr>
        <p:spPr>
          <a:xfrm>
            <a:off x="980661" y="0"/>
            <a:ext cx="109728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sz="2800" i="0" kern="0" dirty="0">
                <a:solidFill>
                  <a:schemeClr val="tx1"/>
                </a:solidFill>
                <a:latin typeface="Calibri" panose="020F0502020204030204" pitchFamily="34" charset="0"/>
                <a:cs typeface="Calibri" panose="020F0502020204030204" pitchFamily="34" charset="0"/>
              </a:rPr>
              <a:t>RESULTADOS Y DISCUSIÓN</a:t>
            </a:r>
          </a:p>
        </p:txBody>
      </p:sp>
      <p:pic>
        <p:nvPicPr>
          <p:cNvPr id="9" name="Imagen 8">
            <a:extLst>
              <a:ext uri="{FF2B5EF4-FFF2-40B4-BE49-F238E27FC236}">
                <a16:creationId xmlns:a16="http://schemas.microsoft.com/office/drawing/2014/main" id="{B21D07CD-9E8F-47F4-A2B6-DF35A28BFD0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519500" y="2469770"/>
            <a:ext cx="6144838" cy="3507603"/>
          </a:xfrm>
          <a:prstGeom prst="rect">
            <a:avLst/>
          </a:prstGeom>
          <a:noFill/>
        </p:spPr>
      </p:pic>
      <p:graphicFrame>
        <p:nvGraphicFramePr>
          <p:cNvPr id="10" name="Tabla 9">
            <a:extLst>
              <a:ext uri="{FF2B5EF4-FFF2-40B4-BE49-F238E27FC236}">
                <a16:creationId xmlns:a16="http://schemas.microsoft.com/office/drawing/2014/main" id="{9DE06B24-1296-410E-9DA1-1F41FADCB1A6}"/>
              </a:ext>
            </a:extLst>
          </p:cNvPr>
          <p:cNvGraphicFramePr>
            <a:graphicFrameLocks noGrp="1"/>
          </p:cNvGraphicFramePr>
          <p:nvPr>
            <p:extLst>
              <p:ext uri="{D42A27DB-BD31-4B8C-83A1-F6EECF244321}">
                <p14:modId xmlns:p14="http://schemas.microsoft.com/office/powerpoint/2010/main" val="747205230"/>
              </p:ext>
            </p:extLst>
          </p:nvPr>
        </p:nvGraphicFramePr>
        <p:xfrm>
          <a:off x="224721" y="2510137"/>
          <a:ext cx="4920304" cy="3566363"/>
        </p:xfrm>
        <a:graphic>
          <a:graphicData uri="http://schemas.openxmlformats.org/drawingml/2006/table">
            <a:tbl>
              <a:tblPr firstRow="1" firstCol="1">
                <a:tableStyleId>{5C22544A-7EE6-4342-B048-85BDC9FD1C3A}</a:tableStyleId>
              </a:tblPr>
              <a:tblGrid>
                <a:gridCol w="750640">
                  <a:extLst>
                    <a:ext uri="{9D8B030D-6E8A-4147-A177-3AD203B41FA5}">
                      <a16:colId xmlns:a16="http://schemas.microsoft.com/office/drawing/2014/main" val="3070222840"/>
                    </a:ext>
                  </a:extLst>
                </a:gridCol>
                <a:gridCol w="692995">
                  <a:extLst>
                    <a:ext uri="{9D8B030D-6E8A-4147-A177-3AD203B41FA5}">
                      <a16:colId xmlns:a16="http://schemas.microsoft.com/office/drawing/2014/main" val="1403484280"/>
                    </a:ext>
                  </a:extLst>
                </a:gridCol>
                <a:gridCol w="659096">
                  <a:extLst>
                    <a:ext uri="{9D8B030D-6E8A-4147-A177-3AD203B41FA5}">
                      <a16:colId xmlns:a16="http://schemas.microsoft.com/office/drawing/2014/main" val="1076539430"/>
                    </a:ext>
                  </a:extLst>
                </a:gridCol>
                <a:gridCol w="659096">
                  <a:extLst>
                    <a:ext uri="{9D8B030D-6E8A-4147-A177-3AD203B41FA5}">
                      <a16:colId xmlns:a16="http://schemas.microsoft.com/office/drawing/2014/main" val="2197890845"/>
                    </a:ext>
                  </a:extLst>
                </a:gridCol>
                <a:gridCol w="659096">
                  <a:extLst>
                    <a:ext uri="{9D8B030D-6E8A-4147-A177-3AD203B41FA5}">
                      <a16:colId xmlns:a16="http://schemas.microsoft.com/office/drawing/2014/main" val="519474715"/>
                    </a:ext>
                  </a:extLst>
                </a:gridCol>
                <a:gridCol w="633749">
                  <a:extLst>
                    <a:ext uri="{9D8B030D-6E8A-4147-A177-3AD203B41FA5}">
                      <a16:colId xmlns:a16="http://schemas.microsoft.com/office/drawing/2014/main" val="1934257613"/>
                    </a:ext>
                  </a:extLst>
                </a:gridCol>
                <a:gridCol w="865632">
                  <a:extLst>
                    <a:ext uri="{9D8B030D-6E8A-4147-A177-3AD203B41FA5}">
                      <a16:colId xmlns:a16="http://schemas.microsoft.com/office/drawing/2014/main" val="1174489016"/>
                    </a:ext>
                  </a:extLst>
                </a:gridCol>
              </a:tblGrid>
              <a:tr h="309575">
                <a:tc>
                  <a:txBody>
                    <a:bodyPr/>
                    <a:lstStyle/>
                    <a:p>
                      <a:pPr algn="ctr">
                        <a:lnSpc>
                          <a:spcPct val="150000"/>
                        </a:lnSpc>
                        <a:spcAft>
                          <a:spcPts val="800"/>
                        </a:spcAft>
                      </a:pPr>
                      <a:r>
                        <a:rPr lang="es-EC" sz="1000" dirty="0">
                          <a:effectLst/>
                        </a:rPr>
                        <a:t>Tratamiento</a:t>
                      </a:r>
                      <a:endParaRPr lang="en-US"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gridSpan="4">
                  <a:txBody>
                    <a:bodyPr/>
                    <a:lstStyle/>
                    <a:p>
                      <a:pPr algn="ctr">
                        <a:lnSpc>
                          <a:spcPct val="150000"/>
                        </a:lnSpc>
                        <a:spcAft>
                          <a:spcPts val="800"/>
                        </a:spcAft>
                      </a:pPr>
                      <a:r>
                        <a:rPr lang="es-EC" sz="1000" dirty="0">
                          <a:effectLst/>
                        </a:rPr>
                        <a:t>Repeticiones</a:t>
                      </a:r>
                      <a:endParaRPr lang="en-US"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lnSpc>
                          <a:spcPct val="150000"/>
                        </a:lnSpc>
                        <a:spcAft>
                          <a:spcPts val="800"/>
                        </a:spcAft>
                      </a:pPr>
                      <a:r>
                        <a:rPr lang="es-EC" sz="1000" dirty="0">
                          <a:effectLst/>
                        </a:rPr>
                        <a:t>Total (%)</a:t>
                      </a:r>
                      <a:endParaRPr lang="en-US"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dirty="0">
                          <a:effectLst/>
                        </a:rPr>
                        <a:t>Promedio(%)</a:t>
                      </a:r>
                      <a:endParaRPr lang="en-US"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extLst>
                  <a:ext uri="{0D108BD9-81ED-4DB2-BD59-A6C34878D82A}">
                    <a16:rowId xmlns:a16="http://schemas.microsoft.com/office/drawing/2014/main" val="1274462878"/>
                  </a:ext>
                </a:extLst>
              </a:tr>
              <a:tr h="84240">
                <a:tc>
                  <a:txBody>
                    <a:bodyPr/>
                    <a:lstStyle/>
                    <a:p>
                      <a:pPr>
                        <a:lnSpc>
                          <a:spcPct val="150000"/>
                        </a:lnSpc>
                      </a:pPr>
                      <a:endParaRPr lang="en-US" sz="1000" dirty="0">
                        <a:solidFill>
                          <a:srgbClr val="000000"/>
                        </a:solidFill>
                        <a:effectLst/>
                        <a:latin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1</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2</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3</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4</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nSpc>
                          <a:spcPct val="150000"/>
                        </a:lnSpc>
                      </a:pPr>
                      <a:endParaRPr lang="en-US" sz="1000">
                        <a:solidFill>
                          <a:srgbClr val="000000"/>
                        </a:solidFill>
                        <a:effectLst/>
                        <a:latin typeface="Calibri" panose="020F0502020204030204" pitchFamily="34" charset="0"/>
                        <a:cs typeface="Times New Roman" panose="02020603050405020304" pitchFamily="18" charset="0"/>
                      </a:endParaRPr>
                    </a:p>
                  </a:txBody>
                  <a:tcPr marL="59491" marR="59491" marT="0" marB="0"/>
                </a:tc>
                <a:tc>
                  <a:txBody>
                    <a:bodyPr/>
                    <a:lstStyle/>
                    <a:p>
                      <a:pPr>
                        <a:lnSpc>
                          <a:spcPct val="150000"/>
                        </a:lnSpc>
                      </a:pPr>
                      <a:endParaRPr lang="en-US" sz="1000">
                        <a:solidFill>
                          <a:srgbClr val="000000"/>
                        </a:solidFill>
                        <a:effectLst/>
                        <a:latin typeface="Calibri" panose="020F0502020204030204" pitchFamily="34" charset="0"/>
                        <a:cs typeface="Times New Roman" panose="02020603050405020304" pitchFamily="18" charset="0"/>
                      </a:endParaRPr>
                    </a:p>
                  </a:txBody>
                  <a:tcPr marL="59491" marR="59491" marT="0" marB="0"/>
                </a:tc>
                <a:extLst>
                  <a:ext uri="{0D108BD9-81ED-4DB2-BD59-A6C34878D82A}">
                    <a16:rowId xmlns:a16="http://schemas.microsoft.com/office/drawing/2014/main" val="205563582"/>
                  </a:ext>
                </a:extLst>
              </a:tr>
              <a:tr h="84240">
                <a:tc>
                  <a:txBody>
                    <a:bodyPr/>
                    <a:lstStyle/>
                    <a:p>
                      <a:pPr algn="ctr">
                        <a:lnSpc>
                          <a:spcPct val="150000"/>
                        </a:lnSpc>
                        <a:spcAft>
                          <a:spcPts val="800"/>
                        </a:spcAft>
                      </a:pPr>
                      <a:r>
                        <a:rPr lang="es-EC" sz="1000">
                          <a:effectLst/>
                        </a:rPr>
                        <a:t>C</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dirty="0">
                          <a:effectLst/>
                        </a:rPr>
                        <a:t>62,33</a:t>
                      </a:r>
                      <a:endParaRPr lang="en-US"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64,40</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74,17</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64,63</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265,53</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66,38</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extLst>
                  <a:ext uri="{0D108BD9-81ED-4DB2-BD59-A6C34878D82A}">
                    <a16:rowId xmlns:a16="http://schemas.microsoft.com/office/drawing/2014/main" val="1081492997"/>
                  </a:ext>
                </a:extLst>
              </a:tr>
              <a:tr h="84240">
                <a:tc>
                  <a:txBody>
                    <a:bodyPr/>
                    <a:lstStyle/>
                    <a:p>
                      <a:pPr algn="ctr">
                        <a:lnSpc>
                          <a:spcPct val="150000"/>
                        </a:lnSpc>
                        <a:spcAft>
                          <a:spcPts val="800"/>
                        </a:spcAft>
                      </a:pPr>
                      <a:r>
                        <a:rPr lang="es-EC" sz="1000">
                          <a:effectLst/>
                        </a:rPr>
                        <a:t>V</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dirty="0">
                          <a:effectLst/>
                        </a:rPr>
                        <a:t>64,60</a:t>
                      </a:r>
                      <a:endParaRPr lang="en-US"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73,97</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74,10</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75,62</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288,28</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72,07</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extLst>
                  <a:ext uri="{0D108BD9-81ED-4DB2-BD59-A6C34878D82A}">
                    <a16:rowId xmlns:a16="http://schemas.microsoft.com/office/drawing/2014/main" val="884208878"/>
                  </a:ext>
                </a:extLst>
              </a:tr>
              <a:tr h="84240">
                <a:tc>
                  <a:txBody>
                    <a:bodyPr/>
                    <a:lstStyle/>
                    <a:p>
                      <a:pPr algn="ctr">
                        <a:lnSpc>
                          <a:spcPct val="150000"/>
                        </a:lnSpc>
                        <a:spcAft>
                          <a:spcPts val="800"/>
                        </a:spcAft>
                      </a:pPr>
                      <a:r>
                        <a:rPr lang="es-EC" sz="1000">
                          <a:effectLst/>
                        </a:rPr>
                        <a:t>T</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126,66</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dirty="0">
                          <a:effectLst/>
                        </a:rPr>
                        <a:t>123,09</a:t>
                      </a:r>
                      <a:endParaRPr lang="en-US"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130,05</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119,66</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499,45</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124,86</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extLst>
                  <a:ext uri="{0D108BD9-81ED-4DB2-BD59-A6C34878D82A}">
                    <a16:rowId xmlns:a16="http://schemas.microsoft.com/office/drawing/2014/main" val="4123258864"/>
                  </a:ext>
                </a:extLst>
              </a:tr>
              <a:tr h="84240">
                <a:tc>
                  <a:txBody>
                    <a:bodyPr/>
                    <a:lstStyle/>
                    <a:p>
                      <a:pPr algn="ctr">
                        <a:lnSpc>
                          <a:spcPct val="150000"/>
                        </a:lnSpc>
                        <a:spcAft>
                          <a:spcPts val="800"/>
                        </a:spcAft>
                      </a:pPr>
                      <a:r>
                        <a:rPr lang="es-EC" sz="1000">
                          <a:effectLst/>
                        </a:rPr>
                        <a:t>A</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65,26</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68,67</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dirty="0">
                          <a:effectLst/>
                        </a:rPr>
                        <a:t>72,56</a:t>
                      </a:r>
                      <a:endParaRPr lang="en-US"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72,05</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278,54</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69,63</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extLst>
                  <a:ext uri="{0D108BD9-81ED-4DB2-BD59-A6C34878D82A}">
                    <a16:rowId xmlns:a16="http://schemas.microsoft.com/office/drawing/2014/main" val="3573564933"/>
                  </a:ext>
                </a:extLst>
              </a:tr>
              <a:tr h="84240">
                <a:tc>
                  <a:txBody>
                    <a:bodyPr/>
                    <a:lstStyle/>
                    <a:p>
                      <a:pPr algn="ctr">
                        <a:lnSpc>
                          <a:spcPct val="150000"/>
                        </a:lnSpc>
                        <a:spcAft>
                          <a:spcPts val="800"/>
                        </a:spcAft>
                      </a:pPr>
                      <a:r>
                        <a:rPr lang="es-EC" sz="1000">
                          <a:effectLst/>
                        </a:rPr>
                        <a:t>CV</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61,31</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60,60</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dirty="0">
                          <a:effectLst/>
                        </a:rPr>
                        <a:t>49,73</a:t>
                      </a:r>
                      <a:endParaRPr lang="en-US"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56,30</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227,94</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56,99</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extLst>
                  <a:ext uri="{0D108BD9-81ED-4DB2-BD59-A6C34878D82A}">
                    <a16:rowId xmlns:a16="http://schemas.microsoft.com/office/drawing/2014/main" val="1546666408"/>
                  </a:ext>
                </a:extLst>
              </a:tr>
              <a:tr h="84240">
                <a:tc>
                  <a:txBody>
                    <a:bodyPr/>
                    <a:lstStyle/>
                    <a:p>
                      <a:pPr algn="ctr">
                        <a:lnSpc>
                          <a:spcPct val="150000"/>
                        </a:lnSpc>
                        <a:spcAft>
                          <a:spcPts val="800"/>
                        </a:spcAft>
                      </a:pPr>
                      <a:r>
                        <a:rPr lang="es-EC" sz="1000">
                          <a:effectLst/>
                        </a:rPr>
                        <a:t>CT</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70,28</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91,84</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74,86</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79,80</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316,78</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79,19</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extLst>
                  <a:ext uri="{0D108BD9-81ED-4DB2-BD59-A6C34878D82A}">
                    <a16:rowId xmlns:a16="http://schemas.microsoft.com/office/drawing/2014/main" val="2847116016"/>
                  </a:ext>
                </a:extLst>
              </a:tr>
              <a:tr h="84240">
                <a:tc>
                  <a:txBody>
                    <a:bodyPr/>
                    <a:lstStyle/>
                    <a:p>
                      <a:pPr algn="ctr">
                        <a:lnSpc>
                          <a:spcPct val="150000"/>
                        </a:lnSpc>
                        <a:spcAft>
                          <a:spcPts val="800"/>
                        </a:spcAft>
                      </a:pPr>
                      <a:r>
                        <a:rPr lang="es-EC" sz="1000">
                          <a:effectLst/>
                        </a:rPr>
                        <a:t>CA</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71,22</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78,25</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75,03</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dirty="0">
                          <a:effectLst/>
                        </a:rPr>
                        <a:t>75,74</a:t>
                      </a:r>
                      <a:endParaRPr lang="en-US"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300,24</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75,06</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extLst>
                  <a:ext uri="{0D108BD9-81ED-4DB2-BD59-A6C34878D82A}">
                    <a16:rowId xmlns:a16="http://schemas.microsoft.com/office/drawing/2014/main" val="2434772664"/>
                  </a:ext>
                </a:extLst>
              </a:tr>
              <a:tr h="84240">
                <a:tc>
                  <a:txBody>
                    <a:bodyPr/>
                    <a:lstStyle/>
                    <a:p>
                      <a:pPr algn="ctr">
                        <a:lnSpc>
                          <a:spcPct val="150000"/>
                        </a:lnSpc>
                        <a:spcAft>
                          <a:spcPts val="800"/>
                        </a:spcAft>
                      </a:pPr>
                      <a:r>
                        <a:rPr lang="es-EC" sz="1000">
                          <a:effectLst/>
                        </a:rPr>
                        <a:t>VT</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64,30</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58,76</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85,08</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dirty="0">
                          <a:effectLst/>
                        </a:rPr>
                        <a:t>68,09</a:t>
                      </a:r>
                      <a:endParaRPr lang="en-US"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276,24</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69,06</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extLst>
                  <a:ext uri="{0D108BD9-81ED-4DB2-BD59-A6C34878D82A}">
                    <a16:rowId xmlns:a16="http://schemas.microsoft.com/office/drawing/2014/main" val="2745097426"/>
                  </a:ext>
                </a:extLst>
              </a:tr>
              <a:tr h="84240">
                <a:tc>
                  <a:txBody>
                    <a:bodyPr/>
                    <a:lstStyle/>
                    <a:p>
                      <a:pPr algn="ctr">
                        <a:lnSpc>
                          <a:spcPct val="150000"/>
                        </a:lnSpc>
                        <a:spcAft>
                          <a:spcPts val="800"/>
                        </a:spcAft>
                      </a:pPr>
                      <a:r>
                        <a:rPr lang="es-EC" sz="1000">
                          <a:effectLst/>
                        </a:rPr>
                        <a:t>VA</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72,35</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74,69</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68,45</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dirty="0">
                          <a:effectLst/>
                        </a:rPr>
                        <a:t>59,31</a:t>
                      </a:r>
                      <a:endParaRPr lang="en-US"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274,80</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68,70</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extLst>
                  <a:ext uri="{0D108BD9-81ED-4DB2-BD59-A6C34878D82A}">
                    <a16:rowId xmlns:a16="http://schemas.microsoft.com/office/drawing/2014/main" val="3853929139"/>
                  </a:ext>
                </a:extLst>
              </a:tr>
              <a:tr h="84240">
                <a:tc>
                  <a:txBody>
                    <a:bodyPr/>
                    <a:lstStyle/>
                    <a:p>
                      <a:pPr algn="ctr">
                        <a:lnSpc>
                          <a:spcPct val="150000"/>
                        </a:lnSpc>
                        <a:spcAft>
                          <a:spcPts val="800"/>
                        </a:spcAft>
                      </a:pPr>
                      <a:r>
                        <a:rPr lang="es-EC" sz="1000">
                          <a:effectLst/>
                        </a:rPr>
                        <a:t>TA</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88,39</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75,20</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66,86</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65,62</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dirty="0">
                          <a:effectLst/>
                        </a:rPr>
                        <a:t>296,06</a:t>
                      </a:r>
                      <a:endParaRPr lang="en-US"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74,02</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extLst>
                  <a:ext uri="{0D108BD9-81ED-4DB2-BD59-A6C34878D82A}">
                    <a16:rowId xmlns:a16="http://schemas.microsoft.com/office/drawing/2014/main" val="3811650756"/>
                  </a:ext>
                </a:extLst>
              </a:tr>
              <a:tr h="84240">
                <a:tc>
                  <a:txBody>
                    <a:bodyPr/>
                    <a:lstStyle/>
                    <a:p>
                      <a:pPr algn="ctr">
                        <a:lnSpc>
                          <a:spcPct val="150000"/>
                        </a:lnSpc>
                        <a:spcAft>
                          <a:spcPts val="800"/>
                        </a:spcAft>
                      </a:pPr>
                      <a:r>
                        <a:rPr lang="es-EC" sz="1000">
                          <a:effectLst/>
                        </a:rPr>
                        <a:t>CVT</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74,36</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90,63</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72,41</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69,93</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dirty="0">
                          <a:effectLst/>
                        </a:rPr>
                        <a:t>307,33</a:t>
                      </a:r>
                      <a:endParaRPr lang="en-US"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76,83</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extLst>
                  <a:ext uri="{0D108BD9-81ED-4DB2-BD59-A6C34878D82A}">
                    <a16:rowId xmlns:a16="http://schemas.microsoft.com/office/drawing/2014/main" val="3712072815"/>
                  </a:ext>
                </a:extLst>
              </a:tr>
              <a:tr h="84240">
                <a:tc>
                  <a:txBody>
                    <a:bodyPr/>
                    <a:lstStyle/>
                    <a:p>
                      <a:pPr algn="ctr">
                        <a:lnSpc>
                          <a:spcPct val="150000"/>
                        </a:lnSpc>
                        <a:spcAft>
                          <a:spcPts val="800"/>
                        </a:spcAft>
                      </a:pPr>
                      <a:r>
                        <a:rPr lang="es-EC" sz="1000">
                          <a:effectLst/>
                        </a:rPr>
                        <a:t>CVA</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76,71</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77,83</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88,41</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72,71</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dirty="0">
                          <a:effectLst/>
                        </a:rPr>
                        <a:t>315,65</a:t>
                      </a:r>
                      <a:endParaRPr lang="en-US"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78,91</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extLst>
                  <a:ext uri="{0D108BD9-81ED-4DB2-BD59-A6C34878D82A}">
                    <a16:rowId xmlns:a16="http://schemas.microsoft.com/office/drawing/2014/main" val="1286426560"/>
                  </a:ext>
                </a:extLst>
              </a:tr>
              <a:tr h="84240">
                <a:tc>
                  <a:txBody>
                    <a:bodyPr/>
                    <a:lstStyle/>
                    <a:p>
                      <a:pPr algn="ctr">
                        <a:lnSpc>
                          <a:spcPct val="150000"/>
                        </a:lnSpc>
                        <a:spcAft>
                          <a:spcPts val="800"/>
                        </a:spcAft>
                      </a:pPr>
                      <a:r>
                        <a:rPr lang="es-EC" sz="1000">
                          <a:effectLst/>
                        </a:rPr>
                        <a:t>CTA</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62,20</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75,77</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65,75</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67,31</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271,02</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dirty="0">
                          <a:effectLst/>
                        </a:rPr>
                        <a:t>67,76</a:t>
                      </a:r>
                      <a:endParaRPr lang="en-US"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extLst>
                  <a:ext uri="{0D108BD9-81ED-4DB2-BD59-A6C34878D82A}">
                    <a16:rowId xmlns:a16="http://schemas.microsoft.com/office/drawing/2014/main" val="803704720"/>
                  </a:ext>
                </a:extLst>
              </a:tr>
              <a:tr h="84240">
                <a:tc>
                  <a:txBody>
                    <a:bodyPr/>
                    <a:lstStyle/>
                    <a:p>
                      <a:pPr algn="ctr">
                        <a:lnSpc>
                          <a:spcPct val="150000"/>
                        </a:lnSpc>
                        <a:spcAft>
                          <a:spcPts val="800"/>
                        </a:spcAft>
                      </a:pPr>
                      <a:r>
                        <a:rPr lang="es-EC" sz="1000">
                          <a:effectLst/>
                        </a:rPr>
                        <a:t>VTA</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98,57</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90,97</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103,03</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95,97</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388,54</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dirty="0">
                          <a:effectLst/>
                        </a:rPr>
                        <a:t>97,14</a:t>
                      </a:r>
                      <a:endParaRPr lang="en-US"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extLst>
                  <a:ext uri="{0D108BD9-81ED-4DB2-BD59-A6C34878D82A}">
                    <a16:rowId xmlns:a16="http://schemas.microsoft.com/office/drawing/2014/main" val="1300770386"/>
                  </a:ext>
                </a:extLst>
              </a:tr>
              <a:tr h="84240">
                <a:tc>
                  <a:txBody>
                    <a:bodyPr/>
                    <a:lstStyle/>
                    <a:p>
                      <a:pPr algn="ctr">
                        <a:lnSpc>
                          <a:spcPct val="150000"/>
                        </a:lnSpc>
                        <a:spcAft>
                          <a:spcPts val="800"/>
                        </a:spcAft>
                      </a:pPr>
                      <a:r>
                        <a:rPr lang="es-EC" sz="1000">
                          <a:effectLst/>
                        </a:rPr>
                        <a:t>CVTA</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121,23</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113,76</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108,16</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104,77</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a:effectLst/>
                        </a:rPr>
                        <a:t>447,91</a:t>
                      </a:r>
                      <a:endParaRPr lang="en-U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tc>
                  <a:txBody>
                    <a:bodyPr/>
                    <a:lstStyle/>
                    <a:p>
                      <a:pPr algn="ctr">
                        <a:lnSpc>
                          <a:spcPct val="150000"/>
                        </a:lnSpc>
                        <a:spcAft>
                          <a:spcPts val="800"/>
                        </a:spcAft>
                      </a:pPr>
                      <a:r>
                        <a:rPr lang="es-EC" sz="1000" dirty="0">
                          <a:effectLst/>
                        </a:rPr>
                        <a:t>111,98</a:t>
                      </a:r>
                      <a:endParaRPr lang="en-US"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491" marR="59491" marT="0" marB="0"/>
                </a:tc>
                <a:extLst>
                  <a:ext uri="{0D108BD9-81ED-4DB2-BD59-A6C34878D82A}">
                    <a16:rowId xmlns:a16="http://schemas.microsoft.com/office/drawing/2014/main" val="2193247051"/>
                  </a:ext>
                </a:extLst>
              </a:tr>
            </a:tbl>
          </a:graphicData>
        </a:graphic>
      </p:graphicFrame>
      <p:sp>
        <p:nvSpPr>
          <p:cNvPr id="12" name="CuadroTexto 11">
            <a:extLst>
              <a:ext uri="{FF2B5EF4-FFF2-40B4-BE49-F238E27FC236}">
                <a16:creationId xmlns:a16="http://schemas.microsoft.com/office/drawing/2014/main" id="{55C81EE1-FDA9-4D31-9D70-20052F6BCE9F}"/>
              </a:ext>
            </a:extLst>
          </p:cNvPr>
          <p:cNvSpPr txBox="1"/>
          <p:nvPr/>
        </p:nvSpPr>
        <p:spPr>
          <a:xfrm>
            <a:off x="192209" y="1735630"/>
            <a:ext cx="6097384" cy="774507"/>
          </a:xfrm>
          <a:prstGeom prst="rect">
            <a:avLst/>
          </a:prstGeom>
          <a:noFill/>
        </p:spPr>
        <p:txBody>
          <a:bodyPr wrap="square">
            <a:spAutoFit/>
          </a:bodyPr>
          <a:lstStyle/>
          <a:p>
            <a:pPr algn="l">
              <a:lnSpc>
                <a:spcPct val="200000"/>
              </a:lnSpc>
            </a:pPr>
            <a:r>
              <a:rPr lang="es-ES" sz="1200" b="1" i="0" dirty="0">
                <a:effectLst/>
                <a:latin typeface="Arial" panose="020B0604020202020204" pitchFamily="34" charset="0"/>
                <a:ea typeface="Calibri" panose="020F0502020204030204" pitchFamily="34" charset="0"/>
              </a:rPr>
              <a:t>Tabla 1. </a:t>
            </a:r>
            <a:br>
              <a:rPr lang="es-ES" sz="1200" b="1" i="1" dirty="0">
                <a:effectLst/>
                <a:latin typeface="Arial" panose="020B0604020202020204" pitchFamily="34" charset="0"/>
                <a:ea typeface="Calibri" panose="020F0502020204030204" pitchFamily="34" charset="0"/>
              </a:rPr>
            </a:br>
            <a:r>
              <a:rPr lang="es-ES" sz="1200" b="0" i="1" dirty="0">
                <a:effectLst/>
                <a:latin typeface="Arial" panose="020B0604020202020204" pitchFamily="34" charset="0"/>
                <a:ea typeface="Calibri" panose="020F0502020204030204" pitchFamily="34" charset="0"/>
              </a:rPr>
              <a:t>Eficiencia biológica de cada repetición y tratamiento</a:t>
            </a:r>
            <a:endParaRPr lang="en-US" sz="1200" b="1" i="1" dirty="0">
              <a:effectLst/>
              <a:latin typeface="Times New Roman" panose="02020603050405020304" pitchFamily="18" charset="0"/>
              <a:ea typeface="Calibri" panose="020F0502020204030204" pitchFamily="34" charset="0"/>
            </a:endParaRPr>
          </a:p>
        </p:txBody>
      </p:sp>
      <p:sp>
        <p:nvSpPr>
          <p:cNvPr id="14" name="CuadroTexto 13">
            <a:extLst>
              <a:ext uri="{FF2B5EF4-FFF2-40B4-BE49-F238E27FC236}">
                <a16:creationId xmlns:a16="http://schemas.microsoft.com/office/drawing/2014/main" id="{E4B5B292-79EC-4DB7-8D05-9249CDA9D1D2}"/>
              </a:ext>
            </a:extLst>
          </p:cNvPr>
          <p:cNvSpPr txBox="1"/>
          <p:nvPr/>
        </p:nvSpPr>
        <p:spPr>
          <a:xfrm>
            <a:off x="5519500" y="1692021"/>
            <a:ext cx="6097384" cy="774507"/>
          </a:xfrm>
          <a:prstGeom prst="rect">
            <a:avLst/>
          </a:prstGeom>
          <a:noFill/>
        </p:spPr>
        <p:txBody>
          <a:bodyPr wrap="square">
            <a:spAutoFit/>
          </a:bodyPr>
          <a:lstStyle/>
          <a:p>
            <a:pPr algn="l">
              <a:lnSpc>
                <a:spcPct val="200000"/>
              </a:lnSpc>
            </a:pPr>
            <a:r>
              <a:rPr lang="es-ES" sz="1200" b="1" i="0" dirty="0">
                <a:effectLst/>
                <a:latin typeface="Arial" panose="020B0604020202020204" pitchFamily="34" charset="0"/>
                <a:ea typeface="Calibri" panose="020F0502020204030204" pitchFamily="34" charset="0"/>
              </a:rPr>
              <a:t>Figura 1.</a:t>
            </a:r>
            <a:br>
              <a:rPr lang="es-ES" sz="1200" b="1" i="0" dirty="0">
                <a:effectLst/>
                <a:latin typeface="Arial" panose="020B0604020202020204" pitchFamily="34" charset="0"/>
                <a:ea typeface="Calibri" panose="020F0502020204030204" pitchFamily="34" charset="0"/>
              </a:rPr>
            </a:br>
            <a:r>
              <a:rPr lang="es-ES" sz="1200" b="0" i="1" dirty="0">
                <a:effectLst/>
                <a:latin typeface="Arial" panose="020B0604020202020204" pitchFamily="34" charset="0"/>
                <a:ea typeface="Calibri" panose="020F0502020204030204" pitchFamily="34" charset="0"/>
              </a:rPr>
              <a:t>Porcentaje de Eficiencia biológica respecto a cada tratamiento</a:t>
            </a:r>
            <a:endParaRPr lang="en-US" sz="1200" b="1" i="1" dirty="0">
              <a:effectLst/>
              <a:latin typeface="Times New Roman" panose="02020603050405020304" pitchFamily="18" charset="0"/>
              <a:ea typeface="Calibri" panose="020F0502020204030204" pitchFamily="34" charset="0"/>
            </a:endParaRPr>
          </a:p>
        </p:txBody>
      </p:sp>
      <p:sp>
        <p:nvSpPr>
          <p:cNvPr id="16" name="CuadroTexto 15">
            <a:extLst>
              <a:ext uri="{FF2B5EF4-FFF2-40B4-BE49-F238E27FC236}">
                <a16:creationId xmlns:a16="http://schemas.microsoft.com/office/drawing/2014/main" id="{AC323600-7936-4566-A824-6B0F12B3D354}"/>
              </a:ext>
            </a:extLst>
          </p:cNvPr>
          <p:cNvSpPr txBox="1"/>
          <p:nvPr/>
        </p:nvSpPr>
        <p:spPr>
          <a:xfrm>
            <a:off x="120295" y="6365188"/>
            <a:ext cx="6097384" cy="276999"/>
          </a:xfrm>
          <a:prstGeom prst="rect">
            <a:avLst/>
          </a:prstGeom>
          <a:noFill/>
        </p:spPr>
        <p:txBody>
          <a:bodyPr wrap="square">
            <a:spAutoFit/>
          </a:bodyPr>
          <a:lstStyle/>
          <a:p>
            <a:r>
              <a:rPr lang="es-EC" sz="1200" dirty="0">
                <a:effectLst/>
                <a:latin typeface="Arial" panose="020B0604020202020204" pitchFamily="34" charset="0"/>
                <a:ea typeface="Calibri" panose="020F0502020204030204" pitchFamily="34" charset="0"/>
              </a:rPr>
              <a:t>(Sánchez Vásquez &amp; </a:t>
            </a:r>
            <a:r>
              <a:rPr lang="es-EC" sz="1200" dirty="0" err="1">
                <a:effectLst/>
                <a:latin typeface="Arial" panose="020B0604020202020204" pitchFamily="34" charset="0"/>
                <a:ea typeface="Calibri" panose="020F0502020204030204" pitchFamily="34" charset="0"/>
              </a:rPr>
              <a:t>Royse</a:t>
            </a:r>
            <a:r>
              <a:rPr lang="es-EC" sz="1200" dirty="0">
                <a:effectLst/>
                <a:latin typeface="Arial" panose="020B0604020202020204" pitchFamily="34" charset="0"/>
                <a:ea typeface="Calibri" panose="020F0502020204030204" pitchFamily="34" charset="0"/>
              </a:rPr>
              <a:t>, 2001)(</a:t>
            </a:r>
            <a:r>
              <a:rPr lang="es-EC" sz="1200" dirty="0" err="1">
                <a:effectLst/>
                <a:latin typeface="Arial" panose="020B0604020202020204" pitchFamily="34" charset="0"/>
                <a:ea typeface="Calibri" panose="020F0502020204030204" pitchFamily="34" charset="0"/>
              </a:rPr>
              <a:t>Maccapa</a:t>
            </a:r>
            <a:r>
              <a:rPr lang="es-EC" sz="1200" dirty="0">
                <a:effectLst/>
                <a:latin typeface="Arial" panose="020B0604020202020204" pitchFamily="34" charset="0"/>
                <a:ea typeface="Calibri" panose="020F0502020204030204" pitchFamily="34" charset="0"/>
              </a:rPr>
              <a:t> </a:t>
            </a:r>
            <a:r>
              <a:rPr lang="es-EC" sz="1200" dirty="0" err="1">
                <a:effectLst/>
                <a:latin typeface="Arial" panose="020B0604020202020204" pitchFamily="34" charset="0"/>
                <a:ea typeface="Calibri" panose="020F0502020204030204" pitchFamily="34" charset="0"/>
              </a:rPr>
              <a:t>Pocco</a:t>
            </a:r>
            <a:r>
              <a:rPr lang="es-EC" sz="1200" dirty="0">
                <a:effectLst/>
                <a:latin typeface="Arial" panose="020B0604020202020204" pitchFamily="34" charset="0"/>
                <a:ea typeface="Calibri" panose="020F0502020204030204" pitchFamily="34" charset="0"/>
              </a:rPr>
              <a:t>, 2021).</a:t>
            </a:r>
            <a:endParaRPr lang="en-US" sz="1200" dirty="0"/>
          </a:p>
        </p:txBody>
      </p:sp>
      <p:sp>
        <p:nvSpPr>
          <p:cNvPr id="18" name="CuadroTexto 17">
            <a:extLst>
              <a:ext uri="{FF2B5EF4-FFF2-40B4-BE49-F238E27FC236}">
                <a16:creationId xmlns:a16="http://schemas.microsoft.com/office/drawing/2014/main" id="{49CF7516-A50B-4C81-AC5C-CD7BA86B06FA}"/>
              </a:ext>
            </a:extLst>
          </p:cNvPr>
          <p:cNvSpPr txBox="1"/>
          <p:nvPr/>
        </p:nvSpPr>
        <p:spPr>
          <a:xfrm>
            <a:off x="4121036" y="6351696"/>
            <a:ext cx="6097384" cy="276999"/>
          </a:xfrm>
          <a:prstGeom prst="rect">
            <a:avLst/>
          </a:prstGeom>
          <a:noFill/>
        </p:spPr>
        <p:txBody>
          <a:bodyPr wrap="square">
            <a:spAutoFit/>
          </a:bodyPr>
          <a:lstStyle/>
          <a:p>
            <a:r>
              <a:rPr lang="es-EC" sz="1200" dirty="0">
                <a:latin typeface="Arial" panose="020B0604020202020204" pitchFamily="34" charset="0"/>
                <a:ea typeface="Calibri" panose="020F0502020204030204" pitchFamily="34" charset="0"/>
              </a:rPr>
              <a:t>(</a:t>
            </a:r>
            <a:r>
              <a:rPr lang="es-EC" sz="1200" dirty="0">
                <a:effectLst/>
                <a:latin typeface="Arial" panose="020B0604020202020204" pitchFamily="34" charset="0"/>
                <a:ea typeface="Calibri" panose="020F0502020204030204" pitchFamily="34" charset="0"/>
              </a:rPr>
              <a:t>Baena González, 2005)</a:t>
            </a:r>
            <a:endParaRPr lang="en-US" sz="1200" dirty="0"/>
          </a:p>
        </p:txBody>
      </p:sp>
      <p:sp>
        <p:nvSpPr>
          <p:cNvPr id="2" name="CuadroTexto 1">
            <a:extLst>
              <a:ext uri="{FF2B5EF4-FFF2-40B4-BE49-F238E27FC236}">
                <a16:creationId xmlns:a16="http://schemas.microsoft.com/office/drawing/2014/main" id="{ECDB5983-FBBE-4AA2-AB73-E91AAF42F647}"/>
              </a:ext>
            </a:extLst>
          </p:cNvPr>
          <p:cNvSpPr txBox="1"/>
          <p:nvPr/>
        </p:nvSpPr>
        <p:spPr>
          <a:xfrm>
            <a:off x="7169728" y="2600960"/>
            <a:ext cx="642112" cy="538609"/>
          </a:xfrm>
          <a:prstGeom prst="rect">
            <a:avLst/>
          </a:prstGeom>
          <a:noFill/>
        </p:spPr>
        <p:txBody>
          <a:bodyPr wrap="square" rtlCol="0">
            <a:spAutoFit/>
          </a:bodyPr>
          <a:lstStyle/>
          <a:p>
            <a:r>
              <a:rPr lang="es-EC" sz="1100" dirty="0">
                <a:solidFill>
                  <a:srgbClr val="FF0000"/>
                </a:solidFill>
              </a:rPr>
              <a:t>124,86</a:t>
            </a:r>
          </a:p>
          <a:p>
            <a:endParaRPr lang="en-US" dirty="0">
              <a:solidFill>
                <a:srgbClr val="FF0000"/>
              </a:solidFill>
            </a:endParaRPr>
          </a:p>
        </p:txBody>
      </p:sp>
      <p:sp>
        <p:nvSpPr>
          <p:cNvPr id="11" name="CuadroTexto 10">
            <a:extLst>
              <a:ext uri="{FF2B5EF4-FFF2-40B4-BE49-F238E27FC236}">
                <a16:creationId xmlns:a16="http://schemas.microsoft.com/office/drawing/2014/main" id="{27D95EAD-E030-42F8-83D7-3BEA62669ADE}"/>
              </a:ext>
            </a:extLst>
          </p:cNvPr>
          <p:cNvSpPr txBox="1"/>
          <p:nvPr/>
        </p:nvSpPr>
        <p:spPr>
          <a:xfrm>
            <a:off x="10804976" y="2704592"/>
            <a:ext cx="642112" cy="538609"/>
          </a:xfrm>
          <a:prstGeom prst="rect">
            <a:avLst/>
          </a:prstGeom>
          <a:noFill/>
        </p:spPr>
        <p:txBody>
          <a:bodyPr wrap="square" rtlCol="0">
            <a:spAutoFit/>
          </a:bodyPr>
          <a:lstStyle/>
          <a:p>
            <a:r>
              <a:rPr lang="es-EC" sz="1100" dirty="0">
                <a:solidFill>
                  <a:srgbClr val="FF0000"/>
                </a:solidFill>
              </a:rPr>
              <a:t>111,98</a:t>
            </a:r>
          </a:p>
          <a:p>
            <a:endParaRPr lang="en-US" dirty="0">
              <a:solidFill>
                <a:srgbClr val="FF0000"/>
              </a:solidFill>
            </a:endParaRPr>
          </a:p>
        </p:txBody>
      </p:sp>
      <p:sp>
        <p:nvSpPr>
          <p:cNvPr id="13" name="CuadroTexto 12">
            <a:extLst>
              <a:ext uri="{FF2B5EF4-FFF2-40B4-BE49-F238E27FC236}">
                <a16:creationId xmlns:a16="http://schemas.microsoft.com/office/drawing/2014/main" id="{C9345461-3638-4FCC-A349-B9B44D8FD6C1}"/>
              </a:ext>
            </a:extLst>
          </p:cNvPr>
          <p:cNvSpPr txBox="1"/>
          <p:nvPr/>
        </p:nvSpPr>
        <p:spPr>
          <a:xfrm>
            <a:off x="10566794" y="2973896"/>
            <a:ext cx="642112" cy="538609"/>
          </a:xfrm>
          <a:prstGeom prst="rect">
            <a:avLst/>
          </a:prstGeom>
          <a:noFill/>
        </p:spPr>
        <p:txBody>
          <a:bodyPr wrap="square" rtlCol="0">
            <a:spAutoFit/>
          </a:bodyPr>
          <a:lstStyle/>
          <a:p>
            <a:r>
              <a:rPr lang="es-EC" sz="1100" dirty="0">
                <a:solidFill>
                  <a:srgbClr val="FF0000"/>
                </a:solidFill>
              </a:rPr>
              <a:t>97,14</a:t>
            </a:r>
          </a:p>
          <a:p>
            <a:endParaRPr lang="en-US" dirty="0">
              <a:solidFill>
                <a:srgbClr val="FF0000"/>
              </a:solidFill>
            </a:endParaRPr>
          </a:p>
        </p:txBody>
      </p:sp>
      <p:sp>
        <p:nvSpPr>
          <p:cNvPr id="3" name="CuadroTexto 2">
            <a:extLst>
              <a:ext uri="{FF2B5EF4-FFF2-40B4-BE49-F238E27FC236}">
                <a16:creationId xmlns:a16="http://schemas.microsoft.com/office/drawing/2014/main" id="{4055699C-0186-43AF-BFE9-F3071C0FF6A0}"/>
              </a:ext>
            </a:extLst>
          </p:cNvPr>
          <p:cNvSpPr txBox="1"/>
          <p:nvPr/>
        </p:nvSpPr>
        <p:spPr>
          <a:xfrm>
            <a:off x="9940544" y="1382863"/>
            <a:ext cx="1962912" cy="646331"/>
          </a:xfrm>
          <a:prstGeom prst="rect">
            <a:avLst/>
          </a:prstGeom>
          <a:noFill/>
        </p:spPr>
        <p:txBody>
          <a:bodyPr wrap="square" rtlCol="0">
            <a:spAutoFit/>
          </a:bodyPr>
          <a:lstStyle/>
          <a:p>
            <a:r>
              <a:rPr lang="es-EC" dirty="0"/>
              <a:t>Optimo</a:t>
            </a:r>
            <a:r>
              <a:rPr lang="en-US" b="0" i="0" dirty="0">
                <a:solidFill>
                  <a:srgbClr val="4D5156"/>
                </a:solidFill>
                <a:effectLst/>
                <a:latin typeface="arial" panose="020B0604020202020204" pitchFamily="34" charset="0"/>
              </a:rPr>
              <a:t> &gt; </a:t>
            </a:r>
            <a:r>
              <a:rPr lang="es-EC" dirty="0"/>
              <a:t> 100</a:t>
            </a:r>
          </a:p>
          <a:p>
            <a:r>
              <a:rPr lang="es-EC" dirty="0"/>
              <a:t>Aceptables</a:t>
            </a:r>
            <a:r>
              <a:rPr lang="en-US" b="0" i="0" dirty="0">
                <a:solidFill>
                  <a:srgbClr val="4D5156"/>
                </a:solidFill>
                <a:effectLst/>
                <a:latin typeface="arial" panose="020B0604020202020204" pitchFamily="34" charset="0"/>
              </a:rPr>
              <a:t> &gt; </a:t>
            </a:r>
            <a:r>
              <a:rPr lang="es-EC" dirty="0"/>
              <a:t> 50</a:t>
            </a:r>
            <a:endParaRPr lang="en-US" dirty="0"/>
          </a:p>
        </p:txBody>
      </p:sp>
      <p:sp>
        <p:nvSpPr>
          <p:cNvPr id="15" name="Rectángulo 14">
            <a:extLst>
              <a:ext uri="{FF2B5EF4-FFF2-40B4-BE49-F238E27FC236}">
                <a16:creationId xmlns:a16="http://schemas.microsoft.com/office/drawing/2014/main" id="{777FF528-EBC5-4F16-9E47-BA4FC0812F10}"/>
              </a:ext>
            </a:extLst>
          </p:cNvPr>
          <p:cNvSpPr/>
          <p:nvPr/>
        </p:nvSpPr>
        <p:spPr>
          <a:xfrm>
            <a:off x="224720" y="3451544"/>
            <a:ext cx="4920303" cy="1816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0581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408540" y="689206"/>
            <a:ext cx="9516856" cy="612412"/>
          </a:xfrm>
          <a:prstGeom prst="rect">
            <a:avLst/>
          </a:prstGeom>
        </p:spPr>
        <p:txBody>
          <a:bodyPr wrap="square">
            <a:spAutoFit/>
          </a:bodyPr>
          <a:lstStyle/>
          <a:p>
            <a:pPr>
              <a:lnSpc>
                <a:spcPct val="200000"/>
              </a:lnSpc>
              <a:spcBef>
                <a:spcPts val="200"/>
              </a:spcBef>
              <a:spcAft>
                <a:spcPts val="1800"/>
              </a:spcAft>
            </a:pPr>
            <a:r>
              <a:rPr lang="es-EC" sz="2000" b="1" dirty="0">
                <a:effectLst/>
                <a:latin typeface="Arial" panose="020B0604020202020204" pitchFamily="34" charset="0"/>
                <a:ea typeface="Times New Roman" panose="02020603050405020304" pitchFamily="18" charset="0"/>
                <a:cs typeface="Arial" panose="020B0604020202020204" pitchFamily="34" charset="0"/>
              </a:rPr>
              <a:t>Valoración del efecto de la mezcla de sustratos sobre la eficiencia biológica</a:t>
            </a:r>
            <a:endParaRPr lang="en-US" sz="2000" b="1"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5" name="Título 1">
            <a:extLst>
              <a:ext uri="{FF2B5EF4-FFF2-40B4-BE49-F238E27FC236}">
                <a16:creationId xmlns:a16="http://schemas.microsoft.com/office/drawing/2014/main" id="{055F60FD-0E96-4CA7-8272-4DC788B3704D}"/>
              </a:ext>
            </a:extLst>
          </p:cNvPr>
          <p:cNvSpPr txBox="1">
            <a:spLocks/>
          </p:cNvSpPr>
          <p:nvPr/>
        </p:nvSpPr>
        <p:spPr>
          <a:xfrm>
            <a:off x="947411" y="0"/>
            <a:ext cx="10972800" cy="638683"/>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sz="2800" i="0" kern="0" dirty="0">
                <a:solidFill>
                  <a:schemeClr val="tx1"/>
                </a:solidFill>
                <a:latin typeface="Calibri" panose="020F0502020204030204" pitchFamily="34" charset="0"/>
                <a:cs typeface="Calibri" panose="020F0502020204030204" pitchFamily="34" charset="0"/>
              </a:rPr>
              <a:t>RESULTADOS Y DISCUSIÓN</a:t>
            </a:r>
          </a:p>
        </p:txBody>
      </p:sp>
      <p:pic>
        <p:nvPicPr>
          <p:cNvPr id="16" name="Imagen 15">
            <a:extLst>
              <a:ext uri="{FF2B5EF4-FFF2-40B4-BE49-F238E27FC236}">
                <a16:creationId xmlns:a16="http://schemas.microsoft.com/office/drawing/2014/main" id="{EC1A1A37-9C3D-4D02-9147-A7183DB30125}"/>
              </a:ext>
            </a:extLst>
          </p:cNvPr>
          <p:cNvPicPr/>
          <p:nvPr/>
        </p:nvPicPr>
        <p:blipFill>
          <a:blip r:embed="rId3"/>
          <a:stretch>
            <a:fillRect/>
          </a:stretch>
        </p:blipFill>
        <p:spPr>
          <a:xfrm>
            <a:off x="632983" y="2493766"/>
            <a:ext cx="5593249" cy="1115626"/>
          </a:xfrm>
          <a:prstGeom prst="rect">
            <a:avLst/>
          </a:prstGeom>
          <a:ln w="6350">
            <a:solidFill>
              <a:schemeClr val="tx1"/>
            </a:solidFill>
          </a:ln>
        </p:spPr>
      </p:pic>
      <p:sp>
        <p:nvSpPr>
          <p:cNvPr id="17" name="CuadroTexto 16">
            <a:extLst>
              <a:ext uri="{FF2B5EF4-FFF2-40B4-BE49-F238E27FC236}">
                <a16:creationId xmlns:a16="http://schemas.microsoft.com/office/drawing/2014/main" id="{AD7D9B8D-39B7-4960-BC2C-BC61C17EB7F0}"/>
              </a:ext>
            </a:extLst>
          </p:cNvPr>
          <p:cNvSpPr txBox="1"/>
          <p:nvPr/>
        </p:nvSpPr>
        <p:spPr>
          <a:xfrm>
            <a:off x="564228" y="1601046"/>
            <a:ext cx="6097384" cy="774507"/>
          </a:xfrm>
          <a:prstGeom prst="rect">
            <a:avLst/>
          </a:prstGeom>
          <a:noFill/>
        </p:spPr>
        <p:txBody>
          <a:bodyPr wrap="square">
            <a:spAutoFit/>
          </a:bodyPr>
          <a:lstStyle/>
          <a:p>
            <a:pPr algn="l">
              <a:lnSpc>
                <a:spcPct val="200000"/>
              </a:lnSpc>
            </a:pPr>
            <a:r>
              <a:rPr lang="es-ES" sz="1200" b="1" dirty="0">
                <a:latin typeface="Arial" panose="020B0604020202020204" pitchFamily="34" charset="0"/>
                <a:ea typeface="Calibri" panose="020F0502020204030204" pitchFamily="34" charset="0"/>
              </a:rPr>
              <a:t>Tabla 2</a:t>
            </a:r>
            <a:r>
              <a:rPr lang="es-ES" sz="1200" b="1" i="0" dirty="0">
                <a:effectLst/>
                <a:latin typeface="Arial" panose="020B0604020202020204" pitchFamily="34" charset="0"/>
                <a:ea typeface="Calibri" panose="020F0502020204030204" pitchFamily="34" charset="0"/>
              </a:rPr>
              <a:t>.</a:t>
            </a:r>
            <a:br>
              <a:rPr lang="es-ES" sz="1200" b="1" i="0" dirty="0">
                <a:effectLst/>
                <a:latin typeface="Arial" panose="020B0604020202020204" pitchFamily="34" charset="0"/>
                <a:ea typeface="Calibri" panose="020F0502020204030204" pitchFamily="34" charset="0"/>
              </a:rPr>
            </a:br>
            <a:r>
              <a:rPr lang="es-ES" sz="1200" b="0" i="1" dirty="0">
                <a:effectLst/>
                <a:latin typeface="Arial" panose="020B0604020202020204" pitchFamily="34" charset="0"/>
                <a:ea typeface="Calibri" panose="020F0502020204030204" pitchFamily="34" charset="0"/>
              </a:rPr>
              <a:t>Prueba de Anova de la variable Eficiencia biológica</a:t>
            </a:r>
            <a:endParaRPr lang="en-US" sz="1200" b="1" i="1" dirty="0">
              <a:effectLst/>
              <a:latin typeface="Times New Roman" panose="02020603050405020304" pitchFamily="18" charset="0"/>
              <a:ea typeface="Calibri" panose="020F0502020204030204" pitchFamily="34" charset="0"/>
            </a:endParaRPr>
          </a:p>
        </p:txBody>
      </p:sp>
      <p:pic>
        <p:nvPicPr>
          <p:cNvPr id="18" name="Imagen 17">
            <a:extLst>
              <a:ext uri="{FF2B5EF4-FFF2-40B4-BE49-F238E27FC236}">
                <a16:creationId xmlns:a16="http://schemas.microsoft.com/office/drawing/2014/main" id="{06C500D4-06FC-4985-842C-BCC9F6A7E240}"/>
              </a:ext>
            </a:extLst>
          </p:cNvPr>
          <p:cNvPicPr/>
          <p:nvPr/>
        </p:nvPicPr>
        <p:blipFill rotWithShape="1">
          <a:blip r:embed="rId4"/>
          <a:srcRect r="1203" b="7907"/>
          <a:stretch/>
        </p:blipFill>
        <p:spPr bwMode="auto">
          <a:xfrm>
            <a:off x="542927" y="4498923"/>
            <a:ext cx="5659752" cy="465282"/>
          </a:xfrm>
          <a:prstGeom prst="rect">
            <a:avLst/>
          </a:prstGeom>
          <a:ln>
            <a:noFill/>
          </a:ln>
          <a:extLst>
            <a:ext uri="{53640926-AAD7-44D8-BBD7-CCE9431645EC}">
              <a14:shadowObscured xmlns:a14="http://schemas.microsoft.com/office/drawing/2010/main"/>
            </a:ext>
          </a:extLst>
        </p:spPr>
      </p:pic>
      <p:pic>
        <p:nvPicPr>
          <p:cNvPr id="19" name="Imagen 18">
            <a:extLst>
              <a:ext uri="{FF2B5EF4-FFF2-40B4-BE49-F238E27FC236}">
                <a16:creationId xmlns:a16="http://schemas.microsoft.com/office/drawing/2014/main" id="{D5DEF7FC-342A-4B57-8E7F-72C3B4239429}"/>
              </a:ext>
            </a:extLst>
          </p:cNvPr>
          <p:cNvPicPr/>
          <p:nvPr/>
        </p:nvPicPr>
        <p:blipFill>
          <a:blip r:embed="rId5"/>
          <a:stretch>
            <a:fillRect/>
          </a:stretch>
        </p:blipFill>
        <p:spPr>
          <a:xfrm>
            <a:off x="7441969" y="2298561"/>
            <a:ext cx="3896592" cy="3219560"/>
          </a:xfrm>
          <a:prstGeom prst="rect">
            <a:avLst/>
          </a:prstGeom>
          <a:ln w="6350">
            <a:solidFill>
              <a:schemeClr val="tx1"/>
            </a:solidFill>
          </a:ln>
        </p:spPr>
      </p:pic>
      <p:sp>
        <p:nvSpPr>
          <p:cNvPr id="21" name="CuadroTexto 20">
            <a:extLst>
              <a:ext uri="{FF2B5EF4-FFF2-40B4-BE49-F238E27FC236}">
                <a16:creationId xmlns:a16="http://schemas.microsoft.com/office/drawing/2014/main" id="{DA69CD43-52C9-40C4-B66D-133BA9883AED}"/>
              </a:ext>
            </a:extLst>
          </p:cNvPr>
          <p:cNvSpPr txBox="1"/>
          <p:nvPr/>
        </p:nvSpPr>
        <p:spPr>
          <a:xfrm>
            <a:off x="7379854" y="1469997"/>
            <a:ext cx="5723071" cy="774507"/>
          </a:xfrm>
          <a:prstGeom prst="rect">
            <a:avLst/>
          </a:prstGeom>
          <a:noFill/>
        </p:spPr>
        <p:txBody>
          <a:bodyPr wrap="square">
            <a:spAutoFit/>
          </a:bodyPr>
          <a:lstStyle/>
          <a:p>
            <a:pPr algn="l">
              <a:lnSpc>
                <a:spcPct val="200000"/>
              </a:lnSpc>
            </a:pPr>
            <a:r>
              <a:rPr lang="es-ES" sz="1200" b="1" i="0" dirty="0">
                <a:effectLst/>
                <a:latin typeface="Arial" panose="020B0604020202020204" pitchFamily="34" charset="0"/>
                <a:ea typeface="Calibri" panose="020F0502020204030204" pitchFamily="34" charset="0"/>
              </a:rPr>
              <a:t>Tabla 4.</a:t>
            </a:r>
            <a:br>
              <a:rPr lang="es-ES" sz="1200" b="1" i="0" dirty="0">
                <a:effectLst/>
                <a:latin typeface="Arial" panose="020B0604020202020204" pitchFamily="34" charset="0"/>
                <a:ea typeface="Calibri" panose="020F0502020204030204" pitchFamily="34" charset="0"/>
              </a:rPr>
            </a:br>
            <a:r>
              <a:rPr lang="es-ES" sz="1200" b="0" i="1" dirty="0">
                <a:effectLst/>
                <a:latin typeface="Arial" panose="020B0604020202020204" pitchFamily="34" charset="0"/>
                <a:ea typeface="Calibri" panose="020F0502020204030204" pitchFamily="34" charset="0"/>
              </a:rPr>
              <a:t>Prueba de Dunnett de la variable Eficiencia biológica</a:t>
            </a:r>
            <a:endParaRPr lang="en-US" sz="1200" b="1" i="1" dirty="0">
              <a:effectLst/>
              <a:latin typeface="Times New Roman" panose="02020603050405020304" pitchFamily="18" charset="0"/>
              <a:ea typeface="Calibri" panose="020F0502020204030204" pitchFamily="34" charset="0"/>
            </a:endParaRPr>
          </a:p>
        </p:txBody>
      </p:sp>
      <p:sp>
        <p:nvSpPr>
          <p:cNvPr id="23" name="CuadroTexto 22">
            <a:extLst>
              <a:ext uri="{FF2B5EF4-FFF2-40B4-BE49-F238E27FC236}">
                <a16:creationId xmlns:a16="http://schemas.microsoft.com/office/drawing/2014/main" id="{C7732841-8173-4DAD-87B0-4B0C73671EB2}"/>
              </a:ext>
            </a:extLst>
          </p:cNvPr>
          <p:cNvSpPr txBox="1"/>
          <p:nvPr/>
        </p:nvSpPr>
        <p:spPr>
          <a:xfrm>
            <a:off x="542927" y="3657629"/>
            <a:ext cx="6508864" cy="774507"/>
          </a:xfrm>
          <a:prstGeom prst="rect">
            <a:avLst/>
          </a:prstGeom>
          <a:noFill/>
        </p:spPr>
        <p:txBody>
          <a:bodyPr wrap="square">
            <a:spAutoFit/>
          </a:bodyPr>
          <a:lstStyle/>
          <a:p>
            <a:pPr algn="l">
              <a:lnSpc>
                <a:spcPct val="200000"/>
              </a:lnSpc>
            </a:pPr>
            <a:r>
              <a:rPr lang="es-ES" sz="1200" b="1" i="0" dirty="0">
                <a:effectLst/>
                <a:latin typeface="Arial" panose="020B0604020202020204" pitchFamily="34" charset="0"/>
                <a:ea typeface="Calibri" panose="020F0502020204030204" pitchFamily="34" charset="0"/>
              </a:rPr>
              <a:t>Tabla 3.</a:t>
            </a:r>
            <a:br>
              <a:rPr lang="es-ES" sz="1200" b="1" i="0" dirty="0">
                <a:effectLst/>
                <a:latin typeface="Arial" panose="020B0604020202020204" pitchFamily="34" charset="0"/>
                <a:ea typeface="Calibri" panose="020F0502020204030204" pitchFamily="34" charset="0"/>
              </a:rPr>
            </a:br>
            <a:r>
              <a:rPr lang="es-ES" sz="1200" b="0" i="1" dirty="0">
                <a:effectLst/>
                <a:latin typeface="Arial" panose="020B0604020202020204" pitchFamily="34" charset="0"/>
                <a:ea typeface="Calibri" panose="020F0502020204030204" pitchFamily="34" charset="0"/>
              </a:rPr>
              <a:t>Prueba post-hoc de Tukey de la variable Eficiencia biológica</a:t>
            </a:r>
            <a:endParaRPr lang="en-US" sz="1200" b="1" i="1" dirty="0">
              <a:effectLst/>
              <a:latin typeface="Times New Roman" panose="02020603050405020304" pitchFamily="18" charset="0"/>
              <a:ea typeface="Calibri" panose="020F0502020204030204" pitchFamily="34" charset="0"/>
            </a:endParaRPr>
          </a:p>
        </p:txBody>
      </p:sp>
      <p:sp>
        <p:nvSpPr>
          <p:cNvPr id="25" name="CuadroTexto 24">
            <a:extLst>
              <a:ext uri="{FF2B5EF4-FFF2-40B4-BE49-F238E27FC236}">
                <a16:creationId xmlns:a16="http://schemas.microsoft.com/office/drawing/2014/main" id="{CF69CC23-7E5D-4E8E-AED2-3619AB2F6427}"/>
              </a:ext>
            </a:extLst>
          </p:cNvPr>
          <p:cNvSpPr txBox="1"/>
          <p:nvPr/>
        </p:nvSpPr>
        <p:spPr>
          <a:xfrm>
            <a:off x="266008" y="6348316"/>
            <a:ext cx="6550428" cy="276999"/>
          </a:xfrm>
          <a:prstGeom prst="rect">
            <a:avLst/>
          </a:prstGeom>
          <a:noFill/>
        </p:spPr>
        <p:txBody>
          <a:bodyPr wrap="square">
            <a:spAutoFit/>
          </a:bodyPr>
          <a:lstStyle/>
          <a:p>
            <a:r>
              <a:rPr lang="es-EC" sz="1200">
                <a:effectLst/>
                <a:latin typeface="Arial" panose="020B0604020202020204" pitchFamily="34" charset="0"/>
                <a:ea typeface="Calibri" panose="020F0502020204030204" pitchFamily="34" charset="0"/>
              </a:rPr>
              <a:t>(Ardón López, 2004)</a:t>
            </a:r>
            <a:endParaRPr lang="en-US" sz="1200" dirty="0"/>
          </a:p>
        </p:txBody>
      </p:sp>
      <p:sp>
        <p:nvSpPr>
          <p:cNvPr id="27" name="CuadroTexto 26">
            <a:extLst>
              <a:ext uri="{FF2B5EF4-FFF2-40B4-BE49-F238E27FC236}">
                <a16:creationId xmlns:a16="http://schemas.microsoft.com/office/drawing/2014/main" id="{AC0BBA58-51EB-40C4-828E-0C1334B09743}"/>
              </a:ext>
            </a:extLst>
          </p:cNvPr>
          <p:cNvSpPr txBox="1"/>
          <p:nvPr/>
        </p:nvSpPr>
        <p:spPr>
          <a:xfrm>
            <a:off x="1778924" y="6348316"/>
            <a:ext cx="6550428" cy="276999"/>
          </a:xfrm>
          <a:prstGeom prst="rect">
            <a:avLst/>
          </a:prstGeom>
          <a:noFill/>
        </p:spPr>
        <p:txBody>
          <a:bodyPr wrap="square">
            <a:spAutoFit/>
          </a:bodyPr>
          <a:lstStyle/>
          <a:p>
            <a:r>
              <a:rPr lang="es-EC" sz="1200" dirty="0">
                <a:effectLst/>
                <a:latin typeface="Arial" panose="020B0604020202020204" pitchFamily="34" charset="0"/>
                <a:ea typeface="Calibri" panose="020F0502020204030204" pitchFamily="34" charset="0"/>
              </a:rPr>
              <a:t>(Aguinaga, 2012)</a:t>
            </a:r>
            <a:endParaRPr lang="en-US" sz="1200" dirty="0"/>
          </a:p>
        </p:txBody>
      </p:sp>
      <p:sp>
        <p:nvSpPr>
          <p:cNvPr id="29" name="CuadroTexto 28">
            <a:extLst>
              <a:ext uri="{FF2B5EF4-FFF2-40B4-BE49-F238E27FC236}">
                <a16:creationId xmlns:a16="http://schemas.microsoft.com/office/drawing/2014/main" id="{1E631999-B91E-41E9-8DCA-7A6A6186C638}"/>
              </a:ext>
            </a:extLst>
          </p:cNvPr>
          <p:cNvSpPr txBox="1"/>
          <p:nvPr/>
        </p:nvSpPr>
        <p:spPr>
          <a:xfrm>
            <a:off x="3017521" y="6340865"/>
            <a:ext cx="6550428" cy="276999"/>
          </a:xfrm>
          <a:prstGeom prst="rect">
            <a:avLst/>
          </a:prstGeom>
          <a:noFill/>
        </p:spPr>
        <p:txBody>
          <a:bodyPr wrap="square">
            <a:spAutoFit/>
          </a:bodyPr>
          <a:lstStyle/>
          <a:p>
            <a:r>
              <a:rPr lang="es-EC" sz="1200" dirty="0">
                <a:effectLst/>
                <a:latin typeface="Arial" panose="020B0604020202020204" pitchFamily="34" charset="0"/>
                <a:ea typeface="Calibri" panose="020F0502020204030204" pitchFamily="34" charset="0"/>
              </a:rPr>
              <a:t>(Ardón López, 2007) </a:t>
            </a:r>
            <a:r>
              <a:rPr lang="es-EC" sz="1200" dirty="0">
                <a:latin typeface="Arial" panose="020B0604020202020204" pitchFamily="34" charset="0"/>
                <a:ea typeface="Calibri" panose="020F0502020204030204" pitchFamily="34" charset="0"/>
              </a:rPr>
              <a:t>(</a:t>
            </a:r>
            <a:r>
              <a:rPr lang="es-EC" sz="1200" dirty="0">
                <a:effectLst/>
                <a:latin typeface="Arial" panose="020B0604020202020204" pitchFamily="34" charset="0"/>
                <a:ea typeface="Calibri" panose="020F0502020204030204" pitchFamily="34" charset="0"/>
              </a:rPr>
              <a:t>Pineda </a:t>
            </a:r>
            <a:r>
              <a:rPr lang="es-EC" sz="1200" dirty="0" err="1">
                <a:effectLst/>
                <a:latin typeface="Arial" panose="020B0604020202020204" pitchFamily="34" charset="0"/>
                <a:ea typeface="Calibri" panose="020F0502020204030204" pitchFamily="34" charset="0"/>
              </a:rPr>
              <a:t>Insuasti</a:t>
            </a:r>
            <a:r>
              <a:rPr lang="es-EC" sz="1200" dirty="0">
                <a:effectLst/>
                <a:latin typeface="Arial" panose="020B0604020202020204" pitchFamily="34" charset="0"/>
                <a:ea typeface="Calibri" panose="020F0502020204030204" pitchFamily="34" charset="0"/>
              </a:rPr>
              <a:t> </a:t>
            </a:r>
            <a:r>
              <a:rPr lang="es-EC" sz="1200" i="1" dirty="0">
                <a:effectLst/>
                <a:latin typeface="Arial" panose="020B0604020202020204" pitchFamily="34" charset="0"/>
                <a:ea typeface="Calibri" panose="020F0502020204030204" pitchFamily="34" charset="0"/>
              </a:rPr>
              <a:t>et al</a:t>
            </a:r>
            <a:r>
              <a:rPr lang="es-EC" sz="1200" dirty="0">
                <a:effectLst/>
                <a:latin typeface="Arial" panose="020B0604020202020204" pitchFamily="34" charset="0"/>
                <a:ea typeface="Calibri" panose="020F0502020204030204" pitchFamily="34" charset="0"/>
              </a:rPr>
              <a:t>., 2016)</a:t>
            </a:r>
            <a:endParaRPr lang="en-US" sz="1200" dirty="0"/>
          </a:p>
        </p:txBody>
      </p:sp>
      <p:sp>
        <p:nvSpPr>
          <p:cNvPr id="2" name="CuadroTexto 1">
            <a:extLst>
              <a:ext uri="{FF2B5EF4-FFF2-40B4-BE49-F238E27FC236}">
                <a16:creationId xmlns:a16="http://schemas.microsoft.com/office/drawing/2014/main" id="{ED9C76C3-FF02-4C0C-AFA8-B588F7C130CB}"/>
              </a:ext>
            </a:extLst>
          </p:cNvPr>
          <p:cNvSpPr txBox="1"/>
          <p:nvPr/>
        </p:nvSpPr>
        <p:spPr>
          <a:xfrm>
            <a:off x="512063" y="5067881"/>
            <a:ext cx="3767329" cy="830997"/>
          </a:xfrm>
          <a:prstGeom prst="rect">
            <a:avLst/>
          </a:prstGeom>
          <a:noFill/>
        </p:spPr>
        <p:txBody>
          <a:bodyPr wrap="square" rtlCol="0">
            <a:spAutoFit/>
          </a:bodyPr>
          <a:lstStyle/>
          <a:p>
            <a:r>
              <a:rPr lang="es-EC" sz="1600" dirty="0">
                <a:latin typeface="Arial" panose="020B0604020202020204" pitchFamily="34" charset="0"/>
                <a:cs typeface="Arial" panose="020B0604020202020204" pitchFamily="34" charset="0"/>
              </a:rPr>
              <a:t>Aserrín bajo N</a:t>
            </a:r>
          </a:p>
          <a:p>
            <a:r>
              <a:rPr lang="es-EC" sz="1600" dirty="0">
                <a:latin typeface="Arial" panose="020B0604020202020204" pitchFamily="34" charset="0"/>
                <a:cs typeface="Arial" panose="020B0604020202020204" pitchFamily="34" charset="0"/>
              </a:rPr>
              <a:t>Relación C/N</a:t>
            </a:r>
          </a:p>
          <a:p>
            <a:r>
              <a:rPr lang="es-EC" sz="1600" dirty="0">
                <a:latin typeface="Arial" panose="020B0604020202020204" pitchFamily="34" charset="0"/>
                <a:cs typeface="Arial" panose="020B0604020202020204" pitchFamily="34" charset="0"/>
              </a:rPr>
              <a:t>Césped y Vaina de Fréjol aportan N</a:t>
            </a:r>
            <a:endParaRPr lang="en-US" sz="1600" dirty="0">
              <a:latin typeface="Arial" panose="020B0604020202020204" pitchFamily="34" charset="0"/>
              <a:cs typeface="Arial" panose="020B0604020202020204" pitchFamily="34" charset="0"/>
            </a:endParaRPr>
          </a:p>
        </p:txBody>
      </p:sp>
      <p:sp>
        <p:nvSpPr>
          <p:cNvPr id="14" name="Rectángulo 13">
            <a:extLst>
              <a:ext uri="{FF2B5EF4-FFF2-40B4-BE49-F238E27FC236}">
                <a16:creationId xmlns:a16="http://schemas.microsoft.com/office/drawing/2014/main" id="{179891E3-1E2E-4E58-A1BB-AD52DA5C9B08}"/>
              </a:ext>
            </a:extLst>
          </p:cNvPr>
          <p:cNvSpPr/>
          <p:nvPr/>
        </p:nvSpPr>
        <p:spPr>
          <a:xfrm>
            <a:off x="7441968" y="4379303"/>
            <a:ext cx="3429231" cy="1196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adroTexto 19">
            <a:extLst>
              <a:ext uri="{FF2B5EF4-FFF2-40B4-BE49-F238E27FC236}">
                <a16:creationId xmlns:a16="http://schemas.microsoft.com/office/drawing/2014/main" id="{9F43FB49-B626-4CCA-AD9F-0BBF1039A2A8}"/>
              </a:ext>
            </a:extLst>
          </p:cNvPr>
          <p:cNvSpPr txBox="1"/>
          <p:nvPr/>
        </p:nvSpPr>
        <p:spPr>
          <a:xfrm>
            <a:off x="4615188" y="5129437"/>
            <a:ext cx="2600960" cy="584775"/>
          </a:xfrm>
          <a:prstGeom prst="rect">
            <a:avLst/>
          </a:prstGeom>
          <a:noFill/>
        </p:spPr>
        <p:txBody>
          <a:bodyPr wrap="square" rtlCol="0">
            <a:spAutoFit/>
          </a:bodyPr>
          <a:lstStyle/>
          <a:p>
            <a:r>
              <a:rPr lang="es-EC" sz="1600" dirty="0">
                <a:latin typeface="Arial" panose="020B0604020202020204" pitchFamily="34" charset="0"/>
                <a:cs typeface="Arial" panose="020B0604020202020204" pitchFamily="34" charset="0"/>
              </a:rPr>
              <a:t>Igualdad significativa de 124,86% y 111,98%</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6564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408540" y="689206"/>
            <a:ext cx="9382953" cy="612412"/>
          </a:xfrm>
          <a:prstGeom prst="rect">
            <a:avLst/>
          </a:prstGeom>
        </p:spPr>
        <p:txBody>
          <a:bodyPr wrap="none">
            <a:spAutoFit/>
          </a:bodyPr>
          <a:lstStyle/>
          <a:p>
            <a:pPr>
              <a:lnSpc>
                <a:spcPct val="200000"/>
              </a:lnSpc>
              <a:spcBef>
                <a:spcPts val="200"/>
              </a:spcBef>
              <a:spcAft>
                <a:spcPts val="1800"/>
              </a:spcAft>
            </a:pPr>
            <a:r>
              <a:rPr lang="es-EC" sz="2000" b="1" dirty="0">
                <a:effectLst/>
                <a:latin typeface="Arial" panose="020B0604020202020204" pitchFamily="34" charset="0"/>
                <a:ea typeface="Times New Roman" panose="02020603050405020304" pitchFamily="18" charset="0"/>
                <a:cs typeface="Arial" panose="020B0604020202020204" pitchFamily="34" charset="0"/>
              </a:rPr>
              <a:t>Valoración del efecto de la mezcla de sustratos sobre el periodo productivo</a:t>
            </a:r>
            <a:endParaRPr lang="en-US" sz="2000" b="1"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9" name="Título 1">
            <a:extLst>
              <a:ext uri="{FF2B5EF4-FFF2-40B4-BE49-F238E27FC236}">
                <a16:creationId xmlns:a16="http://schemas.microsoft.com/office/drawing/2014/main" id="{055F60FD-0E96-4CA7-8272-4DC788B3704D}"/>
              </a:ext>
            </a:extLst>
          </p:cNvPr>
          <p:cNvSpPr txBox="1">
            <a:spLocks/>
          </p:cNvSpPr>
          <p:nvPr/>
        </p:nvSpPr>
        <p:spPr>
          <a:xfrm>
            <a:off x="980661" y="-13252"/>
            <a:ext cx="109728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sz="2800" i="0" kern="0" dirty="0">
                <a:solidFill>
                  <a:schemeClr val="tx1"/>
                </a:solidFill>
                <a:latin typeface="Calibri" panose="020F0502020204030204" pitchFamily="34" charset="0"/>
                <a:cs typeface="Calibri" panose="020F0502020204030204" pitchFamily="34" charset="0"/>
              </a:rPr>
              <a:t>RESULTADOS Y DISCUSIÓN</a:t>
            </a:r>
          </a:p>
        </p:txBody>
      </p:sp>
      <p:pic>
        <p:nvPicPr>
          <p:cNvPr id="22" name="Imagen 21">
            <a:extLst>
              <a:ext uri="{FF2B5EF4-FFF2-40B4-BE49-F238E27FC236}">
                <a16:creationId xmlns:a16="http://schemas.microsoft.com/office/drawing/2014/main" id="{D52218D3-9AF2-47F3-97B3-8621C0DDA265}"/>
              </a:ext>
            </a:extLst>
          </p:cNvPr>
          <p:cNvPicPr/>
          <p:nvPr/>
        </p:nvPicPr>
        <p:blipFill>
          <a:blip r:embed="rId3"/>
          <a:stretch>
            <a:fillRect/>
          </a:stretch>
        </p:blipFill>
        <p:spPr>
          <a:xfrm>
            <a:off x="588789" y="2199929"/>
            <a:ext cx="4746625" cy="895350"/>
          </a:xfrm>
          <a:prstGeom prst="rect">
            <a:avLst/>
          </a:prstGeom>
          <a:ln w="6350">
            <a:solidFill>
              <a:schemeClr val="tx1"/>
            </a:solidFill>
          </a:ln>
        </p:spPr>
      </p:pic>
      <p:sp>
        <p:nvSpPr>
          <p:cNvPr id="23" name="CuadroTexto 22">
            <a:extLst>
              <a:ext uri="{FF2B5EF4-FFF2-40B4-BE49-F238E27FC236}">
                <a16:creationId xmlns:a16="http://schemas.microsoft.com/office/drawing/2014/main" id="{83064340-A732-4E7F-9242-1F0E67A9283E}"/>
              </a:ext>
            </a:extLst>
          </p:cNvPr>
          <p:cNvSpPr txBox="1"/>
          <p:nvPr/>
        </p:nvSpPr>
        <p:spPr>
          <a:xfrm>
            <a:off x="525872" y="1340569"/>
            <a:ext cx="6097384" cy="774507"/>
          </a:xfrm>
          <a:prstGeom prst="rect">
            <a:avLst/>
          </a:prstGeom>
          <a:noFill/>
        </p:spPr>
        <p:txBody>
          <a:bodyPr wrap="square">
            <a:spAutoFit/>
          </a:bodyPr>
          <a:lstStyle/>
          <a:p>
            <a:pPr algn="l">
              <a:lnSpc>
                <a:spcPct val="200000"/>
              </a:lnSpc>
            </a:pPr>
            <a:r>
              <a:rPr lang="es-ES" sz="1200" b="1" i="0" dirty="0">
                <a:effectLst/>
                <a:latin typeface="Arial" panose="020B0604020202020204" pitchFamily="34" charset="0"/>
                <a:ea typeface="Calibri" panose="020F0502020204030204" pitchFamily="34" charset="0"/>
              </a:rPr>
              <a:t>Tabla 5.</a:t>
            </a:r>
            <a:br>
              <a:rPr lang="es-ES" sz="1200" b="1" i="0" dirty="0">
                <a:effectLst/>
                <a:latin typeface="Arial" panose="020B0604020202020204" pitchFamily="34" charset="0"/>
                <a:ea typeface="Calibri" panose="020F0502020204030204" pitchFamily="34" charset="0"/>
              </a:rPr>
            </a:br>
            <a:r>
              <a:rPr lang="es-ES" sz="1200" b="0" i="1" dirty="0">
                <a:effectLst/>
                <a:latin typeface="Arial" panose="020B0604020202020204" pitchFamily="34" charset="0"/>
                <a:ea typeface="Calibri" panose="020F0502020204030204" pitchFamily="34" charset="0"/>
              </a:rPr>
              <a:t>Prueba de Levene de la variable Periodo productivo</a:t>
            </a:r>
            <a:endParaRPr lang="en-US" sz="1200" b="1" i="1" dirty="0">
              <a:effectLst/>
              <a:latin typeface="Times New Roman" panose="02020603050405020304" pitchFamily="18" charset="0"/>
              <a:ea typeface="Calibri" panose="020F0502020204030204" pitchFamily="34" charset="0"/>
            </a:endParaRPr>
          </a:p>
        </p:txBody>
      </p:sp>
      <p:pic>
        <p:nvPicPr>
          <p:cNvPr id="24" name="Imagen 23">
            <a:extLst>
              <a:ext uri="{FF2B5EF4-FFF2-40B4-BE49-F238E27FC236}">
                <a16:creationId xmlns:a16="http://schemas.microsoft.com/office/drawing/2014/main" id="{09F696F7-68F8-4EC2-AEAA-425CA19D0AEC}"/>
              </a:ext>
            </a:extLst>
          </p:cNvPr>
          <p:cNvPicPr/>
          <p:nvPr/>
        </p:nvPicPr>
        <p:blipFill>
          <a:blip r:embed="rId4"/>
          <a:stretch>
            <a:fillRect/>
          </a:stretch>
        </p:blipFill>
        <p:spPr>
          <a:xfrm>
            <a:off x="588789" y="4126975"/>
            <a:ext cx="4319270" cy="655320"/>
          </a:xfrm>
          <a:prstGeom prst="rect">
            <a:avLst/>
          </a:prstGeom>
          <a:ln w="6350">
            <a:solidFill>
              <a:schemeClr val="tx1"/>
            </a:solidFill>
          </a:ln>
        </p:spPr>
      </p:pic>
      <p:sp>
        <p:nvSpPr>
          <p:cNvPr id="25" name="CuadroTexto 24">
            <a:extLst>
              <a:ext uri="{FF2B5EF4-FFF2-40B4-BE49-F238E27FC236}">
                <a16:creationId xmlns:a16="http://schemas.microsoft.com/office/drawing/2014/main" id="{BEED5E43-DBFD-4EA7-8E20-423F50AC67A1}"/>
              </a:ext>
            </a:extLst>
          </p:cNvPr>
          <p:cNvSpPr txBox="1"/>
          <p:nvPr/>
        </p:nvSpPr>
        <p:spPr>
          <a:xfrm>
            <a:off x="525872" y="3260653"/>
            <a:ext cx="6097384" cy="774507"/>
          </a:xfrm>
          <a:prstGeom prst="rect">
            <a:avLst/>
          </a:prstGeom>
          <a:noFill/>
        </p:spPr>
        <p:txBody>
          <a:bodyPr wrap="square">
            <a:spAutoFit/>
          </a:bodyPr>
          <a:lstStyle/>
          <a:p>
            <a:pPr algn="l">
              <a:lnSpc>
                <a:spcPct val="200000"/>
              </a:lnSpc>
            </a:pPr>
            <a:r>
              <a:rPr lang="es-ES" sz="1200" b="1" i="0" dirty="0">
                <a:effectLst/>
                <a:latin typeface="Arial" panose="020B0604020202020204" pitchFamily="34" charset="0"/>
                <a:ea typeface="Calibri" panose="020F0502020204030204" pitchFamily="34" charset="0"/>
              </a:rPr>
              <a:t>Tabla </a:t>
            </a:r>
            <a:r>
              <a:rPr lang="es-ES" sz="1200" b="1" dirty="0">
                <a:latin typeface="Arial" panose="020B0604020202020204" pitchFamily="34" charset="0"/>
                <a:ea typeface="Calibri" panose="020F0502020204030204" pitchFamily="34" charset="0"/>
              </a:rPr>
              <a:t>6</a:t>
            </a:r>
            <a:r>
              <a:rPr lang="es-ES" sz="1200" b="1" i="0" dirty="0">
                <a:effectLst/>
                <a:latin typeface="Arial" panose="020B0604020202020204" pitchFamily="34" charset="0"/>
                <a:ea typeface="Calibri" panose="020F0502020204030204" pitchFamily="34" charset="0"/>
              </a:rPr>
              <a:t>.</a:t>
            </a:r>
            <a:br>
              <a:rPr lang="es-ES" sz="1200" b="1" i="0" dirty="0">
                <a:effectLst/>
                <a:latin typeface="Arial" panose="020B0604020202020204" pitchFamily="34" charset="0"/>
                <a:ea typeface="Calibri" panose="020F0502020204030204" pitchFamily="34" charset="0"/>
              </a:rPr>
            </a:br>
            <a:r>
              <a:rPr lang="es-ES" sz="1200" b="0" i="1" dirty="0">
                <a:effectLst/>
                <a:latin typeface="Arial" panose="020B0604020202020204" pitchFamily="34" charset="0"/>
                <a:ea typeface="Calibri" panose="020F0502020204030204" pitchFamily="34" charset="0"/>
              </a:rPr>
              <a:t>Prueba de Kruskal-Wallis de la variable Periodo productivo</a:t>
            </a:r>
            <a:endParaRPr lang="en-US" sz="1200" b="1" i="1" dirty="0">
              <a:effectLst/>
              <a:latin typeface="Times New Roman" panose="02020603050405020304" pitchFamily="18" charset="0"/>
              <a:ea typeface="Calibri" panose="020F0502020204030204" pitchFamily="34" charset="0"/>
            </a:endParaRPr>
          </a:p>
        </p:txBody>
      </p:sp>
      <p:pic>
        <p:nvPicPr>
          <p:cNvPr id="26" name="Imagen 25">
            <a:extLst>
              <a:ext uri="{FF2B5EF4-FFF2-40B4-BE49-F238E27FC236}">
                <a16:creationId xmlns:a16="http://schemas.microsoft.com/office/drawing/2014/main" id="{1C840AE5-8290-4E80-BB47-50DF8F1876FF}"/>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772116" y="2004076"/>
            <a:ext cx="3611659" cy="3837256"/>
          </a:xfrm>
          <a:prstGeom prst="rect">
            <a:avLst/>
          </a:prstGeom>
          <a:ln w="6350">
            <a:solidFill>
              <a:schemeClr val="tx1"/>
            </a:solidFill>
          </a:ln>
        </p:spPr>
      </p:pic>
      <p:sp>
        <p:nvSpPr>
          <p:cNvPr id="27" name="CuadroTexto 26">
            <a:extLst>
              <a:ext uri="{FF2B5EF4-FFF2-40B4-BE49-F238E27FC236}">
                <a16:creationId xmlns:a16="http://schemas.microsoft.com/office/drawing/2014/main" id="{AA5378BA-1B8A-4911-AF6F-7DDE976841CC}"/>
              </a:ext>
            </a:extLst>
          </p:cNvPr>
          <p:cNvSpPr txBox="1"/>
          <p:nvPr/>
        </p:nvSpPr>
        <p:spPr>
          <a:xfrm>
            <a:off x="5686076" y="1182997"/>
            <a:ext cx="6097384" cy="774507"/>
          </a:xfrm>
          <a:prstGeom prst="rect">
            <a:avLst/>
          </a:prstGeom>
          <a:noFill/>
        </p:spPr>
        <p:txBody>
          <a:bodyPr wrap="square">
            <a:spAutoFit/>
          </a:bodyPr>
          <a:lstStyle/>
          <a:p>
            <a:pPr algn="l">
              <a:lnSpc>
                <a:spcPct val="200000"/>
              </a:lnSpc>
            </a:pPr>
            <a:r>
              <a:rPr lang="es-ES" sz="1200" b="1" i="0" dirty="0">
                <a:effectLst/>
                <a:latin typeface="Arial" panose="020B0604020202020204" pitchFamily="34" charset="0"/>
                <a:ea typeface="Calibri" panose="020F0502020204030204" pitchFamily="34" charset="0"/>
              </a:rPr>
              <a:t>Tabla 7.</a:t>
            </a:r>
            <a:br>
              <a:rPr lang="es-ES" sz="1200" b="1" i="0" dirty="0">
                <a:effectLst/>
                <a:latin typeface="Arial" panose="020B0604020202020204" pitchFamily="34" charset="0"/>
                <a:ea typeface="Calibri" panose="020F0502020204030204" pitchFamily="34" charset="0"/>
              </a:rPr>
            </a:br>
            <a:r>
              <a:rPr lang="es-ES" sz="1200" b="0" i="1" dirty="0">
                <a:effectLst/>
                <a:latin typeface="Arial" panose="020B0604020202020204" pitchFamily="34" charset="0"/>
                <a:ea typeface="Calibri" panose="020F0502020204030204" pitchFamily="34" charset="0"/>
              </a:rPr>
              <a:t>Prueba de Kruskal-Wallis de la variable Periodo productivo</a:t>
            </a:r>
            <a:endParaRPr lang="en-US" sz="1200" b="1" i="1" dirty="0">
              <a:effectLst/>
              <a:latin typeface="Times New Roman" panose="02020603050405020304" pitchFamily="18" charset="0"/>
              <a:ea typeface="Calibri" panose="020F0502020204030204" pitchFamily="34" charset="0"/>
            </a:endParaRPr>
          </a:p>
        </p:txBody>
      </p:sp>
      <p:sp>
        <p:nvSpPr>
          <p:cNvPr id="28" name="CuadroTexto 27">
            <a:extLst>
              <a:ext uri="{FF2B5EF4-FFF2-40B4-BE49-F238E27FC236}">
                <a16:creationId xmlns:a16="http://schemas.microsoft.com/office/drawing/2014/main" id="{0D5D8D0D-DF92-4429-8EC8-9613EECE6D9D}"/>
              </a:ext>
            </a:extLst>
          </p:cNvPr>
          <p:cNvSpPr txBox="1"/>
          <p:nvPr/>
        </p:nvSpPr>
        <p:spPr>
          <a:xfrm>
            <a:off x="159207" y="6337935"/>
            <a:ext cx="6255326" cy="276999"/>
          </a:xfrm>
          <a:prstGeom prst="rect">
            <a:avLst/>
          </a:prstGeom>
          <a:noFill/>
        </p:spPr>
        <p:txBody>
          <a:bodyPr wrap="square">
            <a:spAutoFit/>
          </a:bodyPr>
          <a:lstStyle/>
          <a:p>
            <a:r>
              <a:rPr lang="es-EC" sz="1200" dirty="0">
                <a:effectLst/>
                <a:latin typeface="Arial" panose="020B0604020202020204" pitchFamily="34" charset="0"/>
                <a:ea typeface="Calibri" panose="020F0502020204030204" pitchFamily="34" charset="0"/>
              </a:rPr>
              <a:t>(Sánchez Vásquez &amp; </a:t>
            </a:r>
            <a:r>
              <a:rPr lang="es-EC" sz="1200" dirty="0" err="1">
                <a:effectLst/>
                <a:latin typeface="Arial" panose="020B0604020202020204" pitchFamily="34" charset="0"/>
                <a:ea typeface="Calibri" panose="020F0502020204030204" pitchFamily="34" charset="0"/>
              </a:rPr>
              <a:t>Royse</a:t>
            </a:r>
            <a:r>
              <a:rPr lang="es-EC" sz="1200" dirty="0">
                <a:latin typeface="Arial" panose="020B0604020202020204" pitchFamily="34" charset="0"/>
                <a:ea typeface="Calibri" panose="020F0502020204030204" pitchFamily="34" charset="0"/>
              </a:rPr>
              <a:t>, </a:t>
            </a:r>
            <a:r>
              <a:rPr lang="es-EC" sz="1200" dirty="0">
                <a:effectLst/>
                <a:latin typeface="Arial" panose="020B0604020202020204" pitchFamily="34" charset="0"/>
                <a:ea typeface="Calibri" panose="020F0502020204030204" pitchFamily="34" charset="0"/>
              </a:rPr>
              <a:t>2001) </a:t>
            </a:r>
            <a:endParaRPr lang="en-US" sz="1200" dirty="0"/>
          </a:p>
        </p:txBody>
      </p:sp>
      <p:sp>
        <p:nvSpPr>
          <p:cNvPr id="29" name="CuadroTexto 28">
            <a:extLst>
              <a:ext uri="{FF2B5EF4-FFF2-40B4-BE49-F238E27FC236}">
                <a16:creationId xmlns:a16="http://schemas.microsoft.com/office/drawing/2014/main" id="{CFD3A73A-F7B2-4EE6-9BB8-168202DA8030}"/>
              </a:ext>
            </a:extLst>
          </p:cNvPr>
          <p:cNvSpPr txBox="1"/>
          <p:nvPr/>
        </p:nvSpPr>
        <p:spPr>
          <a:xfrm>
            <a:off x="2554086" y="6337935"/>
            <a:ext cx="6255326" cy="276999"/>
          </a:xfrm>
          <a:prstGeom prst="rect">
            <a:avLst/>
          </a:prstGeom>
          <a:noFill/>
        </p:spPr>
        <p:txBody>
          <a:bodyPr wrap="square">
            <a:spAutoFit/>
          </a:bodyPr>
          <a:lstStyle/>
          <a:p>
            <a:r>
              <a:rPr lang="en-US" sz="1200" dirty="0">
                <a:effectLst/>
                <a:latin typeface="Arial" panose="020B0604020202020204" pitchFamily="34" charset="0"/>
                <a:ea typeface="Calibri" panose="020F0502020204030204" pitchFamily="34" charset="0"/>
              </a:rPr>
              <a:t> (</a:t>
            </a:r>
            <a:r>
              <a:rPr lang="es-EC" sz="1200" dirty="0">
                <a:effectLst/>
                <a:latin typeface="Arial" panose="020B0604020202020204" pitchFamily="34" charset="0"/>
                <a:ea typeface="Calibri" panose="020F0502020204030204" pitchFamily="34" charset="0"/>
              </a:rPr>
              <a:t>Fernández Michel, 2004)</a:t>
            </a:r>
            <a:endParaRPr lang="en-US" sz="1200" dirty="0"/>
          </a:p>
        </p:txBody>
      </p:sp>
      <p:sp>
        <p:nvSpPr>
          <p:cNvPr id="2" name="Rectángulo 1">
            <a:extLst>
              <a:ext uri="{FF2B5EF4-FFF2-40B4-BE49-F238E27FC236}">
                <a16:creationId xmlns:a16="http://schemas.microsoft.com/office/drawing/2014/main" id="{39AE7EEC-D1F6-4635-8117-3B4655FB74EE}"/>
              </a:ext>
            </a:extLst>
          </p:cNvPr>
          <p:cNvSpPr/>
          <p:nvPr/>
        </p:nvSpPr>
        <p:spPr>
          <a:xfrm>
            <a:off x="5772116" y="3722624"/>
            <a:ext cx="3132108" cy="1056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ángulo 12">
            <a:extLst>
              <a:ext uri="{FF2B5EF4-FFF2-40B4-BE49-F238E27FC236}">
                <a16:creationId xmlns:a16="http://schemas.microsoft.com/office/drawing/2014/main" id="{C2A929B7-8CE5-460E-9420-55FC01EA7EF6}"/>
              </a:ext>
            </a:extLst>
          </p:cNvPr>
          <p:cNvSpPr/>
          <p:nvPr/>
        </p:nvSpPr>
        <p:spPr>
          <a:xfrm>
            <a:off x="5772116" y="5546836"/>
            <a:ext cx="3132108" cy="1056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ángulo 13">
            <a:extLst>
              <a:ext uri="{FF2B5EF4-FFF2-40B4-BE49-F238E27FC236}">
                <a16:creationId xmlns:a16="http://schemas.microsoft.com/office/drawing/2014/main" id="{C62475CE-050F-4F8B-96AF-2DC89D950FFA}"/>
              </a:ext>
            </a:extLst>
          </p:cNvPr>
          <p:cNvSpPr/>
          <p:nvPr/>
        </p:nvSpPr>
        <p:spPr>
          <a:xfrm>
            <a:off x="5772116" y="5725562"/>
            <a:ext cx="3132108" cy="1056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2">
            <a:extLst>
              <a:ext uri="{FF2B5EF4-FFF2-40B4-BE49-F238E27FC236}">
                <a16:creationId xmlns:a16="http://schemas.microsoft.com/office/drawing/2014/main" id="{705B5650-03CE-4782-818C-362509097CE1}"/>
              </a:ext>
            </a:extLst>
          </p:cNvPr>
          <p:cNvSpPr txBox="1"/>
          <p:nvPr/>
        </p:nvSpPr>
        <p:spPr>
          <a:xfrm>
            <a:off x="625856" y="5010912"/>
            <a:ext cx="1820672" cy="646331"/>
          </a:xfrm>
          <a:prstGeom prst="rect">
            <a:avLst/>
          </a:prstGeom>
          <a:noFill/>
        </p:spPr>
        <p:txBody>
          <a:bodyPr wrap="square" rtlCol="0">
            <a:spAutoFit/>
          </a:bodyPr>
          <a:lstStyle/>
          <a:p>
            <a:r>
              <a:rPr lang="es-EC" dirty="0">
                <a:latin typeface="Arial" panose="020B0604020202020204" pitchFamily="34" charset="0"/>
                <a:cs typeface="Arial" panose="020B0604020202020204" pitchFamily="34" charset="0"/>
              </a:rPr>
              <a:t>50- 70 días</a:t>
            </a:r>
          </a:p>
          <a:p>
            <a:r>
              <a:rPr lang="es-EC" dirty="0">
                <a:latin typeface="Arial" panose="020B0604020202020204" pitchFamily="34" charset="0"/>
                <a:cs typeface="Arial" panose="020B0604020202020204" pitchFamily="34" charset="0"/>
              </a:rPr>
              <a:t>57- 71 días </a:t>
            </a:r>
            <a:endParaRPr lang="en-US" dirty="0">
              <a:latin typeface="Arial" panose="020B060402020202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id="{D46EE4E9-DCD3-407B-A711-CAC14BC922BE}"/>
              </a:ext>
            </a:extLst>
          </p:cNvPr>
          <p:cNvSpPr txBox="1"/>
          <p:nvPr/>
        </p:nvSpPr>
        <p:spPr>
          <a:xfrm>
            <a:off x="9782539" y="2199929"/>
            <a:ext cx="1820672" cy="646331"/>
          </a:xfrm>
          <a:prstGeom prst="rect">
            <a:avLst/>
          </a:prstGeom>
          <a:noFill/>
        </p:spPr>
        <p:txBody>
          <a:bodyPr wrap="square" rtlCol="0">
            <a:spAutoFit/>
          </a:bodyPr>
          <a:lstStyle/>
          <a:p>
            <a:r>
              <a:rPr lang="es-EC" dirty="0">
                <a:latin typeface="Arial" panose="020B0604020202020204" pitchFamily="34" charset="0"/>
                <a:cs typeface="Arial" panose="020B0604020202020204" pitchFamily="34" charset="0"/>
              </a:rPr>
              <a:t>71- 72 días</a:t>
            </a:r>
          </a:p>
          <a:p>
            <a:r>
              <a:rPr lang="es-EC" dirty="0">
                <a:latin typeface="Arial" panose="020B0604020202020204" pitchFamily="34" charset="0"/>
                <a:cs typeface="Arial" panose="020B0604020202020204" pitchFamily="34" charset="0"/>
              </a:rPr>
              <a:t>74 días</a:t>
            </a:r>
            <a:endParaRPr lang="en-US" dirty="0">
              <a:latin typeface="Arial" panose="020B0604020202020204" pitchFamily="34" charset="0"/>
              <a:cs typeface="Arial" panose="020B0604020202020204" pitchFamily="34" charset="0"/>
            </a:endParaRPr>
          </a:p>
        </p:txBody>
      </p:sp>
      <p:sp>
        <p:nvSpPr>
          <p:cNvPr id="17" name="CuadroTexto 16">
            <a:extLst>
              <a:ext uri="{FF2B5EF4-FFF2-40B4-BE49-F238E27FC236}">
                <a16:creationId xmlns:a16="http://schemas.microsoft.com/office/drawing/2014/main" id="{25B6153C-D959-4E7D-89CD-915F85B47E1D}"/>
              </a:ext>
            </a:extLst>
          </p:cNvPr>
          <p:cNvSpPr txBox="1"/>
          <p:nvPr/>
        </p:nvSpPr>
        <p:spPr>
          <a:xfrm>
            <a:off x="9782539" y="3088685"/>
            <a:ext cx="1820672" cy="1200329"/>
          </a:xfrm>
          <a:prstGeom prst="rect">
            <a:avLst/>
          </a:prstGeom>
          <a:noFill/>
        </p:spPr>
        <p:txBody>
          <a:bodyPr wrap="square" rtlCol="0">
            <a:spAutoFit/>
          </a:bodyPr>
          <a:lstStyle/>
          <a:p>
            <a:r>
              <a:rPr lang="es-EC" dirty="0">
                <a:latin typeface="Arial" panose="020B0604020202020204" pitchFamily="34" charset="0"/>
                <a:cs typeface="Arial" panose="020B0604020202020204" pitchFamily="34" charset="0"/>
              </a:rPr>
              <a:t>Aserrín tiende a compactarse en exceso de humedad</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1964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72143" y="426896"/>
            <a:ext cx="9553501" cy="1227965"/>
          </a:xfrm>
          <a:prstGeom prst="rect">
            <a:avLst/>
          </a:prstGeom>
        </p:spPr>
        <p:txBody>
          <a:bodyPr wrap="square">
            <a:spAutoFit/>
          </a:bodyPr>
          <a:lstStyle/>
          <a:p>
            <a:pPr>
              <a:lnSpc>
                <a:spcPct val="200000"/>
              </a:lnSpc>
              <a:spcAft>
                <a:spcPts val="0"/>
              </a:spcAft>
            </a:pPr>
            <a:r>
              <a:rPr lang="es-ES" sz="2000" b="1" dirty="0">
                <a:latin typeface="Arial" panose="020B0604020202020204" pitchFamily="34" charset="0"/>
                <a:ea typeface="Times New Roman" panose="02020603050405020304" pitchFamily="18" charset="0"/>
                <a:cs typeface="Times New Roman" panose="02020603050405020304" pitchFamily="18" charset="0"/>
              </a:rPr>
              <a:t>Comparación de la tasa de producción carpóforos del hongo Pleurotus ostreatus sobre los tratamientos evaluados.</a:t>
            </a:r>
            <a:endParaRPr lang="es-EC" sz="2000" b="1"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6" name="Título 1">
            <a:extLst>
              <a:ext uri="{FF2B5EF4-FFF2-40B4-BE49-F238E27FC236}">
                <a16:creationId xmlns:a16="http://schemas.microsoft.com/office/drawing/2014/main" id="{055F60FD-0E96-4CA7-8272-4DC788B3704D}"/>
              </a:ext>
            </a:extLst>
          </p:cNvPr>
          <p:cNvSpPr txBox="1">
            <a:spLocks/>
          </p:cNvSpPr>
          <p:nvPr/>
        </p:nvSpPr>
        <p:spPr>
          <a:xfrm>
            <a:off x="980661" y="-13252"/>
            <a:ext cx="109728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sz="2800" i="0" kern="0" dirty="0">
                <a:solidFill>
                  <a:schemeClr val="tx1"/>
                </a:solidFill>
                <a:latin typeface="Calibri" panose="020F0502020204030204" pitchFamily="34" charset="0"/>
                <a:cs typeface="Calibri" panose="020F0502020204030204" pitchFamily="34" charset="0"/>
              </a:rPr>
              <a:t>RESULTADOS Y DISCUSIÓN</a:t>
            </a:r>
          </a:p>
        </p:txBody>
      </p:sp>
      <p:pic>
        <p:nvPicPr>
          <p:cNvPr id="17" name="Imagen 16">
            <a:extLst>
              <a:ext uri="{FF2B5EF4-FFF2-40B4-BE49-F238E27FC236}">
                <a16:creationId xmlns:a16="http://schemas.microsoft.com/office/drawing/2014/main" id="{364528B2-BEAA-43D8-AA94-A909E9E73175}"/>
              </a:ext>
            </a:extLst>
          </p:cNvPr>
          <p:cNvPicPr/>
          <p:nvPr/>
        </p:nvPicPr>
        <p:blipFill>
          <a:blip r:embed="rId3"/>
          <a:stretch>
            <a:fillRect/>
          </a:stretch>
        </p:blipFill>
        <p:spPr>
          <a:xfrm>
            <a:off x="334645" y="2562860"/>
            <a:ext cx="5487670" cy="866140"/>
          </a:xfrm>
          <a:prstGeom prst="rect">
            <a:avLst/>
          </a:prstGeom>
          <a:ln w="6350">
            <a:solidFill>
              <a:schemeClr val="tx1"/>
            </a:solidFill>
          </a:ln>
        </p:spPr>
      </p:pic>
      <p:sp>
        <p:nvSpPr>
          <p:cNvPr id="18" name="CuadroTexto 17">
            <a:extLst>
              <a:ext uri="{FF2B5EF4-FFF2-40B4-BE49-F238E27FC236}">
                <a16:creationId xmlns:a16="http://schemas.microsoft.com/office/drawing/2014/main" id="{974B32B9-A235-4771-A677-550BF7A1E7B5}"/>
              </a:ext>
            </a:extLst>
          </p:cNvPr>
          <p:cNvSpPr txBox="1"/>
          <p:nvPr/>
        </p:nvSpPr>
        <p:spPr>
          <a:xfrm>
            <a:off x="272143" y="1737912"/>
            <a:ext cx="6097384" cy="774507"/>
          </a:xfrm>
          <a:prstGeom prst="rect">
            <a:avLst/>
          </a:prstGeom>
          <a:noFill/>
        </p:spPr>
        <p:txBody>
          <a:bodyPr wrap="square">
            <a:spAutoFit/>
          </a:bodyPr>
          <a:lstStyle/>
          <a:p>
            <a:pPr algn="l">
              <a:lnSpc>
                <a:spcPct val="200000"/>
              </a:lnSpc>
            </a:pPr>
            <a:r>
              <a:rPr lang="es-ES" sz="1200" b="1" i="0" dirty="0">
                <a:effectLst/>
                <a:latin typeface="Arial" panose="020B0604020202020204" pitchFamily="34" charset="0"/>
                <a:ea typeface="Calibri" panose="020F0502020204030204" pitchFamily="34" charset="0"/>
              </a:rPr>
              <a:t>Tabla </a:t>
            </a:r>
            <a:r>
              <a:rPr lang="es-ES" sz="1200" b="1" dirty="0">
                <a:latin typeface="Arial" panose="020B0604020202020204" pitchFamily="34" charset="0"/>
                <a:ea typeface="Calibri" panose="020F0502020204030204" pitchFamily="34" charset="0"/>
              </a:rPr>
              <a:t>8</a:t>
            </a:r>
            <a:r>
              <a:rPr lang="es-ES" sz="1200" b="1" i="0" dirty="0">
                <a:effectLst/>
                <a:latin typeface="Arial" panose="020B0604020202020204" pitchFamily="34" charset="0"/>
                <a:ea typeface="Calibri" panose="020F0502020204030204" pitchFamily="34" charset="0"/>
              </a:rPr>
              <a:t>.</a:t>
            </a:r>
            <a:br>
              <a:rPr lang="es-ES" sz="1200" b="1" i="0" dirty="0">
                <a:effectLst/>
                <a:latin typeface="Arial" panose="020B0604020202020204" pitchFamily="34" charset="0"/>
                <a:ea typeface="Calibri" panose="020F0502020204030204" pitchFamily="34" charset="0"/>
              </a:rPr>
            </a:br>
            <a:r>
              <a:rPr lang="es-ES" sz="1200" b="0" i="1" dirty="0">
                <a:effectLst/>
                <a:latin typeface="Arial" panose="020B0604020202020204" pitchFamily="34" charset="0"/>
                <a:ea typeface="Calibri" panose="020F0502020204030204" pitchFamily="34" charset="0"/>
              </a:rPr>
              <a:t>Prueba de ANOVA de la variable Tasa de producción</a:t>
            </a:r>
            <a:endParaRPr lang="en-US" sz="1200" b="1" i="1" dirty="0">
              <a:effectLst/>
              <a:latin typeface="Times New Roman" panose="02020603050405020304" pitchFamily="18" charset="0"/>
              <a:ea typeface="Calibri" panose="020F0502020204030204" pitchFamily="34" charset="0"/>
            </a:endParaRPr>
          </a:p>
        </p:txBody>
      </p:sp>
      <p:pic>
        <p:nvPicPr>
          <p:cNvPr id="19" name="Imagen 18">
            <a:extLst>
              <a:ext uri="{FF2B5EF4-FFF2-40B4-BE49-F238E27FC236}">
                <a16:creationId xmlns:a16="http://schemas.microsoft.com/office/drawing/2014/main" id="{08C54F3A-E47B-4EB7-8DF1-A6222F4F0BCC}"/>
              </a:ext>
            </a:extLst>
          </p:cNvPr>
          <p:cNvPicPr/>
          <p:nvPr/>
        </p:nvPicPr>
        <p:blipFill>
          <a:blip r:embed="rId4"/>
          <a:stretch>
            <a:fillRect/>
          </a:stretch>
        </p:blipFill>
        <p:spPr>
          <a:xfrm>
            <a:off x="334645" y="4501469"/>
            <a:ext cx="5487670" cy="369570"/>
          </a:xfrm>
          <a:prstGeom prst="rect">
            <a:avLst/>
          </a:prstGeom>
        </p:spPr>
      </p:pic>
      <p:sp>
        <p:nvSpPr>
          <p:cNvPr id="20" name="CuadroTexto 19">
            <a:extLst>
              <a:ext uri="{FF2B5EF4-FFF2-40B4-BE49-F238E27FC236}">
                <a16:creationId xmlns:a16="http://schemas.microsoft.com/office/drawing/2014/main" id="{39FD0C68-B9C0-4332-A904-7AB8EFF279F6}"/>
              </a:ext>
            </a:extLst>
          </p:cNvPr>
          <p:cNvSpPr txBox="1"/>
          <p:nvPr/>
        </p:nvSpPr>
        <p:spPr>
          <a:xfrm>
            <a:off x="272143" y="3641849"/>
            <a:ext cx="6097384" cy="774507"/>
          </a:xfrm>
          <a:prstGeom prst="rect">
            <a:avLst/>
          </a:prstGeom>
          <a:noFill/>
        </p:spPr>
        <p:txBody>
          <a:bodyPr wrap="square">
            <a:spAutoFit/>
          </a:bodyPr>
          <a:lstStyle/>
          <a:p>
            <a:pPr algn="l">
              <a:lnSpc>
                <a:spcPct val="200000"/>
              </a:lnSpc>
            </a:pPr>
            <a:r>
              <a:rPr lang="es-ES" sz="1200" b="1" i="0" dirty="0">
                <a:effectLst/>
                <a:latin typeface="Arial" panose="020B0604020202020204" pitchFamily="34" charset="0"/>
                <a:ea typeface="Calibri" panose="020F0502020204030204" pitchFamily="34" charset="0"/>
              </a:rPr>
              <a:t>Tabla </a:t>
            </a:r>
            <a:r>
              <a:rPr lang="es-ES" sz="1200" b="1" dirty="0">
                <a:latin typeface="Arial" panose="020B0604020202020204" pitchFamily="34" charset="0"/>
                <a:ea typeface="Calibri" panose="020F0502020204030204" pitchFamily="34" charset="0"/>
              </a:rPr>
              <a:t>9</a:t>
            </a:r>
            <a:r>
              <a:rPr lang="es-ES" sz="1200" b="1" i="0" dirty="0">
                <a:effectLst/>
                <a:latin typeface="Arial" panose="020B0604020202020204" pitchFamily="34" charset="0"/>
                <a:ea typeface="Calibri" panose="020F0502020204030204" pitchFamily="34" charset="0"/>
              </a:rPr>
              <a:t>.</a:t>
            </a:r>
            <a:br>
              <a:rPr lang="es-ES" sz="1200" b="1" i="0" dirty="0">
                <a:effectLst/>
                <a:latin typeface="Arial" panose="020B0604020202020204" pitchFamily="34" charset="0"/>
                <a:ea typeface="Calibri" panose="020F0502020204030204" pitchFamily="34" charset="0"/>
              </a:rPr>
            </a:br>
            <a:r>
              <a:rPr lang="es-ES" sz="1200" b="0" i="1" dirty="0">
                <a:effectLst/>
                <a:latin typeface="Arial" panose="020B0604020202020204" pitchFamily="34" charset="0"/>
                <a:ea typeface="Calibri" panose="020F0502020204030204" pitchFamily="34" charset="0"/>
              </a:rPr>
              <a:t>Prueba de Tukey de la variable Tasa de producción</a:t>
            </a:r>
            <a:endParaRPr lang="en-US" sz="1200" b="1" i="1" dirty="0">
              <a:effectLst/>
              <a:latin typeface="Times New Roman" panose="02020603050405020304" pitchFamily="18" charset="0"/>
              <a:ea typeface="Calibri" panose="020F0502020204030204" pitchFamily="34" charset="0"/>
            </a:endParaRPr>
          </a:p>
        </p:txBody>
      </p:sp>
      <p:pic>
        <p:nvPicPr>
          <p:cNvPr id="21" name="Imagen 20">
            <a:extLst>
              <a:ext uri="{FF2B5EF4-FFF2-40B4-BE49-F238E27FC236}">
                <a16:creationId xmlns:a16="http://schemas.microsoft.com/office/drawing/2014/main" id="{9009B275-7C30-4BC1-ADEF-E5C2C06A227E}"/>
              </a:ext>
            </a:extLst>
          </p:cNvPr>
          <p:cNvPicPr/>
          <p:nvPr/>
        </p:nvPicPr>
        <p:blipFill>
          <a:blip r:embed="rId5"/>
          <a:stretch>
            <a:fillRect/>
          </a:stretch>
        </p:blipFill>
        <p:spPr>
          <a:xfrm>
            <a:off x="6428971" y="2249119"/>
            <a:ext cx="3970251" cy="3421136"/>
          </a:xfrm>
          <a:prstGeom prst="rect">
            <a:avLst/>
          </a:prstGeom>
          <a:ln w="6350">
            <a:solidFill>
              <a:schemeClr val="tx1"/>
            </a:solidFill>
          </a:ln>
        </p:spPr>
      </p:pic>
      <p:sp>
        <p:nvSpPr>
          <p:cNvPr id="23" name="CuadroTexto 22">
            <a:extLst>
              <a:ext uri="{FF2B5EF4-FFF2-40B4-BE49-F238E27FC236}">
                <a16:creationId xmlns:a16="http://schemas.microsoft.com/office/drawing/2014/main" id="{35A02851-961C-49FD-9764-A7BA9593F4AC}"/>
              </a:ext>
            </a:extLst>
          </p:cNvPr>
          <p:cNvSpPr txBox="1"/>
          <p:nvPr/>
        </p:nvSpPr>
        <p:spPr>
          <a:xfrm>
            <a:off x="6400376" y="1389733"/>
            <a:ext cx="6097384" cy="774507"/>
          </a:xfrm>
          <a:prstGeom prst="rect">
            <a:avLst/>
          </a:prstGeom>
          <a:noFill/>
        </p:spPr>
        <p:txBody>
          <a:bodyPr wrap="square">
            <a:spAutoFit/>
          </a:bodyPr>
          <a:lstStyle/>
          <a:p>
            <a:pPr algn="l">
              <a:lnSpc>
                <a:spcPct val="200000"/>
              </a:lnSpc>
            </a:pPr>
            <a:r>
              <a:rPr lang="es-ES" sz="1200" b="1" i="0" dirty="0">
                <a:effectLst/>
                <a:latin typeface="Arial" panose="020B0604020202020204" pitchFamily="34" charset="0"/>
                <a:ea typeface="Calibri" panose="020F0502020204030204" pitchFamily="34" charset="0"/>
              </a:rPr>
              <a:t>Tabla </a:t>
            </a:r>
            <a:r>
              <a:rPr lang="es-ES" sz="1200" b="1" dirty="0">
                <a:latin typeface="Arial" panose="020B0604020202020204" pitchFamily="34" charset="0"/>
                <a:ea typeface="Calibri" panose="020F0502020204030204" pitchFamily="34" charset="0"/>
              </a:rPr>
              <a:t>10</a:t>
            </a:r>
            <a:r>
              <a:rPr lang="es-ES" sz="1200" b="1" i="0" dirty="0">
                <a:effectLst/>
                <a:latin typeface="Arial" panose="020B0604020202020204" pitchFamily="34" charset="0"/>
                <a:ea typeface="Calibri" panose="020F0502020204030204" pitchFamily="34" charset="0"/>
              </a:rPr>
              <a:t>.</a:t>
            </a:r>
            <a:br>
              <a:rPr lang="es-ES" sz="1200" b="1" i="0" dirty="0">
                <a:effectLst/>
                <a:latin typeface="Arial" panose="020B0604020202020204" pitchFamily="34" charset="0"/>
                <a:ea typeface="Calibri" panose="020F0502020204030204" pitchFamily="34" charset="0"/>
              </a:rPr>
            </a:br>
            <a:r>
              <a:rPr lang="es-ES" sz="1200" b="0" i="1" dirty="0">
                <a:effectLst/>
                <a:latin typeface="Arial" panose="020B0604020202020204" pitchFamily="34" charset="0"/>
                <a:ea typeface="Calibri" panose="020F0502020204030204" pitchFamily="34" charset="0"/>
              </a:rPr>
              <a:t>Prueba de Dunnett de la variable Tasa de producción</a:t>
            </a:r>
            <a:endParaRPr lang="en-US" sz="1200" b="1" i="1" dirty="0">
              <a:effectLst/>
              <a:latin typeface="Times New Roman" panose="02020603050405020304" pitchFamily="18" charset="0"/>
              <a:ea typeface="Calibri" panose="020F0502020204030204" pitchFamily="34" charset="0"/>
            </a:endParaRPr>
          </a:p>
        </p:txBody>
      </p:sp>
      <p:sp>
        <p:nvSpPr>
          <p:cNvPr id="25" name="CuadroTexto 24">
            <a:extLst>
              <a:ext uri="{FF2B5EF4-FFF2-40B4-BE49-F238E27FC236}">
                <a16:creationId xmlns:a16="http://schemas.microsoft.com/office/drawing/2014/main" id="{EC193516-D220-4F46-B99C-0968C3A7B75C}"/>
              </a:ext>
            </a:extLst>
          </p:cNvPr>
          <p:cNvSpPr txBox="1"/>
          <p:nvPr/>
        </p:nvSpPr>
        <p:spPr>
          <a:xfrm>
            <a:off x="122513" y="6328355"/>
            <a:ext cx="6247014" cy="276999"/>
          </a:xfrm>
          <a:prstGeom prst="rect">
            <a:avLst/>
          </a:prstGeom>
          <a:noFill/>
        </p:spPr>
        <p:txBody>
          <a:bodyPr wrap="square">
            <a:spAutoFit/>
          </a:bodyPr>
          <a:lstStyle/>
          <a:p>
            <a:r>
              <a:rPr lang="es-EC" sz="1200" dirty="0">
                <a:effectLst/>
                <a:latin typeface="Arial" panose="020B0604020202020204" pitchFamily="34" charset="0"/>
                <a:ea typeface="Calibri" panose="020F0502020204030204" pitchFamily="34" charset="0"/>
              </a:rPr>
              <a:t>Romero </a:t>
            </a:r>
            <a:r>
              <a:rPr lang="es-EC" sz="1200" i="1" dirty="0">
                <a:effectLst/>
                <a:latin typeface="Arial" panose="020B0604020202020204" pitchFamily="34" charset="0"/>
                <a:ea typeface="Calibri" panose="020F0502020204030204" pitchFamily="34" charset="0"/>
              </a:rPr>
              <a:t>et al</a:t>
            </a:r>
            <a:r>
              <a:rPr lang="es-EC" sz="1200" dirty="0">
                <a:effectLst/>
                <a:latin typeface="Arial" panose="020B0604020202020204" pitchFamily="34" charset="0"/>
                <a:ea typeface="Calibri" panose="020F0502020204030204" pitchFamily="34" charset="0"/>
              </a:rPr>
              <a:t>. (2010)</a:t>
            </a:r>
            <a:endParaRPr lang="en-US" sz="1200" dirty="0"/>
          </a:p>
        </p:txBody>
      </p:sp>
      <p:sp>
        <p:nvSpPr>
          <p:cNvPr id="2" name="CuadroTexto 1">
            <a:extLst>
              <a:ext uri="{FF2B5EF4-FFF2-40B4-BE49-F238E27FC236}">
                <a16:creationId xmlns:a16="http://schemas.microsoft.com/office/drawing/2014/main" id="{0C9B2DA4-6DA9-497E-93C0-93AB2401B301}"/>
              </a:ext>
            </a:extLst>
          </p:cNvPr>
          <p:cNvSpPr txBox="1"/>
          <p:nvPr/>
        </p:nvSpPr>
        <p:spPr>
          <a:xfrm>
            <a:off x="430784" y="5132832"/>
            <a:ext cx="2600960" cy="584775"/>
          </a:xfrm>
          <a:prstGeom prst="rect">
            <a:avLst/>
          </a:prstGeom>
          <a:noFill/>
        </p:spPr>
        <p:txBody>
          <a:bodyPr wrap="square" rtlCol="0">
            <a:spAutoFit/>
          </a:bodyPr>
          <a:lstStyle/>
          <a:p>
            <a:r>
              <a:rPr lang="es-EC" sz="1600" dirty="0">
                <a:latin typeface="Arial" panose="020B0604020202020204" pitchFamily="34" charset="0"/>
                <a:cs typeface="Arial" panose="020B0604020202020204" pitchFamily="34" charset="0"/>
              </a:rPr>
              <a:t>2,08-2,20% en 63 días</a:t>
            </a:r>
          </a:p>
          <a:p>
            <a:r>
              <a:rPr lang="es-EC" sz="1600" dirty="0">
                <a:latin typeface="Arial" panose="020B0604020202020204" pitchFamily="34" charset="0"/>
                <a:cs typeface="Arial" panose="020B0604020202020204" pitchFamily="34" charset="0"/>
              </a:rPr>
              <a:t>1,75% en 72 días</a:t>
            </a:r>
            <a:endParaRPr lang="en-US" sz="1600" dirty="0">
              <a:latin typeface="Arial" panose="020B0604020202020204" pitchFamily="34" charset="0"/>
              <a:cs typeface="Arial" panose="020B0604020202020204" pitchFamily="34" charset="0"/>
            </a:endParaRPr>
          </a:p>
        </p:txBody>
      </p:sp>
      <p:sp>
        <p:nvSpPr>
          <p:cNvPr id="12" name="CuadroTexto 11">
            <a:extLst>
              <a:ext uri="{FF2B5EF4-FFF2-40B4-BE49-F238E27FC236}">
                <a16:creationId xmlns:a16="http://schemas.microsoft.com/office/drawing/2014/main" id="{B887CD6D-F19B-4A7E-BD42-AD3E440BD6F9}"/>
              </a:ext>
            </a:extLst>
          </p:cNvPr>
          <p:cNvSpPr txBox="1"/>
          <p:nvPr/>
        </p:nvSpPr>
        <p:spPr>
          <a:xfrm>
            <a:off x="3091188" y="5132832"/>
            <a:ext cx="2600960" cy="584775"/>
          </a:xfrm>
          <a:prstGeom prst="rect">
            <a:avLst/>
          </a:prstGeom>
          <a:noFill/>
        </p:spPr>
        <p:txBody>
          <a:bodyPr wrap="square" rtlCol="0">
            <a:spAutoFit/>
          </a:bodyPr>
          <a:lstStyle/>
          <a:p>
            <a:r>
              <a:rPr lang="es-EC" sz="1600" dirty="0">
                <a:latin typeface="Arial" panose="020B0604020202020204" pitchFamily="34" charset="0"/>
                <a:cs typeface="Arial" panose="020B0604020202020204" pitchFamily="34" charset="0"/>
              </a:rPr>
              <a:t>Igualdad significativa de 1,75% y 1,68%</a:t>
            </a:r>
            <a:endParaRPr lang="en-US" sz="1600" dirty="0">
              <a:latin typeface="Arial" panose="020B0604020202020204" pitchFamily="34" charset="0"/>
              <a:cs typeface="Arial" panose="020B0604020202020204" pitchFamily="34" charset="0"/>
            </a:endParaRPr>
          </a:p>
        </p:txBody>
      </p:sp>
      <p:sp>
        <p:nvSpPr>
          <p:cNvPr id="13" name="Rectángulo 12">
            <a:extLst>
              <a:ext uri="{FF2B5EF4-FFF2-40B4-BE49-F238E27FC236}">
                <a16:creationId xmlns:a16="http://schemas.microsoft.com/office/drawing/2014/main" id="{F4BC90EC-E33B-45E6-B59D-5C26F344A237}"/>
              </a:ext>
            </a:extLst>
          </p:cNvPr>
          <p:cNvSpPr/>
          <p:nvPr/>
        </p:nvSpPr>
        <p:spPr>
          <a:xfrm>
            <a:off x="6428970" y="4448636"/>
            <a:ext cx="3426229" cy="1152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56779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055F60FD-0E96-4CA7-8272-4DC788B3704D}"/>
              </a:ext>
            </a:extLst>
          </p:cNvPr>
          <p:cNvSpPr txBox="1">
            <a:spLocks/>
          </p:cNvSpPr>
          <p:nvPr/>
        </p:nvSpPr>
        <p:spPr>
          <a:xfrm>
            <a:off x="1754978" y="2113643"/>
            <a:ext cx="9272250" cy="11176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6600" i="0" kern="0" dirty="0">
                <a:solidFill>
                  <a:schemeClr val="tx1"/>
                </a:solidFill>
                <a:latin typeface="Arial" panose="020B0604020202020204" pitchFamily="34" charset="0"/>
                <a:cs typeface="Arial" panose="020B0604020202020204" pitchFamily="34" charset="0"/>
              </a:rPr>
              <a:t>CONCLUSIONES Y RECOMENDACIONES</a:t>
            </a:r>
          </a:p>
        </p:txBody>
      </p:sp>
    </p:spTree>
    <p:extLst>
      <p:ext uri="{BB962C8B-B14F-4D97-AF65-F5344CB8AC3E}">
        <p14:creationId xmlns:p14="http://schemas.microsoft.com/office/powerpoint/2010/main" val="3660497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055F60FD-0E96-4CA7-8272-4DC788B3704D}"/>
              </a:ext>
            </a:extLst>
          </p:cNvPr>
          <p:cNvSpPr txBox="1">
            <a:spLocks/>
          </p:cNvSpPr>
          <p:nvPr/>
        </p:nvSpPr>
        <p:spPr>
          <a:xfrm>
            <a:off x="2791041" y="2407557"/>
            <a:ext cx="6886359" cy="11176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n-US" sz="6600" i="0" kern="0" dirty="0">
                <a:solidFill>
                  <a:schemeClr val="tx1"/>
                </a:solidFill>
                <a:latin typeface="Arial" panose="020B0604020202020204" pitchFamily="34" charset="0"/>
                <a:cs typeface="Arial" panose="020B0604020202020204" pitchFamily="34" charset="0"/>
              </a:rPr>
              <a:t>INTRODUCC</a:t>
            </a:r>
            <a:r>
              <a:rPr lang="es-EC" sz="6600" i="0" kern="0" dirty="0">
                <a:solidFill>
                  <a:schemeClr val="tx1"/>
                </a:solidFill>
                <a:latin typeface="Arial" panose="020B0604020202020204" pitchFamily="34" charset="0"/>
                <a:cs typeface="Arial" panose="020B0604020202020204" pitchFamily="34" charset="0"/>
              </a:rPr>
              <a:t>IÓN</a:t>
            </a:r>
          </a:p>
        </p:txBody>
      </p:sp>
    </p:spTree>
    <p:extLst>
      <p:ext uri="{BB962C8B-B14F-4D97-AF65-F5344CB8AC3E}">
        <p14:creationId xmlns:p14="http://schemas.microsoft.com/office/powerpoint/2010/main" val="32234769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055F60FD-0E96-4CA7-8272-4DC788B3704D}"/>
              </a:ext>
            </a:extLst>
          </p:cNvPr>
          <p:cNvSpPr txBox="1">
            <a:spLocks/>
          </p:cNvSpPr>
          <p:nvPr/>
        </p:nvSpPr>
        <p:spPr>
          <a:xfrm>
            <a:off x="980661" y="-13252"/>
            <a:ext cx="109728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sz="2800" i="0" kern="0" dirty="0">
                <a:solidFill>
                  <a:schemeClr val="tx1"/>
                </a:solidFill>
                <a:latin typeface="Calibri" panose="020F0502020204030204" pitchFamily="34" charset="0"/>
                <a:cs typeface="Calibri" panose="020F0502020204030204" pitchFamily="34" charset="0"/>
              </a:rPr>
              <a:t>CONCLUSIONES</a:t>
            </a:r>
          </a:p>
        </p:txBody>
      </p:sp>
      <p:sp>
        <p:nvSpPr>
          <p:cNvPr id="5" name="Rectángulo 4"/>
          <p:cNvSpPr/>
          <p:nvPr/>
        </p:nvSpPr>
        <p:spPr>
          <a:xfrm>
            <a:off x="729343" y="1283065"/>
            <a:ext cx="10809514" cy="4801314"/>
          </a:xfrm>
          <a:prstGeom prst="rect">
            <a:avLst/>
          </a:prstGeom>
        </p:spPr>
        <p:txBody>
          <a:bodyPr wrap="square">
            <a:spAutoFit/>
          </a:bodyPr>
          <a:lstStyle/>
          <a:p>
            <a:pPr marL="285750" indent="-285750" algn="just">
              <a:buFont typeface="Arial" panose="020B0604020202020204" pitchFamily="34" charset="0"/>
              <a:buChar char="•"/>
            </a:pPr>
            <a:r>
              <a:rPr lang="es-ES" dirty="0">
                <a:latin typeface="Arial" panose="020B0604020202020204" pitchFamily="34" charset="0"/>
                <a:cs typeface="Arial" panose="020B0604020202020204" pitchFamily="34" charset="0"/>
              </a:rPr>
              <a:t>El tratamiento de interés encontrado en la presente investigación es el compuesto por los 4 sustratos al encontrarse significativamente igual que el tratamiento control en lo que respecta a los mejores valores de eficiencia biológica, periodo productivo y tasa de producción.</a:t>
            </a:r>
          </a:p>
          <a:p>
            <a:pPr marL="285750" indent="-285750" algn="just">
              <a:buFont typeface="Arial" panose="020B0604020202020204" pitchFamily="34" charset="0"/>
              <a:buChar char="•"/>
            </a:pPr>
            <a:endParaRPr lang="es-MX"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ES" dirty="0">
                <a:latin typeface="Arial" panose="020B0604020202020204" pitchFamily="34" charset="0"/>
                <a:cs typeface="Arial" panose="020B0604020202020204" pitchFamily="34" charset="0"/>
              </a:rPr>
              <a:t>En las condiciones de la presente investigación, el período productivo del hongo ostra Pleurotus ostreatus fue de 71 a 72 días para la mayoría de tratamientos solo difiriendo un tratamiento el compuesto por césped y aserrín que tuvo un periodo de 74 días.</a:t>
            </a:r>
          </a:p>
          <a:p>
            <a:pPr marL="285750" indent="-285750" algn="just">
              <a:buFont typeface="Arial" panose="020B0604020202020204" pitchFamily="34" charset="0"/>
              <a:buChar char="•"/>
            </a:pPr>
            <a:endParaRPr lang="es-MX"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ES" dirty="0">
                <a:latin typeface="Arial" panose="020B0604020202020204" pitchFamily="34" charset="0"/>
                <a:cs typeface="Arial" panose="020B0604020202020204" pitchFamily="34" charset="0"/>
              </a:rPr>
              <a:t>Los mayores valores de eficiencia biológica con 124,86%, período productivo de 71 a 72 días y tasa de producción de 1,75% fue del tratamiento control compuesto por paja de trigo.</a:t>
            </a:r>
          </a:p>
          <a:p>
            <a:pPr marL="285750" indent="-285750" algn="just">
              <a:buFont typeface="Arial" panose="020B0604020202020204" pitchFamily="34" charset="0"/>
              <a:buChar char="•"/>
            </a:pPr>
            <a:endParaRPr lang="es-MX"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ES" dirty="0">
                <a:latin typeface="Arial" panose="020B0604020202020204" pitchFamily="34" charset="0"/>
                <a:cs typeface="Arial" panose="020B0604020202020204" pitchFamily="34" charset="0"/>
              </a:rPr>
              <a:t>Los valores del tratamiento de interés compuesto por los 4 sustratos fueron para eficiencia biológica 111,98%, período productivo de 72 días y tasa de producción de 1,56%.</a:t>
            </a:r>
          </a:p>
          <a:p>
            <a:pPr marL="285750" indent="-285750" algn="just">
              <a:buFont typeface="Arial" panose="020B0604020202020204" pitchFamily="34" charset="0"/>
              <a:buChar char="•"/>
            </a:pPr>
            <a:endParaRPr lang="es-ES"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ES" dirty="0">
                <a:latin typeface="Arial" panose="020B0604020202020204" pitchFamily="34" charset="0"/>
                <a:cs typeface="Arial" panose="020B0604020202020204" pitchFamily="34" charset="0"/>
              </a:rPr>
              <a:t>Los 14 tratamientos restantes a pesar de no conseguir valores óptimos de eficiencia biológica, si deben ser considerados para futuros trabajos al encontrarse en valores aceptables de cultivo de hongo ostra.</a:t>
            </a:r>
            <a:endParaRPr lang="es-EC"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6988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055F60FD-0E96-4CA7-8272-4DC788B3704D}"/>
              </a:ext>
            </a:extLst>
          </p:cNvPr>
          <p:cNvSpPr txBox="1">
            <a:spLocks/>
          </p:cNvSpPr>
          <p:nvPr/>
        </p:nvSpPr>
        <p:spPr>
          <a:xfrm>
            <a:off x="980661" y="-13252"/>
            <a:ext cx="109728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sz="2800" i="0" kern="0" dirty="0">
                <a:solidFill>
                  <a:schemeClr val="tx1"/>
                </a:solidFill>
                <a:latin typeface="Calibri" panose="020F0502020204030204" pitchFamily="34" charset="0"/>
                <a:cs typeface="Calibri" panose="020F0502020204030204" pitchFamily="34" charset="0"/>
              </a:rPr>
              <a:t>RECOMENDACIONES</a:t>
            </a:r>
          </a:p>
        </p:txBody>
      </p:sp>
      <p:sp>
        <p:nvSpPr>
          <p:cNvPr id="5" name="Rectángulo 4"/>
          <p:cNvSpPr/>
          <p:nvPr/>
        </p:nvSpPr>
        <p:spPr>
          <a:xfrm>
            <a:off x="674915" y="1312040"/>
            <a:ext cx="10983685" cy="4247317"/>
          </a:xfrm>
          <a:prstGeom prst="rect">
            <a:avLst/>
          </a:prstGeom>
        </p:spPr>
        <p:txBody>
          <a:bodyPr wrap="square">
            <a:spAutoFit/>
          </a:bodyPr>
          <a:lstStyle/>
          <a:p>
            <a:pPr marL="285750" indent="-285750">
              <a:buFont typeface="Arial" panose="020B0604020202020204" pitchFamily="34" charset="0"/>
              <a:buChar char="•"/>
            </a:pPr>
            <a:r>
              <a:rPr lang="es-ES" dirty="0">
                <a:latin typeface="Arial" panose="020B0604020202020204" pitchFamily="34" charset="0"/>
                <a:cs typeface="Arial" panose="020B0604020202020204" pitchFamily="34" charset="0"/>
              </a:rPr>
              <a:t>Se recomienda realizar análisis detallados de la composición química de cada uno de los tratamientos y así determinar la interferencia en el crecimiento y desarrollo de </a:t>
            </a:r>
            <a:r>
              <a:rPr lang="es-ES" i="1" dirty="0">
                <a:latin typeface="Arial" panose="020B0604020202020204" pitchFamily="34" charset="0"/>
                <a:cs typeface="Arial" panose="020B0604020202020204" pitchFamily="34" charset="0"/>
              </a:rPr>
              <a:t>Pleurotus ostreatus</a:t>
            </a:r>
            <a:r>
              <a:rPr lang="es-ES"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s-MX"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dirty="0">
                <a:latin typeface="Arial" panose="020B0604020202020204" pitchFamily="34" charset="0"/>
                <a:cs typeface="Arial" panose="020B0604020202020204" pitchFamily="34" charset="0"/>
              </a:rPr>
              <a:t>Se recomienda realizar un análisis de la composición química de los carpóforos obtenidos de cada tratamiento para mirar si el valor nutricional se ve influenciado por las características del residuo.</a:t>
            </a:r>
          </a:p>
          <a:p>
            <a:pPr marL="285750" indent="-285750">
              <a:buFont typeface="Arial" panose="020B0604020202020204" pitchFamily="34" charset="0"/>
              <a:buChar char="•"/>
            </a:pPr>
            <a:endParaRPr lang="es-MX"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dirty="0">
                <a:latin typeface="Arial" panose="020B0604020202020204" pitchFamily="34" charset="0"/>
                <a:cs typeface="Arial" panose="020B0604020202020204" pitchFamily="34" charset="0"/>
              </a:rPr>
              <a:t>Se recomienda la difusión de los resultados observados en el presente trabajo en comunidades y ONG´s para estimular la producción de hongo ostra sobre residuos agroindustriales e incentivar el consumo de los estos.</a:t>
            </a:r>
          </a:p>
          <a:p>
            <a:pPr marL="285750" indent="-285750">
              <a:buFont typeface="Arial" panose="020B0604020202020204" pitchFamily="34" charset="0"/>
              <a:buChar char="•"/>
            </a:pPr>
            <a:endParaRPr lang="es-MX"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dirty="0">
                <a:latin typeface="Arial" panose="020B0604020202020204" pitchFamily="34" charset="0"/>
                <a:cs typeface="Arial" panose="020B0604020202020204" pitchFamily="34" charset="0"/>
              </a:rPr>
              <a:t>En los próximos proyectos de producción de hongo ostra sobre residuos agroindustriales se podría realizar el riego de las unidades experimentales mediante sistema de aspersión para controlar de mejor manera el riego del cultivo.</a:t>
            </a:r>
          </a:p>
          <a:p>
            <a:pPr marL="285750" indent="-285750">
              <a:buFont typeface="Arial" panose="020B0604020202020204" pitchFamily="34" charset="0"/>
              <a:buChar char="•"/>
            </a:pPr>
            <a:endParaRPr lang="es-MX"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MX" dirty="0">
                <a:latin typeface="Arial" panose="020B0604020202020204" pitchFamily="34" charset="0"/>
                <a:cs typeface="Arial" panose="020B0604020202020204" pitchFamily="34" charset="0"/>
              </a:rPr>
              <a:t>Realizar ensayos </a:t>
            </a:r>
            <a:r>
              <a:rPr lang="es-MX" i="1" dirty="0">
                <a:latin typeface="Arial" panose="020B0604020202020204" pitchFamily="34" charset="0"/>
                <a:cs typeface="Arial" panose="020B0604020202020204" pitchFamily="34" charset="0"/>
              </a:rPr>
              <a:t>in vivo </a:t>
            </a:r>
            <a:r>
              <a:rPr lang="es-MX" dirty="0">
                <a:latin typeface="Arial" panose="020B0604020202020204" pitchFamily="34" charset="0"/>
                <a:cs typeface="Arial" panose="020B0604020202020204" pitchFamily="34" charset="0"/>
              </a:rPr>
              <a:t>para comprobar el efecto promotor de crecimiento.</a:t>
            </a:r>
            <a:endParaRPr lang="es-EC"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0682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055F60FD-0E96-4CA7-8272-4DC788B3704D}"/>
              </a:ext>
            </a:extLst>
          </p:cNvPr>
          <p:cNvSpPr txBox="1">
            <a:spLocks/>
          </p:cNvSpPr>
          <p:nvPr/>
        </p:nvSpPr>
        <p:spPr>
          <a:xfrm>
            <a:off x="980661" y="-13252"/>
            <a:ext cx="109728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sz="2800" i="0" kern="0" dirty="0">
                <a:solidFill>
                  <a:schemeClr val="tx1"/>
                </a:solidFill>
                <a:latin typeface="Calibri" panose="020F0502020204030204" pitchFamily="34" charset="0"/>
                <a:cs typeface="Calibri" panose="020F0502020204030204" pitchFamily="34" charset="0"/>
              </a:rPr>
              <a:t>AGRADECIMIENTOS</a:t>
            </a:r>
          </a:p>
        </p:txBody>
      </p:sp>
      <p:pic>
        <p:nvPicPr>
          <p:cNvPr id="14" name="Imagen 13">
            <a:extLst>
              <a:ext uri="{FF2B5EF4-FFF2-40B4-BE49-F238E27FC236}">
                <a16:creationId xmlns:a16="http://schemas.microsoft.com/office/drawing/2014/main" id="{E43640EF-EF06-4E76-8EA1-CB735A493743}"/>
              </a:ext>
            </a:extLst>
          </p:cNvPr>
          <p:cNvPicPr>
            <a:picLocks noChangeAspect="1"/>
          </p:cNvPicPr>
          <p:nvPr/>
        </p:nvPicPr>
        <p:blipFill>
          <a:blip r:embed="rId2"/>
          <a:stretch>
            <a:fillRect/>
          </a:stretch>
        </p:blipFill>
        <p:spPr>
          <a:xfrm>
            <a:off x="886652" y="2042232"/>
            <a:ext cx="6154274" cy="1726873"/>
          </a:xfrm>
          <a:prstGeom prst="rect">
            <a:avLst/>
          </a:prstGeom>
        </p:spPr>
      </p:pic>
      <p:pic>
        <p:nvPicPr>
          <p:cNvPr id="15" name="Picture 2" descr="Resultado de imagen para logo biotecnologia espe">
            <a:extLst>
              <a:ext uri="{FF2B5EF4-FFF2-40B4-BE49-F238E27FC236}">
                <a16:creationId xmlns:a16="http://schemas.microsoft.com/office/drawing/2014/main" id="{870A144C-4C6B-431F-873F-EACE74C10C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4468" y="1822915"/>
            <a:ext cx="2172375" cy="2140112"/>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B4675878-3D30-45F0-A345-A6F839BBE1EA}"/>
              </a:ext>
            </a:extLst>
          </p:cNvPr>
          <p:cNvSpPr txBox="1"/>
          <p:nvPr/>
        </p:nvSpPr>
        <p:spPr>
          <a:xfrm>
            <a:off x="4088384" y="4458208"/>
            <a:ext cx="6514592" cy="1015663"/>
          </a:xfrm>
          <a:prstGeom prst="rect">
            <a:avLst/>
          </a:prstGeom>
          <a:noFill/>
        </p:spPr>
        <p:txBody>
          <a:bodyPr wrap="square" rtlCol="0">
            <a:spAutoFit/>
          </a:bodyPr>
          <a:lstStyle/>
          <a:p>
            <a:r>
              <a:rPr lang="es-EC" sz="6000" dirty="0">
                <a:latin typeface="Arial" panose="020B0604020202020204" pitchFamily="34" charset="0"/>
                <a:cs typeface="Arial" panose="020B0604020202020204" pitchFamily="34" charset="0"/>
              </a:rPr>
              <a:t>GRACIAS</a:t>
            </a:r>
            <a:endParaRPr lang="en-US" sz="6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4122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980661" y="-13252"/>
            <a:ext cx="10972800" cy="1143000"/>
          </a:xfrm>
        </p:spPr>
        <p:txBody>
          <a:bodyPr/>
          <a:lstStyle/>
          <a:p>
            <a:r>
              <a:rPr lang="es-EC" sz="2800" i="0" dirty="0">
                <a:solidFill>
                  <a:schemeClr val="tx1"/>
                </a:solidFill>
                <a:latin typeface="Arial" panose="020B0604020202020204" pitchFamily="34" charset="0"/>
                <a:cs typeface="Arial" panose="020B0604020202020204" pitchFamily="34" charset="0"/>
              </a:rPr>
              <a:t>INTRODUCCIÓN</a:t>
            </a:r>
          </a:p>
        </p:txBody>
      </p:sp>
      <p:pic>
        <p:nvPicPr>
          <p:cNvPr id="17" name="Picture 10">
            <a:extLst>
              <a:ext uri="{FF2B5EF4-FFF2-40B4-BE49-F238E27FC236}">
                <a16:creationId xmlns:a16="http://schemas.microsoft.com/office/drawing/2014/main" id="{80F2C950-39EA-48BB-AA9E-EF20D803002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040" y="2125771"/>
            <a:ext cx="1851562" cy="20415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A los desechos orgánicos dele usos, sin que se den malos olores |  Vanguardia.com">
            <a:extLst>
              <a:ext uri="{FF2B5EF4-FFF2-40B4-BE49-F238E27FC236}">
                <a16:creationId xmlns:a16="http://schemas.microsoft.com/office/drawing/2014/main" id="{0509C7C4-7157-476F-B829-F16C9D1C8E6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024" r="27624"/>
          <a:stretch/>
        </p:blipFill>
        <p:spPr bwMode="auto">
          <a:xfrm>
            <a:off x="6351613" y="1996016"/>
            <a:ext cx="1942127" cy="22410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GRICULTURA SOSTENIBLE, CULTIVO DE TIERRA RESPONSABLE">
            <a:extLst>
              <a:ext uri="{FF2B5EF4-FFF2-40B4-BE49-F238E27FC236}">
                <a16:creationId xmlns:a16="http://schemas.microsoft.com/office/drawing/2014/main" id="{9C76EED8-4AF2-45A5-9B2D-E63F945B811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572" r="11397"/>
          <a:stretch/>
        </p:blipFill>
        <p:spPr bwMode="auto">
          <a:xfrm>
            <a:off x="3169926" y="1135035"/>
            <a:ext cx="2157633" cy="17219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vances de siembras y cosechas y de la producción pecuaria | Servicio de  Información Agroalimentaria y Pesquera | Gobierno | gob.mx">
            <a:extLst>
              <a:ext uri="{FF2B5EF4-FFF2-40B4-BE49-F238E27FC236}">
                <a16:creationId xmlns:a16="http://schemas.microsoft.com/office/drawing/2014/main" id="{1085D818-6247-4A55-B08F-E70686F7FFB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31291" y="3480813"/>
            <a:ext cx="2241075" cy="2241075"/>
          </a:xfrm>
          <a:prstGeom prst="rect">
            <a:avLst/>
          </a:prstGeom>
          <a:noFill/>
          <a:extLst>
            <a:ext uri="{909E8E84-426E-40DD-AFC4-6F175D3DCCD1}">
              <a14:hiddenFill xmlns:a14="http://schemas.microsoft.com/office/drawing/2010/main">
                <a:solidFill>
                  <a:srgbClr val="FFFFFF"/>
                </a:solidFill>
              </a14:hiddenFill>
            </a:ext>
          </a:extLst>
        </p:spPr>
      </p:pic>
      <p:sp>
        <p:nvSpPr>
          <p:cNvPr id="23" name="Flecha: a la derecha 22">
            <a:extLst>
              <a:ext uri="{FF2B5EF4-FFF2-40B4-BE49-F238E27FC236}">
                <a16:creationId xmlns:a16="http://schemas.microsoft.com/office/drawing/2014/main" id="{EC4F9A3C-CA1E-4DB7-8797-B6CE21154C7E}"/>
              </a:ext>
            </a:extLst>
          </p:cNvPr>
          <p:cNvSpPr/>
          <p:nvPr/>
        </p:nvSpPr>
        <p:spPr>
          <a:xfrm rot="2297072">
            <a:off x="2241888" y="3485202"/>
            <a:ext cx="787001" cy="519366"/>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echa: a la derecha 23">
            <a:extLst>
              <a:ext uri="{FF2B5EF4-FFF2-40B4-BE49-F238E27FC236}">
                <a16:creationId xmlns:a16="http://schemas.microsoft.com/office/drawing/2014/main" id="{AD9345D5-CB4B-4CB3-9B1B-72066D6DC9CE}"/>
              </a:ext>
            </a:extLst>
          </p:cNvPr>
          <p:cNvSpPr/>
          <p:nvPr/>
        </p:nvSpPr>
        <p:spPr>
          <a:xfrm rot="20227935">
            <a:off x="2326538" y="2394516"/>
            <a:ext cx="787001" cy="519366"/>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echa: a la derecha 24">
            <a:extLst>
              <a:ext uri="{FF2B5EF4-FFF2-40B4-BE49-F238E27FC236}">
                <a16:creationId xmlns:a16="http://schemas.microsoft.com/office/drawing/2014/main" id="{AD81DC2F-55A2-40F9-BC1A-E4A8676A9A94}"/>
              </a:ext>
            </a:extLst>
          </p:cNvPr>
          <p:cNvSpPr/>
          <p:nvPr/>
        </p:nvSpPr>
        <p:spPr>
          <a:xfrm rot="2297072">
            <a:off x="5448632" y="2394515"/>
            <a:ext cx="787001" cy="519366"/>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echa: a la derecha 25">
            <a:extLst>
              <a:ext uri="{FF2B5EF4-FFF2-40B4-BE49-F238E27FC236}">
                <a16:creationId xmlns:a16="http://schemas.microsoft.com/office/drawing/2014/main" id="{E2DFD5B6-C8E6-493C-A687-7A7628D0D22F}"/>
              </a:ext>
            </a:extLst>
          </p:cNvPr>
          <p:cNvSpPr/>
          <p:nvPr/>
        </p:nvSpPr>
        <p:spPr>
          <a:xfrm rot="20227935">
            <a:off x="5468489" y="3437884"/>
            <a:ext cx="787001" cy="519366"/>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adroTexto 26">
            <a:extLst>
              <a:ext uri="{FF2B5EF4-FFF2-40B4-BE49-F238E27FC236}">
                <a16:creationId xmlns:a16="http://schemas.microsoft.com/office/drawing/2014/main" id="{84AAC5F8-574E-4BC2-B55A-DA085D77CF7E}"/>
              </a:ext>
            </a:extLst>
          </p:cNvPr>
          <p:cNvSpPr txBox="1"/>
          <p:nvPr/>
        </p:nvSpPr>
        <p:spPr>
          <a:xfrm>
            <a:off x="6140911" y="4346686"/>
            <a:ext cx="2839574" cy="369332"/>
          </a:xfrm>
          <a:prstGeom prst="rect">
            <a:avLst/>
          </a:prstGeom>
          <a:noFill/>
        </p:spPr>
        <p:txBody>
          <a:bodyPr wrap="square" rtlCol="0">
            <a:spAutoFit/>
          </a:bodyPr>
          <a:lstStyle/>
          <a:p>
            <a:r>
              <a:rPr lang="es-EC" dirty="0"/>
              <a:t>Residuos agroindustriales</a:t>
            </a:r>
            <a:endParaRPr lang="en-US" dirty="0"/>
          </a:p>
        </p:txBody>
      </p:sp>
      <p:sp>
        <p:nvSpPr>
          <p:cNvPr id="28" name="CuadroTexto 27">
            <a:extLst>
              <a:ext uri="{FF2B5EF4-FFF2-40B4-BE49-F238E27FC236}">
                <a16:creationId xmlns:a16="http://schemas.microsoft.com/office/drawing/2014/main" id="{AFADFDD0-7BD5-46E3-ACA5-5E6047845E76}"/>
              </a:ext>
            </a:extLst>
          </p:cNvPr>
          <p:cNvSpPr txBox="1"/>
          <p:nvPr/>
        </p:nvSpPr>
        <p:spPr>
          <a:xfrm>
            <a:off x="3512039" y="5721888"/>
            <a:ext cx="2839574" cy="369332"/>
          </a:xfrm>
          <a:prstGeom prst="rect">
            <a:avLst/>
          </a:prstGeom>
          <a:noFill/>
        </p:spPr>
        <p:txBody>
          <a:bodyPr wrap="square" rtlCol="0">
            <a:spAutoFit/>
          </a:bodyPr>
          <a:lstStyle/>
          <a:p>
            <a:r>
              <a:rPr lang="es-EC" dirty="0"/>
              <a:t>Agropecuario</a:t>
            </a:r>
            <a:endParaRPr lang="en-US" dirty="0"/>
          </a:p>
        </p:txBody>
      </p:sp>
      <p:sp>
        <p:nvSpPr>
          <p:cNvPr id="29" name="CuadroTexto 28">
            <a:extLst>
              <a:ext uri="{FF2B5EF4-FFF2-40B4-BE49-F238E27FC236}">
                <a16:creationId xmlns:a16="http://schemas.microsoft.com/office/drawing/2014/main" id="{4F061C2C-5B20-4C50-861D-8F5C43E8D420}"/>
              </a:ext>
            </a:extLst>
          </p:cNvPr>
          <p:cNvSpPr txBox="1"/>
          <p:nvPr/>
        </p:nvSpPr>
        <p:spPr>
          <a:xfrm>
            <a:off x="3656416" y="2936045"/>
            <a:ext cx="2839574" cy="369332"/>
          </a:xfrm>
          <a:prstGeom prst="rect">
            <a:avLst/>
          </a:prstGeom>
          <a:noFill/>
        </p:spPr>
        <p:txBody>
          <a:bodyPr wrap="square" rtlCol="0">
            <a:spAutoFit/>
          </a:bodyPr>
          <a:lstStyle/>
          <a:p>
            <a:r>
              <a:rPr lang="es-EC" dirty="0"/>
              <a:t>Agricultura</a:t>
            </a:r>
            <a:endParaRPr lang="en-US" dirty="0"/>
          </a:p>
        </p:txBody>
      </p:sp>
      <p:sp>
        <p:nvSpPr>
          <p:cNvPr id="30" name="CuadroTexto 29">
            <a:extLst>
              <a:ext uri="{FF2B5EF4-FFF2-40B4-BE49-F238E27FC236}">
                <a16:creationId xmlns:a16="http://schemas.microsoft.com/office/drawing/2014/main" id="{3A3A6F41-07A6-4E79-A032-402F77656352}"/>
              </a:ext>
            </a:extLst>
          </p:cNvPr>
          <p:cNvSpPr txBox="1"/>
          <p:nvPr/>
        </p:nvSpPr>
        <p:spPr>
          <a:xfrm>
            <a:off x="523024" y="4880308"/>
            <a:ext cx="2839574" cy="369332"/>
          </a:xfrm>
          <a:prstGeom prst="rect">
            <a:avLst/>
          </a:prstGeom>
          <a:noFill/>
        </p:spPr>
        <p:txBody>
          <a:bodyPr wrap="square" rtlCol="0">
            <a:spAutoFit/>
          </a:bodyPr>
          <a:lstStyle/>
          <a:p>
            <a:r>
              <a:rPr lang="es-EC" dirty="0"/>
              <a:t>Pisos climáticos</a:t>
            </a:r>
            <a:endParaRPr lang="en-US" dirty="0"/>
          </a:p>
        </p:txBody>
      </p:sp>
      <p:sp>
        <p:nvSpPr>
          <p:cNvPr id="31" name="CuadroTexto 30">
            <a:extLst>
              <a:ext uri="{FF2B5EF4-FFF2-40B4-BE49-F238E27FC236}">
                <a16:creationId xmlns:a16="http://schemas.microsoft.com/office/drawing/2014/main" id="{6C6DA32D-5012-4E5B-AD7E-24415F9481CC}"/>
              </a:ext>
            </a:extLst>
          </p:cNvPr>
          <p:cNvSpPr txBox="1"/>
          <p:nvPr/>
        </p:nvSpPr>
        <p:spPr>
          <a:xfrm>
            <a:off x="572036" y="906754"/>
            <a:ext cx="2839574" cy="369332"/>
          </a:xfrm>
          <a:prstGeom prst="rect">
            <a:avLst/>
          </a:prstGeom>
          <a:noFill/>
        </p:spPr>
        <p:txBody>
          <a:bodyPr wrap="square" rtlCol="0">
            <a:spAutoFit/>
          </a:bodyPr>
          <a:lstStyle/>
          <a:p>
            <a:r>
              <a:rPr lang="es-EC" dirty="0"/>
              <a:t>Megadiverso</a:t>
            </a:r>
            <a:endParaRPr lang="en-US" dirty="0"/>
          </a:p>
        </p:txBody>
      </p:sp>
      <p:sp>
        <p:nvSpPr>
          <p:cNvPr id="32" name="Flecha: hacia arriba 31">
            <a:extLst>
              <a:ext uri="{FF2B5EF4-FFF2-40B4-BE49-F238E27FC236}">
                <a16:creationId xmlns:a16="http://schemas.microsoft.com/office/drawing/2014/main" id="{6282A40A-63ED-4D1C-A114-D51FC20380A0}"/>
              </a:ext>
            </a:extLst>
          </p:cNvPr>
          <p:cNvSpPr/>
          <p:nvPr/>
        </p:nvSpPr>
        <p:spPr>
          <a:xfrm>
            <a:off x="1064001" y="4169040"/>
            <a:ext cx="418592" cy="646176"/>
          </a:xfrm>
          <a:prstGeom prst="upArrow">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echa: hacia arriba 32">
            <a:extLst>
              <a:ext uri="{FF2B5EF4-FFF2-40B4-BE49-F238E27FC236}">
                <a16:creationId xmlns:a16="http://schemas.microsoft.com/office/drawing/2014/main" id="{F9F8B35D-1DA3-4356-8D1F-954D96ED95D9}"/>
              </a:ext>
            </a:extLst>
          </p:cNvPr>
          <p:cNvSpPr/>
          <p:nvPr/>
        </p:nvSpPr>
        <p:spPr>
          <a:xfrm rot="10800000">
            <a:off x="1064001" y="1351325"/>
            <a:ext cx="418592" cy="646176"/>
          </a:xfrm>
          <a:prstGeom prst="upArrow">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echa: a la derecha 34">
            <a:extLst>
              <a:ext uri="{FF2B5EF4-FFF2-40B4-BE49-F238E27FC236}">
                <a16:creationId xmlns:a16="http://schemas.microsoft.com/office/drawing/2014/main" id="{E4B55525-E429-4BE0-970D-D4F80BAE19E4}"/>
              </a:ext>
            </a:extLst>
          </p:cNvPr>
          <p:cNvSpPr/>
          <p:nvPr/>
        </p:nvSpPr>
        <p:spPr>
          <a:xfrm rot="19678332">
            <a:off x="8343077" y="1735412"/>
            <a:ext cx="622955" cy="369333"/>
          </a:xfrm>
          <a:prstGeom prs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uadroTexto 35">
            <a:extLst>
              <a:ext uri="{FF2B5EF4-FFF2-40B4-BE49-F238E27FC236}">
                <a16:creationId xmlns:a16="http://schemas.microsoft.com/office/drawing/2014/main" id="{62C22262-7BA3-498A-A332-4A0782A32E8D}"/>
              </a:ext>
            </a:extLst>
          </p:cNvPr>
          <p:cNvSpPr txBox="1"/>
          <p:nvPr/>
        </p:nvSpPr>
        <p:spPr>
          <a:xfrm>
            <a:off x="10772213" y="1178626"/>
            <a:ext cx="2839574" cy="369332"/>
          </a:xfrm>
          <a:prstGeom prst="rect">
            <a:avLst/>
          </a:prstGeom>
          <a:noFill/>
        </p:spPr>
        <p:txBody>
          <a:bodyPr wrap="square" rtlCol="0">
            <a:spAutoFit/>
          </a:bodyPr>
          <a:lstStyle/>
          <a:p>
            <a:r>
              <a:rPr lang="es-EC" dirty="0"/>
              <a:t>80%</a:t>
            </a:r>
            <a:endParaRPr lang="en-US" dirty="0"/>
          </a:p>
        </p:txBody>
      </p:sp>
      <p:sp>
        <p:nvSpPr>
          <p:cNvPr id="38" name="CuadroTexto 37">
            <a:extLst>
              <a:ext uri="{FF2B5EF4-FFF2-40B4-BE49-F238E27FC236}">
                <a16:creationId xmlns:a16="http://schemas.microsoft.com/office/drawing/2014/main" id="{F141467C-06D5-4A3C-813F-C099EBA0C6E7}"/>
              </a:ext>
            </a:extLst>
          </p:cNvPr>
          <p:cNvSpPr txBox="1"/>
          <p:nvPr/>
        </p:nvSpPr>
        <p:spPr>
          <a:xfrm>
            <a:off x="199644" y="6318773"/>
            <a:ext cx="6112256" cy="276999"/>
          </a:xfrm>
          <a:prstGeom prst="rect">
            <a:avLst/>
          </a:prstGeom>
          <a:noFill/>
        </p:spPr>
        <p:txBody>
          <a:bodyPr wrap="square">
            <a:spAutoFit/>
          </a:bodyPr>
          <a:lstStyle/>
          <a:p>
            <a:r>
              <a:rPr lang="es-EC" sz="1200" dirty="0">
                <a:effectLst/>
                <a:latin typeface="Arial" panose="020B0604020202020204" pitchFamily="34" charset="0"/>
                <a:ea typeface="Calibri" panose="020F0502020204030204" pitchFamily="34" charset="0"/>
              </a:rPr>
              <a:t>(ESPAC, 2019) </a:t>
            </a:r>
            <a:endParaRPr lang="en-US" sz="1200" dirty="0"/>
          </a:p>
        </p:txBody>
      </p:sp>
      <p:sp>
        <p:nvSpPr>
          <p:cNvPr id="39" name="CuadroTexto 38">
            <a:extLst>
              <a:ext uri="{FF2B5EF4-FFF2-40B4-BE49-F238E27FC236}">
                <a16:creationId xmlns:a16="http://schemas.microsoft.com/office/drawing/2014/main" id="{F4FB723B-82E2-4AB6-83BD-DD77B57C3213}"/>
              </a:ext>
            </a:extLst>
          </p:cNvPr>
          <p:cNvSpPr txBox="1"/>
          <p:nvPr/>
        </p:nvSpPr>
        <p:spPr>
          <a:xfrm>
            <a:off x="5372365" y="1070786"/>
            <a:ext cx="2839574" cy="369332"/>
          </a:xfrm>
          <a:prstGeom prst="rect">
            <a:avLst/>
          </a:prstGeom>
          <a:noFill/>
        </p:spPr>
        <p:txBody>
          <a:bodyPr wrap="square" rtlCol="0">
            <a:spAutoFit/>
          </a:bodyPr>
          <a:lstStyle/>
          <a:p>
            <a:r>
              <a:rPr lang="es-EC" dirty="0"/>
              <a:t>8% PIB</a:t>
            </a:r>
            <a:endParaRPr lang="en-US" dirty="0"/>
          </a:p>
        </p:txBody>
      </p:sp>
      <p:sp>
        <p:nvSpPr>
          <p:cNvPr id="40" name="CuadroTexto 39">
            <a:extLst>
              <a:ext uri="{FF2B5EF4-FFF2-40B4-BE49-F238E27FC236}">
                <a16:creationId xmlns:a16="http://schemas.microsoft.com/office/drawing/2014/main" id="{45BA8EF2-565D-4392-BF20-4A31E47FB4B0}"/>
              </a:ext>
            </a:extLst>
          </p:cNvPr>
          <p:cNvSpPr txBox="1"/>
          <p:nvPr/>
        </p:nvSpPr>
        <p:spPr>
          <a:xfrm>
            <a:off x="5454166" y="5419468"/>
            <a:ext cx="2839574" cy="369332"/>
          </a:xfrm>
          <a:prstGeom prst="rect">
            <a:avLst/>
          </a:prstGeom>
          <a:noFill/>
        </p:spPr>
        <p:txBody>
          <a:bodyPr wrap="square" rtlCol="0">
            <a:spAutoFit/>
          </a:bodyPr>
          <a:lstStyle/>
          <a:p>
            <a:r>
              <a:rPr lang="es-EC" dirty="0"/>
              <a:t>27% trabajo formal</a:t>
            </a:r>
            <a:endParaRPr lang="en-US" dirty="0"/>
          </a:p>
        </p:txBody>
      </p:sp>
      <p:sp>
        <p:nvSpPr>
          <p:cNvPr id="42" name="CuadroTexto 41">
            <a:extLst>
              <a:ext uri="{FF2B5EF4-FFF2-40B4-BE49-F238E27FC236}">
                <a16:creationId xmlns:a16="http://schemas.microsoft.com/office/drawing/2014/main" id="{E5C61796-8C40-4BC8-98C9-82EC9078B155}"/>
              </a:ext>
            </a:extLst>
          </p:cNvPr>
          <p:cNvSpPr txBox="1"/>
          <p:nvPr/>
        </p:nvSpPr>
        <p:spPr>
          <a:xfrm>
            <a:off x="1257040" y="6322837"/>
            <a:ext cx="6187440" cy="276999"/>
          </a:xfrm>
          <a:prstGeom prst="rect">
            <a:avLst/>
          </a:prstGeom>
          <a:noFill/>
        </p:spPr>
        <p:txBody>
          <a:bodyPr wrap="square">
            <a:spAutoFit/>
          </a:bodyPr>
          <a:lstStyle/>
          <a:p>
            <a:r>
              <a:rPr lang="es-EC" sz="1200" dirty="0">
                <a:effectLst/>
                <a:latin typeface="Arial" panose="020B0604020202020204" pitchFamily="34" charset="0"/>
                <a:ea typeface="Calibri" panose="020F0502020204030204" pitchFamily="34" charset="0"/>
              </a:rPr>
              <a:t>(Ruilova Cueva &amp; Hernández Monzón, 2014)</a:t>
            </a:r>
            <a:endParaRPr lang="en-US" sz="1200" dirty="0"/>
          </a:p>
        </p:txBody>
      </p:sp>
      <p:pic>
        <p:nvPicPr>
          <p:cNvPr id="2056" name="Picture 8" descr="Las quemas agropecuarias afectan la calidad del aire">
            <a:extLst>
              <a:ext uri="{FF2B5EF4-FFF2-40B4-BE49-F238E27FC236}">
                <a16:creationId xmlns:a16="http://schemas.microsoft.com/office/drawing/2014/main" id="{FB7F13D1-6E36-46C0-AAB2-2C24BBCB9AC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97171" y="840014"/>
            <a:ext cx="1606314" cy="107087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orrajes empleados para la alimentación de ovinos | La Finca de Hoy -  YouTube">
            <a:extLst>
              <a:ext uri="{FF2B5EF4-FFF2-40B4-BE49-F238E27FC236}">
                <a16:creationId xmlns:a16="http://schemas.microsoft.com/office/drawing/2014/main" id="{FA4104A7-C6E5-4175-816A-3E86AA91A04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17491" y="2124691"/>
            <a:ext cx="1606313" cy="1068597"/>
          </a:xfrm>
          <a:prstGeom prst="rect">
            <a:avLst/>
          </a:prstGeom>
          <a:noFill/>
          <a:extLst>
            <a:ext uri="{909E8E84-426E-40DD-AFC4-6F175D3DCCD1}">
              <a14:hiddenFill xmlns:a14="http://schemas.microsoft.com/office/drawing/2010/main">
                <a:solidFill>
                  <a:srgbClr val="FFFFFF"/>
                </a:solidFill>
              </a14:hiddenFill>
            </a:ext>
          </a:extLst>
        </p:spPr>
      </p:pic>
      <p:sp>
        <p:nvSpPr>
          <p:cNvPr id="45" name="Flecha: a la derecha 44">
            <a:extLst>
              <a:ext uri="{FF2B5EF4-FFF2-40B4-BE49-F238E27FC236}">
                <a16:creationId xmlns:a16="http://schemas.microsoft.com/office/drawing/2014/main" id="{2660ADB4-9176-4D21-8EC4-7FCC53A93B02}"/>
              </a:ext>
            </a:extLst>
          </p:cNvPr>
          <p:cNvSpPr/>
          <p:nvPr/>
        </p:nvSpPr>
        <p:spPr>
          <a:xfrm>
            <a:off x="8373351" y="2692033"/>
            <a:ext cx="622955" cy="369333"/>
          </a:xfrm>
          <a:prstGeom prs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0" name="Picture 12" descr="▷ Tipos de residuos [ 2021 ]">
            <a:extLst>
              <a:ext uri="{FF2B5EF4-FFF2-40B4-BE49-F238E27FC236}">
                <a16:creationId xmlns:a16="http://schemas.microsoft.com/office/drawing/2014/main" id="{13C27E79-B0ED-4204-A9B5-3AB9561F81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21555" y="3498691"/>
            <a:ext cx="1601112" cy="1080262"/>
          </a:xfrm>
          <a:prstGeom prst="rect">
            <a:avLst/>
          </a:prstGeom>
          <a:noFill/>
          <a:extLst>
            <a:ext uri="{909E8E84-426E-40DD-AFC4-6F175D3DCCD1}">
              <a14:hiddenFill xmlns:a14="http://schemas.microsoft.com/office/drawing/2010/main">
                <a:solidFill>
                  <a:srgbClr val="FFFFFF"/>
                </a:solidFill>
              </a14:hiddenFill>
            </a:ext>
          </a:extLst>
        </p:spPr>
      </p:pic>
      <p:sp>
        <p:nvSpPr>
          <p:cNvPr id="47" name="CuadroTexto 46">
            <a:extLst>
              <a:ext uri="{FF2B5EF4-FFF2-40B4-BE49-F238E27FC236}">
                <a16:creationId xmlns:a16="http://schemas.microsoft.com/office/drawing/2014/main" id="{B28D6189-3213-4419-AB41-1B039F876C94}"/>
              </a:ext>
            </a:extLst>
          </p:cNvPr>
          <p:cNvSpPr txBox="1"/>
          <p:nvPr/>
        </p:nvSpPr>
        <p:spPr>
          <a:xfrm>
            <a:off x="10772213" y="2751379"/>
            <a:ext cx="2839574" cy="369332"/>
          </a:xfrm>
          <a:prstGeom prst="rect">
            <a:avLst/>
          </a:prstGeom>
          <a:noFill/>
        </p:spPr>
        <p:txBody>
          <a:bodyPr wrap="square" rtlCol="0">
            <a:spAutoFit/>
          </a:bodyPr>
          <a:lstStyle/>
          <a:p>
            <a:r>
              <a:rPr lang="es-EC" dirty="0"/>
              <a:t>15%</a:t>
            </a:r>
            <a:endParaRPr lang="en-US" dirty="0"/>
          </a:p>
        </p:txBody>
      </p:sp>
      <p:sp>
        <p:nvSpPr>
          <p:cNvPr id="48" name="CuadroTexto 47">
            <a:extLst>
              <a:ext uri="{FF2B5EF4-FFF2-40B4-BE49-F238E27FC236}">
                <a16:creationId xmlns:a16="http://schemas.microsoft.com/office/drawing/2014/main" id="{DCBC6537-B127-4BE0-8B7F-27D52B1997B6}"/>
              </a:ext>
            </a:extLst>
          </p:cNvPr>
          <p:cNvSpPr txBox="1"/>
          <p:nvPr/>
        </p:nvSpPr>
        <p:spPr>
          <a:xfrm>
            <a:off x="10814969" y="4089757"/>
            <a:ext cx="2839574" cy="369332"/>
          </a:xfrm>
          <a:prstGeom prst="rect">
            <a:avLst/>
          </a:prstGeom>
          <a:noFill/>
        </p:spPr>
        <p:txBody>
          <a:bodyPr wrap="square" rtlCol="0">
            <a:spAutoFit/>
          </a:bodyPr>
          <a:lstStyle/>
          <a:p>
            <a:r>
              <a:rPr lang="es-EC" dirty="0"/>
              <a:t>4,5%</a:t>
            </a:r>
            <a:endParaRPr lang="en-US" dirty="0"/>
          </a:p>
        </p:txBody>
      </p:sp>
      <p:pic>
        <p:nvPicPr>
          <p:cNvPr id="2062" name="Picture 14" descr="La materia prima vegetal - Escolar - ABC Color">
            <a:extLst>
              <a:ext uri="{FF2B5EF4-FFF2-40B4-BE49-F238E27FC236}">
                <a16:creationId xmlns:a16="http://schemas.microsoft.com/office/drawing/2014/main" id="{38EA5044-8865-4EE7-9BDB-FB1F1521CA4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19429" y="4761268"/>
            <a:ext cx="1608749" cy="1080262"/>
          </a:xfrm>
          <a:prstGeom prst="rect">
            <a:avLst/>
          </a:prstGeom>
          <a:noFill/>
          <a:extLst>
            <a:ext uri="{909E8E84-426E-40DD-AFC4-6F175D3DCCD1}">
              <a14:hiddenFill xmlns:a14="http://schemas.microsoft.com/office/drawing/2010/main">
                <a:solidFill>
                  <a:srgbClr val="FFFFFF"/>
                </a:solidFill>
              </a14:hiddenFill>
            </a:ext>
          </a:extLst>
        </p:spPr>
      </p:pic>
      <p:sp>
        <p:nvSpPr>
          <p:cNvPr id="50" name="CuadroTexto 49">
            <a:extLst>
              <a:ext uri="{FF2B5EF4-FFF2-40B4-BE49-F238E27FC236}">
                <a16:creationId xmlns:a16="http://schemas.microsoft.com/office/drawing/2014/main" id="{3B35A0A4-C732-4959-8F7D-EEB999418C7A}"/>
              </a:ext>
            </a:extLst>
          </p:cNvPr>
          <p:cNvSpPr txBox="1"/>
          <p:nvPr/>
        </p:nvSpPr>
        <p:spPr>
          <a:xfrm>
            <a:off x="10806651" y="5243469"/>
            <a:ext cx="2839574" cy="369332"/>
          </a:xfrm>
          <a:prstGeom prst="rect">
            <a:avLst/>
          </a:prstGeom>
          <a:noFill/>
        </p:spPr>
        <p:txBody>
          <a:bodyPr wrap="square" rtlCol="0">
            <a:spAutoFit/>
          </a:bodyPr>
          <a:lstStyle/>
          <a:p>
            <a:r>
              <a:rPr lang="es-EC" dirty="0"/>
              <a:t>0,5%</a:t>
            </a:r>
            <a:endParaRPr lang="en-US" dirty="0"/>
          </a:p>
        </p:txBody>
      </p:sp>
      <p:sp>
        <p:nvSpPr>
          <p:cNvPr id="51" name="Flecha: a la derecha 50">
            <a:extLst>
              <a:ext uri="{FF2B5EF4-FFF2-40B4-BE49-F238E27FC236}">
                <a16:creationId xmlns:a16="http://schemas.microsoft.com/office/drawing/2014/main" id="{F8D90D1B-D26C-4B93-9ED5-26E175ABDFC4}"/>
              </a:ext>
            </a:extLst>
          </p:cNvPr>
          <p:cNvSpPr/>
          <p:nvPr/>
        </p:nvSpPr>
        <p:spPr>
          <a:xfrm>
            <a:off x="8373351" y="3719371"/>
            <a:ext cx="622955" cy="369333"/>
          </a:xfrm>
          <a:prstGeom prs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echa: a la derecha 51">
            <a:extLst>
              <a:ext uri="{FF2B5EF4-FFF2-40B4-BE49-F238E27FC236}">
                <a16:creationId xmlns:a16="http://schemas.microsoft.com/office/drawing/2014/main" id="{77CDFFD5-4E8E-4F93-A3DF-0FCADCCF2774}"/>
              </a:ext>
            </a:extLst>
          </p:cNvPr>
          <p:cNvSpPr/>
          <p:nvPr/>
        </p:nvSpPr>
        <p:spPr>
          <a:xfrm rot="2302339">
            <a:off x="8310175" y="4809790"/>
            <a:ext cx="622955" cy="369333"/>
          </a:xfrm>
          <a:prstGeom prs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7997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980661" y="-13252"/>
            <a:ext cx="10972800" cy="1143000"/>
          </a:xfrm>
        </p:spPr>
        <p:txBody>
          <a:bodyPr/>
          <a:lstStyle/>
          <a:p>
            <a:r>
              <a:rPr lang="es-EC" sz="2800" i="0" dirty="0">
                <a:solidFill>
                  <a:schemeClr val="tx1"/>
                </a:solidFill>
                <a:latin typeface="Arial" panose="020B0604020202020204" pitchFamily="34" charset="0"/>
                <a:cs typeface="Arial" panose="020B0604020202020204" pitchFamily="34" charset="0"/>
              </a:rPr>
              <a:t>INTRODUCCIÓN</a:t>
            </a:r>
          </a:p>
        </p:txBody>
      </p:sp>
      <p:sp>
        <p:nvSpPr>
          <p:cNvPr id="38" name="CuadroTexto 37">
            <a:extLst>
              <a:ext uri="{FF2B5EF4-FFF2-40B4-BE49-F238E27FC236}">
                <a16:creationId xmlns:a16="http://schemas.microsoft.com/office/drawing/2014/main" id="{F141467C-06D5-4A3C-813F-C099EBA0C6E7}"/>
              </a:ext>
            </a:extLst>
          </p:cNvPr>
          <p:cNvSpPr txBox="1"/>
          <p:nvPr/>
        </p:nvSpPr>
        <p:spPr>
          <a:xfrm>
            <a:off x="199644" y="6318773"/>
            <a:ext cx="6112256" cy="276999"/>
          </a:xfrm>
          <a:prstGeom prst="rect">
            <a:avLst/>
          </a:prstGeom>
          <a:noFill/>
        </p:spPr>
        <p:txBody>
          <a:bodyPr wrap="square">
            <a:spAutoFit/>
          </a:bodyPr>
          <a:lstStyle/>
          <a:p>
            <a:r>
              <a:rPr lang="es-EC" sz="1200" dirty="0">
                <a:effectLst/>
                <a:latin typeface="Arial" panose="020B0604020202020204" pitchFamily="34" charset="0"/>
                <a:ea typeface="Calibri" panose="020F0502020204030204" pitchFamily="34" charset="0"/>
              </a:rPr>
              <a:t>(ESPAC, 2019) </a:t>
            </a:r>
            <a:endParaRPr lang="en-US" sz="1200" dirty="0"/>
          </a:p>
        </p:txBody>
      </p:sp>
      <p:pic>
        <p:nvPicPr>
          <p:cNvPr id="34" name="Picture 6" descr="A los desechos orgánicos dele usos, sin que se den malos olores |  Vanguardia.com">
            <a:extLst>
              <a:ext uri="{FF2B5EF4-FFF2-40B4-BE49-F238E27FC236}">
                <a16:creationId xmlns:a16="http://schemas.microsoft.com/office/drawing/2014/main" id="{98765121-AB75-4F9A-999F-44D1BA1ADED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024" r="27624"/>
          <a:stretch/>
        </p:blipFill>
        <p:spPr bwMode="auto">
          <a:xfrm>
            <a:off x="710781" y="2032592"/>
            <a:ext cx="1942127" cy="2241076"/>
          </a:xfrm>
          <a:prstGeom prst="rect">
            <a:avLst/>
          </a:prstGeom>
          <a:noFill/>
          <a:extLst>
            <a:ext uri="{909E8E84-426E-40DD-AFC4-6F175D3DCCD1}">
              <a14:hiddenFill xmlns:a14="http://schemas.microsoft.com/office/drawing/2010/main">
                <a:solidFill>
                  <a:srgbClr val="FFFFFF"/>
                </a:solidFill>
              </a14:hiddenFill>
            </a:ext>
          </a:extLst>
        </p:spPr>
      </p:pic>
      <p:sp>
        <p:nvSpPr>
          <p:cNvPr id="37" name="CuadroTexto 36">
            <a:extLst>
              <a:ext uri="{FF2B5EF4-FFF2-40B4-BE49-F238E27FC236}">
                <a16:creationId xmlns:a16="http://schemas.microsoft.com/office/drawing/2014/main" id="{0D0089C4-9D32-4015-A85D-20FC8462A231}"/>
              </a:ext>
            </a:extLst>
          </p:cNvPr>
          <p:cNvSpPr txBox="1"/>
          <p:nvPr/>
        </p:nvSpPr>
        <p:spPr>
          <a:xfrm>
            <a:off x="500079" y="4383262"/>
            <a:ext cx="2839574" cy="369332"/>
          </a:xfrm>
          <a:prstGeom prst="rect">
            <a:avLst/>
          </a:prstGeom>
          <a:noFill/>
        </p:spPr>
        <p:txBody>
          <a:bodyPr wrap="square" rtlCol="0">
            <a:spAutoFit/>
          </a:bodyPr>
          <a:lstStyle/>
          <a:p>
            <a:r>
              <a:rPr lang="es-EC" dirty="0"/>
              <a:t>Residuos agroindustriales</a:t>
            </a:r>
            <a:endParaRPr lang="en-US" dirty="0"/>
          </a:p>
        </p:txBody>
      </p:sp>
      <p:sp>
        <p:nvSpPr>
          <p:cNvPr id="41" name="Flecha: a la derecha 40">
            <a:extLst>
              <a:ext uri="{FF2B5EF4-FFF2-40B4-BE49-F238E27FC236}">
                <a16:creationId xmlns:a16="http://schemas.microsoft.com/office/drawing/2014/main" id="{A52C6C0A-E9A5-448C-A907-22866FF005A9}"/>
              </a:ext>
            </a:extLst>
          </p:cNvPr>
          <p:cNvSpPr/>
          <p:nvPr/>
        </p:nvSpPr>
        <p:spPr>
          <a:xfrm>
            <a:off x="2756887" y="3044166"/>
            <a:ext cx="622955" cy="369333"/>
          </a:xfrm>
          <a:prstGeom prs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Manual básico para el cultivo del champiñón - PortalFruticola.com">
            <a:extLst>
              <a:ext uri="{FF2B5EF4-FFF2-40B4-BE49-F238E27FC236}">
                <a16:creationId xmlns:a16="http://schemas.microsoft.com/office/drawing/2014/main" id="{D1E32DA2-7757-427B-B86D-E2D2D928CC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7648" y="2084832"/>
            <a:ext cx="3702427" cy="238633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ongos trichoderma, aspergillus, neurospora en rack tubos en laboratorio  Fotografía de stock - Alamy">
            <a:extLst>
              <a:ext uri="{FF2B5EF4-FFF2-40B4-BE49-F238E27FC236}">
                <a16:creationId xmlns:a16="http://schemas.microsoft.com/office/drawing/2014/main" id="{5DFF2D9A-36CA-472C-906B-C21AD63CA0E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4726"/>
          <a:stretch/>
        </p:blipFill>
        <p:spPr bwMode="auto">
          <a:xfrm>
            <a:off x="8368475" y="2292477"/>
            <a:ext cx="3146631" cy="1971040"/>
          </a:xfrm>
          <a:prstGeom prst="rect">
            <a:avLst/>
          </a:prstGeom>
          <a:noFill/>
          <a:extLst>
            <a:ext uri="{909E8E84-426E-40DD-AFC4-6F175D3DCCD1}">
              <a14:hiddenFill xmlns:a14="http://schemas.microsoft.com/office/drawing/2010/main">
                <a:solidFill>
                  <a:srgbClr val="FFFFFF"/>
                </a:solidFill>
              </a14:hiddenFill>
            </a:ext>
          </a:extLst>
        </p:spPr>
      </p:pic>
      <p:sp>
        <p:nvSpPr>
          <p:cNvPr id="42" name="CuadroTexto 41">
            <a:extLst>
              <a:ext uri="{FF2B5EF4-FFF2-40B4-BE49-F238E27FC236}">
                <a16:creationId xmlns:a16="http://schemas.microsoft.com/office/drawing/2014/main" id="{F56DDC29-0FF6-42B8-BBCC-2192E0599ADE}"/>
              </a:ext>
            </a:extLst>
          </p:cNvPr>
          <p:cNvSpPr txBox="1"/>
          <p:nvPr/>
        </p:nvSpPr>
        <p:spPr>
          <a:xfrm>
            <a:off x="4001214" y="4497074"/>
            <a:ext cx="3553761" cy="369332"/>
          </a:xfrm>
          <a:prstGeom prst="rect">
            <a:avLst/>
          </a:prstGeom>
          <a:noFill/>
        </p:spPr>
        <p:txBody>
          <a:bodyPr wrap="square" rtlCol="0">
            <a:spAutoFit/>
          </a:bodyPr>
          <a:lstStyle/>
          <a:p>
            <a:r>
              <a:rPr lang="es-EC" dirty="0"/>
              <a:t>Producción de hongos comestibles</a:t>
            </a:r>
            <a:endParaRPr lang="en-US" dirty="0"/>
          </a:p>
        </p:txBody>
      </p:sp>
      <p:sp>
        <p:nvSpPr>
          <p:cNvPr id="43" name="CuadroTexto 42">
            <a:extLst>
              <a:ext uri="{FF2B5EF4-FFF2-40B4-BE49-F238E27FC236}">
                <a16:creationId xmlns:a16="http://schemas.microsoft.com/office/drawing/2014/main" id="{52A29B20-B76E-45AA-B476-3F51799C1BAE}"/>
              </a:ext>
            </a:extLst>
          </p:cNvPr>
          <p:cNvSpPr txBox="1"/>
          <p:nvPr/>
        </p:nvSpPr>
        <p:spPr>
          <a:xfrm>
            <a:off x="9099502" y="4251337"/>
            <a:ext cx="3553761" cy="369332"/>
          </a:xfrm>
          <a:prstGeom prst="rect">
            <a:avLst/>
          </a:prstGeom>
          <a:noFill/>
        </p:spPr>
        <p:txBody>
          <a:bodyPr wrap="square" rtlCol="0">
            <a:spAutoFit/>
          </a:bodyPr>
          <a:lstStyle/>
          <a:p>
            <a:r>
              <a:rPr lang="es-EC" dirty="0"/>
              <a:t>Cepa de hongos</a:t>
            </a:r>
            <a:endParaRPr lang="en-US" dirty="0"/>
          </a:p>
        </p:txBody>
      </p:sp>
      <p:sp>
        <p:nvSpPr>
          <p:cNvPr id="44" name="Flecha: a la derecha 43">
            <a:extLst>
              <a:ext uri="{FF2B5EF4-FFF2-40B4-BE49-F238E27FC236}">
                <a16:creationId xmlns:a16="http://schemas.microsoft.com/office/drawing/2014/main" id="{29297C73-F46D-4C81-9CED-1C91B25A3CC1}"/>
              </a:ext>
            </a:extLst>
          </p:cNvPr>
          <p:cNvSpPr/>
          <p:nvPr/>
        </p:nvSpPr>
        <p:spPr>
          <a:xfrm>
            <a:off x="7617797" y="3005558"/>
            <a:ext cx="622955" cy="369333"/>
          </a:xfrm>
          <a:prstGeom prs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áfico 2" descr="Lupa">
            <a:extLst>
              <a:ext uri="{FF2B5EF4-FFF2-40B4-BE49-F238E27FC236}">
                <a16:creationId xmlns:a16="http://schemas.microsoft.com/office/drawing/2014/main" id="{B6D31006-5F31-4C9F-8EC9-392594446AC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261917">
            <a:off x="9170417" y="2345186"/>
            <a:ext cx="1867408" cy="1867408"/>
          </a:xfrm>
          <a:prstGeom prst="rect">
            <a:avLst/>
          </a:prstGeom>
        </p:spPr>
      </p:pic>
      <p:sp>
        <p:nvSpPr>
          <p:cNvPr id="46" name="Flecha: hacia arriba 45">
            <a:extLst>
              <a:ext uri="{FF2B5EF4-FFF2-40B4-BE49-F238E27FC236}">
                <a16:creationId xmlns:a16="http://schemas.microsoft.com/office/drawing/2014/main" id="{398D328D-9E55-4A55-9E26-10398554DC50}"/>
              </a:ext>
            </a:extLst>
          </p:cNvPr>
          <p:cNvSpPr/>
          <p:nvPr/>
        </p:nvSpPr>
        <p:spPr>
          <a:xfrm rot="10800000">
            <a:off x="5350830" y="1386416"/>
            <a:ext cx="418592" cy="646176"/>
          </a:xfrm>
          <a:prstGeom prst="upArrow">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uadroTexto 46">
            <a:extLst>
              <a:ext uri="{FF2B5EF4-FFF2-40B4-BE49-F238E27FC236}">
                <a16:creationId xmlns:a16="http://schemas.microsoft.com/office/drawing/2014/main" id="{73725E85-57DD-4830-8589-E311FE5CDB4E}"/>
              </a:ext>
            </a:extLst>
          </p:cNvPr>
          <p:cNvSpPr txBox="1"/>
          <p:nvPr/>
        </p:nvSpPr>
        <p:spPr>
          <a:xfrm>
            <a:off x="4319119" y="932411"/>
            <a:ext cx="3553761" cy="369332"/>
          </a:xfrm>
          <a:prstGeom prst="rect">
            <a:avLst/>
          </a:prstGeom>
          <a:noFill/>
        </p:spPr>
        <p:txBody>
          <a:bodyPr wrap="square" rtlCol="0">
            <a:spAutoFit/>
          </a:bodyPr>
          <a:lstStyle/>
          <a:p>
            <a:r>
              <a:rPr lang="es-EC" dirty="0"/>
              <a:t>Eficiencia y valor agregado</a:t>
            </a:r>
            <a:endParaRPr lang="en-US" dirty="0"/>
          </a:p>
        </p:txBody>
      </p:sp>
      <p:sp>
        <p:nvSpPr>
          <p:cNvPr id="16" name="CuadroTexto 15">
            <a:extLst>
              <a:ext uri="{FF2B5EF4-FFF2-40B4-BE49-F238E27FC236}">
                <a16:creationId xmlns:a16="http://schemas.microsoft.com/office/drawing/2014/main" id="{E9B8B9F7-C2D4-4280-A9B2-4626CCEEAA82}"/>
              </a:ext>
            </a:extLst>
          </p:cNvPr>
          <p:cNvSpPr txBox="1"/>
          <p:nvPr/>
        </p:nvSpPr>
        <p:spPr>
          <a:xfrm>
            <a:off x="1229359" y="6318772"/>
            <a:ext cx="6325616" cy="276999"/>
          </a:xfrm>
          <a:prstGeom prst="rect">
            <a:avLst/>
          </a:prstGeom>
          <a:noFill/>
        </p:spPr>
        <p:txBody>
          <a:bodyPr wrap="square">
            <a:spAutoFit/>
          </a:bodyPr>
          <a:lstStyle/>
          <a:p>
            <a:r>
              <a:rPr lang="es-EC" sz="1200" dirty="0">
                <a:effectLst/>
                <a:latin typeface="Arial" panose="020B0604020202020204" pitchFamily="34" charset="0"/>
                <a:ea typeface="Calibri" panose="020F0502020204030204" pitchFamily="34" charset="0"/>
              </a:rPr>
              <a:t>(Ruilova Cueva &amp; Hernández Monzón, 2014)</a:t>
            </a:r>
            <a:endParaRPr lang="en-US" sz="1200" dirty="0"/>
          </a:p>
        </p:txBody>
      </p:sp>
    </p:spTree>
    <p:extLst>
      <p:ext uri="{BB962C8B-B14F-4D97-AF65-F5344CB8AC3E}">
        <p14:creationId xmlns:p14="http://schemas.microsoft.com/office/powerpoint/2010/main" val="3256793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980661" y="-13252"/>
            <a:ext cx="10972800" cy="1143000"/>
          </a:xfrm>
        </p:spPr>
        <p:txBody>
          <a:bodyPr/>
          <a:lstStyle/>
          <a:p>
            <a:r>
              <a:rPr lang="es-EC" sz="2800" i="0" dirty="0">
                <a:solidFill>
                  <a:schemeClr val="tx1"/>
                </a:solidFill>
                <a:latin typeface="Arial" panose="020B0604020202020204" pitchFamily="34" charset="0"/>
                <a:cs typeface="Arial" panose="020B0604020202020204" pitchFamily="34" charset="0"/>
              </a:rPr>
              <a:t>INTRODUCCIÓN</a:t>
            </a:r>
          </a:p>
        </p:txBody>
      </p:sp>
      <p:pic>
        <p:nvPicPr>
          <p:cNvPr id="11" name="Imagen 10">
            <a:extLst>
              <a:ext uri="{FF2B5EF4-FFF2-40B4-BE49-F238E27FC236}">
                <a16:creationId xmlns:a16="http://schemas.microsoft.com/office/drawing/2014/main" id="{43DE7369-51EF-4368-83D4-180BD880C9ED}"/>
              </a:ext>
            </a:extLst>
          </p:cNvPr>
          <p:cNvPicPr/>
          <p:nvPr/>
        </p:nvPicPr>
        <p:blipFill>
          <a:blip r:embed="rId3">
            <a:extLst>
              <a:ext uri="{28A0092B-C50C-407E-A947-70E740481C1C}">
                <a14:useLocalDpi xmlns:a14="http://schemas.microsoft.com/office/drawing/2010/main" val="0"/>
              </a:ext>
            </a:extLst>
          </a:blip>
          <a:stretch>
            <a:fillRect/>
          </a:stretch>
        </p:blipFill>
        <p:spPr>
          <a:xfrm>
            <a:off x="562538" y="1129748"/>
            <a:ext cx="2639639" cy="1771394"/>
          </a:xfrm>
          <a:prstGeom prst="rect">
            <a:avLst/>
          </a:prstGeom>
        </p:spPr>
      </p:pic>
      <p:pic>
        <p:nvPicPr>
          <p:cNvPr id="12" name="Imagen 11">
            <a:extLst>
              <a:ext uri="{FF2B5EF4-FFF2-40B4-BE49-F238E27FC236}">
                <a16:creationId xmlns:a16="http://schemas.microsoft.com/office/drawing/2014/main" id="{36095E63-648D-44F0-A51D-B3777F46571A}"/>
              </a:ext>
            </a:extLst>
          </p:cNvPr>
          <p:cNvPicPr/>
          <p:nvPr/>
        </p:nvPicPr>
        <p:blipFill>
          <a:blip r:embed="rId4"/>
          <a:stretch>
            <a:fillRect/>
          </a:stretch>
        </p:blipFill>
        <p:spPr>
          <a:xfrm>
            <a:off x="625678" y="3288286"/>
            <a:ext cx="2513360" cy="2566818"/>
          </a:xfrm>
          <a:prstGeom prst="rect">
            <a:avLst/>
          </a:prstGeom>
        </p:spPr>
      </p:pic>
      <p:pic>
        <p:nvPicPr>
          <p:cNvPr id="1030" name="Picture 6" descr="A los desechos orgánicos dele usos, sin que se den malos olores |  Vanguardia.com">
            <a:extLst>
              <a:ext uri="{FF2B5EF4-FFF2-40B4-BE49-F238E27FC236}">
                <a16:creationId xmlns:a16="http://schemas.microsoft.com/office/drawing/2014/main" id="{AC9C8852-8C54-429A-B12C-F82721B0B9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024" r="27624"/>
          <a:stretch/>
        </p:blipFill>
        <p:spPr bwMode="auto">
          <a:xfrm>
            <a:off x="8608573" y="1782827"/>
            <a:ext cx="2554426" cy="294762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tas a la parrilla con un toquecillo de pimienta y limón | Love my Salad">
            <a:extLst>
              <a:ext uri="{FF2B5EF4-FFF2-40B4-BE49-F238E27FC236}">
                <a16:creationId xmlns:a16="http://schemas.microsoft.com/office/drawing/2014/main" id="{2587BE0B-4D58-4E60-9A1D-A0BEB3594D7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8507" b="7411"/>
          <a:stretch/>
        </p:blipFill>
        <p:spPr bwMode="auto">
          <a:xfrm>
            <a:off x="4328018" y="1519544"/>
            <a:ext cx="2542602" cy="3348657"/>
          </a:xfrm>
          <a:prstGeom prst="rect">
            <a:avLst/>
          </a:prstGeom>
          <a:noFill/>
          <a:extLst>
            <a:ext uri="{909E8E84-426E-40DD-AFC4-6F175D3DCCD1}">
              <a14:hiddenFill xmlns:a14="http://schemas.microsoft.com/office/drawing/2010/main">
                <a:solidFill>
                  <a:srgbClr val="FFFFFF"/>
                </a:solidFill>
              </a14:hiddenFill>
            </a:ext>
          </a:extLst>
        </p:spPr>
      </p:pic>
      <p:sp>
        <p:nvSpPr>
          <p:cNvPr id="2" name="Flecha: a la derecha 1">
            <a:extLst>
              <a:ext uri="{FF2B5EF4-FFF2-40B4-BE49-F238E27FC236}">
                <a16:creationId xmlns:a16="http://schemas.microsoft.com/office/drawing/2014/main" id="{FC5E8078-C5F4-47ED-B387-743BA7E185FE}"/>
              </a:ext>
            </a:extLst>
          </p:cNvPr>
          <p:cNvSpPr/>
          <p:nvPr/>
        </p:nvSpPr>
        <p:spPr>
          <a:xfrm rot="2297072">
            <a:off x="3464750" y="2237925"/>
            <a:ext cx="787001" cy="519366"/>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adroTexto 19">
            <a:extLst>
              <a:ext uri="{FF2B5EF4-FFF2-40B4-BE49-F238E27FC236}">
                <a16:creationId xmlns:a16="http://schemas.microsoft.com/office/drawing/2014/main" id="{CD6933B9-448C-42AF-8299-1D13E0D696E5}"/>
              </a:ext>
            </a:extLst>
          </p:cNvPr>
          <p:cNvSpPr txBox="1"/>
          <p:nvPr/>
        </p:nvSpPr>
        <p:spPr>
          <a:xfrm>
            <a:off x="6911673" y="2606387"/>
            <a:ext cx="1989508" cy="369332"/>
          </a:xfrm>
          <a:prstGeom prst="rect">
            <a:avLst/>
          </a:prstGeom>
          <a:noFill/>
        </p:spPr>
        <p:txBody>
          <a:bodyPr wrap="square" rtlCol="0">
            <a:spAutoFit/>
          </a:bodyPr>
          <a:lstStyle/>
          <a:p>
            <a:r>
              <a:rPr lang="es-EC" dirty="0"/>
              <a:t>Fácil de Cultivar</a:t>
            </a:r>
          </a:p>
        </p:txBody>
      </p:sp>
      <p:sp>
        <p:nvSpPr>
          <p:cNvPr id="21" name="Flecha: hacia arriba 20">
            <a:extLst>
              <a:ext uri="{FF2B5EF4-FFF2-40B4-BE49-F238E27FC236}">
                <a16:creationId xmlns:a16="http://schemas.microsoft.com/office/drawing/2014/main" id="{E592494C-079D-41E0-917C-132DF94362C8}"/>
              </a:ext>
            </a:extLst>
          </p:cNvPr>
          <p:cNvSpPr/>
          <p:nvPr/>
        </p:nvSpPr>
        <p:spPr>
          <a:xfrm rot="10800000">
            <a:off x="11369646" y="3563828"/>
            <a:ext cx="418592" cy="646176"/>
          </a:xfrm>
          <a:prstGeom prst="up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adroTexto 21">
            <a:extLst>
              <a:ext uri="{FF2B5EF4-FFF2-40B4-BE49-F238E27FC236}">
                <a16:creationId xmlns:a16="http://schemas.microsoft.com/office/drawing/2014/main" id="{775CC9D2-D020-43C6-8E04-4B5FC8A72F6C}"/>
              </a:ext>
            </a:extLst>
          </p:cNvPr>
          <p:cNvSpPr txBox="1"/>
          <p:nvPr/>
        </p:nvSpPr>
        <p:spPr>
          <a:xfrm>
            <a:off x="10558485" y="1423779"/>
            <a:ext cx="1989508" cy="646331"/>
          </a:xfrm>
          <a:prstGeom prst="rect">
            <a:avLst/>
          </a:prstGeom>
          <a:noFill/>
        </p:spPr>
        <p:txBody>
          <a:bodyPr wrap="square" rtlCol="0">
            <a:spAutoFit/>
          </a:bodyPr>
          <a:lstStyle/>
          <a:p>
            <a:pPr algn="ctr"/>
            <a:r>
              <a:rPr lang="es-EC" dirty="0"/>
              <a:t>Gran </a:t>
            </a:r>
          </a:p>
          <a:p>
            <a:pPr algn="ctr"/>
            <a:r>
              <a:rPr lang="es-EC" dirty="0"/>
              <a:t>Rentabilidad</a:t>
            </a:r>
          </a:p>
        </p:txBody>
      </p:sp>
      <p:sp>
        <p:nvSpPr>
          <p:cNvPr id="23" name="CuadroTexto 22">
            <a:extLst>
              <a:ext uri="{FF2B5EF4-FFF2-40B4-BE49-F238E27FC236}">
                <a16:creationId xmlns:a16="http://schemas.microsoft.com/office/drawing/2014/main" id="{0BF3E992-7CD7-48A6-BB00-8298DCDF7488}"/>
              </a:ext>
            </a:extLst>
          </p:cNvPr>
          <p:cNvSpPr txBox="1"/>
          <p:nvPr/>
        </p:nvSpPr>
        <p:spPr>
          <a:xfrm>
            <a:off x="850246" y="2918954"/>
            <a:ext cx="2059578" cy="369332"/>
          </a:xfrm>
          <a:prstGeom prst="rect">
            <a:avLst/>
          </a:prstGeom>
          <a:noFill/>
        </p:spPr>
        <p:txBody>
          <a:bodyPr wrap="square" rtlCol="0">
            <a:spAutoFit/>
          </a:bodyPr>
          <a:lstStyle/>
          <a:p>
            <a:r>
              <a:rPr lang="es-EC" dirty="0"/>
              <a:t>Hongos ostra</a:t>
            </a:r>
            <a:endParaRPr lang="en-US" dirty="0"/>
          </a:p>
        </p:txBody>
      </p:sp>
      <p:sp>
        <p:nvSpPr>
          <p:cNvPr id="6" name="Flecha: circular 5">
            <a:extLst>
              <a:ext uri="{FF2B5EF4-FFF2-40B4-BE49-F238E27FC236}">
                <a16:creationId xmlns:a16="http://schemas.microsoft.com/office/drawing/2014/main" id="{46FD7429-1F0C-49DB-BA50-5B5740A22338}"/>
              </a:ext>
            </a:extLst>
          </p:cNvPr>
          <p:cNvSpPr/>
          <p:nvPr/>
        </p:nvSpPr>
        <p:spPr>
          <a:xfrm rot="3460699" flipV="1">
            <a:off x="252229" y="2827871"/>
            <a:ext cx="930656" cy="993305"/>
          </a:xfrm>
          <a:prstGeom prst="circular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CuadroTexto 25">
            <a:extLst>
              <a:ext uri="{FF2B5EF4-FFF2-40B4-BE49-F238E27FC236}">
                <a16:creationId xmlns:a16="http://schemas.microsoft.com/office/drawing/2014/main" id="{D75873AF-96FC-46EF-B41A-E889BA2580C3}"/>
              </a:ext>
            </a:extLst>
          </p:cNvPr>
          <p:cNvSpPr txBox="1"/>
          <p:nvPr/>
        </p:nvSpPr>
        <p:spPr>
          <a:xfrm>
            <a:off x="91038" y="6325862"/>
            <a:ext cx="6096000" cy="276999"/>
          </a:xfrm>
          <a:prstGeom prst="rect">
            <a:avLst/>
          </a:prstGeom>
          <a:noFill/>
        </p:spPr>
        <p:txBody>
          <a:bodyPr wrap="square">
            <a:spAutoFit/>
          </a:bodyPr>
          <a:lstStyle/>
          <a:p>
            <a:r>
              <a:rPr lang="es-EC" sz="1200">
                <a:solidFill>
                  <a:srgbClr val="000000"/>
                </a:solidFill>
                <a:effectLst/>
                <a:latin typeface="Arial" panose="020B0604020202020204" pitchFamily="34" charset="0"/>
                <a:ea typeface="Calibri" panose="020F0502020204030204" pitchFamily="34" charset="0"/>
              </a:rPr>
              <a:t>(Ardón López, 2007). </a:t>
            </a:r>
            <a:endParaRPr lang="en-US" sz="1200" dirty="0"/>
          </a:p>
        </p:txBody>
      </p:sp>
      <p:sp>
        <p:nvSpPr>
          <p:cNvPr id="28" name="CuadroTexto 27">
            <a:extLst>
              <a:ext uri="{FF2B5EF4-FFF2-40B4-BE49-F238E27FC236}">
                <a16:creationId xmlns:a16="http://schemas.microsoft.com/office/drawing/2014/main" id="{6FEB6C80-E81C-4AEF-BC7C-1AFE244320DB}"/>
              </a:ext>
            </a:extLst>
          </p:cNvPr>
          <p:cNvSpPr txBox="1"/>
          <p:nvPr/>
        </p:nvSpPr>
        <p:spPr>
          <a:xfrm>
            <a:off x="1537861" y="6325862"/>
            <a:ext cx="6096000" cy="276999"/>
          </a:xfrm>
          <a:prstGeom prst="rect">
            <a:avLst/>
          </a:prstGeom>
          <a:noFill/>
        </p:spPr>
        <p:txBody>
          <a:bodyPr wrap="square">
            <a:spAutoFit/>
          </a:bodyPr>
          <a:lstStyle/>
          <a:p>
            <a:r>
              <a:rPr lang="es-EC" sz="1200" dirty="0">
                <a:solidFill>
                  <a:srgbClr val="000000"/>
                </a:solidFill>
                <a:effectLst/>
                <a:latin typeface="Arial" panose="020B0604020202020204" pitchFamily="34" charset="0"/>
                <a:ea typeface="Calibri" panose="020F0502020204030204" pitchFamily="34" charset="0"/>
              </a:rPr>
              <a:t>(Ortiz Rodríguez </a:t>
            </a:r>
            <a:r>
              <a:rPr lang="es-EC" sz="1200" i="1" dirty="0">
                <a:solidFill>
                  <a:srgbClr val="000000"/>
                </a:solidFill>
                <a:effectLst/>
                <a:latin typeface="Arial" panose="020B0604020202020204" pitchFamily="34" charset="0"/>
                <a:ea typeface="Calibri" panose="020F0502020204030204" pitchFamily="34" charset="0"/>
              </a:rPr>
              <a:t>et al</a:t>
            </a:r>
            <a:r>
              <a:rPr lang="es-EC" sz="1200" dirty="0">
                <a:solidFill>
                  <a:srgbClr val="000000"/>
                </a:solidFill>
                <a:effectLst/>
                <a:latin typeface="Arial" panose="020B0604020202020204" pitchFamily="34" charset="0"/>
                <a:ea typeface="Calibri" panose="020F0502020204030204" pitchFamily="34" charset="0"/>
              </a:rPr>
              <a:t>., 2018).</a:t>
            </a:r>
            <a:endParaRPr lang="en-US" sz="1200" dirty="0"/>
          </a:p>
        </p:txBody>
      </p:sp>
      <p:sp>
        <p:nvSpPr>
          <p:cNvPr id="30" name="CuadroTexto 29">
            <a:extLst>
              <a:ext uri="{FF2B5EF4-FFF2-40B4-BE49-F238E27FC236}">
                <a16:creationId xmlns:a16="http://schemas.microsoft.com/office/drawing/2014/main" id="{25710655-0154-4AA1-A821-20B97C29BFBA}"/>
              </a:ext>
            </a:extLst>
          </p:cNvPr>
          <p:cNvSpPr txBox="1"/>
          <p:nvPr/>
        </p:nvSpPr>
        <p:spPr>
          <a:xfrm>
            <a:off x="91038" y="6554652"/>
            <a:ext cx="6096000" cy="276999"/>
          </a:xfrm>
          <a:prstGeom prst="rect">
            <a:avLst/>
          </a:prstGeom>
          <a:noFill/>
        </p:spPr>
        <p:txBody>
          <a:bodyPr wrap="square">
            <a:spAutoFit/>
          </a:bodyPr>
          <a:lstStyle/>
          <a:p>
            <a:r>
              <a:rPr lang="es-EC" sz="1200" dirty="0">
                <a:effectLst/>
                <a:latin typeface="Arial" panose="020B0604020202020204" pitchFamily="34" charset="0"/>
                <a:ea typeface="Calibri" panose="020F0502020204030204" pitchFamily="34" charset="0"/>
              </a:rPr>
              <a:t>(Ceballos </a:t>
            </a:r>
            <a:r>
              <a:rPr lang="es-EC" sz="1200" dirty="0" err="1">
                <a:effectLst/>
                <a:latin typeface="Arial" panose="020B0604020202020204" pitchFamily="34" charset="0"/>
                <a:ea typeface="Calibri" panose="020F0502020204030204" pitchFamily="34" charset="0"/>
              </a:rPr>
              <a:t>Alecio</a:t>
            </a:r>
            <a:r>
              <a:rPr lang="es-EC" sz="1200" dirty="0">
                <a:effectLst/>
                <a:latin typeface="Arial" panose="020B0604020202020204" pitchFamily="34" charset="0"/>
                <a:ea typeface="Calibri" panose="020F0502020204030204" pitchFamily="34" charset="0"/>
              </a:rPr>
              <a:t>, 2007).</a:t>
            </a:r>
            <a:endParaRPr lang="en-US" sz="1200" dirty="0"/>
          </a:p>
        </p:txBody>
      </p:sp>
      <p:sp>
        <p:nvSpPr>
          <p:cNvPr id="31" name="CuadroTexto 30">
            <a:extLst>
              <a:ext uri="{FF2B5EF4-FFF2-40B4-BE49-F238E27FC236}">
                <a16:creationId xmlns:a16="http://schemas.microsoft.com/office/drawing/2014/main" id="{5C7AB42C-80B4-4227-AC16-B94F0C482994}"/>
              </a:ext>
            </a:extLst>
          </p:cNvPr>
          <p:cNvSpPr txBox="1"/>
          <p:nvPr/>
        </p:nvSpPr>
        <p:spPr>
          <a:xfrm>
            <a:off x="1142599" y="5714562"/>
            <a:ext cx="2059578" cy="369332"/>
          </a:xfrm>
          <a:prstGeom prst="rect">
            <a:avLst/>
          </a:prstGeom>
          <a:noFill/>
        </p:spPr>
        <p:txBody>
          <a:bodyPr wrap="square" rtlCol="0">
            <a:spAutoFit/>
          </a:bodyPr>
          <a:lstStyle/>
          <a:p>
            <a:r>
              <a:rPr lang="es-EC" dirty="0"/>
              <a:t>Reproducción</a:t>
            </a:r>
            <a:endParaRPr lang="en-US" dirty="0"/>
          </a:p>
        </p:txBody>
      </p:sp>
      <p:sp>
        <p:nvSpPr>
          <p:cNvPr id="33" name="Flecha: a la derecha 32">
            <a:extLst>
              <a:ext uri="{FF2B5EF4-FFF2-40B4-BE49-F238E27FC236}">
                <a16:creationId xmlns:a16="http://schemas.microsoft.com/office/drawing/2014/main" id="{A14DFF59-407B-4637-8B9F-F98892FBEB5D}"/>
              </a:ext>
            </a:extLst>
          </p:cNvPr>
          <p:cNvSpPr/>
          <p:nvPr/>
        </p:nvSpPr>
        <p:spPr>
          <a:xfrm>
            <a:off x="7084315" y="2975156"/>
            <a:ext cx="1268130" cy="519366"/>
          </a:xfrm>
          <a:prstGeom prs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adroTexto 33">
            <a:extLst>
              <a:ext uri="{FF2B5EF4-FFF2-40B4-BE49-F238E27FC236}">
                <a16:creationId xmlns:a16="http://schemas.microsoft.com/office/drawing/2014/main" id="{70A7B038-F870-443D-9B1A-2577BBB2DDCF}"/>
              </a:ext>
            </a:extLst>
          </p:cNvPr>
          <p:cNvSpPr txBox="1"/>
          <p:nvPr/>
        </p:nvSpPr>
        <p:spPr>
          <a:xfrm>
            <a:off x="8579553" y="4792525"/>
            <a:ext cx="2839574" cy="369332"/>
          </a:xfrm>
          <a:prstGeom prst="rect">
            <a:avLst/>
          </a:prstGeom>
          <a:noFill/>
        </p:spPr>
        <p:txBody>
          <a:bodyPr wrap="square" rtlCol="0">
            <a:spAutoFit/>
          </a:bodyPr>
          <a:lstStyle/>
          <a:p>
            <a:r>
              <a:rPr lang="es-EC" dirty="0"/>
              <a:t>Residuos agroindustriales</a:t>
            </a:r>
            <a:endParaRPr lang="en-US" dirty="0"/>
          </a:p>
        </p:txBody>
      </p:sp>
      <p:sp>
        <p:nvSpPr>
          <p:cNvPr id="35" name="Flecha: hacia arriba 34">
            <a:extLst>
              <a:ext uri="{FF2B5EF4-FFF2-40B4-BE49-F238E27FC236}">
                <a16:creationId xmlns:a16="http://schemas.microsoft.com/office/drawing/2014/main" id="{D8E14DD2-5203-422B-A346-BE6B8854F9DE}"/>
              </a:ext>
            </a:extLst>
          </p:cNvPr>
          <p:cNvSpPr/>
          <p:nvPr/>
        </p:nvSpPr>
        <p:spPr>
          <a:xfrm>
            <a:off x="5398386" y="4934909"/>
            <a:ext cx="418592" cy="646176"/>
          </a:xfrm>
          <a:prstGeom prst="upArrow">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echa: hacia arriba 35">
            <a:extLst>
              <a:ext uri="{FF2B5EF4-FFF2-40B4-BE49-F238E27FC236}">
                <a16:creationId xmlns:a16="http://schemas.microsoft.com/office/drawing/2014/main" id="{861181CD-C9AB-494F-9C5C-912AD0C9FA95}"/>
              </a:ext>
            </a:extLst>
          </p:cNvPr>
          <p:cNvSpPr/>
          <p:nvPr/>
        </p:nvSpPr>
        <p:spPr>
          <a:xfrm>
            <a:off x="11378487" y="2174520"/>
            <a:ext cx="418592" cy="646176"/>
          </a:xfrm>
          <a:prstGeom prst="upArrow">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adroTexto 36">
            <a:extLst>
              <a:ext uri="{FF2B5EF4-FFF2-40B4-BE49-F238E27FC236}">
                <a16:creationId xmlns:a16="http://schemas.microsoft.com/office/drawing/2014/main" id="{51A23A7E-CD38-40A7-AB87-D1D4046D91AF}"/>
              </a:ext>
            </a:extLst>
          </p:cNvPr>
          <p:cNvSpPr txBox="1"/>
          <p:nvPr/>
        </p:nvSpPr>
        <p:spPr>
          <a:xfrm>
            <a:off x="11257493" y="4469359"/>
            <a:ext cx="1989508" cy="646331"/>
          </a:xfrm>
          <a:prstGeom prst="rect">
            <a:avLst/>
          </a:prstGeom>
          <a:noFill/>
        </p:spPr>
        <p:txBody>
          <a:bodyPr wrap="square" rtlCol="0">
            <a:spAutoFit/>
          </a:bodyPr>
          <a:lstStyle/>
          <a:p>
            <a:r>
              <a:rPr lang="es-EC" dirty="0"/>
              <a:t>Bajos </a:t>
            </a:r>
          </a:p>
          <a:p>
            <a:r>
              <a:rPr lang="es-EC" dirty="0"/>
              <a:t>costos</a:t>
            </a:r>
            <a:endParaRPr lang="en-US" dirty="0"/>
          </a:p>
        </p:txBody>
      </p:sp>
      <p:sp>
        <p:nvSpPr>
          <p:cNvPr id="38" name="CuadroTexto 37">
            <a:extLst>
              <a:ext uri="{FF2B5EF4-FFF2-40B4-BE49-F238E27FC236}">
                <a16:creationId xmlns:a16="http://schemas.microsoft.com/office/drawing/2014/main" id="{17DDAFDC-D822-4EE0-B703-5941E4ECB2D3}"/>
              </a:ext>
            </a:extLst>
          </p:cNvPr>
          <p:cNvSpPr txBox="1"/>
          <p:nvPr/>
        </p:nvSpPr>
        <p:spPr>
          <a:xfrm>
            <a:off x="4585861" y="5622393"/>
            <a:ext cx="2839574" cy="369332"/>
          </a:xfrm>
          <a:prstGeom prst="rect">
            <a:avLst/>
          </a:prstGeom>
          <a:noFill/>
        </p:spPr>
        <p:txBody>
          <a:bodyPr wrap="square" rtlCol="0">
            <a:spAutoFit/>
          </a:bodyPr>
          <a:lstStyle/>
          <a:p>
            <a:r>
              <a:rPr lang="es-EC" dirty="0"/>
              <a:t>Alimentos nutricionales</a:t>
            </a:r>
            <a:endParaRPr lang="en-US" dirty="0"/>
          </a:p>
        </p:txBody>
      </p:sp>
    </p:spTree>
    <p:extLst>
      <p:ext uri="{BB962C8B-B14F-4D97-AF65-F5344CB8AC3E}">
        <p14:creationId xmlns:p14="http://schemas.microsoft.com/office/powerpoint/2010/main" val="3141543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980661" y="-13252"/>
            <a:ext cx="10972800" cy="1143000"/>
          </a:xfrm>
        </p:spPr>
        <p:txBody>
          <a:bodyPr/>
          <a:lstStyle/>
          <a:p>
            <a:r>
              <a:rPr lang="es-EC" sz="2800" i="0" dirty="0">
                <a:solidFill>
                  <a:schemeClr val="tx1"/>
                </a:solidFill>
                <a:latin typeface="Arial" panose="020B0604020202020204" pitchFamily="34" charset="0"/>
                <a:cs typeface="Arial" panose="020B0604020202020204" pitchFamily="34" charset="0"/>
              </a:rPr>
              <a:t>OBJETIVOS</a:t>
            </a:r>
          </a:p>
        </p:txBody>
      </p:sp>
      <p:sp>
        <p:nvSpPr>
          <p:cNvPr id="5" name="Marcador de contenido 2">
            <a:extLst>
              <a:ext uri="{FF2B5EF4-FFF2-40B4-BE49-F238E27FC236}">
                <a16:creationId xmlns:a16="http://schemas.microsoft.com/office/drawing/2014/main" id="{B28684C3-2C0A-495E-8B00-71D5111922D4}"/>
              </a:ext>
            </a:extLst>
          </p:cNvPr>
          <p:cNvSpPr>
            <a:spLocks noGrp="1"/>
          </p:cNvSpPr>
          <p:nvPr>
            <p:ph idx="1"/>
          </p:nvPr>
        </p:nvSpPr>
        <p:spPr>
          <a:xfrm>
            <a:off x="705140" y="995082"/>
            <a:ext cx="10799924" cy="4837951"/>
          </a:xfrm>
        </p:spPr>
        <p:txBody>
          <a:bodyPr/>
          <a:lstStyle/>
          <a:p>
            <a:pPr marL="0" indent="0">
              <a:buNone/>
            </a:pPr>
            <a:r>
              <a:rPr lang="es-MX" sz="2000" b="1" dirty="0">
                <a:solidFill>
                  <a:schemeClr val="tx1"/>
                </a:solidFill>
                <a:latin typeface="Arial" panose="020B0604020202020204" pitchFamily="34" charset="0"/>
                <a:cs typeface="Arial" panose="020B0604020202020204" pitchFamily="34" charset="0"/>
              </a:rPr>
              <a:t>Objetivo General</a:t>
            </a:r>
          </a:p>
          <a:p>
            <a:pPr marL="0" indent="0">
              <a:buNone/>
            </a:pPr>
            <a:endParaRPr lang="es-MX" sz="2000" dirty="0">
              <a:solidFill>
                <a:schemeClr val="tx1"/>
              </a:solidFill>
              <a:latin typeface="Arial" panose="020B0604020202020204" pitchFamily="34" charset="0"/>
              <a:cs typeface="Arial" panose="020B0604020202020204" pitchFamily="34" charset="0"/>
            </a:endParaRPr>
          </a:p>
          <a:p>
            <a:pPr marL="0" indent="0" algn="just">
              <a:buNone/>
            </a:pPr>
            <a:r>
              <a:rPr lang="es-ES" sz="2000" dirty="0">
                <a:solidFill>
                  <a:schemeClr val="tx1"/>
                </a:solidFill>
                <a:latin typeface="Arial" panose="020B0604020202020204" pitchFamily="34" charset="0"/>
                <a:cs typeface="Arial" panose="020B0604020202020204" pitchFamily="34" charset="0"/>
              </a:rPr>
              <a:t>Evaluar el crecimiento y producción de </a:t>
            </a:r>
            <a:r>
              <a:rPr lang="es-ES" sz="2000" i="1" dirty="0">
                <a:solidFill>
                  <a:schemeClr val="tx1"/>
                </a:solidFill>
                <a:latin typeface="Arial" panose="020B0604020202020204" pitchFamily="34" charset="0"/>
                <a:cs typeface="Arial" panose="020B0604020202020204" pitchFamily="34" charset="0"/>
              </a:rPr>
              <a:t>Pleurotus ostreatus</a:t>
            </a:r>
            <a:r>
              <a:rPr lang="es-ES" sz="2000" dirty="0">
                <a:solidFill>
                  <a:schemeClr val="tx1"/>
                </a:solidFill>
                <a:latin typeface="Arial" panose="020B0604020202020204" pitchFamily="34" charset="0"/>
                <a:cs typeface="Arial" panose="020B0604020202020204" pitchFamily="34" charset="0"/>
              </a:rPr>
              <a:t> sobre diferentes residuos agroindustriales en la zona de Ibarra, provincia de Imbabura. </a:t>
            </a:r>
            <a:endParaRPr lang="es-MX" sz="2000" dirty="0">
              <a:solidFill>
                <a:schemeClr val="tx1"/>
              </a:solidFill>
              <a:latin typeface="Arial" panose="020B0604020202020204" pitchFamily="34" charset="0"/>
              <a:cs typeface="Arial" panose="020B0604020202020204" pitchFamily="34" charset="0"/>
            </a:endParaRPr>
          </a:p>
          <a:p>
            <a:pPr marL="0" indent="0">
              <a:buNone/>
            </a:pPr>
            <a:endParaRPr lang="es-MX" sz="2000" dirty="0">
              <a:solidFill>
                <a:schemeClr val="tx1"/>
              </a:solidFill>
              <a:latin typeface="Arial" panose="020B0604020202020204" pitchFamily="34" charset="0"/>
              <a:cs typeface="Arial" panose="020B0604020202020204" pitchFamily="34" charset="0"/>
            </a:endParaRPr>
          </a:p>
          <a:p>
            <a:pPr marL="0" indent="0">
              <a:buNone/>
            </a:pPr>
            <a:r>
              <a:rPr lang="es-MX" sz="2000" b="1" dirty="0">
                <a:solidFill>
                  <a:schemeClr val="tx1"/>
                </a:solidFill>
                <a:latin typeface="Arial" panose="020B0604020202020204" pitchFamily="34" charset="0"/>
                <a:cs typeface="Arial" panose="020B0604020202020204" pitchFamily="34" charset="0"/>
              </a:rPr>
              <a:t>Objetivos Específicos</a:t>
            </a:r>
          </a:p>
          <a:p>
            <a:pPr marL="0" indent="0">
              <a:buNone/>
            </a:pPr>
            <a:endParaRPr lang="es-MX" sz="2000" dirty="0">
              <a:solidFill>
                <a:schemeClr val="tx1"/>
              </a:solidFill>
              <a:latin typeface="Arial" panose="020B0604020202020204" pitchFamily="34" charset="0"/>
              <a:cs typeface="Arial" panose="020B0604020202020204" pitchFamily="34" charset="0"/>
            </a:endParaRPr>
          </a:p>
          <a:p>
            <a:pPr lvl="0"/>
            <a:r>
              <a:rPr lang="es-ES" sz="2000" dirty="0">
                <a:solidFill>
                  <a:schemeClr val="tx1"/>
                </a:solidFill>
                <a:latin typeface="Arial" panose="020B0604020202020204" pitchFamily="34" charset="0"/>
                <a:cs typeface="Arial" panose="020B0604020202020204" pitchFamily="34" charset="0"/>
              </a:rPr>
              <a:t>Cuantificar la eficiencia biológica del hongo </a:t>
            </a:r>
            <a:r>
              <a:rPr lang="es-ES" sz="2000" i="1" dirty="0">
                <a:solidFill>
                  <a:schemeClr val="tx1"/>
                </a:solidFill>
                <a:latin typeface="Arial" panose="020B0604020202020204" pitchFamily="34" charset="0"/>
                <a:cs typeface="Arial" panose="020B0604020202020204" pitchFamily="34" charset="0"/>
              </a:rPr>
              <a:t>Pleurotus ostreatus </a:t>
            </a:r>
            <a:r>
              <a:rPr lang="es-ES" sz="2000" dirty="0">
                <a:solidFill>
                  <a:schemeClr val="tx1"/>
                </a:solidFill>
                <a:latin typeface="Arial" panose="020B0604020202020204" pitchFamily="34" charset="0"/>
                <a:cs typeface="Arial" panose="020B0604020202020204" pitchFamily="34" charset="0"/>
              </a:rPr>
              <a:t>en cada uno de los sustratos a evaluar.</a:t>
            </a:r>
          </a:p>
          <a:p>
            <a:pPr lvl="0"/>
            <a:r>
              <a:rPr lang="es-ES" sz="2000" dirty="0">
                <a:solidFill>
                  <a:schemeClr val="tx1"/>
                </a:solidFill>
                <a:latin typeface="Arial" panose="020B0604020202020204" pitchFamily="34" charset="0"/>
                <a:cs typeface="Arial" panose="020B0604020202020204" pitchFamily="34" charset="0"/>
              </a:rPr>
              <a:t>Comparar la duración del ciclo productivo y la tasa de producción de carpóforos del hongo </a:t>
            </a:r>
            <a:r>
              <a:rPr lang="es-ES" sz="2000" i="1" dirty="0">
                <a:solidFill>
                  <a:schemeClr val="tx1"/>
                </a:solidFill>
                <a:latin typeface="Arial" panose="020B0604020202020204" pitchFamily="34" charset="0"/>
                <a:cs typeface="Arial" panose="020B0604020202020204" pitchFamily="34" charset="0"/>
              </a:rPr>
              <a:t>Pleurotus ostreatus</a:t>
            </a:r>
            <a:r>
              <a:rPr lang="es-ES" sz="2000" dirty="0">
                <a:solidFill>
                  <a:schemeClr val="tx1"/>
                </a:solidFill>
                <a:latin typeface="Arial" panose="020B0604020202020204" pitchFamily="34" charset="0"/>
                <a:cs typeface="Arial" panose="020B0604020202020204" pitchFamily="34" charset="0"/>
              </a:rPr>
              <a:t> sobre los tratamientos a evaluar.</a:t>
            </a:r>
          </a:p>
          <a:p>
            <a:pPr lvl="0"/>
            <a:r>
              <a:rPr lang="es-ES" sz="2000" dirty="0">
                <a:solidFill>
                  <a:schemeClr val="tx1"/>
                </a:solidFill>
                <a:latin typeface="Arial" panose="020B0604020202020204" pitchFamily="34" charset="0"/>
                <a:cs typeface="Arial" panose="020B0604020202020204" pitchFamily="34" charset="0"/>
              </a:rPr>
              <a:t>Valorar el efecto de la mezcla de los sustratos sobre la eficiencia biológica y periodo productivo de </a:t>
            </a:r>
            <a:r>
              <a:rPr lang="es-ES" sz="2000" i="1" dirty="0">
                <a:solidFill>
                  <a:schemeClr val="tx1"/>
                </a:solidFill>
                <a:latin typeface="Arial" panose="020B0604020202020204" pitchFamily="34" charset="0"/>
                <a:cs typeface="Arial" panose="020B0604020202020204" pitchFamily="34" charset="0"/>
              </a:rPr>
              <a:t>Pleurotus ostreatus</a:t>
            </a:r>
            <a:r>
              <a:rPr lang="es-ES" sz="2000" dirty="0">
                <a:solidFill>
                  <a:schemeClr val="tx1"/>
                </a:solidFill>
                <a:latin typeface="Arial" panose="020B0604020202020204" pitchFamily="34" charset="0"/>
                <a:cs typeface="Arial" panose="020B0604020202020204" pitchFamily="34" charset="0"/>
              </a:rPr>
              <a:t>.</a:t>
            </a:r>
            <a:endParaRPr lang="es-EC" sz="2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0116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055F60FD-0E96-4CA7-8272-4DC788B3704D}"/>
              </a:ext>
            </a:extLst>
          </p:cNvPr>
          <p:cNvSpPr txBox="1">
            <a:spLocks/>
          </p:cNvSpPr>
          <p:nvPr/>
        </p:nvSpPr>
        <p:spPr>
          <a:xfrm>
            <a:off x="2919750" y="1993900"/>
            <a:ext cx="6218030" cy="11176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6600" i="0" kern="0" dirty="0">
                <a:solidFill>
                  <a:schemeClr val="tx1"/>
                </a:solidFill>
                <a:latin typeface="Arial" panose="020B0604020202020204" pitchFamily="34" charset="0"/>
                <a:cs typeface="Arial" panose="020B0604020202020204" pitchFamily="34" charset="0"/>
              </a:rPr>
              <a:t>MATERIALES Y MÉTODOS</a:t>
            </a:r>
          </a:p>
        </p:txBody>
      </p:sp>
    </p:spTree>
    <p:extLst>
      <p:ext uri="{BB962C8B-B14F-4D97-AF65-F5344CB8AC3E}">
        <p14:creationId xmlns:p14="http://schemas.microsoft.com/office/powerpoint/2010/main" val="612983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6CC1EA6-471A-4889-8418-8424C9D7BB06}"/>
              </a:ext>
            </a:extLst>
          </p:cNvPr>
          <p:cNvSpPr txBox="1"/>
          <p:nvPr/>
        </p:nvSpPr>
        <p:spPr>
          <a:xfrm>
            <a:off x="288442" y="612201"/>
            <a:ext cx="3262432" cy="400110"/>
          </a:xfrm>
          <a:prstGeom prst="rect">
            <a:avLst/>
          </a:prstGeom>
          <a:noFill/>
        </p:spPr>
        <p:txBody>
          <a:bodyPr wrap="none" rtlCol="0">
            <a:spAutoFit/>
          </a:bodyPr>
          <a:lstStyle/>
          <a:p>
            <a:r>
              <a:rPr lang="es-EC" sz="2000" b="1" dirty="0">
                <a:latin typeface="Arial" panose="020B0604020202020204" pitchFamily="34" charset="0"/>
                <a:cs typeface="Arial" panose="020B0604020202020204" pitchFamily="34" charset="0"/>
              </a:rPr>
              <a:t>Preparación de sustratos</a:t>
            </a:r>
          </a:p>
        </p:txBody>
      </p:sp>
      <p:sp>
        <p:nvSpPr>
          <p:cNvPr id="91" name="Título 1">
            <a:extLst>
              <a:ext uri="{FF2B5EF4-FFF2-40B4-BE49-F238E27FC236}">
                <a16:creationId xmlns:a16="http://schemas.microsoft.com/office/drawing/2014/main" id="{055F60FD-0E96-4CA7-8272-4DC788B3704D}"/>
              </a:ext>
            </a:extLst>
          </p:cNvPr>
          <p:cNvSpPr txBox="1">
            <a:spLocks/>
          </p:cNvSpPr>
          <p:nvPr/>
        </p:nvSpPr>
        <p:spPr>
          <a:xfrm>
            <a:off x="980661" y="-13252"/>
            <a:ext cx="109728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sz="2800" i="0" kern="0" dirty="0">
                <a:solidFill>
                  <a:schemeClr val="tx1"/>
                </a:solidFill>
                <a:latin typeface="Calibri" panose="020F0502020204030204" pitchFamily="34" charset="0"/>
                <a:cs typeface="Calibri" panose="020F0502020204030204" pitchFamily="34" charset="0"/>
              </a:rPr>
              <a:t>MATERIALES Y MÉTODOS</a:t>
            </a:r>
          </a:p>
        </p:txBody>
      </p:sp>
      <p:pic>
        <p:nvPicPr>
          <p:cNvPr id="7" name="Imagen 6">
            <a:extLst>
              <a:ext uri="{FF2B5EF4-FFF2-40B4-BE49-F238E27FC236}">
                <a16:creationId xmlns:a16="http://schemas.microsoft.com/office/drawing/2014/main" id="{F1FB6C90-162B-40D2-9B42-94B1A3912C16}"/>
              </a:ext>
            </a:extLst>
          </p:cNvPr>
          <p:cNvPicPr>
            <a:picLocks noChangeAspect="1"/>
          </p:cNvPicPr>
          <p:nvPr/>
        </p:nvPicPr>
        <p:blipFill>
          <a:blip r:embed="rId3"/>
          <a:stretch>
            <a:fillRect/>
          </a:stretch>
        </p:blipFill>
        <p:spPr>
          <a:xfrm>
            <a:off x="2086507" y="1129748"/>
            <a:ext cx="7276949" cy="4901833"/>
          </a:xfrm>
          <a:prstGeom prst="rect">
            <a:avLst/>
          </a:prstGeom>
        </p:spPr>
      </p:pic>
    </p:spTree>
    <p:extLst>
      <p:ext uri="{BB962C8B-B14F-4D97-AF65-F5344CB8AC3E}">
        <p14:creationId xmlns:p14="http://schemas.microsoft.com/office/powerpoint/2010/main" val="813068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91981" y="804484"/>
            <a:ext cx="4160113" cy="400110"/>
          </a:xfrm>
          <a:prstGeom prst="rect">
            <a:avLst/>
          </a:prstGeom>
        </p:spPr>
        <p:txBody>
          <a:bodyPr wrap="none">
            <a:spAutoFit/>
          </a:bodyPr>
          <a:lstStyle/>
          <a:p>
            <a:r>
              <a:rPr lang="es-EC" sz="2000" b="1" dirty="0">
                <a:latin typeface="Arial" panose="020B0604020202020204" pitchFamily="34" charset="0"/>
                <a:ea typeface="Calibri" panose="020F0502020204030204" pitchFamily="34" charset="0"/>
                <a:cs typeface="Times New Roman" panose="02020603050405020304" pitchFamily="18" charset="0"/>
              </a:rPr>
              <a:t>Acondicionamiento de sustratos</a:t>
            </a:r>
            <a:endParaRPr lang="es-EC" sz="2000" b="1" dirty="0"/>
          </a:p>
        </p:txBody>
      </p:sp>
      <p:sp>
        <p:nvSpPr>
          <p:cNvPr id="10" name="Título 1">
            <a:extLst>
              <a:ext uri="{FF2B5EF4-FFF2-40B4-BE49-F238E27FC236}">
                <a16:creationId xmlns:a16="http://schemas.microsoft.com/office/drawing/2014/main" id="{055F60FD-0E96-4CA7-8272-4DC788B3704D}"/>
              </a:ext>
            </a:extLst>
          </p:cNvPr>
          <p:cNvSpPr txBox="1">
            <a:spLocks/>
          </p:cNvSpPr>
          <p:nvPr/>
        </p:nvSpPr>
        <p:spPr>
          <a:xfrm>
            <a:off x="980661" y="-13252"/>
            <a:ext cx="109728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sz="2800" i="0" kern="0" dirty="0">
                <a:solidFill>
                  <a:schemeClr val="tx1"/>
                </a:solidFill>
                <a:latin typeface="Calibri" panose="020F0502020204030204" pitchFamily="34" charset="0"/>
                <a:cs typeface="Calibri" panose="020F0502020204030204" pitchFamily="34" charset="0"/>
              </a:rPr>
              <a:t>MATERIALES Y MÉTODOS</a:t>
            </a:r>
          </a:p>
        </p:txBody>
      </p:sp>
      <p:pic>
        <p:nvPicPr>
          <p:cNvPr id="7" name="Imagen 6">
            <a:extLst>
              <a:ext uri="{FF2B5EF4-FFF2-40B4-BE49-F238E27FC236}">
                <a16:creationId xmlns:a16="http://schemas.microsoft.com/office/drawing/2014/main" id="{88C864C7-C6E0-4D83-9715-424CA51A0500}"/>
              </a:ext>
            </a:extLst>
          </p:cNvPr>
          <p:cNvPicPr>
            <a:picLocks noChangeAspect="1"/>
          </p:cNvPicPr>
          <p:nvPr/>
        </p:nvPicPr>
        <p:blipFill>
          <a:blip r:embed="rId3"/>
          <a:stretch>
            <a:fillRect/>
          </a:stretch>
        </p:blipFill>
        <p:spPr>
          <a:xfrm>
            <a:off x="1611201" y="1129748"/>
            <a:ext cx="8073311" cy="4821868"/>
          </a:xfrm>
          <a:prstGeom prst="rect">
            <a:avLst/>
          </a:prstGeom>
        </p:spPr>
      </p:pic>
    </p:spTree>
    <p:extLst>
      <p:ext uri="{BB962C8B-B14F-4D97-AF65-F5344CB8AC3E}">
        <p14:creationId xmlns:p14="http://schemas.microsoft.com/office/powerpoint/2010/main" val="1417823257"/>
      </p:ext>
    </p:extLst>
  </p:cSld>
  <p:clrMapOvr>
    <a:masterClrMapping/>
  </p:clrMapOvr>
</p:sld>
</file>

<file path=ppt/theme/theme1.xml><?xml version="1.0" encoding="utf-8"?>
<a:theme xmlns:a="http://schemas.openxmlformats.org/drawingml/2006/main" name="TemaESP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alizado 2">
      <a:majorFont>
        <a:latin typeface="Berlin Sans FB Demi"/>
        <a:ea typeface=""/>
        <a:cs typeface=""/>
      </a:majorFont>
      <a:minorFont>
        <a:latin typeface="Tw Cen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ción1" id="{0F9E024F-55E6-40A2-91F2-5D07BA05CD51}" vid="{2E3A5D47-31DE-42F3-B788-4F47F3D71626}"/>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32620</TotalTime>
  <Words>1089</Words>
  <Application>Microsoft Office PowerPoint</Application>
  <PresentationFormat>Panorámica</PresentationFormat>
  <Paragraphs>248</Paragraphs>
  <Slides>22</Slides>
  <Notes>14</Notes>
  <HiddenSlides>0</HiddenSlides>
  <MMClips>0</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1</vt:i4>
      </vt:variant>
      <vt:variant>
        <vt:lpstr>Títulos de diapositiva</vt:lpstr>
      </vt:variant>
      <vt:variant>
        <vt:i4>22</vt:i4>
      </vt:variant>
    </vt:vector>
  </HeadingPairs>
  <TitlesOfParts>
    <vt:vector size="30" baseType="lpstr">
      <vt:lpstr>arial</vt:lpstr>
      <vt:lpstr>arial</vt:lpstr>
      <vt:lpstr>Berlin Sans FB Demi</vt:lpstr>
      <vt:lpstr>Calibri</vt:lpstr>
      <vt:lpstr>Times New Roman</vt:lpstr>
      <vt:lpstr>Tw Cen MT</vt:lpstr>
      <vt:lpstr>TemaESPE</vt:lpstr>
      <vt:lpstr>CorelDRAW</vt:lpstr>
      <vt:lpstr>Presentación de PowerPoint</vt:lpstr>
      <vt:lpstr>Presentación de PowerPoint</vt:lpstr>
      <vt:lpstr>INTRODUCCIÓN</vt:lpstr>
      <vt:lpstr>INTRODUCCIÓN</vt:lpstr>
      <vt:lpstr>INTRODUCCIÓN</vt:lpstr>
      <vt:lpstr>OBJETIVOS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Andrius</dc:creator>
  <cp:lastModifiedBy>Richard Alvarez</cp:lastModifiedBy>
  <cp:revision>1116</cp:revision>
  <dcterms:created xsi:type="dcterms:W3CDTF">2016-12-30T05:03:01Z</dcterms:created>
  <dcterms:modified xsi:type="dcterms:W3CDTF">2021-10-26T00:24:07Z</dcterms:modified>
</cp:coreProperties>
</file>