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366" r:id="rId2"/>
    <p:sldId id="338" r:id="rId3"/>
    <p:sldId id="301" r:id="rId4"/>
    <p:sldId id="339" r:id="rId5"/>
    <p:sldId id="340" r:id="rId6"/>
    <p:sldId id="341" r:id="rId7"/>
    <p:sldId id="365" r:id="rId8"/>
    <p:sldId id="342" r:id="rId9"/>
    <p:sldId id="303" r:id="rId10"/>
    <p:sldId id="344" r:id="rId11"/>
    <p:sldId id="310" r:id="rId12"/>
    <p:sldId id="345" r:id="rId13"/>
    <p:sldId id="315" r:id="rId14"/>
    <p:sldId id="367" r:id="rId15"/>
    <p:sldId id="372" r:id="rId16"/>
    <p:sldId id="321" r:id="rId17"/>
    <p:sldId id="349" r:id="rId18"/>
    <p:sldId id="323" r:id="rId19"/>
    <p:sldId id="322" r:id="rId20"/>
    <p:sldId id="330" r:id="rId21"/>
    <p:sldId id="368" r:id="rId22"/>
    <p:sldId id="359" r:id="rId23"/>
    <p:sldId id="362" r:id="rId24"/>
    <p:sldId id="370" r:id="rId25"/>
    <p:sldId id="371" r:id="rId26"/>
    <p:sldId id="352"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9B5BC-783F-4E5A-9FEA-E70360281685}" v="9" dt="2022-02-23T19:46:32.815"/>
    <p1510:client id="{6B66E675-5895-4873-A19B-C74A0031CA1B}" v="10" dt="2022-02-18T13:25:29.944"/>
    <p1510:client id="{FEECF34E-F3CF-477E-A58A-47FD73E72982}" v="120" dt="2022-02-14T17:49:44.11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2" autoAdjust="0"/>
    <p:restoredTop sz="93548" autoAdjust="0"/>
  </p:normalViewPr>
  <p:slideViewPr>
    <p:cSldViewPr>
      <p:cViewPr varScale="1">
        <p:scale>
          <a:sx n="45" d="100"/>
          <a:sy n="45" d="100"/>
        </p:scale>
        <p:origin x="48" y="456"/>
      </p:cViewPr>
      <p:guideLst>
        <p:guide orient="horz" pos="2160"/>
        <p:guide pos="3840"/>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asabanda" userId="3c3e680c0cf625d5" providerId="Windows Live" clId="Web-{FEECF34E-F3CF-477E-A58A-47FD73E72982}"/>
    <pc:docChg chg="modSld">
      <pc:chgData name="Stephanie Masabanda" userId="3c3e680c0cf625d5" providerId="Windows Live" clId="Web-{FEECF34E-F3CF-477E-A58A-47FD73E72982}" dt="2022-02-14T17:49:44.117" v="65" actId="20577"/>
      <pc:docMkLst>
        <pc:docMk/>
      </pc:docMkLst>
      <pc:sldChg chg="addSp delSp modSp">
        <pc:chgData name="Stephanie Masabanda" userId="3c3e680c0cf625d5" providerId="Windows Live" clId="Web-{FEECF34E-F3CF-477E-A58A-47FD73E72982}" dt="2022-02-14T17:49:44.117" v="65" actId="20577"/>
        <pc:sldMkLst>
          <pc:docMk/>
          <pc:sldMk cId="806093360" sldId="345"/>
        </pc:sldMkLst>
        <pc:spChg chg="add mod">
          <ac:chgData name="Stephanie Masabanda" userId="3c3e680c0cf625d5" providerId="Windows Live" clId="Web-{FEECF34E-F3CF-477E-A58A-47FD73E72982}" dt="2022-02-14T17:49:44.117" v="65" actId="20577"/>
          <ac:spMkLst>
            <pc:docMk/>
            <pc:sldMk cId="806093360" sldId="345"/>
            <ac:spMk id="71" creationId="{43B57CE1-1CA7-42C6-B9D6-D06E15CC615E}"/>
          </ac:spMkLst>
        </pc:spChg>
        <pc:spChg chg="add del">
          <ac:chgData name="Stephanie Masabanda" userId="3c3e680c0cf625d5" providerId="Windows Live" clId="Web-{FEECF34E-F3CF-477E-A58A-47FD73E72982}" dt="2022-02-14T17:48:54.600" v="49"/>
          <ac:spMkLst>
            <pc:docMk/>
            <pc:sldMk cId="806093360" sldId="345"/>
            <ac:spMk id="1029" creationId="{207FCDD7-4C93-4C58-8C3A-B6EED2171371}"/>
          </ac:spMkLst>
        </pc:spChg>
        <pc:spChg chg="add mod">
          <ac:chgData name="Stephanie Masabanda" userId="3c3e680c0cf625d5" providerId="Windows Live" clId="Web-{FEECF34E-F3CF-477E-A58A-47FD73E72982}" dt="2022-02-14T17:48:52.490" v="48" actId="1076"/>
          <ac:spMkLst>
            <pc:docMk/>
            <pc:sldMk cId="806093360" sldId="345"/>
            <ac:spMk id="1030" creationId="{6508E8D8-9E14-4DC8-8365-DCEDF68011A3}"/>
          </ac:spMkLst>
        </pc:spChg>
      </pc:sldChg>
    </pc:docChg>
  </pc:docChgLst>
  <pc:docChgLst>
    <pc:chgData name="Stephanie Masabanda" userId="3c3e680c0cf625d5" providerId="Windows Live" clId="Web-{2109B5BC-783F-4E5A-9FEA-E70360281685}"/>
    <pc:docChg chg="modSld">
      <pc:chgData name="Stephanie Masabanda" userId="3c3e680c0cf625d5" providerId="Windows Live" clId="Web-{2109B5BC-783F-4E5A-9FEA-E70360281685}" dt="2022-02-23T19:46:32.815" v="8" actId="20577"/>
      <pc:docMkLst>
        <pc:docMk/>
      </pc:docMkLst>
      <pc:sldChg chg="modSp">
        <pc:chgData name="Stephanie Masabanda" userId="3c3e680c0cf625d5" providerId="Windows Live" clId="Web-{2109B5BC-783F-4E5A-9FEA-E70360281685}" dt="2022-02-23T19:46:32.815" v="8" actId="20577"/>
        <pc:sldMkLst>
          <pc:docMk/>
          <pc:sldMk cId="1269373015" sldId="366"/>
        </pc:sldMkLst>
        <pc:spChg chg="mod">
          <ac:chgData name="Stephanie Masabanda" userId="3c3e680c0cf625d5" providerId="Windows Live" clId="Web-{2109B5BC-783F-4E5A-9FEA-E70360281685}" dt="2022-02-23T19:46:32.815" v="8" actId="20577"/>
          <ac:spMkLst>
            <pc:docMk/>
            <pc:sldMk cId="1269373015" sldId="366"/>
            <ac:spMk id="5" creationId="{3DB52341-E757-4FAC-B762-08884C45A71A}"/>
          </ac:spMkLst>
        </pc:spChg>
      </pc:sldChg>
    </pc:docChg>
  </pc:docChgLst>
  <pc:docChgLst>
    <pc:chgData name="Stephanie Masabanda" userId="3c3e680c0cf625d5" providerId="Windows Live" clId="Web-{3C780010-9941-4AE2-9372-780A4F5360CB}"/>
    <pc:docChg chg="modSld">
      <pc:chgData name="Stephanie Masabanda" userId="3c3e680c0cf625d5" providerId="Windows Live" clId="Web-{3C780010-9941-4AE2-9372-780A4F5360CB}" dt="2022-02-10T14:40:06.626" v="1" actId="20577"/>
      <pc:docMkLst>
        <pc:docMk/>
      </pc:docMkLst>
      <pc:sldChg chg="modSp">
        <pc:chgData name="Stephanie Masabanda" userId="3c3e680c0cf625d5" providerId="Windows Live" clId="Web-{3C780010-9941-4AE2-9372-780A4F5360CB}" dt="2022-02-10T14:40:06.626" v="1" actId="20577"/>
        <pc:sldMkLst>
          <pc:docMk/>
          <pc:sldMk cId="1098444224" sldId="303"/>
        </pc:sldMkLst>
        <pc:graphicFrameChg chg="modGraphic">
          <ac:chgData name="Stephanie Masabanda" userId="3c3e680c0cf625d5" providerId="Windows Live" clId="Web-{3C780010-9941-4AE2-9372-780A4F5360CB}" dt="2022-02-10T14:40:06.626" v="1" actId="20577"/>
          <ac:graphicFrameMkLst>
            <pc:docMk/>
            <pc:sldMk cId="1098444224" sldId="303"/>
            <ac:graphicFrameMk id="31" creationId="{00000000-0000-0000-0000-000000000000}"/>
          </ac:graphicFrameMkLst>
        </pc:graphicFrameChg>
      </pc:sldChg>
    </pc:docChg>
  </pc:docChgLst>
  <pc:docChgLst>
    <pc:chgData name="Stephanie Masabanda" userId="3c3e680c0cf625d5" providerId="Windows Live" clId="Web-{6B66E675-5895-4873-A19B-C74A0031CA1B}"/>
    <pc:docChg chg="addSld delSld modSld">
      <pc:chgData name="Stephanie Masabanda" userId="3c3e680c0cf625d5" providerId="Windows Live" clId="Web-{6B66E675-5895-4873-A19B-C74A0031CA1B}" dt="2022-02-18T13:25:29.944" v="9" actId="20577"/>
      <pc:docMkLst>
        <pc:docMk/>
      </pc:docMkLst>
      <pc:sldChg chg="delSp add del">
        <pc:chgData name="Stephanie Masabanda" userId="3c3e680c0cf625d5" providerId="Windows Live" clId="Web-{6B66E675-5895-4873-A19B-C74A0031CA1B}" dt="2022-02-18T13:23:54.161" v="4"/>
        <pc:sldMkLst>
          <pc:docMk/>
          <pc:sldMk cId="3498956656" sldId="347"/>
        </pc:sldMkLst>
        <pc:picChg chg="del">
          <ac:chgData name="Stephanie Masabanda" userId="3c3e680c0cf625d5" providerId="Windows Live" clId="Web-{6B66E675-5895-4873-A19B-C74A0031CA1B}" dt="2022-02-18T13:23:51.942" v="3"/>
          <ac:picMkLst>
            <pc:docMk/>
            <pc:sldMk cId="3498956656" sldId="347"/>
            <ac:picMk id="2050" creationId="{00000000-0000-0000-0000-000000000000}"/>
          </ac:picMkLst>
        </pc:picChg>
      </pc:sldChg>
      <pc:sldChg chg="modSp">
        <pc:chgData name="Stephanie Masabanda" userId="3c3e680c0cf625d5" providerId="Windows Live" clId="Web-{6B66E675-5895-4873-A19B-C74A0031CA1B}" dt="2022-02-18T13:25:29.944" v="9" actId="20577"/>
        <pc:sldMkLst>
          <pc:docMk/>
          <pc:sldMk cId="3880633677" sldId="371"/>
        </pc:sldMkLst>
        <pc:spChg chg="mod">
          <ac:chgData name="Stephanie Masabanda" userId="3c3e680c0cf625d5" providerId="Windows Live" clId="Web-{6B66E675-5895-4873-A19B-C74A0031CA1B}" dt="2022-02-18T13:25:29.944" v="9" actId="20577"/>
          <ac:spMkLst>
            <pc:docMk/>
            <pc:sldMk cId="3880633677" sldId="371"/>
            <ac:spMk id="23" creationId="{00000000-0000-0000-0000-000000000000}"/>
          </ac:spMkLst>
        </pc:spChg>
        <pc:spChg chg="mod">
          <ac:chgData name="Stephanie Masabanda" userId="3c3e680c0cf625d5" providerId="Windows Live" clId="Web-{6B66E675-5895-4873-A19B-C74A0031CA1B}" dt="2022-02-18T13:25:23.850" v="8" actId="20577"/>
          <ac:spMkLst>
            <pc:docMk/>
            <pc:sldMk cId="3880633677" sldId="371"/>
            <ac:spMk id="29" creationId="{00000000-0000-0000-0000-000000000000}"/>
          </ac:spMkLst>
        </pc:spChg>
      </pc:sldChg>
      <pc:sldChg chg="addSp modSp add">
        <pc:chgData name="Stephanie Masabanda" userId="3c3e680c0cf625d5" providerId="Windows Live" clId="Web-{6B66E675-5895-4873-A19B-C74A0031CA1B}" dt="2022-02-18T13:23:59.395" v="7" actId="1076"/>
        <pc:sldMkLst>
          <pc:docMk/>
          <pc:sldMk cId="4237960684" sldId="372"/>
        </pc:sldMkLst>
        <pc:picChg chg="add mod">
          <ac:chgData name="Stephanie Masabanda" userId="3c3e680c0cf625d5" providerId="Windows Live" clId="Web-{6B66E675-5895-4873-A19B-C74A0031CA1B}" dt="2022-02-18T13:23:59.395" v="7" actId="1076"/>
          <ac:picMkLst>
            <pc:docMk/>
            <pc:sldMk cId="4237960684" sldId="372"/>
            <ac:picMk id="2" creationId="{3C63BFFA-9DEE-4032-8A2E-1F405E0E07A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OneDrive\Im&#225;genes\Documentos\TESIS\TESIS%20STEPHANIE\TABULACI&#211;N\DATOS%20TABULAD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200" b="0" i="0" u="none" strike="noStrike" kern="1200" spc="0" baseline="0" dirty="0">
                <a:solidFill>
                  <a:prstClr val="black">
                    <a:lumMod val="65000"/>
                    <a:lumOff val="35000"/>
                  </a:prstClr>
                </a:solidFill>
                <a:latin typeface="+mn-lt"/>
                <a:ea typeface="+mn-ea"/>
                <a:cs typeface="+mn-cs"/>
              </a:rPr>
              <a:t>1. ¿Cuenta su empresa con un plan estratégico y operativo aprobado por la gerencia y </a:t>
            </a:r>
            <a:r>
              <a:rPr lang="es-EC" sz="1200" b="0" i="0" u="none" strike="noStrike" kern="1200" cap="none" spc="0" baseline="0" dirty="0">
                <a:solidFill>
                  <a:prstClr val="black">
                    <a:lumMod val="65000"/>
                    <a:lumOff val="35000"/>
                  </a:prstClr>
                </a:solidFill>
                <a:latin typeface="+mn-lt"/>
                <a:ea typeface="+mn-ea"/>
                <a:cs typeface="+mn-cs"/>
              </a:rPr>
              <a:t>difundido a los empleados?</a:t>
            </a:r>
          </a:p>
        </c:rich>
      </c:tx>
      <c:layout>
        <c:manualLayout>
          <c:xMode val="edge"/>
          <c:yMode val="edge"/>
          <c:x val="0.16524533510828701"/>
          <c:y val="7.8689488093457272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manualLayout>
          <c:layoutTarget val="inner"/>
          <c:xMode val="edge"/>
          <c:yMode val="edge"/>
          <c:x val="0.32632006879294861"/>
          <c:y val="0.38858710324432594"/>
          <c:w val="0.34001591444137247"/>
          <c:h val="0.52044067883624534"/>
        </c:manualLayout>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7241-4A1C-BB12-2814B0CB7429}"/>
              </c:ext>
            </c:extLst>
          </c:dPt>
          <c:dPt>
            <c:idx val="1"/>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7241-4A1C-BB12-2814B0CB74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G.GENERAL!$B$29:$B$30</c:f>
              <c:strCache>
                <c:ptCount val="2"/>
                <c:pt idx="0">
                  <c:v>SI</c:v>
                </c:pt>
                <c:pt idx="1">
                  <c:v>NO</c:v>
                </c:pt>
              </c:strCache>
            </c:strRef>
          </c:cat>
          <c:val>
            <c:numRef>
              <c:f>G.GENERAL!$D$29:$D$30</c:f>
              <c:numCache>
                <c:formatCode>0%</c:formatCode>
                <c:ptCount val="2"/>
                <c:pt idx="0">
                  <c:v>0.27272727272727271</c:v>
                </c:pt>
                <c:pt idx="1">
                  <c:v>0.72727272727272729</c:v>
                </c:pt>
              </c:numCache>
            </c:numRef>
          </c:val>
          <c:extLst>
            <c:ext xmlns:c16="http://schemas.microsoft.com/office/drawing/2014/chart" uri="{C3380CC4-5D6E-409C-BE32-E72D297353CC}">
              <c16:uniqueId val="{00000004-7241-4A1C-BB12-2814B0CB742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100" b="0" i="0" u="none" strike="noStrike" kern="1200" cap="none" spc="0" baseline="0" dirty="0">
                <a:solidFill>
                  <a:prstClr val="black">
                    <a:lumMod val="65000"/>
                    <a:lumOff val="35000"/>
                  </a:prstClr>
                </a:solidFill>
                <a:latin typeface="+mn-lt"/>
                <a:ea typeface="+mn-ea"/>
                <a:cs typeface="+mn-cs"/>
              </a:rPr>
              <a:t>28. ¿Los fraudes en su empresa entre el periodo 2019-2020 han disminuido o aumentado?</a:t>
            </a:r>
          </a:p>
        </c:rich>
      </c:tx>
      <c:layout>
        <c:manualLayout>
          <c:xMode val="edge"/>
          <c:yMode val="edge"/>
          <c:x val="8.7844540520561329E-2"/>
          <c:y val="5.7338837642844302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308C-4FC5-AFCE-5319BB7B8591}"/>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308C-4FC5-AFCE-5319BB7B8591}"/>
              </c:ext>
            </c:extLst>
          </c:dPt>
          <c:dLbls>
            <c:dLbl>
              <c:idx val="0"/>
              <c:layout>
                <c:manualLayout>
                  <c:x val="4.2091984111800797E-2"/>
                  <c:y val="6.7013397518858528E-2"/>
                </c:manualLayout>
              </c:layout>
              <c:tx>
                <c:rich>
                  <a:bodyPr/>
                  <a:lstStyle/>
                  <a:p>
                    <a:fld id="{36762183-3AC4-4727-B1FD-FA9E8F9C4B07}" type="PERCENTAGE">
                      <a:rPr lang="en-US" baseline="0" smtClean="0"/>
                      <a:pPr/>
                      <a:t>[PORCENTAJE]</a:t>
                    </a:fld>
                    <a:endParaRPr lang="es-EC"/>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8C-4FC5-AFCE-5319BB7B8591}"/>
                </c:ext>
              </c:extLst>
            </c:dLbl>
            <c:dLbl>
              <c:idx val="1"/>
              <c:tx>
                <c:rich>
                  <a:bodyPr/>
                  <a:lstStyle/>
                  <a:p>
                    <a:fld id="{6359722A-03EC-4128-BBC5-B5177889E1BD}" type="PERCENTAGE">
                      <a:rPr lang="en-US" baseline="0" smtClean="0"/>
                      <a:pPr/>
                      <a:t>[PORCENTAJE]</a:t>
                    </a:fld>
                    <a:endParaRPr lang="es-EC"/>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8C-4FC5-AFCE-5319BB7B85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G.GENERAL!$B$212:$B$213</c:f>
              <c:strCache>
                <c:ptCount val="2"/>
                <c:pt idx="0">
                  <c:v>Disminuido</c:v>
                </c:pt>
                <c:pt idx="1">
                  <c:v>Aumentado</c:v>
                </c:pt>
              </c:strCache>
            </c:strRef>
          </c:cat>
          <c:val>
            <c:numRef>
              <c:f>G.GENERAL!$D$212:$D$213</c:f>
              <c:numCache>
                <c:formatCode>0%</c:formatCode>
                <c:ptCount val="2"/>
                <c:pt idx="0">
                  <c:v>0.24242424242424243</c:v>
                </c:pt>
                <c:pt idx="1">
                  <c:v>0.75757575757575757</c:v>
                </c:pt>
              </c:numCache>
            </c:numRef>
          </c:val>
          <c:extLst>
            <c:ext xmlns:c16="http://schemas.microsoft.com/office/drawing/2014/chart" uri="{C3380CC4-5D6E-409C-BE32-E72D297353CC}">
              <c16:uniqueId val="{00000004-308C-4FC5-AFCE-5319BB7B8591}"/>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100" b="0" i="0" u="none" strike="noStrike" kern="1200" cap="none" spc="0" baseline="0" dirty="0">
                <a:solidFill>
                  <a:prstClr val="black">
                    <a:lumMod val="65000"/>
                    <a:lumOff val="35000"/>
                  </a:prstClr>
                </a:solidFill>
                <a:latin typeface="+mn-lt"/>
                <a:ea typeface="+mn-ea"/>
                <a:cs typeface="+mn-cs"/>
              </a:rPr>
              <a:t>29. ¿Cuál fue el área en las que ha existido más fraude en la empresa?</a:t>
            </a:r>
          </a:p>
        </c:rich>
      </c:tx>
      <c:layout>
        <c:manualLayout>
          <c:xMode val="edge"/>
          <c:yMode val="edge"/>
          <c:x val="9.0994105813639758E-2"/>
          <c:y val="2.6640683616562116E-2"/>
        </c:manualLayout>
      </c:layout>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dLbls>
            <c:dLbl>
              <c:idx val="0"/>
              <c:tx>
                <c:rich>
                  <a:bodyPr/>
                  <a:lstStyle/>
                  <a:p>
                    <a:fld id="{E739573D-B22D-4A10-B4B9-1179F966DE51}" type="VALUE">
                      <a:rPr lang="en-US" baseline="0"/>
                      <a:pPr/>
                      <a:t>[VALOR]</a:t>
                    </a:fld>
                    <a:endParaRPr lang="es-EC"/>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1B-4AC1-A8B9-E76C89B49E3B}"/>
                </c:ext>
              </c:extLst>
            </c:dLbl>
            <c:dLbl>
              <c:idx val="1"/>
              <c:tx>
                <c:rich>
                  <a:bodyPr/>
                  <a:lstStyle/>
                  <a:p>
                    <a:fld id="{A15069FA-6CCE-4CF6-A4FF-BE43213377B0}" type="VALUE">
                      <a:rPr lang="en-US" baseline="0"/>
                      <a:pPr/>
                      <a:t>[VALOR]</a:t>
                    </a:fld>
                    <a:endParaRPr lang="es-EC"/>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1B-4AC1-A8B9-E76C89B49E3B}"/>
                </c:ext>
              </c:extLst>
            </c:dLbl>
            <c:dLbl>
              <c:idx val="2"/>
              <c:tx>
                <c:rich>
                  <a:bodyPr/>
                  <a:lstStyle/>
                  <a:p>
                    <a:fld id="{480A1D56-5354-4D29-A4EF-A9D85E8CD7A1}" type="VALUE">
                      <a:rPr lang="en-US" baseline="0"/>
                      <a:pPr/>
                      <a:t>[VALOR]</a:t>
                    </a:fld>
                    <a:endParaRPr lang="es-EC"/>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1B-4AC1-A8B9-E76C89B49E3B}"/>
                </c:ext>
              </c:extLst>
            </c:dLbl>
            <c:dLbl>
              <c:idx val="3"/>
              <c:tx>
                <c:rich>
                  <a:bodyPr/>
                  <a:lstStyle/>
                  <a:p>
                    <a:fld id="{F90C628D-80FE-454E-AA7E-3F87DB7C0F78}" type="VALUE">
                      <a:rPr lang="en-US" baseline="0"/>
                      <a:pPr/>
                      <a:t>[VALOR]</a:t>
                    </a:fld>
                    <a:endParaRPr lang="es-EC"/>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1B-4AC1-A8B9-E76C89B49E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G.GENERAL!$B$220:$B$222</c:f>
              <c:strCache>
                <c:ptCount val="3"/>
                <c:pt idx="0">
                  <c:v>Operaciones</c:v>
                </c:pt>
                <c:pt idx="1">
                  <c:v>Comercial</c:v>
                </c:pt>
                <c:pt idx="2">
                  <c:v>Administrativa</c:v>
                </c:pt>
              </c:strCache>
            </c:strRef>
          </c:cat>
          <c:val>
            <c:numRef>
              <c:f>G.GENERAL!$D$220:$D$222</c:f>
              <c:numCache>
                <c:formatCode>0%</c:formatCode>
                <c:ptCount val="3"/>
                <c:pt idx="0">
                  <c:v>0.18181818181818182</c:v>
                </c:pt>
                <c:pt idx="1">
                  <c:v>0.51515151515151514</c:v>
                </c:pt>
                <c:pt idx="2">
                  <c:v>0.30303030303030304</c:v>
                </c:pt>
              </c:numCache>
            </c:numRef>
          </c:val>
          <c:extLst>
            <c:ext xmlns:c16="http://schemas.microsoft.com/office/drawing/2014/chart" uri="{C3380CC4-5D6E-409C-BE32-E72D297353CC}">
              <c16:uniqueId val="{00000004-BB1B-4AC1-A8B9-E76C89B49E3B}"/>
            </c:ext>
          </c:extLst>
        </c:ser>
        <c:dLbls>
          <c:dLblPos val="outEnd"/>
          <c:showLegendKey val="0"/>
          <c:showVal val="1"/>
          <c:showCatName val="0"/>
          <c:showSerName val="0"/>
          <c:showPercent val="0"/>
          <c:showBubbleSize val="0"/>
        </c:dLbls>
        <c:gapWidth val="100"/>
        <c:overlap val="-24"/>
        <c:axId val="496027248"/>
        <c:axId val="496036760"/>
      </c:barChart>
      <c:catAx>
        <c:axId val="49602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496036760"/>
        <c:crosses val="autoZero"/>
        <c:auto val="1"/>
        <c:lblAlgn val="ctr"/>
        <c:lblOffset val="100"/>
        <c:noMultiLvlLbl val="0"/>
      </c:catAx>
      <c:valAx>
        <c:axId val="49603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49602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100" b="0" i="0" u="none" strike="noStrike" kern="1200" cap="none" spc="0" baseline="0" dirty="0">
                <a:solidFill>
                  <a:prstClr val="black">
                    <a:lumMod val="65000"/>
                    <a:lumOff val="35000"/>
                  </a:prstClr>
                </a:solidFill>
                <a:latin typeface="+mn-lt"/>
                <a:ea typeface="+mn-ea"/>
                <a:cs typeface="+mn-cs"/>
              </a:rPr>
              <a:t>30. ¿Cuántos actos de fraudes ha sufrido su empresa en los últimos tres años?</a:t>
            </a:r>
          </a:p>
        </c:rich>
      </c:tx>
      <c:layout>
        <c:manualLayout>
          <c:xMode val="edge"/>
          <c:yMode val="edge"/>
          <c:x val="8.7844540520561329E-2"/>
          <c:y val="5.7338837642844302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dLbl>
              <c:idx val="0"/>
              <c:layout>
                <c:manualLayout>
                  <c:x val="0"/>
                  <c:y val="0.10582010582010581"/>
                </c:manualLayout>
              </c:layout>
              <c:tx>
                <c:rich>
                  <a:bodyPr/>
                  <a:lstStyle/>
                  <a:p>
                    <a:r>
                      <a:rPr lang="en-US" baseline="0"/>
                      <a:t> </a:t>
                    </a:r>
                    <a:fld id="{9AC77689-1717-4736-A2A7-E55DD295763B}"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52-48D5-82E3-2452A957EAF8}"/>
                </c:ext>
              </c:extLst>
            </c:dLbl>
            <c:dLbl>
              <c:idx val="1"/>
              <c:layout>
                <c:manualLayout>
                  <c:x val="2.43486729973212E-3"/>
                  <c:y val="0.10582010582010581"/>
                </c:manualLayout>
              </c:layout>
              <c:tx>
                <c:rich>
                  <a:bodyPr/>
                  <a:lstStyle/>
                  <a:p>
                    <a:fld id="{BB03BC02-44EF-4725-8524-082025FE2666}" type="VALUE">
                      <a:rPr lang="en-US" baseline="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52-48D5-82E3-2452A957EAF8}"/>
                </c:ext>
              </c:extLst>
            </c:dLbl>
            <c:dLbl>
              <c:idx val="2"/>
              <c:layout>
                <c:manualLayout>
                  <c:x val="0"/>
                  <c:y val="8.6873664601448727E-2"/>
                </c:manualLayout>
              </c:layout>
              <c:tx>
                <c:rich>
                  <a:bodyPr/>
                  <a:lstStyle/>
                  <a:p>
                    <a:r>
                      <a:rPr lang="en-US" baseline="0"/>
                      <a:t> </a:t>
                    </a:r>
                    <a:fld id="{942A4A52-0FF5-487A-94A4-0F7B8D509FF1}"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52-48D5-82E3-2452A957EAF8}"/>
                </c:ext>
              </c:extLst>
            </c:dLbl>
            <c:dLbl>
              <c:idx val="3"/>
              <c:layout>
                <c:manualLayout>
                  <c:x val="-2.4036166406885364E-3"/>
                  <c:y val="1.0420919607271406E-2"/>
                </c:manualLayout>
              </c:layout>
              <c:tx>
                <c:rich>
                  <a:bodyPr/>
                  <a:lstStyle/>
                  <a:p>
                    <a:fld id="{F193383B-2CB1-42CC-ADE1-769B1E6C4992}" type="VALUE">
                      <a:rPr lang="en-US" baseline="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52-48D5-82E3-2452A957EA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G.GENERAL!$B$229:$B$231</c:f>
              <c:strCache>
                <c:ptCount val="3"/>
                <c:pt idx="0">
                  <c:v>Menor a 5</c:v>
                </c:pt>
                <c:pt idx="1">
                  <c:v>De 6 a 10</c:v>
                </c:pt>
                <c:pt idx="2">
                  <c:v>De 11 a 20</c:v>
                </c:pt>
              </c:strCache>
            </c:strRef>
          </c:cat>
          <c:val>
            <c:numRef>
              <c:f>G.GENERAL!$D$229:$D$231</c:f>
              <c:numCache>
                <c:formatCode>0%</c:formatCode>
                <c:ptCount val="3"/>
                <c:pt idx="0">
                  <c:v>0.30303030303030304</c:v>
                </c:pt>
                <c:pt idx="1">
                  <c:v>0.5757575757575758</c:v>
                </c:pt>
                <c:pt idx="2">
                  <c:v>0.12121212121212122</c:v>
                </c:pt>
              </c:numCache>
            </c:numRef>
          </c:val>
          <c:extLst>
            <c:ext xmlns:c16="http://schemas.microsoft.com/office/drawing/2014/chart" uri="{C3380CC4-5D6E-409C-BE32-E72D297353CC}">
              <c16:uniqueId val="{00000004-B152-48D5-82E3-2452A957EAF8}"/>
            </c:ext>
          </c:extLst>
        </c:ser>
        <c:dLbls>
          <c:showLegendKey val="0"/>
          <c:showVal val="0"/>
          <c:showCatName val="0"/>
          <c:showSerName val="0"/>
          <c:showPercent val="0"/>
          <c:showBubbleSize val="0"/>
        </c:dLbls>
        <c:gapWidth val="100"/>
        <c:overlap val="-24"/>
        <c:axId val="581376768"/>
        <c:axId val="581372832"/>
      </c:barChart>
      <c:catAx>
        <c:axId val="58137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2832"/>
        <c:crosses val="autoZero"/>
        <c:auto val="1"/>
        <c:lblAlgn val="ctr"/>
        <c:lblOffset val="100"/>
        <c:noMultiLvlLbl val="0"/>
      </c:catAx>
      <c:valAx>
        <c:axId val="58137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100" b="0" i="0" u="none" strike="noStrike" kern="1200" spc="0" baseline="0" dirty="0">
                <a:solidFill>
                  <a:prstClr val="black">
                    <a:lumMod val="65000"/>
                    <a:lumOff val="35000"/>
                  </a:prstClr>
                </a:solidFill>
                <a:latin typeface="+mn-lt"/>
                <a:ea typeface="+mn-ea"/>
                <a:cs typeface="+mn-cs"/>
              </a:rPr>
              <a:t>31. ¿Entre que rango está el monto de los fraudes que ha sufrido?</a:t>
            </a:r>
          </a:p>
        </c:rich>
      </c:tx>
      <c:layout>
        <c:manualLayout>
          <c:xMode val="edge"/>
          <c:yMode val="edge"/>
          <c:x val="0.15609533809511614"/>
          <c:y val="2.5784275839626235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stacked"/>
        <c:varyColors val="0"/>
        <c:ser>
          <c:idx val="0"/>
          <c:order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dLbl>
              <c:idx val="3"/>
              <c:layout>
                <c:manualLayout>
                  <c:x val="2.5812976650842431E-3"/>
                  <c:y val="-0.144757963456641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41-4B6A-BB3A-AF612ACDDB17}"/>
                </c:ext>
              </c:extLst>
            </c:dLbl>
            <c:dLbl>
              <c:idx val="4"/>
              <c:layout>
                <c:manualLayout>
                  <c:x val="2.581297665083959E-3"/>
                  <c:y val="-8.39465115883697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41-4B6A-BB3A-AF612ACDDB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G.GENERAL!$B$238:$B$242</c:f>
              <c:strCache>
                <c:ptCount val="5"/>
                <c:pt idx="0">
                  <c:v>Menor a $50</c:v>
                </c:pt>
                <c:pt idx="1">
                  <c:v>De $51-$100</c:v>
                </c:pt>
                <c:pt idx="2">
                  <c:v>De $101-$500</c:v>
                </c:pt>
                <c:pt idx="3">
                  <c:v>De $501-$1000</c:v>
                </c:pt>
                <c:pt idx="4">
                  <c:v>Mayor a $1001</c:v>
                </c:pt>
              </c:strCache>
            </c:strRef>
          </c:cat>
          <c:val>
            <c:numRef>
              <c:f>G.GENERAL!$D$238:$D$242</c:f>
              <c:numCache>
                <c:formatCode>0%</c:formatCode>
                <c:ptCount val="5"/>
                <c:pt idx="0">
                  <c:v>0.24242424242424243</c:v>
                </c:pt>
                <c:pt idx="1">
                  <c:v>0.18181818181818182</c:v>
                </c:pt>
                <c:pt idx="2">
                  <c:v>0.39393939393939392</c:v>
                </c:pt>
                <c:pt idx="3">
                  <c:v>0.15151515151515152</c:v>
                </c:pt>
                <c:pt idx="4">
                  <c:v>3.0303030303030304E-2</c:v>
                </c:pt>
              </c:numCache>
            </c:numRef>
          </c:val>
          <c:extLst>
            <c:ext xmlns:c16="http://schemas.microsoft.com/office/drawing/2014/chart" uri="{C3380CC4-5D6E-409C-BE32-E72D297353CC}">
              <c16:uniqueId val="{00000000-9B7C-4577-92D8-FA44B7974BED}"/>
            </c:ext>
          </c:extLst>
        </c:ser>
        <c:dLbls>
          <c:showLegendKey val="0"/>
          <c:showVal val="0"/>
          <c:showCatName val="0"/>
          <c:showSerName val="0"/>
          <c:showPercent val="0"/>
          <c:showBubbleSize val="0"/>
        </c:dLbls>
        <c:gapWidth val="150"/>
        <c:axId val="581376768"/>
        <c:axId val="581372832"/>
      </c:barChart>
      <c:catAx>
        <c:axId val="58137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2832"/>
        <c:crosses val="autoZero"/>
        <c:auto val="1"/>
        <c:lblAlgn val="ctr"/>
        <c:lblOffset val="100"/>
        <c:noMultiLvlLbl val="0"/>
      </c:catAx>
      <c:valAx>
        <c:axId val="58137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100" b="0" i="0" u="none" strike="noStrike" kern="1200" cap="none" spc="0" baseline="0" dirty="0">
                <a:solidFill>
                  <a:prstClr val="black">
                    <a:lumMod val="65000"/>
                    <a:lumOff val="35000"/>
                  </a:prstClr>
                </a:solidFill>
                <a:latin typeface="+mn-lt"/>
                <a:ea typeface="+mn-ea"/>
                <a:cs typeface="+mn-cs"/>
              </a:rPr>
              <a:t>33.  ¿Cuáles fueron los principales motivos que contribuyeron a la ocurrencia del fraude?</a:t>
            </a:r>
          </a:p>
        </c:rich>
      </c:tx>
      <c:layout>
        <c:manualLayout>
          <c:xMode val="edge"/>
          <c:yMode val="edge"/>
          <c:x val="0.10474355887310378"/>
          <c:y val="0"/>
        </c:manualLayout>
      </c:layout>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barChart>
        <c:barDir val="col"/>
        <c:grouping val="clustered"/>
        <c:varyColors val="0"/>
        <c:ser>
          <c:idx val="0"/>
          <c:order val="0"/>
          <c:tx>
            <c:strRef>
              <c:f>G.GENERAL!$B$257</c:f>
              <c:strCache>
                <c:ptCount val="1"/>
                <c:pt idx="0">
                  <c:v>Oportunidad (Deficiencias de
controles)</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dLbls>
            <c:dLbl>
              <c:idx val="0"/>
              <c:layout>
                <c:manualLayout>
                  <c:x val="-9.1463693576530718E-3"/>
                  <c:y val="0.12352148722303993"/>
                </c:manualLayout>
              </c:layout>
              <c:tx>
                <c:rich>
                  <a:bodyPr/>
                  <a:lstStyle/>
                  <a:p>
                    <a:r>
                      <a:rPr lang="en-US"/>
                      <a:t>Oportunidad</a:t>
                    </a:r>
                  </a:p>
                  <a:p>
                    <a:r>
                      <a:rPr lang="en-US"/>
                      <a:t> </a:t>
                    </a:r>
                    <a:fld id="{5D9D430F-7038-4CBE-8C53-47E9017E2A21}" type="VALUE">
                      <a:rPr lang="en-US"/>
                      <a:pPr/>
                      <a:t>[VALOR]</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19-4581-A2EA-C62B808A88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G.GENERAL!$D$257</c:f>
              <c:numCache>
                <c:formatCode>0%</c:formatCode>
                <c:ptCount val="1"/>
                <c:pt idx="0">
                  <c:v>0.72727272727272729</c:v>
                </c:pt>
              </c:numCache>
            </c:numRef>
          </c:val>
          <c:extLst>
            <c:ext xmlns:c16="http://schemas.microsoft.com/office/drawing/2014/chart" uri="{C3380CC4-5D6E-409C-BE32-E72D297353CC}">
              <c16:uniqueId val="{00000001-E319-4581-A2EA-C62B808A88FB}"/>
            </c:ext>
          </c:extLst>
        </c:ser>
        <c:ser>
          <c:idx val="1"/>
          <c:order val="1"/>
          <c:tx>
            <c:strRef>
              <c:f>G.GENERAL!$B$258</c:f>
              <c:strCache>
                <c:ptCount val="1"/>
                <c:pt idx="0">
                  <c:v> Económicos (personales)</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dLbls>
            <c:dLbl>
              <c:idx val="0"/>
              <c:tx>
                <c:rich>
                  <a:bodyPr/>
                  <a:lstStyle/>
                  <a:p>
                    <a:fld id="{F7DD5E03-863E-442A-99AD-BA870362F14B}" type="SERIESNAME">
                      <a:rPr lang="en-US"/>
                      <a:pPr/>
                      <a:t>[NOMBRE DE LA SERIE]</a:t>
                    </a:fld>
                    <a:r>
                      <a:rPr lang="en-US" baseline="0"/>
                      <a:t>; </a:t>
                    </a:r>
                  </a:p>
                  <a:p>
                    <a:fld id="{8163077A-2F4E-42F8-B798-FB895297B504}" type="VALUE">
                      <a:rPr lang="en-US" baseline="0"/>
                      <a:pPr/>
                      <a:t>[VALOR]</a:t>
                    </a:fld>
                    <a:endParaRPr lang="es-EC"/>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19-4581-A2EA-C62B808A88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G.GENERAL!$D$258</c:f>
              <c:numCache>
                <c:formatCode>0%</c:formatCode>
                <c:ptCount val="1"/>
                <c:pt idx="0">
                  <c:v>0.12121212121212122</c:v>
                </c:pt>
              </c:numCache>
            </c:numRef>
          </c:val>
          <c:extLst>
            <c:ext xmlns:c16="http://schemas.microsoft.com/office/drawing/2014/chart" uri="{C3380CC4-5D6E-409C-BE32-E72D297353CC}">
              <c16:uniqueId val="{00000003-E319-4581-A2EA-C62B808A88FB}"/>
            </c:ext>
          </c:extLst>
        </c:ser>
        <c:ser>
          <c:idx val="2"/>
          <c:order val="2"/>
          <c:tx>
            <c:strRef>
              <c:f>G.GENERAL!$B$259</c:f>
              <c:strCache>
                <c:ptCount val="1"/>
                <c:pt idx="0">
                  <c:v>Sociales</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dLbls>
            <c:dLbl>
              <c:idx val="0"/>
              <c:tx>
                <c:rich>
                  <a:bodyPr/>
                  <a:lstStyle/>
                  <a:p>
                    <a:fld id="{95AE6C9C-C6D2-4D3E-A640-503BA58CBCB1}" type="SERIESNAME">
                      <a:rPr lang="en-US"/>
                      <a:pPr/>
                      <a:t>[NOMBRE DE LA SERIE]</a:t>
                    </a:fld>
                    <a:r>
                      <a:rPr lang="en-US" baseline="0"/>
                      <a:t>;</a:t>
                    </a:r>
                  </a:p>
                  <a:p>
                    <a:r>
                      <a:rPr lang="en-US" baseline="0"/>
                      <a:t> </a:t>
                    </a:r>
                    <a:fld id="{84CEEAA2-63A7-4C07-855E-9568D20D3232}" type="VALUE">
                      <a:rPr lang="en-US" baseline="0"/>
                      <a:pPr/>
                      <a:t>[VALOR]</a:t>
                    </a:fld>
                    <a:endParaRPr lang="en-US" baseline="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319-4581-A2EA-C62B808A88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G.GENERAL!$D$259</c:f>
              <c:numCache>
                <c:formatCode>0%</c:formatCode>
                <c:ptCount val="1"/>
                <c:pt idx="0">
                  <c:v>0</c:v>
                </c:pt>
              </c:numCache>
            </c:numRef>
          </c:val>
          <c:extLst>
            <c:ext xmlns:c16="http://schemas.microsoft.com/office/drawing/2014/chart" uri="{C3380CC4-5D6E-409C-BE32-E72D297353CC}">
              <c16:uniqueId val="{00000005-E319-4581-A2EA-C62B808A88FB}"/>
            </c:ext>
          </c:extLst>
        </c:ser>
        <c:ser>
          <c:idx val="3"/>
          <c:order val="3"/>
          <c:tx>
            <c:strRef>
              <c:f>G.GENERAL!$B$260</c:f>
              <c:strCache>
                <c:ptCount val="1"/>
                <c:pt idx="0">
                  <c:v>Aprovechamiento de sus
puestos de trabajo</c:v>
                </c:pt>
              </c:strCache>
            </c:strRef>
          </c:tx>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319-4581-A2EA-C62B808A88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G.GENERAL!$D$260</c:f>
              <c:numCache>
                <c:formatCode>0%</c:formatCode>
                <c:ptCount val="1"/>
                <c:pt idx="0">
                  <c:v>0.15151515151515152</c:v>
                </c:pt>
              </c:numCache>
            </c:numRef>
          </c:val>
          <c:extLst>
            <c:ext xmlns:c16="http://schemas.microsoft.com/office/drawing/2014/chart" uri="{C3380CC4-5D6E-409C-BE32-E72D297353CC}">
              <c16:uniqueId val="{00000007-E319-4581-A2EA-C62B808A88FB}"/>
            </c:ext>
          </c:extLst>
        </c:ser>
        <c:dLbls>
          <c:dLblPos val="outEnd"/>
          <c:showLegendKey val="0"/>
          <c:showVal val="1"/>
          <c:showCatName val="0"/>
          <c:showSerName val="0"/>
          <c:showPercent val="0"/>
          <c:showBubbleSize val="0"/>
        </c:dLbls>
        <c:gapWidth val="100"/>
        <c:overlap val="-24"/>
        <c:axId val="581376768"/>
        <c:axId val="581372832"/>
      </c:barChart>
      <c:catAx>
        <c:axId val="581376768"/>
        <c:scaling>
          <c:orientation val="minMax"/>
        </c:scaling>
        <c:delete val="1"/>
        <c:axPos val="b"/>
        <c:numFmt formatCode="General" sourceLinked="1"/>
        <c:majorTickMark val="none"/>
        <c:minorTickMark val="none"/>
        <c:tickLblPos val="nextTo"/>
        <c:crossAx val="581372832"/>
        <c:crosses val="autoZero"/>
        <c:auto val="1"/>
        <c:lblAlgn val="ctr"/>
        <c:lblOffset val="100"/>
        <c:noMultiLvlLbl val="0"/>
      </c:catAx>
      <c:valAx>
        <c:axId val="58137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s-EC"/>
                  <a:t>Porcentaje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100" b="0" i="0" u="none" strike="noStrike" kern="1200" cap="none" spc="0" baseline="0" dirty="0">
                <a:solidFill>
                  <a:prstClr val="black">
                    <a:lumMod val="65000"/>
                    <a:lumOff val="35000"/>
                  </a:prstClr>
                </a:solidFill>
                <a:latin typeface="+mn-lt"/>
                <a:ea typeface="+mn-ea"/>
                <a:cs typeface="+mn-cs"/>
              </a:rPr>
              <a:t>34. ¿Cuánto fue el tiempo promedio de detección del fraude?</a:t>
            </a:r>
          </a:p>
        </c:rich>
      </c:tx>
      <c:layout>
        <c:manualLayout>
          <c:xMode val="edge"/>
          <c:yMode val="edge"/>
          <c:x val="0.13508894308126437"/>
          <c:y val="6.1957129785822386E-2"/>
        </c:manualLayout>
      </c:layout>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barChart>
        <c:barDir val="col"/>
        <c:grouping val="clustered"/>
        <c:varyColors val="0"/>
        <c:ser>
          <c:idx val="0"/>
          <c:order val="0"/>
          <c:tx>
            <c:strRef>
              <c:f>G.GENERAL!$B$267</c:f>
              <c:strCache>
                <c:ptCount val="1"/>
                <c:pt idx="0">
                  <c:v>Menos de 1 año</c:v>
                </c:pt>
              </c:strCache>
            </c:strRef>
          </c:tx>
          <c:spPr>
            <a:gradFill rotWithShape="1">
              <a:gsLst>
                <a:gs pos="0">
                  <a:schemeClr val="accent4">
                    <a:shade val="65000"/>
                    <a:tint val="50000"/>
                    <a:satMod val="300000"/>
                  </a:schemeClr>
                </a:gs>
                <a:gs pos="35000">
                  <a:schemeClr val="accent4">
                    <a:shade val="65000"/>
                    <a:tint val="37000"/>
                    <a:satMod val="300000"/>
                  </a:schemeClr>
                </a:gs>
                <a:gs pos="100000">
                  <a:schemeClr val="accent4">
                    <a:shade val="65000"/>
                    <a:tint val="15000"/>
                    <a:satMod val="350000"/>
                  </a:schemeClr>
                </a:gs>
              </a:gsLst>
              <a:lin ang="16200000" scaled="1"/>
            </a:gradFill>
            <a:ln w="9525" cap="flat" cmpd="sng" algn="ctr">
              <a:solidFill>
                <a:schemeClr val="accent4">
                  <a:shade val="65000"/>
                  <a:shade val="95000"/>
                </a:schemeClr>
              </a:solidFill>
              <a:round/>
            </a:ln>
            <a:effectLst>
              <a:outerShdw blurRad="40000" dist="20000" dir="5400000" rotWithShape="0">
                <a:srgbClr val="000000">
                  <a:alpha val="38000"/>
                </a:srgbClr>
              </a:outerShdw>
            </a:effectLst>
          </c:spPr>
          <c:invertIfNegative val="0"/>
          <c:dLbls>
            <c:dLbl>
              <c:idx val="0"/>
              <c:layout>
                <c:manualLayout>
                  <c:x val="-4.7247814788566028E-3"/>
                  <c:y val="0.22717614254801541"/>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C53-4A11-A359-2BDDA0C31C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G.GENERAL!$D$267</c:f>
              <c:numCache>
                <c:formatCode>0%</c:formatCode>
                <c:ptCount val="1"/>
                <c:pt idx="0">
                  <c:v>0.24242424242424243</c:v>
                </c:pt>
              </c:numCache>
            </c:numRef>
          </c:val>
          <c:extLst>
            <c:ext xmlns:c16="http://schemas.microsoft.com/office/drawing/2014/chart" uri="{C3380CC4-5D6E-409C-BE32-E72D297353CC}">
              <c16:uniqueId val="{00000001-1C53-4A11-A359-2BDDA0C31CCD}"/>
            </c:ext>
          </c:extLst>
        </c:ser>
        <c:ser>
          <c:idx val="1"/>
          <c:order val="1"/>
          <c:tx>
            <c:strRef>
              <c:f>G.GENERAL!$B$268</c:f>
              <c:strCache>
                <c:ptCount val="1"/>
                <c:pt idx="0">
                  <c:v>1 año- 3 años</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dLbls>
            <c:dLbl>
              <c:idx val="0"/>
              <c:layout>
                <c:manualLayout>
                  <c:x val="1.8899125915426411E-2"/>
                  <c:y val="0.26257247303807835"/>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C53-4A11-A359-2BDDA0C31C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G.GENERAL!$D$268</c:f>
              <c:numCache>
                <c:formatCode>0%</c:formatCode>
                <c:ptCount val="1"/>
                <c:pt idx="0">
                  <c:v>0.42424242424242425</c:v>
                </c:pt>
              </c:numCache>
            </c:numRef>
          </c:val>
          <c:extLst>
            <c:ext xmlns:c16="http://schemas.microsoft.com/office/drawing/2014/chart" uri="{C3380CC4-5D6E-409C-BE32-E72D297353CC}">
              <c16:uniqueId val="{00000003-1C53-4A11-A359-2BDDA0C31CCD}"/>
            </c:ext>
          </c:extLst>
        </c:ser>
        <c:ser>
          <c:idx val="2"/>
          <c:order val="2"/>
          <c:tx>
            <c:strRef>
              <c:f>G.GENERAL!$B$269</c:f>
              <c:strCache>
                <c:ptCount val="1"/>
                <c:pt idx="0">
                  <c:v>Mayor a 3 años</c:v>
                </c:pt>
              </c:strCache>
            </c:strRef>
          </c:tx>
          <c:spPr>
            <a:gradFill rotWithShape="1">
              <a:gsLst>
                <a:gs pos="0">
                  <a:schemeClr val="accent4">
                    <a:tint val="65000"/>
                    <a:tint val="50000"/>
                    <a:satMod val="300000"/>
                  </a:schemeClr>
                </a:gs>
                <a:gs pos="35000">
                  <a:schemeClr val="accent4">
                    <a:tint val="65000"/>
                    <a:tint val="37000"/>
                    <a:satMod val="300000"/>
                  </a:schemeClr>
                </a:gs>
                <a:gs pos="100000">
                  <a:schemeClr val="accent4">
                    <a:tint val="65000"/>
                    <a:tint val="15000"/>
                    <a:satMod val="350000"/>
                  </a:schemeClr>
                </a:gs>
              </a:gsLst>
              <a:lin ang="16200000" scaled="1"/>
            </a:gradFill>
            <a:ln w="9525" cap="flat" cmpd="sng" algn="ctr">
              <a:solidFill>
                <a:schemeClr val="accent4">
                  <a:tint val="65000"/>
                  <a:shade val="95000"/>
                </a:schemeClr>
              </a:solidFill>
              <a:round/>
            </a:ln>
            <a:effectLst>
              <a:outerShdw blurRad="40000" dist="20000" dir="5400000" rotWithShape="0">
                <a:srgbClr val="000000">
                  <a:alpha val="38000"/>
                </a:srgbClr>
              </a:outerShdw>
            </a:effectLst>
          </c:spPr>
          <c:invertIfNegative val="0"/>
          <c:dLbls>
            <c:dLbl>
              <c:idx val="0"/>
              <c:layout>
                <c:manualLayout>
                  <c:x val="8.6619993137485417E-17"/>
                  <c:y val="0.22029201701625731"/>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C53-4A11-A359-2BDDA0C31C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G.GENERAL!$D$269</c:f>
              <c:numCache>
                <c:formatCode>0%</c:formatCode>
                <c:ptCount val="1"/>
                <c:pt idx="0">
                  <c:v>0.33333333333333331</c:v>
                </c:pt>
              </c:numCache>
            </c:numRef>
          </c:val>
          <c:extLst>
            <c:ext xmlns:c16="http://schemas.microsoft.com/office/drawing/2014/chart" uri="{C3380CC4-5D6E-409C-BE32-E72D297353CC}">
              <c16:uniqueId val="{00000005-1C53-4A11-A359-2BDDA0C31CCD}"/>
            </c:ext>
          </c:extLst>
        </c:ser>
        <c:dLbls>
          <c:dLblPos val="outEnd"/>
          <c:showLegendKey val="0"/>
          <c:showVal val="1"/>
          <c:showCatName val="0"/>
          <c:showSerName val="0"/>
          <c:showPercent val="0"/>
          <c:showBubbleSize val="0"/>
        </c:dLbls>
        <c:gapWidth val="100"/>
        <c:overlap val="-24"/>
        <c:axId val="581376768"/>
        <c:axId val="581372832"/>
      </c:barChart>
      <c:catAx>
        <c:axId val="581376768"/>
        <c:scaling>
          <c:orientation val="minMax"/>
        </c:scaling>
        <c:delete val="1"/>
        <c:axPos val="b"/>
        <c:numFmt formatCode="General" sourceLinked="1"/>
        <c:majorTickMark val="none"/>
        <c:minorTickMark val="none"/>
        <c:tickLblPos val="nextTo"/>
        <c:crossAx val="581372832"/>
        <c:crosses val="autoZero"/>
        <c:auto val="1"/>
        <c:lblAlgn val="ctr"/>
        <c:lblOffset val="100"/>
        <c:noMultiLvlLbl val="0"/>
      </c:catAx>
      <c:valAx>
        <c:axId val="58137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s-EC"/>
                  <a:t>Porcentaje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100" b="0" i="0" u="none" strike="noStrike" kern="1200" cap="none" spc="0" baseline="0" dirty="0">
                <a:solidFill>
                  <a:prstClr val="black">
                    <a:lumMod val="65000"/>
                    <a:lumOff val="35000"/>
                  </a:prstClr>
                </a:solidFill>
                <a:latin typeface="+mn-lt"/>
                <a:ea typeface="+mn-ea"/>
                <a:cs typeface="+mn-cs"/>
              </a:rPr>
              <a:t>35. ¿Qué acciones han sido tomadas una vez comprobado el fraude?</a:t>
            </a:r>
          </a:p>
        </c:rich>
      </c:tx>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layout>
                <c:manualLayout>
                  <c:x val="-2.1218890680033321E-17"/>
                  <c:y val="-2.89975144987572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7D-4336-8FE0-9178C78D6994}"/>
                </c:ext>
              </c:extLst>
            </c:dLbl>
            <c:dLbl>
              <c:idx val="1"/>
              <c:layout>
                <c:manualLayout>
                  <c:x val="2.3148148148147722E-3"/>
                  <c:y val="-6.08784713841175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7D-4336-8FE0-9178C78D69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G.GENERAL!$B$275:$B$279</c:f>
              <c:strCache>
                <c:ptCount val="5"/>
                <c:pt idx="0">
                  <c:v>Despedir al trabajador</c:v>
                </c:pt>
                <c:pt idx="1">
                  <c:v>Acciones legales</c:v>
                </c:pt>
                <c:pt idx="2">
                  <c:v>Llamada de atención</c:v>
                </c:pt>
                <c:pt idx="3">
                  <c:v>No se hace nada</c:v>
                </c:pt>
                <c:pt idx="4">
                  <c:v>Otros</c:v>
                </c:pt>
              </c:strCache>
            </c:strRef>
          </c:cat>
          <c:val>
            <c:numRef>
              <c:f>G.GENERAL!$D$275:$D$279</c:f>
              <c:numCache>
                <c:formatCode>0%</c:formatCode>
                <c:ptCount val="5"/>
                <c:pt idx="0">
                  <c:v>0.63636363636363635</c:v>
                </c:pt>
                <c:pt idx="1">
                  <c:v>0.30303030303030304</c:v>
                </c:pt>
                <c:pt idx="2">
                  <c:v>3.0303030303030304E-2</c:v>
                </c:pt>
                <c:pt idx="3">
                  <c:v>3.0303030303030304E-2</c:v>
                </c:pt>
                <c:pt idx="4">
                  <c:v>0</c:v>
                </c:pt>
              </c:numCache>
            </c:numRef>
          </c:val>
          <c:extLst>
            <c:ext xmlns:c16="http://schemas.microsoft.com/office/drawing/2014/chart" uri="{C3380CC4-5D6E-409C-BE32-E72D297353CC}">
              <c16:uniqueId val="{00000002-AA7D-4336-8FE0-9178C78D6994}"/>
            </c:ext>
          </c:extLst>
        </c:ser>
        <c:dLbls>
          <c:showLegendKey val="0"/>
          <c:showVal val="0"/>
          <c:showCatName val="0"/>
          <c:showSerName val="0"/>
          <c:showPercent val="0"/>
          <c:showBubbleSize val="0"/>
        </c:dLbls>
        <c:gapWidth val="100"/>
        <c:overlap val="-24"/>
        <c:axId val="581376768"/>
        <c:axId val="581372832"/>
      </c:barChart>
      <c:catAx>
        <c:axId val="58137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2832"/>
        <c:crosses val="autoZero"/>
        <c:auto val="1"/>
        <c:lblAlgn val="ctr"/>
        <c:lblOffset val="100"/>
        <c:noMultiLvlLbl val="0"/>
      </c:catAx>
      <c:valAx>
        <c:axId val="58137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58137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C" sz="1100" b="0"/>
              <a:t>1. ¿Cuenta su empresa con un plan estratégico y operativo aprobado por la gerencia y difundido a los empleados?</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32632006879294861"/>
          <c:y val="0.38858710324432594"/>
          <c:w val="0.34001591444137247"/>
          <c:h val="0.52044067883624534"/>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100" b="0" i="0" u="none" strike="noStrike" kern="1200" cap="none" spc="0" baseline="0">
                <a:solidFill>
                  <a:sysClr val="windowText" lastClr="000000"/>
                </a:solidFill>
                <a:latin typeface="Arial" panose="020B0604020202020204" pitchFamily="34" charset="0"/>
                <a:ea typeface="+mn-ea"/>
                <a:cs typeface="Arial" panose="020B0604020202020204" pitchFamily="34" charset="0"/>
              </a:defRPr>
            </a:pPr>
            <a:r>
              <a:rPr lang="es-EC" sz="1100" b="0" i="0" u="none" strike="noStrike" kern="1200" spc="0" baseline="0" dirty="0">
                <a:solidFill>
                  <a:sysClr val="windowText" lastClr="000000"/>
                </a:solidFill>
                <a:latin typeface="Arial" panose="020B0604020202020204" pitchFamily="34" charset="0"/>
                <a:ea typeface="+mn-ea"/>
                <a:cs typeface="Arial" panose="020B0604020202020204" pitchFamily="34" charset="0"/>
              </a:rPr>
              <a:t>1. ¿Cuál es el motivo que usted considera por el cuál los Gerentes Generales no contratan un área de Auditoria Interna?</a:t>
            </a:r>
          </a:p>
        </c:rich>
      </c:tx>
      <c:overlay val="0"/>
      <c:spPr>
        <a:noFill/>
        <a:ln>
          <a:noFill/>
        </a:ln>
        <a:effectLst/>
      </c:spPr>
      <c:txPr>
        <a:bodyPr rot="0" spcFirstLastPara="1" vertOverflow="ellipsis" vert="horz" wrap="square" anchor="ctr" anchorCtr="1"/>
        <a:lstStyle/>
        <a:p>
          <a:pPr algn="ctr" rtl="0">
            <a:defRPr sz="1100" b="0" i="0" u="none" strike="noStrike" kern="1200" cap="none" spc="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A.INTERNO!$C$28:$C$29</c:f>
              <c:strCache>
                <c:ptCount val="2"/>
                <c:pt idx="0">
                  <c:v>Alto costo</c:v>
                </c:pt>
                <c:pt idx="1">
                  <c:v>Desconocimiento acerca de las ventajas de tener un área de Auditoria Interna</c:v>
                </c:pt>
              </c:strCache>
            </c:strRef>
          </c:cat>
          <c:val>
            <c:numRef>
              <c:f>A.INTERNO!$E$28:$E$29</c:f>
              <c:numCache>
                <c:formatCode>0%</c:formatCode>
                <c:ptCount val="2"/>
                <c:pt idx="0">
                  <c:v>0.625</c:v>
                </c:pt>
                <c:pt idx="1">
                  <c:v>0.375</c:v>
                </c:pt>
              </c:numCache>
            </c:numRef>
          </c:val>
          <c:extLst>
            <c:ext xmlns:c16="http://schemas.microsoft.com/office/drawing/2014/chart" uri="{C3380CC4-5D6E-409C-BE32-E72D297353CC}">
              <c16:uniqueId val="{00000000-6296-4FF3-970F-4C500A2104F3}"/>
            </c:ext>
          </c:extLst>
        </c:ser>
        <c:dLbls>
          <c:dLblPos val="outEnd"/>
          <c:showLegendKey val="0"/>
          <c:showVal val="1"/>
          <c:showCatName val="0"/>
          <c:showSerName val="0"/>
          <c:showPercent val="0"/>
          <c:showBubbleSize val="0"/>
        </c:dLbls>
        <c:gapWidth val="100"/>
        <c:overlap val="-24"/>
        <c:axId val="666363648"/>
        <c:axId val="666363976"/>
      </c:barChart>
      <c:catAx>
        <c:axId val="66636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66363976"/>
        <c:crosses val="autoZero"/>
        <c:auto val="1"/>
        <c:lblAlgn val="ctr"/>
        <c:lblOffset val="100"/>
        <c:noMultiLvlLbl val="0"/>
      </c:catAx>
      <c:valAx>
        <c:axId val="666363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6636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100" b="0" i="0" u="none" strike="noStrike" kern="1200" cap="none" spc="0" baseline="0" dirty="0">
                <a:solidFill>
                  <a:sysClr val="windowText" lastClr="000000"/>
                </a:solidFill>
                <a:latin typeface="Arial" panose="020B0604020202020204" pitchFamily="34" charset="0"/>
                <a:ea typeface="+mn-ea"/>
                <a:cs typeface="Arial" panose="020B0604020202020204" pitchFamily="34" charset="0"/>
              </a:rPr>
              <a:t>2. En el caso de que la empresa en la que usted trabaja este obligada a tener Auditoría Externa ¿Usted tiene y utiliza las recomendaciones formuladas en las cartas de control interno de la Auditoria externa?</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A.INTERNO!$C$35:$C$37</c:f>
              <c:strCache>
                <c:ptCount val="3"/>
                <c:pt idx="0">
                  <c:v>Sí se utiliza</c:v>
                </c:pt>
                <c:pt idx="1">
                  <c:v>No se utiliza</c:v>
                </c:pt>
                <c:pt idx="2">
                  <c:v>No se cuenta con Auditoría externa</c:v>
                </c:pt>
              </c:strCache>
            </c:strRef>
          </c:cat>
          <c:val>
            <c:numRef>
              <c:f>A.INTERNO!$E$35:$E$37</c:f>
              <c:numCache>
                <c:formatCode>0%</c:formatCode>
                <c:ptCount val="3"/>
                <c:pt idx="0">
                  <c:v>0.125</c:v>
                </c:pt>
                <c:pt idx="1">
                  <c:v>0.5</c:v>
                </c:pt>
                <c:pt idx="2">
                  <c:v>0.375</c:v>
                </c:pt>
              </c:numCache>
            </c:numRef>
          </c:val>
          <c:extLst>
            <c:ext xmlns:c16="http://schemas.microsoft.com/office/drawing/2014/chart" uri="{C3380CC4-5D6E-409C-BE32-E72D297353CC}">
              <c16:uniqueId val="{00000000-8B23-4D5B-B7C4-955F8EDEE9D7}"/>
            </c:ext>
          </c:extLst>
        </c:ser>
        <c:dLbls>
          <c:showLegendKey val="0"/>
          <c:showVal val="0"/>
          <c:showCatName val="0"/>
          <c:showSerName val="0"/>
          <c:showPercent val="0"/>
          <c:showBubbleSize val="0"/>
        </c:dLbls>
        <c:gapWidth val="100"/>
        <c:overlap val="-24"/>
        <c:axId val="666363648"/>
        <c:axId val="666363976"/>
      </c:barChart>
      <c:catAx>
        <c:axId val="66636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66363976"/>
        <c:crosses val="autoZero"/>
        <c:auto val="1"/>
        <c:lblAlgn val="ctr"/>
        <c:lblOffset val="100"/>
        <c:noMultiLvlLbl val="0"/>
      </c:catAx>
      <c:valAx>
        <c:axId val="666363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6636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4. ¿Cuentan con una estructura organizacional actualizada y aprobada por la Gerencia?</a:t>
            </a:r>
          </a:p>
        </c:rich>
      </c:tx>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C4C4-47CE-99B8-53AC75BC4B48}"/>
              </c:ext>
            </c:extLst>
          </c:dPt>
          <c:dPt>
            <c:idx val="1"/>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C4C4-47CE-99B8-53AC75BC4B4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G.GENERAL!$B$51:$B$52</c:f>
              <c:strCache>
                <c:ptCount val="2"/>
                <c:pt idx="0">
                  <c:v>SI</c:v>
                </c:pt>
                <c:pt idx="1">
                  <c:v>NO</c:v>
                </c:pt>
              </c:strCache>
            </c:strRef>
          </c:cat>
          <c:val>
            <c:numRef>
              <c:f>G.GENERAL!$D$51:$D$52</c:f>
              <c:numCache>
                <c:formatCode>0%</c:formatCode>
                <c:ptCount val="2"/>
                <c:pt idx="0">
                  <c:v>0.42424242424242425</c:v>
                </c:pt>
                <c:pt idx="1">
                  <c:v>0.5757575757575758</c:v>
                </c:pt>
              </c:numCache>
            </c:numRef>
          </c:val>
          <c:extLst>
            <c:ext xmlns:c16="http://schemas.microsoft.com/office/drawing/2014/chart" uri="{C3380CC4-5D6E-409C-BE32-E72D297353CC}">
              <c16:uniqueId val="{00000004-C4C4-47CE-99B8-53AC75BC4B4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ctr" rtl="0">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100"/>
              <a:t>4. ¿Qué características considera usted que debe tener un buen sistema de control interno para prevenir el riesgo de fraude?</a:t>
            </a:r>
            <a:endParaRPr lang="es-EC" sz="1100"/>
          </a:p>
        </c:rich>
      </c:tx>
      <c:overlay val="0"/>
      <c:spPr>
        <a:noFill/>
        <a:ln>
          <a:noFill/>
        </a:ln>
        <a:effectLst/>
      </c:spPr>
      <c:txPr>
        <a:bodyPr rot="0" spcFirstLastPara="1" vertOverflow="ellipsis" vert="horz" wrap="square" anchor="ctr" anchorCtr="1"/>
        <a:lstStyle/>
        <a:p>
          <a:pPr algn="ctr" rtl="0">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bar"/>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A.INTERNO!$C$70:$C$77</c:f>
              <c:strCache>
                <c:ptCount val="8"/>
                <c:pt idx="0">
                  <c:v>Plan de organización de control interno</c:v>
                </c:pt>
                <c:pt idx="1">
                  <c:v>Monitoreo periodico de controles, riesgos y actividades</c:v>
                </c:pt>
                <c:pt idx="2">
                  <c:v>Transparencia a través de políticas</c:v>
                </c:pt>
                <c:pt idx="3">
                  <c:v>Manual de gestión de riesgos</c:v>
                </c:pt>
                <c:pt idx="4">
                  <c:v>Información salvaguardada</c:v>
                </c:pt>
                <c:pt idx="5">
                  <c:v>Efectividad y eficiencia en las operaciones</c:v>
                </c:pt>
                <c:pt idx="6">
                  <c:v>Documentación de políticas, proceos, controles y reglamentos</c:v>
                </c:pt>
                <c:pt idx="7">
                  <c:v>Control Interno apropiado de acuerdo a la necesidad de la empresa</c:v>
                </c:pt>
              </c:strCache>
            </c:strRef>
          </c:cat>
          <c:val>
            <c:numRef>
              <c:f>A.INTERNO!$E$70:$E$77</c:f>
              <c:numCache>
                <c:formatCode>0%</c:formatCode>
                <c:ptCount val="8"/>
                <c:pt idx="0">
                  <c:v>9.0909090909090912E-2</c:v>
                </c:pt>
                <c:pt idx="1">
                  <c:v>0.27272727272727271</c:v>
                </c:pt>
                <c:pt idx="2">
                  <c:v>9.0909090909090912E-2</c:v>
                </c:pt>
                <c:pt idx="3">
                  <c:v>9.0909090909090912E-2</c:v>
                </c:pt>
                <c:pt idx="4">
                  <c:v>0.18181818181818182</c:v>
                </c:pt>
                <c:pt idx="5">
                  <c:v>9.0909090909090912E-2</c:v>
                </c:pt>
                <c:pt idx="6">
                  <c:v>9.0909090909090912E-2</c:v>
                </c:pt>
                <c:pt idx="7">
                  <c:v>9.0909090909090912E-2</c:v>
                </c:pt>
              </c:numCache>
            </c:numRef>
          </c:val>
          <c:extLst>
            <c:ext xmlns:c16="http://schemas.microsoft.com/office/drawing/2014/chart" uri="{C3380CC4-5D6E-409C-BE32-E72D297353CC}">
              <c16:uniqueId val="{00000000-62A9-446C-B508-68627C71AD2B}"/>
            </c:ext>
          </c:extLst>
        </c:ser>
        <c:dLbls>
          <c:showLegendKey val="0"/>
          <c:showVal val="1"/>
          <c:showCatName val="0"/>
          <c:showSerName val="0"/>
          <c:showPercent val="0"/>
          <c:showBubbleSize val="0"/>
        </c:dLbls>
        <c:gapWidth val="150"/>
        <c:overlap val="-25"/>
        <c:axId val="457894344"/>
        <c:axId val="457895984"/>
      </c:barChart>
      <c:catAx>
        <c:axId val="4578943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457895984"/>
        <c:crosses val="autoZero"/>
        <c:auto val="1"/>
        <c:lblAlgn val="r"/>
        <c:lblOffset val="100"/>
        <c:noMultiLvlLbl val="0"/>
      </c:catAx>
      <c:valAx>
        <c:axId val="457895984"/>
        <c:scaling>
          <c:orientation val="minMax"/>
        </c:scaling>
        <c:delete val="1"/>
        <c:axPos val="b"/>
        <c:numFmt formatCode="0%" sourceLinked="1"/>
        <c:majorTickMark val="none"/>
        <c:minorTickMark val="none"/>
        <c:tickLblPos val="nextTo"/>
        <c:crossAx val="457894344"/>
        <c:crosses val="autoZero"/>
        <c:crossBetween val="between"/>
      </c:valAx>
      <c:spPr>
        <a:noFill/>
        <a:ln>
          <a:noFill/>
        </a:ln>
        <a:effectLst/>
      </c:spPr>
    </c:plotArea>
    <c:plotVisOnly val="1"/>
    <c:dispBlanksAs val="gap"/>
    <c:showDLblsOverMax val="0"/>
  </c:chart>
  <c:spPr>
    <a:noFill/>
    <a:ln>
      <a:noFill/>
    </a:ln>
    <a:effectLst/>
  </c:spPr>
  <c:txPr>
    <a:bodyPr/>
    <a:lstStyle/>
    <a:p>
      <a:pPr algn="just">
        <a:defRPr sz="1100" b="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5. ¿Existe un Código de Ética aprobado por la Gerencia y socializado a los empleados?</a:t>
            </a:r>
          </a:p>
        </c:rich>
      </c:tx>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D112-4FA8-81E2-DF0BFC915556}"/>
              </c:ext>
            </c:extLst>
          </c:dPt>
          <c:dPt>
            <c:idx val="1"/>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D112-4FA8-81E2-DF0BFC9155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G.GENERAL!$B$57:$B$58</c:f>
              <c:strCache>
                <c:ptCount val="2"/>
                <c:pt idx="0">
                  <c:v>SI</c:v>
                </c:pt>
                <c:pt idx="1">
                  <c:v>NO</c:v>
                </c:pt>
              </c:strCache>
            </c:strRef>
          </c:cat>
          <c:val>
            <c:numRef>
              <c:f>G.GENERAL!$D$57:$D$58</c:f>
              <c:numCache>
                <c:formatCode>0%</c:formatCode>
                <c:ptCount val="2"/>
                <c:pt idx="0">
                  <c:v>0.18181818181818182</c:v>
                </c:pt>
                <c:pt idx="1">
                  <c:v>0.81818181818181823</c:v>
                </c:pt>
              </c:numCache>
            </c:numRef>
          </c:val>
          <c:extLst>
            <c:ext xmlns:c16="http://schemas.microsoft.com/office/drawing/2014/chart" uri="{C3380CC4-5D6E-409C-BE32-E72D297353CC}">
              <c16:uniqueId val="{00000004-D112-4FA8-81E2-DF0BFC91555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6. ¿Se cuenta con un Reglamento Interno de la empresa?</a:t>
            </a:r>
          </a:p>
        </c:rich>
      </c:tx>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283D-4191-BA21-F9CCF5F417A2}"/>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283D-4191-BA21-F9CCF5F417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G.GENERAL!$B$63:$B$64</c:f>
              <c:strCache>
                <c:ptCount val="2"/>
                <c:pt idx="0">
                  <c:v>SI</c:v>
                </c:pt>
                <c:pt idx="1">
                  <c:v>NO</c:v>
                </c:pt>
              </c:strCache>
            </c:strRef>
          </c:cat>
          <c:val>
            <c:numRef>
              <c:f>G.GENERAL!$D$63:$D$64</c:f>
              <c:numCache>
                <c:formatCode>0%</c:formatCode>
                <c:ptCount val="2"/>
                <c:pt idx="0">
                  <c:v>0.24242424242424243</c:v>
                </c:pt>
                <c:pt idx="1">
                  <c:v>0.75757575757575757</c:v>
                </c:pt>
              </c:numCache>
            </c:numRef>
          </c:val>
          <c:extLst>
            <c:ext xmlns:c16="http://schemas.microsoft.com/office/drawing/2014/chart" uri="{C3380CC4-5D6E-409C-BE32-E72D297353CC}">
              <c16:uniqueId val="{00000004-283D-4191-BA21-F9CCF5F417A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7. ¿Cuenta con un Departamento o área de Auditoria Interna?</a:t>
            </a:r>
          </a:p>
        </c:rich>
      </c:tx>
      <c:layout>
        <c:manualLayout>
          <c:xMode val="edge"/>
          <c:yMode val="edge"/>
          <c:x val="0.12637947725072604"/>
          <c:y val="3.4602076124567477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141-479D-9B3C-0E4C2718E4C3}"/>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141-479D-9B3C-0E4C2718E4C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G.GENERAL!$B$69:$B$70</c:f>
              <c:strCache>
                <c:ptCount val="2"/>
                <c:pt idx="0">
                  <c:v>SI</c:v>
                </c:pt>
                <c:pt idx="1">
                  <c:v>NO</c:v>
                </c:pt>
              </c:strCache>
            </c:strRef>
          </c:cat>
          <c:val>
            <c:numRef>
              <c:f>G.GENERAL!$D$69:$D$70</c:f>
              <c:numCache>
                <c:formatCode>0%</c:formatCode>
                <c:ptCount val="2"/>
                <c:pt idx="0">
                  <c:v>0.24242424242424243</c:v>
                </c:pt>
                <c:pt idx="1">
                  <c:v>0.75757575757575757</c:v>
                </c:pt>
              </c:numCache>
            </c:numRef>
          </c:val>
          <c:extLst>
            <c:ext xmlns:c16="http://schemas.microsoft.com/office/drawing/2014/chart" uri="{C3380CC4-5D6E-409C-BE32-E72D297353CC}">
              <c16:uniqueId val="{00000004-B141-479D-9B3C-0E4C2718E4C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13. ¿En la evaluación de riesgos de los procesos se considera la posibilidad de fraude?</a:t>
            </a:r>
          </a:p>
        </c:rich>
      </c:tx>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C7A5-490B-83C1-D7E6BF7CB334}"/>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C7A5-490B-83C1-D7E6BF7CB3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G.GENERAL!$B$109:$B$110</c:f>
              <c:strCache>
                <c:ptCount val="2"/>
                <c:pt idx="0">
                  <c:v>SI</c:v>
                </c:pt>
                <c:pt idx="1">
                  <c:v>NO</c:v>
                </c:pt>
              </c:strCache>
            </c:strRef>
          </c:cat>
          <c:val>
            <c:numRef>
              <c:f>G.GENERAL!$D$109:$D$110</c:f>
              <c:numCache>
                <c:formatCode>0%</c:formatCode>
                <c:ptCount val="2"/>
                <c:pt idx="0">
                  <c:v>0.24242424242424243</c:v>
                </c:pt>
                <c:pt idx="1">
                  <c:v>0.75757575757575757</c:v>
                </c:pt>
              </c:numCache>
            </c:numRef>
          </c:val>
          <c:extLst>
            <c:ext xmlns:c16="http://schemas.microsoft.com/office/drawing/2014/chart" uri="{C3380CC4-5D6E-409C-BE32-E72D297353CC}">
              <c16:uniqueId val="{00000004-C7A5-490B-83C1-D7E6BF7CB33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16. ¿Se han implementado medidas de control con la finalidad de disminuir los posibles fraudes?</a:t>
            </a:r>
          </a:p>
        </c:rich>
      </c:tx>
      <c:layout>
        <c:manualLayout>
          <c:xMode val="edge"/>
          <c:yMode val="edge"/>
          <c:x val="9.4763209103369522E-2"/>
          <c:y val="0"/>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C660-4D65-867D-51B254CA7BB0}"/>
              </c:ext>
            </c:extLst>
          </c:dPt>
          <c:dPt>
            <c:idx val="1"/>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C660-4D65-867D-51B254CA7B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G.GENERAL!$B$127:$B$128</c:f>
              <c:strCache>
                <c:ptCount val="2"/>
                <c:pt idx="0">
                  <c:v>SI</c:v>
                </c:pt>
                <c:pt idx="1">
                  <c:v>NO</c:v>
                </c:pt>
              </c:strCache>
            </c:strRef>
          </c:cat>
          <c:val>
            <c:numRef>
              <c:f>G.GENERAL!$D$127:$D$128</c:f>
              <c:numCache>
                <c:formatCode>0%</c:formatCode>
                <c:ptCount val="2"/>
                <c:pt idx="0">
                  <c:v>0.45454545454545453</c:v>
                </c:pt>
                <c:pt idx="1">
                  <c:v>0.54545454545454541</c:v>
                </c:pt>
              </c:numCache>
            </c:numRef>
          </c:val>
          <c:extLst>
            <c:ext xmlns:c16="http://schemas.microsoft.com/office/drawing/2014/chart" uri="{C3380CC4-5D6E-409C-BE32-E72D297353CC}">
              <c16:uniqueId val="{00000004-C660-4D65-867D-51B254CA7BB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r>
              <a:rPr lang="es-EC" sz="1200" b="0" i="0" u="none" strike="noStrike" kern="1200" cap="none" spc="0" baseline="0" dirty="0">
                <a:solidFill>
                  <a:prstClr val="black">
                    <a:lumMod val="65000"/>
                    <a:lumOff val="35000"/>
                  </a:prstClr>
                </a:solidFill>
                <a:latin typeface="+mn-lt"/>
                <a:ea typeface="+mn-ea"/>
                <a:cs typeface="+mn-cs"/>
              </a:rPr>
              <a:t>22. ¿Supervisa periódicamente que el control interno permita disminuir las posibles irregularidades o fraudes ?</a:t>
            </a:r>
          </a:p>
        </c:rich>
      </c:tx>
      <c:layout>
        <c:manualLayout>
          <c:xMode val="edge"/>
          <c:yMode val="edge"/>
          <c:x val="8.7844540520561329E-2"/>
          <c:y val="5.7338837642844302E-2"/>
        </c:manualLayout>
      </c:layout>
      <c:overlay val="0"/>
      <c:spPr>
        <a:noFill/>
        <a:ln>
          <a:noFill/>
        </a:ln>
        <a:effectLst/>
      </c:spPr>
      <c:txPr>
        <a:bodyPr rot="0" spcFirstLastPara="1" vertOverflow="ellipsis" vert="horz" wrap="square" anchor="ctr" anchorCtr="1"/>
        <a:lstStyle/>
        <a:p>
          <a:pPr algn="ctr" rtl="0">
            <a:defRPr sz="1862" b="0" i="0" u="none" strike="noStrike" kern="1200" cap="none" spc="20" baseline="0">
              <a:solidFill>
                <a:prstClr val="black">
                  <a:lumMod val="50000"/>
                  <a:lumOff val="50000"/>
                </a:prstClr>
              </a:solidFill>
              <a:latin typeface="+mn-lt"/>
              <a:ea typeface="+mn-ea"/>
              <a:cs typeface="+mn-cs"/>
            </a:defRPr>
          </a:pPr>
          <a:endParaRPr lang="es-EC"/>
        </a:p>
      </c:txPr>
    </c:title>
    <c:autoTitleDeleted val="0"/>
    <c:plotArea>
      <c:layout>
        <c:manualLayout>
          <c:layoutTarget val="inner"/>
          <c:xMode val="edge"/>
          <c:yMode val="edge"/>
          <c:x val="0.36450869580322204"/>
          <c:y val="0.4113028996591338"/>
          <c:w val="0.29991479895457862"/>
          <c:h val="0.52578112675550093"/>
        </c:manualLayout>
      </c:layout>
      <c:pieChart>
        <c:varyColors val="1"/>
        <c:ser>
          <c:idx val="0"/>
          <c:order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27A7-4FE2-BF12-BAD4F2879B04}"/>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27A7-4FE2-BF12-BAD4F2879B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G.GENERAL!$B$169:$B$170</c:f>
              <c:strCache>
                <c:ptCount val="2"/>
                <c:pt idx="0">
                  <c:v>SI</c:v>
                </c:pt>
                <c:pt idx="1">
                  <c:v>NO</c:v>
                </c:pt>
              </c:strCache>
            </c:strRef>
          </c:cat>
          <c:val>
            <c:numRef>
              <c:f>G.GENERAL!$D$169:$D$170</c:f>
              <c:numCache>
                <c:formatCode>0%</c:formatCode>
                <c:ptCount val="2"/>
                <c:pt idx="0">
                  <c:v>0.24242424242424243</c:v>
                </c:pt>
                <c:pt idx="1">
                  <c:v>0.75757575757575757</c:v>
                </c:pt>
              </c:numCache>
            </c:numRef>
          </c:val>
          <c:extLst>
            <c:ext xmlns:c16="http://schemas.microsoft.com/office/drawing/2014/chart" uri="{C3380CC4-5D6E-409C-BE32-E72D297353CC}">
              <c16:uniqueId val="{00000004-27A7-4FE2-BF12-BAD4F2879B04}"/>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C" sz="1100" b="0"/>
              <a:t>1. ¿Cuenta su empresa con un plan estratégico y operativo aprobado por la gerencia y difundido a los empleados?</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32632006879294861"/>
          <c:y val="0.38858710324432594"/>
          <c:w val="0.34001591444137247"/>
          <c:h val="0.52044067883624534"/>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38952-ECBB-0F45-BAED-18F306D3984E}" type="doc">
      <dgm:prSet loTypeId="urn:microsoft.com/office/officeart/2005/8/layout/vProcess5" loCatId="" qsTypeId="urn:microsoft.com/office/officeart/2005/8/quickstyle/3d4" qsCatId="3D" csTypeId="urn:microsoft.com/office/officeart/2005/8/colors/colorful2" csCatId="colorful" phldr="1"/>
      <dgm:spPr/>
      <dgm:t>
        <a:bodyPr/>
        <a:lstStyle/>
        <a:p>
          <a:endParaRPr lang="es-ES_tradnl"/>
        </a:p>
      </dgm:t>
    </dgm:pt>
    <dgm:pt modelId="{06F788F0-AF07-B242-B2C8-7ADBC2A6144D}">
      <dgm:prSet phldrT="[Texto]" custT="1"/>
      <dgm:spPr>
        <a:solidFill>
          <a:schemeClr val="accent4">
            <a:lumMod val="40000"/>
            <a:lumOff val="60000"/>
          </a:schemeClr>
        </a:solidFill>
      </dgm:spPr>
      <dgm:t>
        <a:bodyPr/>
        <a:lstStyle/>
        <a:p>
          <a:r>
            <a:rPr lang="es-ES" sz="1400" dirty="0">
              <a:solidFill>
                <a:schemeClr val="tx1"/>
              </a:solidFill>
              <a:latin typeface="Arial" panose="020B0604020202020204" pitchFamily="34" charset="0"/>
              <a:cs typeface="Arial" panose="020B0604020202020204" pitchFamily="34" charset="0"/>
            </a:rPr>
            <a:t>Determinar la incidencia que tiene el sistema de control interno en la prevención de riesgos de fraudes de las pequeñas y medianas empresas (Pymes) del sector comercial al por mayor y menor del Distrito Metropolitano de Quito año 2020</a:t>
          </a:r>
          <a:r>
            <a:rPr lang="es-ES" sz="1000" dirty="0">
              <a:solidFill>
                <a:schemeClr val="tx1"/>
              </a:solidFill>
              <a:latin typeface="Arial" panose="020B0604020202020204" pitchFamily="34" charset="0"/>
              <a:cs typeface="Arial" panose="020B0604020202020204" pitchFamily="34" charset="0"/>
            </a:rPr>
            <a:t>.</a:t>
          </a:r>
          <a:endParaRPr lang="es-ES_tradnl" sz="1000" dirty="0">
            <a:solidFill>
              <a:schemeClr val="tx1"/>
            </a:solidFill>
            <a:latin typeface="Arial" charset="0"/>
            <a:ea typeface="Arial" charset="0"/>
            <a:cs typeface="Arial" charset="0"/>
          </a:endParaRPr>
        </a:p>
      </dgm:t>
    </dgm:pt>
    <dgm:pt modelId="{43EFC4DD-68B7-144C-98FD-D2E2DA478A97}" type="parTrans" cxnId="{E5BC7A5E-4375-994D-8C28-A37E5DA079F6}">
      <dgm:prSet/>
      <dgm:spPr/>
      <dgm:t>
        <a:bodyPr/>
        <a:lstStyle/>
        <a:p>
          <a:endParaRPr lang="es-ES_tradnl" sz="1000">
            <a:solidFill>
              <a:schemeClr val="tx1"/>
            </a:solidFill>
            <a:latin typeface="Arial" charset="0"/>
            <a:ea typeface="Arial" charset="0"/>
            <a:cs typeface="Arial" charset="0"/>
          </a:endParaRPr>
        </a:p>
      </dgm:t>
    </dgm:pt>
    <dgm:pt modelId="{CE2DBB1C-3AE8-8840-AFF8-E1EADF19CCC2}" type="sibTrans" cxnId="{E5BC7A5E-4375-994D-8C28-A37E5DA079F6}">
      <dgm:prSet custT="1"/>
      <dgm:spPr/>
      <dgm:t>
        <a:bodyPr/>
        <a:lstStyle/>
        <a:p>
          <a:endParaRPr lang="es-ES_tradnl" sz="1000">
            <a:solidFill>
              <a:schemeClr val="tx1"/>
            </a:solidFill>
            <a:latin typeface="Arial" charset="0"/>
            <a:ea typeface="Arial" charset="0"/>
            <a:cs typeface="Arial" charset="0"/>
          </a:endParaRPr>
        </a:p>
      </dgm:t>
    </dgm:pt>
    <dgm:pt modelId="{48444D51-ACD5-B541-A997-4F97D81C445C}" type="pres">
      <dgm:prSet presAssocID="{F2F38952-ECBB-0F45-BAED-18F306D3984E}" presName="outerComposite" presStyleCnt="0">
        <dgm:presLayoutVars>
          <dgm:chMax val="5"/>
          <dgm:dir/>
          <dgm:resizeHandles val="exact"/>
        </dgm:presLayoutVars>
      </dgm:prSet>
      <dgm:spPr/>
      <dgm:t>
        <a:bodyPr/>
        <a:lstStyle/>
        <a:p>
          <a:endParaRPr lang="es-ES"/>
        </a:p>
      </dgm:t>
    </dgm:pt>
    <dgm:pt modelId="{C3EBE388-FBEE-3F4A-9C49-F814B6487FD5}" type="pres">
      <dgm:prSet presAssocID="{F2F38952-ECBB-0F45-BAED-18F306D3984E}" presName="dummyMaxCanvas" presStyleCnt="0">
        <dgm:presLayoutVars/>
      </dgm:prSet>
      <dgm:spPr/>
    </dgm:pt>
    <dgm:pt modelId="{14E3CDE4-9ED6-482E-9CF2-1E2C9A2B3553}" type="pres">
      <dgm:prSet presAssocID="{F2F38952-ECBB-0F45-BAED-18F306D3984E}" presName="OneNode_1" presStyleLbl="node1" presStyleIdx="0" presStyleCnt="1" custLinFactNeighborX="-852" custLinFactNeighborY="0">
        <dgm:presLayoutVars>
          <dgm:bulletEnabled val="1"/>
        </dgm:presLayoutVars>
      </dgm:prSet>
      <dgm:spPr/>
      <dgm:t>
        <a:bodyPr/>
        <a:lstStyle/>
        <a:p>
          <a:endParaRPr lang="es-ES"/>
        </a:p>
      </dgm:t>
    </dgm:pt>
  </dgm:ptLst>
  <dgm:cxnLst>
    <dgm:cxn modelId="{60C0FE18-9394-4749-971A-F63F6056818A}" type="presOf" srcId="{06F788F0-AF07-B242-B2C8-7ADBC2A6144D}" destId="{14E3CDE4-9ED6-482E-9CF2-1E2C9A2B3553}" srcOrd="0" destOrd="0" presId="urn:microsoft.com/office/officeart/2005/8/layout/vProcess5"/>
    <dgm:cxn modelId="{E5BC7A5E-4375-994D-8C28-A37E5DA079F6}" srcId="{F2F38952-ECBB-0F45-BAED-18F306D3984E}" destId="{06F788F0-AF07-B242-B2C8-7ADBC2A6144D}" srcOrd="0" destOrd="0" parTransId="{43EFC4DD-68B7-144C-98FD-D2E2DA478A97}" sibTransId="{CE2DBB1C-3AE8-8840-AFF8-E1EADF19CCC2}"/>
    <dgm:cxn modelId="{E2476EC6-0770-2144-AEAA-C3304E9FFBFC}" type="presOf" srcId="{F2F38952-ECBB-0F45-BAED-18F306D3984E}" destId="{48444D51-ACD5-B541-A997-4F97D81C445C}" srcOrd="0" destOrd="0" presId="urn:microsoft.com/office/officeart/2005/8/layout/vProcess5"/>
    <dgm:cxn modelId="{554E9703-C0FE-534A-BE27-81220AA65164}" type="presParOf" srcId="{48444D51-ACD5-B541-A997-4F97D81C445C}" destId="{C3EBE388-FBEE-3F4A-9C49-F814B6487FD5}" srcOrd="0" destOrd="0" presId="urn:microsoft.com/office/officeart/2005/8/layout/vProcess5"/>
    <dgm:cxn modelId="{30696015-8905-47FE-B450-45DBFAC33894}" type="presParOf" srcId="{48444D51-ACD5-B541-A997-4F97D81C445C}" destId="{14E3CDE4-9ED6-482E-9CF2-1E2C9A2B3553}"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FB5684-2285-B84D-8440-5CD1DF25D4A4}" type="doc">
      <dgm:prSet loTypeId="urn:microsoft.com/office/officeart/2009/layout/CircleArrowProcess" loCatId="" qsTypeId="urn:microsoft.com/office/officeart/2005/8/quickstyle/simple4" qsCatId="simple" csTypeId="urn:microsoft.com/office/officeart/2005/8/colors/colorful2" csCatId="colorful" phldr="1"/>
      <dgm:spPr/>
      <dgm:t>
        <a:bodyPr/>
        <a:lstStyle/>
        <a:p>
          <a:endParaRPr lang="es-ES_tradnl"/>
        </a:p>
      </dgm:t>
    </dgm:pt>
    <dgm:pt modelId="{776A0DAD-4A22-1E4B-90F2-1B10177A75A0}">
      <dgm:prSet phldrT="[Texto]" custT="1"/>
      <dgm:spPr/>
      <dgm:t>
        <a:bodyPr/>
        <a:lstStyle/>
        <a:p>
          <a:r>
            <a:rPr lang="es-MX" sz="800" dirty="0">
              <a:solidFill>
                <a:schemeClr val="tx1"/>
              </a:solidFill>
              <a:latin typeface="Arial" panose="020B0604020202020204" pitchFamily="34" charset="0"/>
              <a:cs typeface="Arial" panose="020B0604020202020204" pitchFamily="34" charset="0"/>
            </a:rPr>
            <a:t>Salvaguardar y preservar los bienes</a:t>
          </a:r>
          <a:endParaRPr lang="es-ES_tradnl" sz="800" dirty="0"/>
        </a:p>
      </dgm:t>
    </dgm:pt>
    <dgm:pt modelId="{99C7D77B-0EF6-E24C-8063-1C32DD5D974C}" type="parTrans" cxnId="{5C3A57C5-A7DF-694C-A00A-E01FC3B6D575}">
      <dgm:prSet/>
      <dgm:spPr/>
      <dgm:t>
        <a:bodyPr/>
        <a:lstStyle/>
        <a:p>
          <a:endParaRPr lang="es-ES_tradnl" sz="800"/>
        </a:p>
      </dgm:t>
    </dgm:pt>
    <dgm:pt modelId="{B97D7BC0-8E4A-884B-AC64-4334B4FD78D6}" type="sibTrans" cxnId="{5C3A57C5-A7DF-694C-A00A-E01FC3B6D575}">
      <dgm:prSet/>
      <dgm:spPr/>
      <dgm:t>
        <a:bodyPr/>
        <a:lstStyle/>
        <a:p>
          <a:endParaRPr lang="es-ES_tradnl" sz="800"/>
        </a:p>
      </dgm:t>
    </dgm:pt>
    <dgm:pt modelId="{0BF40A3F-AA7B-4C88-B874-B7B258D40766}">
      <dgm:prSet custT="1"/>
      <dgm:spPr/>
      <dgm:t>
        <a:bodyPr/>
        <a:lstStyle/>
        <a:p>
          <a:pPr rtl="0"/>
          <a:r>
            <a:rPr lang="es-MX" sz="800" dirty="0">
              <a:solidFill>
                <a:schemeClr val="tx1"/>
              </a:solidFill>
              <a:latin typeface="Arial" panose="020B0604020202020204" pitchFamily="34" charset="0"/>
              <a:cs typeface="Arial" panose="020B0604020202020204" pitchFamily="34" charset="0"/>
            </a:rPr>
            <a:t>Evitar desembolsos indebidos</a:t>
          </a:r>
          <a:endParaRPr lang="es-EC" sz="800" dirty="0">
            <a:solidFill>
              <a:schemeClr val="tx1"/>
            </a:solidFill>
            <a:latin typeface="Arial" panose="020B0604020202020204" pitchFamily="34" charset="0"/>
            <a:cs typeface="Arial" panose="020B0604020202020204" pitchFamily="34" charset="0"/>
          </a:endParaRPr>
        </a:p>
      </dgm:t>
    </dgm:pt>
    <dgm:pt modelId="{B1CF1EE1-5238-429F-B276-06BFFAC716BB}" type="parTrans" cxnId="{76744916-8D2E-4FAF-974C-AE7E718D7F14}">
      <dgm:prSet/>
      <dgm:spPr/>
      <dgm:t>
        <a:bodyPr/>
        <a:lstStyle/>
        <a:p>
          <a:endParaRPr lang="es-ES" sz="800"/>
        </a:p>
      </dgm:t>
    </dgm:pt>
    <dgm:pt modelId="{737143EB-BC9E-4628-9D68-98A479DAB5EF}" type="sibTrans" cxnId="{76744916-8D2E-4FAF-974C-AE7E718D7F14}">
      <dgm:prSet/>
      <dgm:spPr/>
      <dgm:t>
        <a:bodyPr/>
        <a:lstStyle/>
        <a:p>
          <a:endParaRPr lang="es-ES" sz="800"/>
        </a:p>
      </dgm:t>
    </dgm:pt>
    <dgm:pt modelId="{3E539B2F-679A-4C3F-9B91-8A1E958E5443}">
      <dgm:prSet phldr="0" custT="1"/>
      <dgm:spPr/>
      <dgm:t>
        <a:bodyPr/>
        <a:lstStyle/>
        <a:p>
          <a:r>
            <a:rPr lang="es-MX" sz="800" dirty="0"/>
            <a:t>ofrecer seguridad: no se contraerán obligaciones sin autorización</a:t>
          </a:r>
        </a:p>
      </dgm:t>
    </dgm:pt>
    <dgm:pt modelId="{6D7A073C-FC94-4C4C-9C2D-46B93AA64216}" type="parTrans" cxnId="{E53B799B-C613-4181-8ACE-86A6AD6FE955}">
      <dgm:prSet/>
      <dgm:spPr/>
      <dgm:t>
        <a:bodyPr/>
        <a:lstStyle/>
        <a:p>
          <a:endParaRPr lang="es-ES" sz="800"/>
        </a:p>
      </dgm:t>
    </dgm:pt>
    <dgm:pt modelId="{70A96922-469D-42CE-86E7-D3BB75E0602D}" type="sibTrans" cxnId="{E53B799B-C613-4181-8ACE-86A6AD6FE955}">
      <dgm:prSet/>
      <dgm:spPr/>
      <dgm:t>
        <a:bodyPr/>
        <a:lstStyle/>
        <a:p>
          <a:endParaRPr lang="es-ES" sz="800"/>
        </a:p>
      </dgm:t>
    </dgm:pt>
    <dgm:pt modelId="{08225CC7-2D6D-AC4B-AA98-213D9C3049C7}" type="pres">
      <dgm:prSet presAssocID="{62FB5684-2285-B84D-8440-5CD1DF25D4A4}" presName="Name0" presStyleCnt="0">
        <dgm:presLayoutVars>
          <dgm:chMax val="7"/>
          <dgm:chPref val="7"/>
          <dgm:dir/>
          <dgm:animLvl val="lvl"/>
        </dgm:presLayoutVars>
      </dgm:prSet>
      <dgm:spPr/>
      <dgm:t>
        <a:bodyPr/>
        <a:lstStyle/>
        <a:p>
          <a:endParaRPr lang="es-ES"/>
        </a:p>
      </dgm:t>
    </dgm:pt>
    <dgm:pt modelId="{83C8D65A-2972-4940-86A8-D0ACA8EFB3C4}" type="pres">
      <dgm:prSet presAssocID="{776A0DAD-4A22-1E4B-90F2-1B10177A75A0}" presName="Accent1" presStyleCnt="0"/>
      <dgm:spPr/>
    </dgm:pt>
    <dgm:pt modelId="{03AEBBC0-7128-0148-8B45-6881BD4E2479}" type="pres">
      <dgm:prSet presAssocID="{776A0DAD-4A22-1E4B-90F2-1B10177A75A0}" presName="Accent" presStyleLbl="node1" presStyleIdx="0" presStyleCnt="3"/>
      <dgm:spPr/>
    </dgm:pt>
    <dgm:pt modelId="{58196D18-875C-DC4F-A997-204222B4F9BF}" type="pres">
      <dgm:prSet presAssocID="{776A0DAD-4A22-1E4B-90F2-1B10177A75A0}" presName="Parent1" presStyleLbl="revTx" presStyleIdx="0" presStyleCnt="3">
        <dgm:presLayoutVars>
          <dgm:chMax val="1"/>
          <dgm:chPref val="1"/>
          <dgm:bulletEnabled val="1"/>
        </dgm:presLayoutVars>
      </dgm:prSet>
      <dgm:spPr/>
      <dgm:t>
        <a:bodyPr/>
        <a:lstStyle/>
        <a:p>
          <a:endParaRPr lang="es-ES"/>
        </a:p>
      </dgm:t>
    </dgm:pt>
    <dgm:pt modelId="{6AF97B43-BCC9-4CC2-83C7-0ACD82BF767E}" type="pres">
      <dgm:prSet presAssocID="{0BF40A3F-AA7B-4C88-B874-B7B258D40766}" presName="Accent2" presStyleCnt="0"/>
      <dgm:spPr/>
    </dgm:pt>
    <dgm:pt modelId="{06C2C72A-F398-470B-844E-BE3FD61E42B9}" type="pres">
      <dgm:prSet presAssocID="{0BF40A3F-AA7B-4C88-B874-B7B258D40766}" presName="Accent" presStyleLbl="node1" presStyleIdx="1" presStyleCnt="3"/>
      <dgm:spPr/>
    </dgm:pt>
    <dgm:pt modelId="{75F8A593-31DA-4D5B-AE61-4F6C14559A93}" type="pres">
      <dgm:prSet presAssocID="{0BF40A3F-AA7B-4C88-B874-B7B258D40766}" presName="Parent2" presStyleLbl="revTx" presStyleIdx="1" presStyleCnt="3">
        <dgm:presLayoutVars>
          <dgm:chMax val="1"/>
          <dgm:chPref val="1"/>
          <dgm:bulletEnabled val="1"/>
        </dgm:presLayoutVars>
      </dgm:prSet>
      <dgm:spPr/>
      <dgm:t>
        <a:bodyPr/>
        <a:lstStyle/>
        <a:p>
          <a:endParaRPr lang="es-ES"/>
        </a:p>
      </dgm:t>
    </dgm:pt>
    <dgm:pt modelId="{78497FF9-46A9-47E3-B931-54E7F6A1C03C}" type="pres">
      <dgm:prSet presAssocID="{3E539B2F-679A-4C3F-9B91-8A1E958E5443}" presName="Accent3" presStyleCnt="0"/>
      <dgm:spPr/>
    </dgm:pt>
    <dgm:pt modelId="{E331019F-E733-43C2-A262-75C34C4D2EF3}" type="pres">
      <dgm:prSet presAssocID="{3E539B2F-679A-4C3F-9B91-8A1E958E5443}" presName="Accent" presStyleLbl="node1" presStyleIdx="2" presStyleCnt="3"/>
      <dgm:spPr/>
    </dgm:pt>
    <dgm:pt modelId="{C94A9297-EFE5-484B-B75E-76AA56266C0A}" type="pres">
      <dgm:prSet presAssocID="{3E539B2F-679A-4C3F-9B91-8A1E958E5443}" presName="Parent3" presStyleLbl="revTx" presStyleIdx="2" presStyleCnt="3">
        <dgm:presLayoutVars>
          <dgm:chMax val="1"/>
          <dgm:chPref val="1"/>
          <dgm:bulletEnabled val="1"/>
        </dgm:presLayoutVars>
      </dgm:prSet>
      <dgm:spPr/>
      <dgm:t>
        <a:bodyPr/>
        <a:lstStyle/>
        <a:p>
          <a:endParaRPr lang="es-ES"/>
        </a:p>
      </dgm:t>
    </dgm:pt>
  </dgm:ptLst>
  <dgm:cxnLst>
    <dgm:cxn modelId="{13120186-E480-4BEB-9300-EBBCD41FEBCA}" type="presOf" srcId="{776A0DAD-4A22-1E4B-90F2-1B10177A75A0}" destId="{58196D18-875C-DC4F-A997-204222B4F9BF}" srcOrd="0" destOrd="0" presId="urn:microsoft.com/office/officeart/2009/layout/CircleArrowProcess"/>
    <dgm:cxn modelId="{F6F26B79-F4F1-4F17-821B-DEDBFCFC8AE3}" type="presOf" srcId="{3E539B2F-679A-4C3F-9B91-8A1E958E5443}" destId="{C94A9297-EFE5-484B-B75E-76AA56266C0A}" srcOrd="0" destOrd="0" presId="urn:microsoft.com/office/officeart/2009/layout/CircleArrowProcess"/>
    <dgm:cxn modelId="{31F3AA58-C59A-9642-85EC-D8FB0B5F9FF8}" type="presOf" srcId="{62FB5684-2285-B84D-8440-5CD1DF25D4A4}" destId="{08225CC7-2D6D-AC4B-AA98-213D9C3049C7}" srcOrd="0" destOrd="0" presId="urn:microsoft.com/office/officeart/2009/layout/CircleArrowProcess"/>
    <dgm:cxn modelId="{5C3A57C5-A7DF-694C-A00A-E01FC3B6D575}" srcId="{62FB5684-2285-B84D-8440-5CD1DF25D4A4}" destId="{776A0DAD-4A22-1E4B-90F2-1B10177A75A0}" srcOrd="0" destOrd="0" parTransId="{99C7D77B-0EF6-E24C-8063-1C32DD5D974C}" sibTransId="{B97D7BC0-8E4A-884B-AC64-4334B4FD78D6}"/>
    <dgm:cxn modelId="{E53B799B-C613-4181-8ACE-86A6AD6FE955}" srcId="{62FB5684-2285-B84D-8440-5CD1DF25D4A4}" destId="{3E539B2F-679A-4C3F-9B91-8A1E958E5443}" srcOrd="2" destOrd="0" parTransId="{6D7A073C-FC94-4C4C-9C2D-46B93AA64216}" sibTransId="{70A96922-469D-42CE-86E7-D3BB75E0602D}"/>
    <dgm:cxn modelId="{76744916-8D2E-4FAF-974C-AE7E718D7F14}" srcId="{62FB5684-2285-B84D-8440-5CD1DF25D4A4}" destId="{0BF40A3F-AA7B-4C88-B874-B7B258D40766}" srcOrd="1" destOrd="0" parTransId="{B1CF1EE1-5238-429F-B276-06BFFAC716BB}" sibTransId="{737143EB-BC9E-4628-9D68-98A479DAB5EF}"/>
    <dgm:cxn modelId="{BA789C73-09DB-4E92-A5D0-82E77B75DDBD}" type="presOf" srcId="{0BF40A3F-AA7B-4C88-B874-B7B258D40766}" destId="{75F8A593-31DA-4D5B-AE61-4F6C14559A93}" srcOrd="0" destOrd="0" presId="urn:microsoft.com/office/officeart/2009/layout/CircleArrowProcess"/>
    <dgm:cxn modelId="{E52728B6-F46B-43C0-9AB4-17E840ACC013}" type="presParOf" srcId="{08225CC7-2D6D-AC4B-AA98-213D9C3049C7}" destId="{83C8D65A-2972-4940-86A8-D0ACA8EFB3C4}" srcOrd="0" destOrd="0" presId="urn:microsoft.com/office/officeart/2009/layout/CircleArrowProcess"/>
    <dgm:cxn modelId="{BEE39131-FA50-4450-9C96-30E04778E4BC}" type="presParOf" srcId="{83C8D65A-2972-4940-86A8-D0ACA8EFB3C4}" destId="{03AEBBC0-7128-0148-8B45-6881BD4E2479}" srcOrd="0" destOrd="0" presId="urn:microsoft.com/office/officeart/2009/layout/CircleArrowProcess"/>
    <dgm:cxn modelId="{F1F0F853-F009-4628-8B46-E3C595D9ED64}" type="presParOf" srcId="{08225CC7-2D6D-AC4B-AA98-213D9C3049C7}" destId="{58196D18-875C-DC4F-A997-204222B4F9BF}" srcOrd="1" destOrd="0" presId="urn:microsoft.com/office/officeart/2009/layout/CircleArrowProcess"/>
    <dgm:cxn modelId="{D63DB9CA-B54B-4A9A-8B27-825A97655B8F}" type="presParOf" srcId="{08225CC7-2D6D-AC4B-AA98-213D9C3049C7}" destId="{6AF97B43-BCC9-4CC2-83C7-0ACD82BF767E}" srcOrd="2" destOrd="0" presId="urn:microsoft.com/office/officeart/2009/layout/CircleArrowProcess"/>
    <dgm:cxn modelId="{581CF9B7-A94D-4521-B3BD-2C0FB832BF32}" type="presParOf" srcId="{6AF97B43-BCC9-4CC2-83C7-0ACD82BF767E}" destId="{06C2C72A-F398-470B-844E-BE3FD61E42B9}" srcOrd="0" destOrd="0" presId="urn:microsoft.com/office/officeart/2009/layout/CircleArrowProcess"/>
    <dgm:cxn modelId="{5D8E9607-A6E2-41D5-AD50-508FF0202A92}" type="presParOf" srcId="{08225CC7-2D6D-AC4B-AA98-213D9C3049C7}" destId="{75F8A593-31DA-4D5B-AE61-4F6C14559A93}" srcOrd="3" destOrd="0" presId="urn:microsoft.com/office/officeart/2009/layout/CircleArrowProcess"/>
    <dgm:cxn modelId="{53DB105D-2F24-4484-8947-4A8E47F2B737}" type="presParOf" srcId="{08225CC7-2D6D-AC4B-AA98-213D9C3049C7}" destId="{78497FF9-46A9-47E3-B931-54E7F6A1C03C}" srcOrd="4" destOrd="0" presId="urn:microsoft.com/office/officeart/2009/layout/CircleArrowProcess"/>
    <dgm:cxn modelId="{5D39B2C0-0DBC-480D-8DA8-128E9E9117A9}" type="presParOf" srcId="{78497FF9-46A9-47E3-B931-54E7F6A1C03C}" destId="{E331019F-E733-43C2-A262-75C34C4D2EF3}" srcOrd="0" destOrd="0" presId="urn:microsoft.com/office/officeart/2009/layout/CircleArrowProcess"/>
    <dgm:cxn modelId="{69657C5E-8967-4610-8DB4-D1456CC08B4A}" type="presParOf" srcId="{08225CC7-2D6D-AC4B-AA98-213D9C3049C7}" destId="{C94A9297-EFE5-484B-B75E-76AA56266C0A}"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2A9BA0-33B4-4AAB-BB99-5CB65F7D8EA5}"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F609B428-8AA6-4ED5-8533-ED1AFDFDBF6F}">
      <dgm:prSet/>
      <dgm:spPr/>
      <dgm:t>
        <a:bodyPr/>
        <a:lstStyle/>
        <a:p>
          <a:pPr rtl="0"/>
          <a:r>
            <a:rPr lang="es-MX" dirty="0"/>
            <a:t>Establecer medidas para corregir actividades</a:t>
          </a:r>
          <a:endParaRPr lang="es-EC" dirty="0"/>
        </a:p>
      </dgm:t>
    </dgm:pt>
    <dgm:pt modelId="{2AEF004B-2822-47EF-AEF4-42534E3434B0}" type="parTrans" cxnId="{D85116AD-C50D-4E53-A0C0-D11DBFD0450F}">
      <dgm:prSet/>
      <dgm:spPr/>
      <dgm:t>
        <a:bodyPr/>
        <a:lstStyle/>
        <a:p>
          <a:endParaRPr lang="es-ES"/>
        </a:p>
      </dgm:t>
    </dgm:pt>
    <dgm:pt modelId="{86C33827-A6F9-41A9-9D62-221FC770D1F9}" type="sibTrans" cxnId="{D85116AD-C50D-4E53-A0C0-D11DBFD0450F}">
      <dgm:prSet/>
      <dgm:spPr/>
      <dgm:t>
        <a:bodyPr/>
        <a:lstStyle/>
        <a:p>
          <a:endParaRPr lang="es-ES"/>
        </a:p>
      </dgm:t>
    </dgm:pt>
    <dgm:pt modelId="{046FA192-AC8B-4DDC-B46E-83D80447FAE0}">
      <dgm:prSet/>
      <dgm:spPr/>
      <dgm:t>
        <a:bodyPr/>
        <a:lstStyle/>
        <a:p>
          <a:pPr rtl="0"/>
          <a:r>
            <a:rPr lang="es-MX" dirty="0"/>
            <a:t>Alcanzar planes</a:t>
          </a:r>
          <a:endParaRPr lang="es-EC" dirty="0"/>
        </a:p>
      </dgm:t>
    </dgm:pt>
    <dgm:pt modelId="{A6AFDDDC-7A36-43D4-978D-6DD4D66FAF98}" type="parTrans" cxnId="{9B9BCAD9-7147-4340-A9D8-534F83A51748}">
      <dgm:prSet/>
      <dgm:spPr/>
      <dgm:t>
        <a:bodyPr/>
        <a:lstStyle/>
        <a:p>
          <a:endParaRPr lang="es-ES"/>
        </a:p>
      </dgm:t>
    </dgm:pt>
    <dgm:pt modelId="{6A3BF423-93ED-43E9-9804-90F74A059829}" type="sibTrans" cxnId="{9B9BCAD9-7147-4340-A9D8-534F83A51748}">
      <dgm:prSet/>
      <dgm:spPr/>
      <dgm:t>
        <a:bodyPr/>
        <a:lstStyle/>
        <a:p>
          <a:endParaRPr lang="es-ES"/>
        </a:p>
      </dgm:t>
    </dgm:pt>
    <dgm:pt modelId="{B700DC14-2E58-4E45-9850-9DC18EAABC38}">
      <dgm:prSet/>
      <dgm:spPr/>
      <dgm:t>
        <a:bodyPr/>
        <a:lstStyle/>
        <a:p>
          <a:pPr rtl="0"/>
          <a:r>
            <a:rPr lang="es-MX" dirty="0"/>
            <a:t>Determinando y analizando causas que pueden originar tal desviación (no vuelvan a presentarse)</a:t>
          </a:r>
          <a:endParaRPr lang="es-EC" dirty="0"/>
        </a:p>
      </dgm:t>
    </dgm:pt>
    <dgm:pt modelId="{4E22B5DE-BDB4-47EB-BE58-95BE0DE9838F}" type="parTrans" cxnId="{E5E95F5D-CBFB-4243-A380-D30B2696E4B8}">
      <dgm:prSet/>
      <dgm:spPr/>
      <dgm:t>
        <a:bodyPr/>
        <a:lstStyle/>
        <a:p>
          <a:endParaRPr lang="es-ES"/>
        </a:p>
      </dgm:t>
    </dgm:pt>
    <dgm:pt modelId="{1EFE6AA6-F22D-4D68-B07F-9F5A1A50954B}" type="sibTrans" cxnId="{E5E95F5D-CBFB-4243-A380-D30B2696E4B8}">
      <dgm:prSet/>
      <dgm:spPr/>
      <dgm:t>
        <a:bodyPr/>
        <a:lstStyle/>
        <a:p>
          <a:endParaRPr lang="es-ES"/>
        </a:p>
      </dgm:t>
    </dgm:pt>
    <dgm:pt modelId="{4784B71E-2EC0-4FDA-9F04-9C90B6CAD3C5}" type="pres">
      <dgm:prSet presAssocID="{6D2A9BA0-33B4-4AAB-BB99-5CB65F7D8EA5}" presName="Name0" presStyleCnt="0">
        <dgm:presLayoutVars>
          <dgm:chMax val="7"/>
          <dgm:chPref val="7"/>
          <dgm:dir/>
        </dgm:presLayoutVars>
      </dgm:prSet>
      <dgm:spPr/>
      <dgm:t>
        <a:bodyPr/>
        <a:lstStyle/>
        <a:p>
          <a:endParaRPr lang="es-ES"/>
        </a:p>
      </dgm:t>
    </dgm:pt>
    <dgm:pt modelId="{C3BB9FEA-9258-457A-9782-314970B5D898}" type="pres">
      <dgm:prSet presAssocID="{6D2A9BA0-33B4-4AAB-BB99-5CB65F7D8EA5}" presName="Name1" presStyleCnt="0"/>
      <dgm:spPr/>
    </dgm:pt>
    <dgm:pt modelId="{DE288FEA-571A-465E-8F6C-6954C848E2B8}" type="pres">
      <dgm:prSet presAssocID="{6D2A9BA0-33B4-4AAB-BB99-5CB65F7D8EA5}" presName="cycle" presStyleCnt="0"/>
      <dgm:spPr/>
    </dgm:pt>
    <dgm:pt modelId="{274AF1D1-C922-490D-9259-6791966EFAB0}" type="pres">
      <dgm:prSet presAssocID="{6D2A9BA0-33B4-4AAB-BB99-5CB65F7D8EA5}" presName="srcNode" presStyleLbl="node1" presStyleIdx="0" presStyleCnt="3"/>
      <dgm:spPr/>
    </dgm:pt>
    <dgm:pt modelId="{1A215580-D99D-4DE8-8BBE-84A823BE2BC5}" type="pres">
      <dgm:prSet presAssocID="{6D2A9BA0-33B4-4AAB-BB99-5CB65F7D8EA5}" presName="conn" presStyleLbl="parChTrans1D2" presStyleIdx="0" presStyleCnt="1"/>
      <dgm:spPr/>
      <dgm:t>
        <a:bodyPr/>
        <a:lstStyle/>
        <a:p>
          <a:endParaRPr lang="es-ES"/>
        </a:p>
      </dgm:t>
    </dgm:pt>
    <dgm:pt modelId="{F2748A83-B1E8-4541-8220-B8577D71E1FF}" type="pres">
      <dgm:prSet presAssocID="{6D2A9BA0-33B4-4AAB-BB99-5CB65F7D8EA5}" presName="extraNode" presStyleLbl="node1" presStyleIdx="0" presStyleCnt="3"/>
      <dgm:spPr/>
    </dgm:pt>
    <dgm:pt modelId="{44F995EC-6D0D-4078-B2FA-93B223582C07}" type="pres">
      <dgm:prSet presAssocID="{6D2A9BA0-33B4-4AAB-BB99-5CB65F7D8EA5}" presName="dstNode" presStyleLbl="node1" presStyleIdx="0" presStyleCnt="3"/>
      <dgm:spPr/>
    </dgm:pt>
    <dgm:pt modelId="{7DAEF161-8B4B-4FD6-B210-40EB2DB6C2B5}" type="pres">
      <dgm:prSet presAssocID="{F609B428-8AA6-4ED5-8533-ED1AFDFDBF6F}" presName="text_1" presStyleLbl="node1" presStyleIdx="0" presStyleCnt="3">
        <dgm:presLayoutVars>
          <dgm:bulletEnabled val="1"/>
        </dgm:presLayoutVars>
      </dgm:prSet>
      <dgm:spPr/>
      <dgm:t>
        <a:bodyPr/>
        <a:lstStyle/>
        <a:p>
          <a:endParaRPr lang="es-ES"/>
        </a:p>
      </dgm:t>
    </dgm:pt>
    <dgm:pt modelId="{19D7E362-03FC-4A95-83FF-85CE8EBA37F8}" type="pres">
      <dgm:prSet presAssocID="{F609B428-8AA6-4ED5-8533-ED1AFDFDBF6F}" presName="accent_1" presStyleCnt="0"/>
      <dgm:spPr/>
    </dgm:pt>
    <dgm:pt modelId="{34EBC50C-980B-40A4-9DD7-69CBCA9C8B05}" type="pres">
      <dgm:prSet presAssocID="{F609B428-8AA6-4ED5-8533-ED1AFDFDBF6F}" presName="accentRepeatNode" presStyleLbl="solidFgAcc1" presStyleIdx="0" presStyleCnt="3"/>
      <dgm:spPr/>
    </dgm:pt>
    <dgm:pt modelId="{CDF7B032-6D89-44CD-AA95-5E2C9012FE14}" type="pres">
      <dgm:prSet presAssocID="{046FA192-AC8B-4DDC-B46E-83D80447FAE0}" presName="text_2" presStyleLbl="node1" presStyleIdx="1" presStyleCnt="3">
        <dgm:presLayoutVars>
          <dgm:bulletEnabled val="1"/>
        </dgm:presLayoutVars>
      </dgm:prSet>
      <dgm:spPr/>
      <dgm:t>
        <a:bodyPr/>
        <a:lstStyle/>
        <a:p>
          <a:endParaRPr lang="es-ES"/>
        </a:p>
      </dgm:t>
    </dgm:pt>
    <dgm:pt modelId="{F4C8BAF4-6931-4890-9715-B2ABA5A62D91}" type="pres">
      <dgm:prSet presAssocID="{046FA192-AC8B-4DDC-B46E-83D80447FAE0}" presName="accent_2" presStyleCnt="0"/>
      <dgm:spPr/>
    </dgm:pt>
    <dgm:pt modelId="{864057C5-5CE7-4FB1-AF97-2E799F98AA49}" type="pres">
      <dgm:prSet presAssocID="{046FA192-AC8B-4DDC-B46E-83D80447FAE0}" presName="accentRepeatNode" presStyleLbl="solidFgAcc1" presStyleIdx="1" presStyleCnt="3"/>
      <dgm:spPr/>
    </dgm:pt>
    <dgm:pt modelId="{F7B15A46-F5F4-4E4A-ABF9-16BC688ED33C}" type="pres">
      <dgm:prSet presAssocID="{B700DC14-2E58-4E45-9850-9DC18EAABC38}" presName="text_3" presStyleLbl="node1" presStyleIdx="2" presStyleCnt="3">
        <dgm:presLayoutVars>
          <dgm:bulletEnabled val="1"/>
        </dgm:presLayoutVars>
      </dgm:prSet>
      <dgm:spPr/>
      <dgm:t>
        <a:bodyPr/>
        <a:lstStyle/>
        <a:p>
          <a:endParaRPr lang="es-ES"/>
        </a:p>
      </dgm:t>
    </dgm:pt>
    <dgm:pt modelId="{DC13DBE5-1CBD-4652-8D24-05369327855B}" type="pres">
      <dgm:prSet presAssocID="{B700DC14-2E58-4E45-9850-9DC18EAABC38}" presName="accent_3" presStyleCnt="0"/>
      <dgm:spPr/>
    </dgm:pt>
    <dgm:pt modelId="{0F379B58-A520-43F5-A452-F0F3C2761785}" type="pres">
      <dgm:prSet presAssocID="{B700DC14-2E58-4E45-9850-9DC18EAABC38}" presName="accentRepeatNode" presStyleLbl="solidFgAcc1" presStyleIdx="2" presStyleCnt="3"/>
      <dgm:spPr/>
    </dgm:pt>
  </dgm:ptLst>
  <dgm:cxnLst>
    <dgm:cxn modelId="{50695B11-D114-47BD-8258-32F4D309FD72}" type="presOf" srcId="{B700DC14-2E58-4E45-9850-9DC18EAABC38}" destId="{F7B15A46-F5F4-4E4A-ABF9-16BC688ED33C}" srcOrd="0" destOrd="0" presId="urn:microsoft.com/office/officeart/2008/layout/VerticalCurvedList"/>
    <dgm:cxn modelId="{9B9BCAD9-7147-4340-A9D8-534F83A51748}" srcId="{6D2A9BA0-33B4-4AAB-BB99-5CB65F7D8EA5}" destId="{046FA192-AC8B-4DDC-B46E-83D80447FAE0}" srcOrd="1" destOrd="0" parTransId="{A6AFDDDC-7A36-43D4-978D-6DD4D66FAF98}" sibTransId="{6A3BF423-93ED-43E9-9804-90F74A059829}"/>
    <dgm:cxn modelId="{1BA67F79-A77F-4916-AAE9-CFCB04DE78B6}" type="presOf" srcId="{F609B428-8AA6-4ED5-8533-ED1AFDFDBF6F}" destId="{7DAEF161-8B4B-4FD6-B210-40EB2DB6C2B5}" srcOrd="0" destOrd="0" presId="urn:microsoft.com/office/officeart/2008/layout/VerticalCurvedList"/>
    <dgm:cxn modelId="{D85116AD-C50D-4E53-A0C0-D11DBFD0450F}" srcId="{6D2A9BA0-33B4-4AAB-BB99-5CB65F7D8EA5}" destId="{F609B428-8AA6-4ED5-8533-ED1AFDFDBF6F}" srcOrd="0" destOrd="0" parTransId="{2AEF004B-2822-47EF-AEF4-42534E3434B0}" sibTransId="{86C33827-A6F9-41A9-9D62-221FC770D1F9}"/>
    <dgm:cxn modelId="{A99ED48D-EDD9-4205-9A02-BC61C0EB4972}" type="presOf" srcId="{046FA192-AC8B-4DDC-B46E-83D80447FAE0}" destId="{CDF7B032-6D89-44CD-AA95-5E2C9012FE14}" srcOrd="0" destOrd="0" presId="urn:microsoft.com/office/officeart/2008/layout/VerticalCurvedList"/>
    <dgm:cxn modelId="{27EFDAD5-E89A-4E50-9D82-8DEF77A37839}" type="presOf" srcId="{86C33827-A6F9-41A9-9D62-221FC770D1F9}" destId="{1A215580-D99D-4DE8-8BBE-84A823BE2BC5}" srcOrd="0" destOrd="0" presId="urn:microsoft.com/office/officeart/2008/layout/VerticalCurvedList"/>
    <dgm:cxn modelId="{E5E95F5D-CBFB-4243-A380-D30B2696E4B8}" srcId="{6D2A9BA0-33B4-4AAB-BB99-5CB65F7D8EA5}" destId="{B700DC14-2E58-4E45-9850-9DC18EAABC38}" srcOrd="2" destOrd="0" parTransId="{4E22B5DE-BDB4-47EB-BE58-95BE0DE9838F}" sibTransId="{1EFE6AA6-F22D-4D68-B07F-9F5A1A50954B}"/>
    <dgm:cxn modelId="{EDAD16A6-A6EA-471B-A2A9-33F9E7D52FED}" type="presOf" srcId="{6D2A9BA0-33B4-4AAB-BB99-5CB65F7D8EA5}" destId="{4784B71E-2EC0-4FDA-9F04-9C90B6CAD3C5}" srcOrd="0" destOrd="0" presId="urn:microsoft.com/office/officeart/2008/layout/VerticalCurvedList"/>
    <dgm:cxn modelId="{33D6242C-FFE4-4A5C-ACAB-8E02911A939A}" type="presParOf" srcId="{4784B71E-2EC0-4FDA-9F04-9C90B6CAD3C5}" destId="{C3BB9FEA-9258-457A-9782-314970B5D898}" srcOrd="0" destOrd="0" presId="urn:microsoft.com/office/officeart/2008/layout/VerticalCurvedList"/>
    <dgm:cxn modelId="{6FFD683B-6CF4-4FE5-8F09-5F74845CBF96}" type="presParOf" srcId="{C3BB9FEA-9258-457A-9782-314970B5D898}" destId="{DE288FEA-571A-465E-8F6C-6954C848E2B8}" srcOrd="0" destOrd="0" presId="urn:microsoft.com/office/officeart/2008/layout/VerticalCurvedList"/>
    <dgm:cxn modelId="{5EEF9CC6-DA6D-4D51-A6E3-761D206F3379}" type="presParOf" srcId="{DE288FEA-571A-465E-8F6C-6954C848E2B8}" destId="{274AF1D1-C922-490D-9259-6791966EFAB0}" srcOrd="0" destOrd="0" presId="urn:microsoft.com/office/officeart/2008/layout/VerticalCurvedList"/>
    <dgm:cxn modelId="{1EAF4AF0-FE20-466D-A1C7-ABEF8A90F5A5}" type="presParOf" srcId="{DE288FEA-571A-465E-8F6C-6954C848E2B8}" destId="{1A215580-D99D-4DE8-8BBE-84A823BE2BC5}" srcOrd="1" destOrd="0" presId="urn:microsoft.com/office/officeart/2008/layout/VerticalCurvedList"/>
    <dgm:cxn modelId="{4D2C70EB-56EC-4BB7-A6D8-E00B02A0A021}" type="presParOf" srcId="{DE288FEA-571A-465E-8F6C-6954C848E2B8}" destId="{F2748A83-B1E8-4541-8220-B8577D71E1FF}" srcOrd="2" destOrd="0" presId="urn:microsoft.com/office/officeart/2008/layout/VerticalCurvedList"/>
    <dgm:cxn modelId="{DC192700-8EB2-4782-994E-A09690241B2F}" type="presParOf" srcId="{DE288FEA-571A-465E-8F6C-6954C848E2B8}" destId="{44F995EC-6D0D-4078-B2FA-93B223582C07}" srcOrd="3" destOrd="0" presId="urn:microsoft.com/office/officeart/2008/layout/VerticalCurvedList"/>
    <dgm:cxn modelId="{C2004402-DC40-4A6E-ABF6-4511B6D14ACD}" type="presParOf" srcId="{C3BB9FEA-9258-457A-9782-314970B5D898}" destId="{7DAEF161-8B4B-4FD6-B210-40EB2DB6C2B5}" srcOrd="1" destOrd="0" presId="urn:microsoft.com/office/officeart/2008/layout/VerticalCurvedList"/>
    <dgm:cxn modelId="{77C1E2E1-1EC7-4DBC-9DC1-7CFC781B71BD}" type="presParOf" srcId="{C3BB9FEA-9258-457A-9782-314970B5D898}" destId="{19D7E362-03FC-4A95-83FF-85CE8EBA37F8}" srcOrd="2" destOrd="0" presId="urn:microsoft.com/office/officeart/2008/layout/VerticalCurvedList"/>
    <dgm:cxn modelId="{2FA43FFA-240F-4BCA-A4BA-BBBD694F8A4E}" type="presParOf" srcId="{19D7E362-03FC-4A95-83FF-85CE8EBA37F8}" destId="{34EBC50C-980B-40A4-9DD7-69CBCA9C8B05}" srcOrd="0" destOrd="0" presId="urn:microsoft.com/office/officeart/2008/layout/VerticalCurvedList"/>
    <dgm:cxn modelId="{A07E1820-A045-45FC-BC9F-46B26282C590}" type="presParOf" srcId="{C3BB9FEA-9258-457A-9782-314970B5D898}" destId="{CDF7B032-6D89-44CD-AA95-5E2C9012FE14}" srcOrd="3" destOrd="0" presId="urn:microsoft.com/office/officeart/2008/layout/VerticalCurvedList"/>
    <dgm:cxn modelId="{2E11DC99-9655-4125-A8FB-5376E5F72F20}" type="presParOf" srcId="{C3BB9FEA-9258-457A-9782-314970B5D898}" destId="{F4C8BAF4-6931-4890-9715-B2ABA5A62D91}" srcOrd="4" destOrd="0" presId="urn:microsoft.com/office/officeart/2008/layout/VerticalCurvedList"/>
    <dgm:cxn modelId="{0627DE49-9A80-4BCD-B412-86A86230AE3B}" type="presParOf" srcId="{F4C8BAF4-6931-4890-9715-B2ABA5A62D91}" destId="{864057C5-5CE7-4FB1-AF97-2E799F98AA49}" srcOrd="0" destOrd="0" presId="urn:microsoft.com/office/officeart/2008/layout/VerticalCurvedList"/>
    <dgm:cxn modelId="{36F92BC2-68C1-41BA-BB40-5E9ACA94528B}" type="presParOf" srcId="{C3BB9FEA-9258-457A-9782-314970B5D898}" destId="{F7B15A46-F5F4-4E4A-ABF9-16BC688ED33C}" srcOrd="5" destOrd="0" presId="urn:microsoft.com/office/officeart/2008/layout/VerticalCurvedList"/>
    <dgm:cxn modelId="{123C2B74-E4C4-4F54-8039-9BB8A032A94F}" type="presParOf" srcId="{C3BB9FEA-9258-457A-9782-314970B5D898}" destId="{DC13DBE5-1CBD-4652-8D24-05369327855B}" srcOrd="6" destOrd="0" presId="urn:microsoft.com/office/officeart/2008/layout/VerticalCurvedList"/>
    <dgm:cxn modelId="{3A3A1FED-B26C-4055-AB61-DA83994694FC}" type="presParOf" srcId="{DC13DBE5-1CBD-4652-8D24-05369327855B}" destId="{0F379B58-A520-43F5-A452-F0F3C2761785}"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E4D5B3-82F4-42BD-9C1D-63532844658B}"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S"/>
        </a:p>
      </dgm:t>
    </dgm:pt>
    <dgm:pt modelId="{579D1B0F-AE85-4E8B-97F4-F670F5D8657A}">
      <dgm:prSet/>
      <dgm:spPr/>
      <dgm:t>
        <a:bodyPr/>
        <a:lstStyle/>
        <a:p>
          <a:pPr rtl="0"/>
          <a:r>
            <a:rPr lang="es-MX" b="1"/>
            <a:t>Objetivo</a:t>
          </a:r>
          <a:endParaRPr lang="es-EC"/>
        </a:p>
      </dgm:t>
    </dgm:pt>
    <dgm:pt modelId="{CD3E8A55-94DA-47A6-A9A1-404DFB7E545B}" type="parTrans" cxnId="{A1048BF0-398C-4CD9-B5BE-2BDE3586FCE6}">
      <dgm:prSet/>
      <dgm:spPr/>
      <dgm:t>
        <a:bodyPr/>
        <a:lstStyle/>
        <a:p>
          <a:endParaRPr lang="es-ES"/>
        </a:p>
      </dgm:t>
    </dgm:pt>
    <dgm:pt modelId="{46AA8E31-1F26-48C3-9704-1F6219D833C9}" type="sibTrans" cxnId="{A1048BF0-398C-4CD9-B5BE-2BDE3586FCE6}">
      <dgm:prSet/>
      <dgm:spPr/>
      <dgm:t>
        <a:bodyPr/>
        <a:lstStyle/>
        <a:p>
          <a:endParaRPr lang="es-ES"/>
        </a:p>
      </dgm:t>
    </dgm:pt>
    <dgm:pt modelId="{6E1AFCBD-2FC4-4F9D-837D-C26ADEDCA364}">
      <dgm:prSet custT="1"/>
      <dgm:spPr/>
      <dgm:t>
        <a:bodyPr/>
        <a:lstStyle/>
        <a:p>
          <a:pPr rtl="0"/>
          <a:r>
            <a:rPr lang="es-MX" sz="1200" dirty="0"/>
            <a:t>Ofrecer incentivos </a:t>
          </a:r>
          <a:endParaRPr lang="es-EC" sz="1200" dirty="0"/>
        </a:p>
      </dgm:t>
    </dgm:pt>
    <dgm:pt modelId="{5C5C9274-4CD6-42AA-836B-FAA02576D374}" type="parTrans" cxnId="{201A1BE3-91B8-4BC1-8460-EE713C189318}">
      <dgm:prSet/>
      <dgm:spPr/>
      <dgm:t>
        <a:bodyPr/>
        <a:lstStyle/>
        <a:p>
          <a:endParaRPr lang="es-ES"/>
        </a:p>
      </dgm:t>
    </dgm:pt>
    <dgm:pt modelId="{F7002638-FCF9-4B23-AAB6-B764C837120F}" type="sibTrans" cxnId="{201A1BE3-91B8-4BC1-8460-EE713C189318}">
      <dgm:prSet/>
      <dgm:spPr/>
      <dgm:t>
        <a:bodyPr/>
        <a:lstStyle/>
        <a:p>
          <a:endParaRPr lang="es-ES"/>
        </a:p>
      </dgm:t>
    </dgm:pt>
    <dgm:pt modelId="{2E37FFA4-1A3E-458D-A85E-C01FB6E049C6}">
      <dgm:prSet custT="1"/>
      <dgm:spPr/>
      <dgm:t>
        <a:bodyPr/>
        <a:lstStyle/>
        <a:p>
          <a:pPr rtl="0"/>
          <a:r>
            <a:rPr lang="es-MX" sz="1200" dirty="0"/>
            <a:t>Aumentar la productividad</a:t>
          </a:r>
          <a:endParaRPr lang="es-EC" sz="1200" dirty="0"/>
        </a:p>
      </dgm:t>
    </dgm:pt>
    <dgm:pt modelId="{347C20EA-F6BE-4F10-8804-56FAD593E0DA}" type="parTrans" cxnId="{F028DE2C-7DE2-4853-B5C1-4D3539A27599}">
      <dgm:prSet/>
      <dgm:spPr/>
      <dgm:t>
        <a:bodyPr/>
        <a:lstStyle/>
        <a:p>
          <a:endParaRPr lang="es-ES"/>
        </a:p>
      </dgm:t>
    </dgm:pt>
    <dgm:pt modelId="{3CD825B6-E56E-4A98-8E31-1C12BF1AB422}" type="sibTrans" cxnId="{F028DE2C-7DE2-4853-B5C1-4D3539A27599}">
      <dgm:prSet/>
      <dgm:spPr/>
      <dgm:t>
        <a:bodyPr/>
        <a:lstStyle/>
        <a:p>
          <a:endParaRPr lang="es-ES"/>
        </a:p>
      </dgm:t>
    </dgm:pt>
    <dgm:pt modelId="{FD5821ED-517E-4B5A-9490-E02FBC86D128}" type="pres">
      <dgm:prSet presAssocID="{ECE4D5B3-82F4-42BD-9C1D-63532844658B}" presName="outerComposite" presStyleCnt="0">
        <dgm:presLayoutVars>
          <dgm:chMax val="5"/>
          <dgm:dir/>
          <dgm:resizeHandles val="exact"/>
        </dgm:presLayoutVars>
      </dgm:prSet>
      <dgm:spPr/>
      <dgm:t>
        <a:bodyPr/>
        <a:lstStyle/>
        <a:p>
          <a:endParaRPr lang="es-ES"/>
        </a:p>
      </dgm:t>
    </dgm:pt>
    <dgm:pt modelId="{BBC51AFE-1148-4BC3-81CA-798DBC70CE06}" type="pres">
      <dgm:prSet presAssocID="{ECE4D5B3-82F4-42BD-9C1D-63532844658B}" presName="dummyMaxCanvas" presStyleCnt="0">
        <dgm:presLayoutVars/>
      </dgm:prSet>
      <dgm:spPr/>
    </dgm:pt>
    <dgm:pt modelId="{B21A3CEA-B09E-4959-A07A-B5EE0B2B68B4}" type="pres">
      <dgm:prSet presAssocID="{ECE4D5B3-82F4-42BD-9C1D-63532844658B}" presName="ThreeNodes_1" presStyleLbl="node1" presStyleIdx="0" presStyleCnt="3" custScaleY="57546" custLinFactNeighborX="1459" custLinFactNeighborY="-1857">
        <dgm:presLayoutVars>
          <dgm:bulletEnabled val="1"/>
        </dgm:presLayoutVars>
      </dgm:prSet>
      <dgm:spPr/>
      <dgm:t>
        <a:bodyPr/>
        <a:lstStyle/>
        <a:p>
          <a:endParaRPr lang="es-ES"/>
        </a:p>
      </dgm:t>
    </dgm:pt>
    <dgm:pt modelId="{03ABD0E8-46B9-448C-83B8-9B07C57CCF7F}" type="pres">
      <dgm:prSet presAssocID="{ECE4D5B3-82F4-42BD-9C1D-63532844658B}" presName="ThreeNodes_2" presStyleLbl="node1" presStyleIdx="1" presStyleCnt="3" custScaleY="78034" custLinFactNeighborX="-2643" custLinFactNeighborY="-20538">
        <dgm:presLayoutVars>
          <dgm:bulletEnabled val="1"/>
        </dgm:presLayoutVars>
      </dgm:prSet>
      <dgm:spPr/>
      <dgm:t>
        <a:bodyPr/>
        <a:lstStyle/>
        <a:p>
          <a:endParaRPr lang="es-ES"/>
        </a:p>
      </dgm:t>
    </dgm:pt>
    <dgm:pt modelId="{75C79618-0904-4BB0-B60B-E8C606703666}" type="pres">
      <dgm:prSet presAssocID="{ECE4D5B3-82F4-42BD-9C1D-63532844658B}" presName="ThreeNodes_3" presStyleLbl="node1" presStyleIdx="2" presStyleCnt="3" custScaleY="78034" custLinFactNeighborX="-3977" custLinFactNeighborY="-40574">
        <dgm:presLayoutVars>
          <dgm:bulletEnabled val="1"/>
        </dgm:presLayoutVars>
      </dgm:prSet>
      <dgm:spPr/>
      <dgm:t>
        <a:bodyPr/>
        <a:lstStyle/>
        <a:p>
          <a:endParaRPr lang="es-ES"/>
        </a:p>
      </dgm:t>
    </dgm:pt>
    <dgm:pt modelId="{CC27ECBA-E9F0-4FB9-9650-B3925CE21D15}" type="pres">
      <dgm:prSet presAssocID="{ECE4D5B3-82F4-42BD-9C1D-63532844658B}" presName="ThreeConn_1-2" presStyleLbl="fgAccFollowNode1" presStyleIdx="0" presStyleCnt="2" custLinFactNeighborX="-13871" custLinFactNeighborY="-28701">
        <dgm:presLayoutVars>
          <dgm:bulletEnabled val="1"/>
        </dgm:presLayoutVars>
      </dgm:prSet>
      <dgm:spPr/>
      <dgm:t>
        <a:bodyPr/>
        <a:lstStyle/>
        <a:p>
          <a:endParaRPr lang="es-ES"/>
        </a:p>
      </dgm:t>
    </dgm:pt>
    <dgm:pt modelId="{06324027-E4BF-49CA-B5A7-FC92C154A191}" type="pres">
      <dgm:prSet presAssocID="{ECE4D5B3-82F4-42BD-9C1D-63532844658B}" presName="ThreeConn_2-3" presStyleLbl="fgAccFollowNode1" presStyleIdx="1" presStyleCnt="2" custLinFactNeighborX="-13871" custLinFactNeighborY="-28701">
        <dgm:presLayoutVars>
          <dgm:bulletEnabled val="1"/>
        </dgm:presLayoutVars>
      </dgm:prSet>
      <dgm:spPr/>
      <dgm:t>
        <a:bodyPr/>
        <a:lstStyle/>
        <a:p>
          <a:endParaRPr lang="es-ES"/>
        </a:p>
      </dgm:t>
    </dgm:pt>
    <dgm:pt modelId="{C4FB60C9-7B41-4CA6-B3EA-68CB21D72D46}" type="pres">
      <dgm:prSet presAssocID="{ECE4D5B3-82F4-42BD-9C1D-63532844658B}" presName="ThreeNodes_1_text" presStyleLbl="node1" presStyleIdx="2" presStyleCnt="3">
        <dgm:presLayoutVars>
          <dgm:bulletEnabled val="1"/>
        </dgm:presLayoutVars>
      </dgm:prSet>
      <dgm:spPr/>
      <dgm:t>
        <a:bodyPr/>
        <a:lstStyle/>
        <a:p>
          <a:endParaRPr lang="es-ES"/>
        </a:p>
      </dgm:t>
    </dgm:pt>
    <dgm:pt modelId="{E564A32C-3CFA-43A0-A8FE-466E3A6E1C39}" type="pres">
      <dgm:prSet presAssocID="{ECE4D5B3-82F4-42BD-9C1D-63532844658B}" presName="ThreeNodes_2_text" presStyleLbl="node1" presStyleIdx="2" presStyleCnt="3">
        <dgm:presLayoutVars>
          <dgm:bulletEnabled val="1"/>
        </dgm:presLayoutVars>
      </dgm:prSet>
      <dgm:spPr/>
      <dgm:t>
        <a:bodyPr/>
        <a:lstStyle/>
        <a:p>
          <a:endParaRPr lang="es-ES"/>
        </a:p>
      </dgm:t>
    </dgm:pt>
    <dgm:pt modelId="{0B35E16C-063E-4210-9F8F-76426A0C59EE}" type="pres">
      <dgm:prSet presAssocID="{ECE4D5B3-82F4-42BD-9C1D-63532844658B}" presName="ThreeNodes_3_text" presStyleLbl="node1" presStyleIdx="2" presStyleCnt="3">
        <dgm:presLayoutVars>
          <dgm:bulletEnabled val="1"/>
        </dgm:presLayoutVars>
      </dgm:prSet>
      <dgm:spPr/>
      <dgm:t>
        <a:bodyPr/>
        <a:lstStyle/>
        <a:p>
          <a:endParaRPr lang="es-ES"/>
        </a:p>
      </dgm:t>
    </dgm:pt>
  </dgm:ptLst>
  <dgm:cxnLst>
    <dgm:cxn modelId="{082A251B-6DE0-4268-A4A7-8F3C3DEB1508}" type="presOf" srcId="{F7002638-FCF9-4B23-AAB6-B764C837120F}" destId="{06324027-E4BF-49CA-B5A7-FC92C154A191}" srcOrd="0" destOrd="0" presId="urn:microsoft.com/office/officeart/2005/8/layout/vProcess5"/>
    <dgm:cxn modelId="{126FE4AC-734F-40C5-94A4-331A9DE7445B}" type="presOf" srcId="{46AA8E31-1F26-48C3-9704-1F6219D833C9}" destId="{CC27ECBA-E9F0-4FB9-9650-B3925CE21D15}" srcOrd="0" destOrd="0" presId="urn:microsoft.com/office/officeart/2005/8/layout/vProcess5"/>
    <dgm:cxn modelId="{201A1BE3-91B8-4BC1-8460-EE713C189318}" srcId="{ECE4D5B3-82F4-42BD-9C1D-63532844658B}" destId="{6E1AFCBD-2FC4-4F9D-837D-C26ADEDCA364}" srcOrd="1" destOrd="0" parTransId="{5C5C9274-4CD6-42AA-836B-FAA02576D374}" sibTransId="{F7002638-FCF9-4B23-AAB6-B764C837120F}"/>
    <dgm:cxn modelId="{CF5C7E63-D254-4C9B-9049-70507BF6A301}" type="presOf" srcId="{6E1AFCBD-2FC4-4F9D-837D-C26ADEDCA364}" destId="{03ABD0E8-46B9-448C-83B8-9B07C57CCF7F}" srcOrd="0" destOrd="0" presId="urn:microsoft.com/office/officeart/2005/8/layout/vProcess5"/>
    <dgm:cxn modelId="{301BEBA6-F7A7-4B04-BD12-7B4F20337443}" type="presOf" srcId="{579D1B0F-AE85-4E8B-97F4-F670F5D8657A}" destId="{C4FB60C9-7B41-4CA6-B3EA-68CB21D72D46}" srcOrd="1" destOrd="0" presId="urn:microsoft.com/office/officeart/2005/8/layout/vProcess5"/>
    <dgm:cxn modelId="{D418A10A-95EE-442C-A91A-B69822B05B4F}" type="presOf" srcId="{ECE4D5B3-82F4-42BD-9C1D-63532844658B}" destId="{FD5821ED-517E-4B5A-9490-E02FBC86D128}" srcOrd="0" destOrd="0" presId="urn:microsoft.com/office/officeart/2005/8/layout/vProcess5"/>
    <dgm:cxn modelId="{A1048BF0-398C-4CD9-B5BE-2BDE3586FCE6}" srcId="{ECE4D5B3-82F4-42BD-9C1D-63532844658B}" destId="{579D1B0F-AE85-4E8B-97F4-F670F5D8657A}" srcOrd="0" destOrd="0" parTransId="{CD3E8A55-94DA-47A6-A9A1-404DFB7E545B}" sibTransId="{46AA8E31-1F26-48C3-9704-1F6219D833C9}"/>
    <dgm:cxn modelId="{5DC30FBF-0137-4069-BF0C-E379F3F00DFC}" type="presOf" srcId="{2E37FFA4-1A3E-458D-A85E-C01FB6E049C6}" destId="{0B35E16C-063E-4210-9F8F-76426A0C59EE}" srcOrd="1" destOrd="0" presId="urn:microsoft.com/office/officeart/2005/8/layout/vProcess5"/>
    <dgm:cxn modelId="{F028DE2C-7DE2-4853-B5C1-4D3539A27599}" srcId="{ECE4D5B3-82F4-42BD-9C1D-63532844658B}" destId="{2E37FFA4-1A3E-458D-A85E-C01FB6E049C6}" srcOrd="2" destOrd="0" parTransId="{347C20EA-F6BE-4F10-8804-56FAD593E0DA}" sibTransId="{3CD825B6-E56E-4A98-8E31-1C12BF1AB422}"/>
    <dgm:cxn modelId="{9AA9AFD0-1585-41FA-A700-0479139B460B}" type="presOf" srcId="{579D1B0F-AE85-4E8B-97F4-F670F5D8657A}" destId="{B21A3CEA-B09E-4959-A07A-B5EE0B2B68B4}" srcOrd="0" destOrd="0" presId="urn:microsoft.com/office/officeart/2005/8/layout/vProcess5"/>
    <dgm:cxn modelId="{61A61515-FC96-4B92-B079-32EC8600B5A2}" type="presOf" srcId="{2E37FFA4-1A3E-458D-A85E-C01FB6E049C6}" destId="{75C79618-0904-4BB0-B60B-E8C606703666}" srcOrd="0" destOrd="0" presId="urn:microsoft.com/office/officeart/2005/8/layout/vProcess5"/>
    <dgm:cxn modelId="{3B524493-6A54-48AD-886F-219AFD0097B1}" type="presOf" srcId="{6E1AFCBD-2FC4-4F9D-837D-C26ADEDCA364}" destId="{E564A32C-3CFA-43A0-A8FE-466E3A6E1C39}" srcOrd="1" destOrd="0" presId="urn:microsoft.com/office/officeart/2005/8/layout/vProcess5"/>
    <dgm:cxn modelId="{F2CF81E9-7D8E-4BB3-A607-B5FEC49D6575}" type="presParOf" srcId="{FD5821ED-517E-4B5A-9490-E02FBC86D128}" destId="{BBC51AFE-1148-4BC3-81CA-798DBC70CE06}" srcOrd="0" destOrd="0" presId="urn:microsoft.com/office/officeart/2005/8/layout/vProcess5"/>
    <dgm:cxn modelId="{BFCEBCA1-CD43-4671-98EB-384635DF582A}" type="presParOf" srcId="{FD5821ED-517E-4B5A-9490-E02FBC86D128}" destId="{B21A3CEA-B09E-4959-A07A-B5EE0B2B68B4}" srcOrd="1" destOrd="0" presId="urn:microsoft.com/office/officeart/2005/8/layout/vProcess5"/>
    <dgm:cxn modelId="{7EAB8669-BF24-47A9-98F5-12AE8AB70310}" type="presParOf" srcId="{FD5821ED-517E-4B5A-9490-E02FBC86D128}" destId="{03ABD0E8-46B9-448C-83B8-9B07C57CCF7F}" srcOrd="2" destOrd="0" presId="urn:microsoft.com/office/officeart/2005/8/layout/vProcess5"/>
    <dgm:cxn modelId="{216EE3F0-407A-44B5-BA09-BC08955B2464}" type="presParOf" srcId="{FD5821ED-517E-4B5A-9490-E02FBC86D128}" destId="{75C79618-0904-4BB0-B60B-E8C606703666}" srcOrd="3" destOrd="0" presId="urn:microsoft.com/office/officeart/2005/8/layout/vProcess5"/>
    <dgm:cxn modelId="{71CA49AE-E10D-43BE-BDD9-A0FD8105AABA}" type="presParOf" srcId="{FD5821ED-517E-4B5A-9490-E02FBC86D128}" destId="{CC27ECBA-E9F0-4FB9-9650-B3925CE21D15}" srcOrd="4" destOrd="0" presId="urn:microsoft.com/office/officeart/2005/8/layout/vProcess5"/>
    <dgm:cxn modelId="{A8BF7CF1-678A-46ED-B54A-6B4CFE79D205}" type="presParOf" srcId="{FD5821ED-517E-4B5A-9490-E02FBC86D128}" destId="{06324027-E4BF-49CA-B5A7-FC92C154A191}" srcOrd="5" destOrd="0" presId="urn:microsoft.com/office/officeart/2005/8/layout/vProcess5"/>
    <dgm:cxn modelId="{F7D89C66-734C-4061-925B-7540D310B4C5}" type="presParOf" srcId="{FD5821ED-517E-4B5A-9490-E02FBC86D128}" destId="{C4FB60C9-7B41-4CA6-B3EA-68CB21D72D46}" srcOrd="6" destOrd="0" presId="urn:microsoft.com/office/officeart/2005/8/layout/vProcess5"/>
    <dgm:cxn modelId="{ABAA8A59-9BB8-42F0-A87B-300E6124080C}" type="presParOf" srcId="{FD5821ED-517E-4B5A-9490-E02FBC86D128}" destId="{E564A32C-3CFA-43A0-A8FE-466E3A6E1C39}" srcOrd="7" destOrd="0" presId="urn:microsoft.com/office/officeart/2005/8/layout/vProcess5"/>
    <dgm:cxn modelId="{450A83DB-D61E-4448-9723-195E0E0CB0D0}" type="presParOf" srcId="{FD5821ED-517E-4B5A-9490-E02FBC86D128}" destId="{0B35E16C-063E-4210-9F8F-76426A0C59EE}" srcOrd="8" destOrd="0" presId="urn:microsoft.com/office/officeart/2005/8/layout/vProcess5"/>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15D1FD-E82E-4442-A843-07A99E443A25}"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s-ES"/>
        </a:p>
      </dgm:t>
    </dgm:pt>
    <dgm:pt modelId="{DD7841B9-08B4-4762-A3BE-1488BE12C605}">
      <dgm:prSet/>
      <dgm:spPr/>
      <dgm:t>
        <a:bodyPr/>
        <a:lstStyle/>
        <a:p>
          <a:pPr rtl="0"/>
          <a:r>
            <a:rPr lang="es-EC" dirty="0"/>
            <a:t>No son suficientes para explicar el acto de fraude</a:t>
          </a:r>
        </a:p>
      </dgm:t>
    </dgm:pt>
    <dgm:pt modelId="{D4114998-7475-493A-9684-54631F886996}" type="parTrans" cxnId="{CB2203C8-E061-425F-A2A3-44E5E3D67370}">
      <dgm:prSet/>
      <dgm:spPr/>
      <dgm:t>
        <a:bodyPr/>
        <a:lstStyle/>
        <a:p>
          <a:endParaRPr lang="es-ES"/>
        </a:p>
      </dgm:t>
    </dgm:pt>
    <dgm:pt modelId="{5CA12755-E98C-4C8C-B539-62DF2BAD5E2C}" type="sibTrans" cxnId="{CB2203C8-E061-425F-A2A3-44E5E3D67370}">
      <dgm:prSet/>
      <dgm:spPr/>
      <dgm:t>
        <a:bodyPr/>
        <a:lstStyle/>
        <a:p>
          <a:endParaRPr lang="es-ES"/>
        </a:p>
      </dgm:t>
    </dgm:pt>
    <dgm:pt modelId="{CABE1FB6-EE75-4569-AF6E-A8DFB04F5AB8}">
      <dgm:prSet/>
      <dgm:spPr/>
      <dgm:t>
        <a:bodyPr/>
        <a:lstStyle/>
        <a:p>
          <a:pPr rtl="0"/>
          <a:r>
            <a:rPr lang="es-EC" dirty="0"/>
            <a:t>Necesidad de mejorar el modelo</a:t>
          </a:r>
        </a:p>
      </dgm:t>
    </dgm:pt>
    <dgm:pt modelId="{9F9F9F3F-2FBC-43C0-AF26-06C7D1665267}" type="parTrans" cxnId="{DE1C404A-6147-43C4-93D1-C608FDBD150D}">
      <dgm:prSet/>
      <dgm:spPr/>
      <dgm:t>
        <a:bodyPr/>
        <a:lstStyle/>
        <a:p>
          <a:endParaRPr lang="es-ES"/>
        </a:p>
      </dgm:t>
    </dgm:pt>
    <dgm:pt modelId="{5FB170BE-2260-46D1-BDE6-8227902D7FCA}" type="sibTrans" cxnId="{DE1C404A-6147-43C4-93D1-C608FDBD150D}">
      <dgm:prSet/>
      <dgm:spPr/>
      <dgm:t>
        <a:bodyPr/>
        <a:lstStyle/>
        <a:p>
          <a:endParaRPr lang="es-ES"/>
        </a:p>
      </dgm:t>
    </dgm:pt>
    <dgm:pt modelId="{122802F5-81BD-4E8C-825D-280FD5EBD686}" type="pres">
      <dgm:prSet presAssocID="{D215D1FD-E82E-4442-A843-07A99E443A25}" presName="linear" presStyleCnt="0">
        <dgm:presLayoutVars>
          <dgm:animLvl val="lvl"/>
          <dgm:resizeHandles val="exact"/>
        </dgm:presLayoutVars>
      </dgm:prSet>
      <dgm:spPr/>
      <dgm:t>
        <a:bodyPr/>
        <a:lstStyle/>
        <a:p>
          <a:endParaRPr lang="es-ES"/>
        </a:p>
      </dgm:t>
    </dgm:pt>
    <dgm:pt modelId="{14E50363-7F6E-4571-A2AE-26F9E68665FE}" type="pres">
      <dgm:prSet presAssocID="{DD7841B9-08B4-4762-A3BE-1488BE12C605}" presName="parentText" presStyleLbl="node1" presStyleIdx="0" presStyleCnt="2">
        <dgm:presLayoutVars>
          <dgm:chMax val="0"/>
          <dgm:bulletEnabled val="1"/>
        </dgm:presLayoutVars>
      </dgm:prSet>
      <dgm:spPr/>
      <dgm:t>
        <a:bodyPr/>
        <a:lstStyle/>
        <a:p>
          <a:endParaRPr lang="es-ES"/>
        </a:p>
      </dgm:t>
    </dgm:pt>
    <dgm:pt modelId="{263222FD-0CAF-45B8-B85E-DADFF6832F94}" type="pres">
      <dgm:prSet presAssocID="{5CA12755-E98C-4C8C-B539-62DF2BAD5E2C}" presName="spacer" presStyleCnt="0"/>
      <dgm:spPr/>
    </dgm:pt>
    <dgm:pt modelId="{B15A0B26-D7CC-4E9E-8E30-C0E6880E1A9A}" type="pres">
      <dgm:prSet presAssocID="{CABE1FB6-EE75-4569-AF6E-A8DFB04F5AB8}" presName="parentText" presStyleLbl="node1" presStyleIdx="1" presStyleCnt="2">
        <dgm:presLayoutVars>
          <dgm:chMax val="0"/>
          <dgm:bulletEnabled val="1"/>
        </dgm:presLayoutVars>
      </dgm:prSet>
      <dgm:spPr/>
      <dgm:t>
        <a:bodyPr/>
        <a:lstStyle/>
        <a:p>
          <a:endParaRPr lang="es-ES"/>
        </a:p>
      </dgm:t>
    </dgm:pt>
  </dgm:ptLst>
  <dgm:cxnLst>
    <dgm:cxn modelId="{CB2203C8-E061-425F-A2A3-44E5E3D67370}" srcId="{D215D1FD-E82E-4442-A843-07A99E443A25}" destId="{DD7841B9-08B4-4762-A3BE-1488BE12C605}" srcOrd="0" destOrd="0" parTransId="{D4114998-7475-493A-9684-54631F886996}" sibTransId="{5CA12755-E98C-4C8C-B539-62DF2BAD5E2C}"/>
    <dgm:cxn modelId="{8AA218AD-49B2-4FC0-B212-912658CE3928}" type="presOf" srcId="{D215D1FD-E82E-4442-A843-07A99E443A25}" destId="{122802F5-81BD-4E8C-825D-280FD5EBD686}" srcOrd="0" destOrd="0" presId="urn:microsoft.com/office/officeart/2005/8/layout/vList2"/>
    <dgm:cxn modelId="{BDCE4588-8C76-4A88-8561-AED1D8F81397}" type="presOf" srcId="{CABE1FB6-EE75-4569-AF6E-A8DFB04F5AB8}" destId="{B15A0B26-D7CC-4E9E-8E30-C0E6880E1A9A}" srcOrd="0" destOrd="0" presId="urn:microsoft.com/office/officeart/2005/8/layout/vList2"/>
    <dgm:cxn modelId="{DE1C404A-6147-43C4-93D1-C608FDBD150D}" srcId="{D215D1FD-E82E-4442-A843-07A99E443A25}" destId="{CABE1FB6-EE75-4569-AF6E-A8DFB04F5AB8}" srcOrd="1" destOrd="0" parTransId="{9F9F9F3F-2FBC-43C0-AF26-06C7D1665267}" sibTransId="{5FB170BE-2260-46D1-BDE6-8227902D7FCA}"/>
    <dgm:cxn modelId="{0A3109F7-85EE-4074-9C5E-155180CAB1E0}" type="presOf" srcId="{DD7841B9-08B4-4762-A3BE-1488BE12C605}" destId="{14E50363-7F6E-4571-A2AE-26F9E68665FE}" srcOrd="0" destOrd="0" presId="urn:microsoft.com/office/officeart/2005/8/layout/vList2"/>
    <dgm:cxn modelId="{6898FEEB-AC17-4915-98AA-7073804C2EAB}" type="presParOf" srcId="{122802F5-81BD-4E8C-825D-280FD5EBD686}" destId="{14E50363-7F6E-4571-A2AE-26F9E68665FE}" srcOrd="0" destOrd="0" presId="urn:microsoft.com/office/officeart/2005/8/layout/vList2"/>
    <dgm:cxn modelId="{69B1F8A1-E318-4492-9E3B-C3412FA05EE6}" type="presParOf" srcId="{122802F5-81BD-4E8C-825D-280FD5EBD686}" destId="{263222FD-0CAF-45B8-B85E-DADFF6832F94}" srcOrd="1" destOrd="0" presId="urn:microsoft.com/office/officeart/2005/8/layout/vList2"/>
    <dgm:cxn modelId="{6AE7998B-7A25-4C37-82FD-36C1D4DA9325}" type="presParOf" srcId="{122802F5-81BD-4E8C-825D-280FD5EBD686}" destId="{B15A0B26-D7CC-4E9E-8E30-C0E6880E1A9A}"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15D1FD-E82E-4442-A843-07A99E443A25}"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s-ES"/>
        </a:p>
      </dgm:t>
    </dgm:pt>
    <dgm:pt modelId="{DD7841B9-08B4-4762-A3BE-1488BE12C605}">
      <dgm:prSet/>
      <dgm:spPr/>
      <dgm:t>
        <a:bodyPr/>
        <a:lstStyle/>
        <a:p>
          <a:pPr rtl="0"/>
          <a:r>
            <a:rPr lang="es-ES" dirty="0"/>
            <a:t>Conocer la probabilidad de que ocurran actos fraudulentos en distintos escenarios</a:t>
          </a:r>
          <a:endParaRPr lang="es-EC" dirty="0"/>
        </a:p>
      </dgm:t>
    </dgm:pt>
    <dgm:pt modelId="{D4114998-7475-493A-9684-54631F886996}" type="parTrans" cxnId="{CB2203C8-E061-425F-A2A3-44E5E3D67370}">
      <dgm:prSet/>
      <dgm:spPr/>
      <dgm:t>
        <a:bodyPr/>
        <a:lstStyle/>
        <a:p>
          <a:endParaRPr lang="es-ES"/>
        </a:p>
      </dgm:t>
    </dgm:pt>
    <dgm:pt modelId="{5CA12755-E98C-4C8C-B539-62DF2BAD5E2C}" type="sibTrans" cxnId="{CB2203C8-E061-425F-A2A3-44E5E3D67370}">
      <dgm:prSet/>
      <dgm:spPr/>
      <dgm:t>
        <a:bodyPr/>
        <a:lstStyle/>
        <a:p>
          <a:endParaRPr lang="es-ES"/>
        </a:p>
      </dgm:t>
    </dgm:pt>
    <dgm:pt modelId="{CABE1FB6-EE75-4569-AF6E-A8DFB04F5AB8}">
      <dgm:prSet/>
      <dgm:spPr/>
      <dgm:t>
        <a:bodyPr/>
        <a:lstStyle/>
        <a:p>
          <a:pPr rtl="0"/>
          <a:r>
            <a:rPr lang="es-ES" dirty="0"/>
            <a:t>No hay un perfil definitivo (difícil la predicción)</a:t>
          </a:r>
          <a:endParaRPr lang="es-EC" dirty="0"/>
        </a:p>
      </dgm:t>
    </dgm:pt>
    <dgm:pt modelId="{9F9F9F3F-2FBC-43C0-AF26-06C7D1665267}" type="parTrans" cxnId="{DE1C404A-6147-43C4-93D1-C608FDBD150D}">
      <dgm:prSet/>
      <dgm:spPr/>
      <dgm:t>
        <a:bodyPr/>
        <a:lstStyle/>
        <a:p>
          <a:endParaRPr lang="es-ES"/>
        </a:p>
      </dgm:t>
    </dgm:pt>
    <dgm:pt modelId="{5FB170BE-2260-46D1-BDE6-8227902D7FCA}" type="sibTrans" cxnId="{DE1C404A-6147-43C4-93D1-C608FDBD150D}">
      <dgm:prSet/>
      <dgm:spPr/>
      <dgm:t>
        <a:bodyPr/>
        <a:lstStyle/>
        <a:p>
          <a:endParaRPr lang="es-ES"/>
        </a:p>
      </dgm:t>
    </dgm:pt>
    <dgm:pt modelId="{82E83427-A538-4234-8A5F-75781DD3AF13}">
      <dgm:prSet/>
      <dgm:spPr/>
      <dgm:t>
        <a:bodyPr/>
        <a:lstStyle/>
        <a:p>
          <a:pPr rtl="0"/>
          <a:r>
            <a:rPr lang="es-ES" dirty="0"/>
            <a:t>Diferentes escenarios en los que puede ocurrir actos de fraude</a:t>
          </a:r>
          <a:endParaRPr lang="es-EC" dirty="0"/>
        </a:p>
      </dgm:t>
    </dgm:pt>
    <dgm:pt modelId="{B9E5581C-2900-46AD-A6F6-651D9BCB5AA0}" type="parTrans" cxnId="{EF5F3AE2-DC4C-4B6F-B159-4FC125B878E5}">
      <dgm:prSet/>
      <dgm:spPr/>
      <dgm:t>
        <a:bodyPr/>
        <a:lstStyle/>
        <a:p>
          <a:endParaRPr lang="es-ES"/>
        </a:p>
      </dgm:t>
    </dgm:pt>
    <dgm:pt modelId="{752815DB-958C-44B0-A92D-3C8C62964951}" type="sibTrans" cxnId="{EF5F3AE2-DC4C-4B6F-B159-4FC125B878E5}">
      <dgm:prSet/>
      <dgm:spPr/>
      <dgm:t>
        <a:bodyPr/>
        <a:lstStyle/>
        <a:p>
          <a:endParaRPr lang="es-ES"/>
        </a:p>
      </dgm:t>
    </dgm:pt>
    <dgm:pt modelId="{79B31389-AA6B-475F-B2A1-0F8C19D0250A}" type="pres">
      <dgm:prSet presAssocID="{D215D1FD-E82E-4442-A843-07A99E443A25}" presName="vert0" presStyleCnt="0">
        <dgm:presLayoutVars>
          <dgm:dir/>
          <dgm:animOne val="branch"/>
          <dgm:animLvl val="lvl"/>
        </dgm:presLayoutVars>
      </dgm:prSet>
      <dgm:spPr/>
      <dgm:t>
        <a:bodyPr/>
        <a:lstStyle/>
        <a:p>
          <a:endParaRPr lang="es-ES"/>
        </a:p>
      </dgm:t>
    </dgm:pt>
    <dgm:pt modelId="{BC7A2AE9-CEED-477A-A18A-0A85365E514F}" type="pres">
      <dgm:prSet presAssocID="{DD7841B9-08B4-4762-A3BE-1488BE12C605}" presName="thickLine" presStyleLbl="alignNode1" presStyleIdx="0" presStyleCnt="3"/>
      <dgm:spPr/>
    </dgm:pt>
    <dgm:pt modelId="{7B001E67-1989-4D19-95EF-AE500DEF63D8}" type="pres">
      <dgm:prSet presAssocID="{DD7841B9-08B4-4762-A3BE-1488BE12C605}" presName="horz1" presStyleCnt="0"/>
      <dgm:spPr/>
    </dgm:pt>
    <dgm:pt modelId="{10F32918-1033-4768-B1C1-ABACC6E4F20C}" type="pres">
      <dgm:prSet presAssocID="{DD7841B9-08B4-4762-A3BE-1488BE12C605}" presName="tx1" presStyleLbl="revTx" presStyleIdx="0" presStyleCnt="3"/>
      <dgm:spPr/>
      <dgm:t>
        <a:bodyPr/>
        <a:lstStyle/>
        <a:p>
          <a:endParaRPr lang="es-ES"/>
        </a:p>
      </dgm:t>
    </dgm:pt>
    <dgm:pt modelId="{891C2A3F-6280-4956-B2E6-F4E79B973888}" type="pres">
      <dgm:prSet presAssocID="{DD7841B9-08B4-4762-A3BE-1488BE12C605}" presName="vert1" presStyleCnt="0"/>
      <dgm:spPr/>
    </dgm:pt>
    <dgm:pt modelId="{791358E3-9E12-48C8-92FD-AAD928E15C6C}" type="pres">
      <dgm:prSet presAssocID="{CABE1FB6-EE75-4569-AF6E-A8DFB04F5AB8}" presName="thickLine" presStyleLbl="alignNode1" presStyleIdx="1" presStyleCnt="3"/>
      <dgm:spPr/>
    </dgm:pt>
    <dgm:pt modelId="{6EA4B014-D13D-40A8-BFAD-A296355302E3}" type="pres">
      <dgm:prSet presAssocID="{CABE1FB6-EE75-4569-AF6E-A8DFB04F5AB8}" presName="horz1" presStyleCnt="0"/>
      <dgm:spPr/>
    </dgm:pt>
    <dgm:pt modelId="{E38655C7-E15A-4629-9591-7A15E95ADCFD}" type="pres">
      <dgm:prSet presAssocID="{CABE1FB6-EE75-4569-AF6E-A8DFB04F5AB8}" presName="tx1" presStyleLbl="revTx" presStyleIdx="1" presStyleCnt="3"/>
      <dgm:spPr/>
      <dgm:t>
        <a:bodyPr/>
        <a:lstStyle/>
        <a:p>
          <a:endParaRPr lang="es-ES"/>
        </a:p>
      </dgm:t>
    </dgm:pt>
    <dgm:pt modelId="{DA10E436-9518-434D-87F7-979827161B16}" type="pres">
      <dgm:prSet presAssocID="{CABE1FB6-EE75-4569-AF6E-A8DFB04F5AB8}" presName="vert1" presStyleCnt="0"/>
      <dgm:spPr/>
    </dgm:pt>
    <dgm:pt modelId="{3A631B64-391C-4DA8-9216-4862913E6FF1}" type="pres">
      <dgm:prSet presAssocID="{82E83427-A538-4234-8A5F-75781DD3AF13}" presName="thickLine" presStyleLbl="alignNode1" presStyleIdx="2" presStyleCnt="3"/>
      <dgm:spPr/>
    </dgm:pt>
    <dgm:pt modelId="{4BF74FB8-2547-4A93-B963-EA4D32469E92}" type="pres">
      <dgm:prSet presAssocID="{82E83427-A538-4234-8A5F-75781DD3AF13}" presName="horz1" presStyleCnt="0"/>
      <dgm:spPr/>
    </dgm:pt>
    <dgm:pt modelId="{A71CF81A-8410-4563-8B13-DD5E10984900}" type="pres">
      <dgm:prSet presAssocID="{82E83427-A538-4234-8A5F-75781DD3AF13}" presName="tx1" presStyleLbl="revTx" presStyleIdx="2" presStyleCnt="3"/>
      <dgm:spPr/>
      <dgm:t>
        <a:bodyPr/>
        <a:lstStyle/>
        <a:p>
          <a:endParaRPr lang="es-ES"/>
        </a:p>
      </dgm:t>
    </dgm:pt>
    <dgm:pt modelId="{D9BFE890-A965-42C2-9114-AE5B6E8EB907}" type="pres">
      <dgm:prSet presAssocID="{82E83427-A538-4234-8A5F-75781DD3AF13}" presName="vert1" presStyleCnt="0"/>
      <dgm:spPr/>
    </dgm:pt>
  </dgm:ptLst>
  <dgm:cxnLst>
    <dgm:cxn modelId="{B9DC6A04-EE72-4D44-B981-6FFD1CB068AC}" type="presOf" srcId="{D215D1FD-E82E-4442-A843-07A99E443A25}" destId="{79B31389-AA6B-475F-B2A1-0F8C19D0250A}" srcOrd="0" destOrd="0" presId="urn:microsoft.com/office/officeart/2008/layout/LinedList"/>
    <dgm:cxn modelId="{EF5F3AE2-DC4C-4B6F-B159-4FC125B878E5}" srcId="{D215D1FD-E82E-4442-A843-07A99E443A25}" destId="{82E83427-A538-4234-8A5F-75781DD3AF13}" srcOrd="2" destOrd="0" parTransId="{B9E5581C-2900-46AD-A6F6-651D9BCB5AA0}" sibTransId="{752815DB-958C-44B0-A92D-3C8C62964951}"/>
    <dgm:cxn modelId="{3163462F-BF6E-48DE-B6A7-A05AF5F49043}" type="presOf" srcId="{DD7841B9-08B4-4762-A3BE-1488BE12C605}" destId="{10F32918-1033-4768-B1C1-ABACC6E4F20C}" srcOrd="0" destOrd="0" presId="urn:microsoft.com/office/officeart/2008/layout/LinedList"/>
    <dgm:cxn modelId="{CB2203C8-E061-425F-A2A3-44E5E3D67370}" srcId="{D215D1FD-E82E-4442-A843-07A99E443A25}" destId="{DD7841B9-08B4-4762-A3BE-1488BE12C605}" srcOrd="0" destOrd="0" parTransId="{D4114998-7475-493A-9684-54631F886996}" sibTransId="{5CA12755-E98C-4C8C-B539-62DF2BAD5E2C}"/>
    <dgm:cxn modelId="{DE1C404A-6147-43C4-93D1-C608FDBD150D}" srcId="{D215D1FD-E82E-4442-A843-07A99E443A25}" destId="{CABE1FB6-EE75-4569-AF6E-A8DFB04F5AB8}" srcOrd="1" destOrd="0" parTransId="{9F9F9F3F-2FBC-43C0-AF26-06C7D1665267}" sibTransId="{5FB170BE-2260-46D1-BDE6-8227902D7FCA}"/>
    <dgm:cxn modelId="{2B976F7C-68BE-4239-BCEE-F96FDFC0E6F7}" type="presOf" srcId="{82E83427-A538-4234-8A5F-75781DD3AF13}" destId="{A71CF81A-8410-4563-8B13-DD5E10984900}" srcOrd="0" destOrd="0" presId="urn:microsoft.com/office/officeart/2008/layout/LinedList"/>
    <dgm:cxn modelId="{B2B20FF2-BAFC-4141-BE9B-811BD1B0F2E9}" type="presOf" srcId="{CABE1FB6-EE75-4569-AF6E-A8DFB04F5AB8}" destId="{E38655C7-E15A-4629-9591-7A15E95ADCFD}" srcOrd="0" destOrd="0" presId="urn:microsoft.com/office/officeart/2008/layout/LinedList"/>
    <dgm:cxn modelId="{6820D4C1-21B2-4AC0-8AF6-04E1BF312A3E}" type="presParOf" srcId="{79B31389-AA6B-475F-B2A1-0F8C19D0250A}" destId="{BC7A2AE9-CEED-477A-A18A-0A85365E514F}" srcOrd="0" destOrd="0" presId="urn:microsoft.com/office/officeart/2008/layout/LinedList"/>
    <dgm:cxn modelId="{17F79CD1-4DFC-4524-9FEB-3AA17116DDBF}" type="presParOf" srcId="{79B31389-AA6B-475F-B2A1-0F8C19D0250A}" destId="{7B001E67-1989-4D19-95EF-AE500DEF63D8}" srcOrd="1" destOrd="0" presId="urn:microsoft.com/office/officeart/2008/layout/LinedList"/>
    <dgm:cxn modelId="{9994DF69-4C54-47E2-964C-3356319CF159}" type="presParOf" srcId="{7B001E67-1989-4D19-95EF-AE500DEF63D8}" destId="{10F32918-1033-4768-B1C1-ABACC6E4F20C}" srcOrd="0" destOrd="0" presId="urn:microsoft.com/office/officeart/2008/layout/LinedList"/>
    <dgm:cxn modelId="{69ED7DAB-81E2-4A7B-A30C-462BEF67A525}" type="presParOf" srcId="{7B001E67-1989-4D19-95EF-AE500DEF63D8}" destId="{891C2A3F-6280-4956-B2E6-F4E79B973888}" srcOrd="1" destOrd="0" presId="urn:microsoft.com/office/officeart/2008/layout/LinedList"/>
    <dgm:cxn modelId="{16266034-0B0E-4D71-98C6-C5C1C4487410}" type="presParOf" srcId="{79B31389-AA6B-475F-B2A1-0F8C19D0250A}" destId="{791358E3-9E12-48C8-92FD-AAD928E15C6C}" srcOrd="2" destOrd="0" presId="urn:microsoft.com/office/officeart/2008/layout/LinedList"/>
    <dgm:cxn modelId="{40C6D7B5-A504-4E02-BE59-CEAEC9E2B365}" type="presParOf" srcId="{79B31389-AA6B-475F-B2A1-0F8C19D0250A}" destId="{6EA4B014-D13D-40A8-BFAD-A296355302E3}" srcOrd="3" destOrd="0" presId="urn:microsoft.com/office/officeart/2008/layout/LinedList"/>
    <dgm:cxn modelId="{7CBFC958-05E5-4453-A33F-D35BD4DACEBD}" type="presParOf" srcId="{6EA4B014-D13D-40A8-BFAD-A296355302E3}" destId="{E38655C7-E15A-4629-9591-7A15E95ADCFD}" srcOrd="0" destOrd="0" presId="urn:microsoft.com/office/officeart/2008/layout/LinedList"/>
    <dgm:cxn modelId="{82DDD144-7D3A-4D21-AE4A-C17723523A6D}" type="presParOf" srcId="{6EA4B014-D13D-40A8-BFAD-A296355302E3}" destId="{DA10E436-9518-434D-87F7-979827161B16}" srcOrd="1" destOrd="0" presId="urn:microsoft.com/office/officeart/2008/layout/LinedList"/>
    <dgm:cxn modelId="{426DBF56-65A0-48E8-95DC-6CC5AE6DBBEC}" type="presParOf" srcId="{79B31389-AA6B-475F-B2A1-0F8C19D0250A}" destId="{3A631B64-391C-4DA8-9216-4862913E6FF1}" srcOrd="4" destOrd="0" presId="urn:microsoft.com/office/officeart/2008/layout/LinedList"/>
    <dgm:cxn modelId="{860701D0-C6EF-448A-A978-304132BA488F}" type="presParOf" srcId="{79B31389-AA6B-475F-B2A1-0F8C19D0250A}" destId="{4BF74FB8-2547-4A93-B963-EA4D32469E92}" srcOrd="5" destOrd="0" presId="urn:microsoft.com/office/officeart/2008/layout/LinedList"/>
    <dgm:cxn modelId="{6E5C3FAF-72D9-42BD-8AA3-DE01DBF16B41}" type="presParOf" srcId="{4BF74FB8-2547-4A93-B963-EA4D32469E92}" destId="{A71CF81A-8410-4563-8B13-DD5E10984900}" srcOrd="0" destOrd="0" presId="urn:microsoft.com/office/officeart/2008/layout/LinedList"/>
    <dgm:cxn modelId="{9F02874A-BFB2-467C-A2DA-24475CC3A474}" type="presParOf" srcId="{4BF74FB8-2547-4A93-B963-EA4D32469E92}" destId="{D9BFE890-A965-42C2-9114-AE5B6E8EB907}" srcOrd="1" destOrd="0" presId="urn:microsoft.com/office/officeart/2008/layout/Lin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15D1FD-E82E-4442-A843-07A99E443A25}"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s-ES"/>
        </a:p>
      </dgm:t>
    </dgm:pt>
    <dgm:pt modelId="{DD7841B9-08B4-4762-A3BE-1488BE12C605}">
      <dgm:prSet/>
      <dgm:spPr/>
      <dgm:t>
        <a:bodyPr/>
        <a:lstStyle/>
        <a:p>
          <a:r>
            <a:rPr lang="es-ES" dirty="0"/>
            <a:t>Conducta moral: correcto o no</a:t>
          </a:r>
          <a:endParaRPr lang="es-EC" dirty="0"/>
        </a:p>
      </dgm:t>
    </dgm:pt>
    <dgm:pt modelId="{D4114998-7475-493A-9684-54631F886996}" type="parTrans" cxnId="{CB2203C8-E061-425F-A2A3-44E5E3D67370}">
      <dgm:prSet/>
      <dgm:spPr/>
      <dgm:t>
        <a:bodyPr/>
        <a:lstStyle/>
        <a:p>
          <a:endParaRPr lang="es-ES"/>
        </a:p>
      </dgm:t>
    </dgm:pt>
    <dgm:pt modelId="{5CA12755-E98C-4C8C-B539-62DF2BAD5E2C}" type="sibTrans" cxnId="{CB2203C8-E061-425F-A2A3-44E5E3D67370}">
      <dgm:prSet/>
      <dgm:spPr/>
      <dgm:t>
        <a:bodyPr/>
        <a:lstStyle/>
        <a:p>
          <a:endParaRPr lang="es-ES"/>
        </a:p>
      </dgm:t>
    </dgm:pt>
    <dgm:pt modelId="{CC563BA9-B342-4EB0-8103-7878CECBF1E5}">
      <dgm:prSet/>
      <dgm:spPr/>
      <dgm:t>
        <a:bodyPr/>
        <a:lstStyle/>
        <a:p>
          <a:r>
            <a:rPr lang="es-ES"/>
            <a:t>Emoción</a:t>
          </a:r>
          <a:endParaRPr lang="es-EC" dirty="0"/>
        </a:p>
      </dgm:t>
    </dgm:pt>
    <dgm:pt modelId="{8FA469A3-3BB4-4E3A-944E-11EC56A82933}" type="parTrans" cxnId="{1AC58AB2-C51B-41BA-882E-77779FC79C17}">
      <dgm:prSet/>
      <dgm:spPr/>
      <dgm:t>
        <a:bodyPr/>
        <a:lstStyle/>
        <a:p>
          <a:endParaRPr lang="es-ES"/>
        </a:p>
      </dgm:t>
    </dgm:pt>
    <dgm:pt modelId="{660A0958-1401-4F3D-B62C-01D93D0ABE04}" type="sibTrans" cxnId="{1AC58AB2-C51B-41BA-882E-77779FC79C17}">
      <dgm:prSet/>
      <dgm:spPr/>
      <dgm:t>
        <a:bodyPr/>
        <a:lstStyle/>
        <a:p>
          <a:endParaRPr lang="es-ES"/>
        </a:p>
      </dgm:t>
    </dgm:pt>
    <dgm:pt modelId="{02E86FB3-AD71-4BCC-87B5-4C3580B356D8}" type="pres">
      <dgm:prSet presAssocID="{D215D1FD-E82E-4442-A843-07A99E443A25}" presName="diagram" presStyleCnt="0">
        <dgm:presLayoutVars>
          <dgm:chPref val="1"/>
          <dgm:dir/>
          <dgm:animOne val="branch"/>
          <dgm:animLvl val="lvl"/>
          <dgm:resizeHandles/>
        </dgm:presLayoutVars>
      </dgm:prSet>
      <dgm:spPr/>
      <dgm:t>
        <a:bodyPr/>
        <a:lstStyle/>
        <a:p>
          <a:endParaRPr lang="es-ES"/>
        </a:p>
      </dgm:t>
    </dgm:pt>
    <dgm:pt modelId="{02E3AD22-5BBB-4812-AFBC-59F2A8EE69E2}" type="pres">
      <dgm:prSet presAssocID="{DD7841B9-08B4-4762-A3BE-1488BE12C605}" presName="root" presStyleCnt="0"/>
      <dgm:spPr/>
    </dgm:pt>
    <dgm:pt modelId="{1737C3FC-09D8-45F7-B8A3-7C7635E9A376}" type="pres">
      <dgm:prSet presAssocID="{DD7841B9-08B4-4762-A3BE-1488BE12C605}" presName="rootComposite" presStyleCnt="0"/>
      <dgm:spPr/>
    </dgm:pt>
    <dgm:pt modelId="{84155A75-F16E-461F-8CD3-69156F8146D1}" type="pres">
      <dgm:prSet presAssocID="{DD7841B9-08B4-4762-A3BE-1488BE12C605}" presName="rootText" presStyleLbl="node1" presStyleIdx="0" presStyleCnt="2"/>
      <dgm:spPr/>
      <dgm:t>
        <a:bodyPr/>
        <a:lstStyle/>
        <a:p>
          <a:endParaRPr lang="es-ES"/>
        </a:p>
      </dgm:t>
    </dgm:pt>
    <dgm:pt modelId="{C75654CB-8648-4E11-89CD-62DE3CC2B793}" type="pres">
      <dgm:prSet presAssocID="{DD7841B9-08B4-4762-A3BE-1488BE12C605}" presName="rootConnector" presStyleLbl="node1" presStyleIdx="0" presStyleCnt="2"/>
      <dgm:spPr/>
      <dgm:t>
        <a:bodyPr/>
        <a:lstStyle/>
        <a:p>
          <a:endParaRPr lang="es-ES"/>
        </a:p>
      </dgm:t>
    </dgm:pt>
    <dgm:pt modelId="{EDD85777-6DB9-4A5D-B082-5B695692754A}" type="pres">
      <dgm:prSet presAssocID="{DD7841B9-08B4-4762-A3BE-1488BE12C605}" presName="childShape" presStyleCnt="0"/>
      <dgm:spPr/>
    </dgm:pt>
    <dgm:pt modelId="{6A614834-0A3C-4251-98AA-008A8108E829}" type="pres">
      <dgm:prSet presAssocID="{CC563BA9-B342-4EB0-8103-7878CECBF1E5}" presName="root" presStyleCnt="0"/>
      <dgm:spPr/>
    </dgm:pt>
    <dgm:pt modelId="{AA3387D2-3C79-47AD-89C5-0662CBAD9ED4}" type="pres">
      <dgm:prSet presAssocID="{CC563BA9-B342-4EB0-8103-7878CECBF1E5}" presName="rootComposite" presStyleCnt="0"/>
      <dgm:spPr/>
    </dgm:pt>
    <dgm:pt modelId="{B7E9FB81-560A-456B-BCFB-102F5A30AAF3}" type="pres">
      <dgm:prSet presAssocID="{CC563BA9-B342-4EB0-8103-7878CECBF1E5}" presName="rootText" presStyleLbl="node1" presStyleIdx="1" presStyleCnt="2"/>
      <dgm:spPr/>
      <dgm:t>
        <a:bodyPr/>
        <a:lstStyle/>
        <a:p>
          <a:endParaRPr lang="es-ES"/>
        </a:p>
      </dgm:t>
    </dgm:pt>
    <dgm:pt modelId="{681A6A66-57B5-4D50-87E9-7571D88C0748}" type="pres">
      <dgm:prSet presAssocID="{CC563BA9-B342-4EB0-8103-7878CECBF1E5}" presName="rootConnector" presStyleLbl="node1" presStyleIdx="1" presStyleCnt="2"/>
      <dgm:spPr/>
      <dgm:t>
        <a:bodyPr/>
        <a:lstStyle/>
        <a:p>
          <a:endParaRPr lang="es-ES"/>
        </a:p>
      </dgm:t>
    </dgm:pt>
    <dgm:pt modelId="{C80A07D8-9703-4837-B39D-F99876063CCB}" type="pres">
      <dgm:prSet presAssocID="{CC563BA9-B342-4EB0-8103-7878CECBF1E5}" presName="childShape" presStyleCnt="0"/>
      <dgm:spPr/>
    </dgm:pt>
  </dgm:ptLst>
  <dgm:cxnLst>
    <dgm:cxn modelId="{1AC58AB2-C51B-41BA-882E-77779FC79C17}" srcId="{D215D1FD-E82E-4442-A843-07A99E443A25}" destId="{CC563BA9-B342-4EB0-8103-7878CECBF1E5}" srcOrd="1" destOrd="0" parTransId="{8FA469A3-3BB4-4E3A-944E-11EC56A82933}" sibTransId="{660A0958-1401-4F3D-B62C-01D93D0ABE04}"/>
    <dgm:cxn modelId="{297945F9-C640-4C34-9FC0-BB106A9637EC}" type="presOf" srcId="{D215D1FD-E82E-4442-A843-07A99E443A25}" destId="{02E86FB3-AD71-4BCC-87B5-4C3580B356D8}" srcOrd="0" destOrd="0" presId="urn:microsoft.com/office/officeart/2005/8/layout/hierarchy3"/>
    <dgm:cxn modelId="{57601A1E-098A-486D-8F5C-5A2E1AE04045}" type="presOf" srcId="{DD7841B9-08B4-4762-A3BE-1488BE12C605}" destId="{84155A75-F16E-461F-8CD3-69156F8146D1}" srcOrd="0" destOrd="0" presId="urn:microsoft.com/office/officeart/2005/8/layout/hierarchy3"/>
    <dgm:cxn modelId="{08A4FFEB-FE6C-4787-BE62-EF9B223EF231}" type="presOf" srcId="{CC563BA9-B342-4EB0-8103-7878CECBF1E5}" destId="{B7E9FB81-560A-456B-BCFB-102F5A30AAF3}" srcOrd="0" destOrd="0" presId="urn:microsoft.com/office/officeart/2005/8/layout/hierarchy3"/>
    <dgm:cxn modelId="{9CA1EEEF-F04B-420E-B06C-A61E885D5392}" type="presOf" srcId="{CC563BA9-B342-4EB0-8103-7878CECBF1E5}" destId="{681A6A66-57B5-4D50-87E9-7571D88C0748}" srcOrd="1" destOrd="0" presId="urn:microsoft.com/office/officeart/2005/8/layout/hierarchy3"/>
    <dgm:cxn modelId="{501B88C0-A0D4-4173-B90A-81E34CBCE61E}" type="presOf" srcId="{DD7841B9-08B4-4762-A3BE-1488BE12C605}" destId="{C75654CB-8648-4E11-89CD-62DE3CC2B793}" srcOrd="1" destOrd="0" presId="urn:microsoft.com/office/officeart/2005/8/layout/hierarchy3"/>
    <dgm:cxn modelId="{CB2203C8-E061-425F-A2A3-44E5E3D67370}" srcId="{D215D1FD-E82E-4442-A843-07A99E443A25}" destId="{DD7841B9-08B4-4762-A3BE-1488BE12C605}" srcOrd="0" destOrd="0" parTransId="{D4114998-7475-493A-9684-54631F886996}" sibTransId="{5CA12755-E98C-4C8C-B539-62DF2BAD5E2C}"/>
    <dgm:cxn modelId="{F4A039B8-4895-466F-9D76-E5C298CFFBB2}" type="presParOf" srcId="{02E86FB3-AD71-4BCC-87B5-4C3580B356D8}" destId="{02E3AD22-5BBB-4812-AFBC-59F2A8EE69E2}" srcOrd="0" destOrd="0" presId="urn:microsoft.com/office/officeart/2005/8/layout/hierarchy3"/>
    <dgm:cxn modelId="{64B78CB1-B931-4930-9299-1F830A6A6360}" type="presParOf" srcId="{02E3AD22-5BBB-4812-AFBC-59F2A8EE69E2}" destId="{1737C3FC-09D8-45F7-B8A3-7C7635E9A376}" srcOrd="0" destOrd="0" presId="urn:microsoft.com/office/officeart/2005/8/layout/hierarchy3"/>
    <dgm:cxn modelId="{46D8F987-C834-4670-92E7-A8A7CE3EBBC6}" type="presParOf" srcId="{1737C3FC-09D8-45F7-B8A3-7C7635E9A376}" destId="{84155A75-F16E-461F-8CD3-69156F8146D1}" srcOrd="0" destOrd="0" presId="urn:microsoft.com/office/officeart/2005/8/layout/hierarchy3"/>
    <dgm:cxn modelId="{9652A4FB-B3EF-48F7-86D8-A005ACDE6D9E}" type="presParOf" srcId="{1737C3FC-09D8-45F7-B8A3-7C7635E9A376}" destId="{C75654CB-8648-4E11-89CD-62DE3CC2B793}" srcOrd="1" destOrd="0" presId="urn:microsoft.com/office/officeart/2005/8/layout/hierarchy3"/>
    <dgm:cxn modelId="{54A697E0-15C9-4584-B76F-371564077CC3}" type="presParOf" srcId="{02E3AD22-5BBB-4812-AFBC-59F2A8EE69E2}" destId="{EDD85777-6DB9-4A5D-B082-5B695692754A}" srcOrd="1" destOrd="0" presId="urn:microsoft.com/office/officeart/2005/8/layout/hierarchy3"/>
    <dgm:cxn modelId="{EC23ADA4-F027-41EA-AD18-D52E79FED4CA}" type="presParOf" srcId="{02E86FB3-AD71-4BCC-87B5-4C3580B356D8}" destId="{6A614834-0A3C-4251-98AA-008A8108E829}" srcOrd="1" destOrd="0" presId="urn:microsoft.com/office/officeart/2005/8/layout/hierarchy3"/>
    <dgm:cxn modelId="{2D5EF5CF-01AB-449A-AD80-BDB3233D2377}" type="presParOf" srcId="{6A614834-0A3C-4251-98AA-008A8108E829}" destId="{AA3387D2-3C79-47AD-89C5-0662CBAD9ED4}" srcOrd="0" destOrd="0" presId="urn:microsoft.com/office/officeart/2005/8/layout/hierarchy3"/>
    <dgm:cxn modelId="{C691A540-A40D-499D-A96A-B775D0C52D72}" type="presParOf" srcId="{AA3387D2-3C79-47AD-89C5-0662CBAD9ED4}" destId="{B7E9FB81-560A-456B-BCFB-102F5A30AAF3}" srcOrd="0" destOrd="0" presId="urn:microsoft.com/office/officeart/2005/8/layout/hierarchy3"/>
    <dgm:cxn modelId="{6B18CF79-78D5-44F6-BE15-49BDFB37D387}" type="presParOf" srcId="{AA3387D2-3C79-47AD-89C5-0662CBAD9ED4}" destId="{681A6A66-57B5-4D50-87E9-7571D88C0748}" srcOrd="1" destOrd="0" presId="urn:microsoft.com/office/officeart/2005/8/layout/hierarchy3"/>
    <dgm:cxn modelId="{676AAE19-2E63-42BA-BFF0-BDA1FFB13BAF}" type="presParOf" srcId="{6A614834-0A3C-4251-98AA-008A8108E829}" destId="{C80A07D8-9703-4837-B39D-F99876063CCB}" srcOrd="1" destOrd="0" presId="urn:microsoft.com/office/officeart/2005/8/layout/hierarchy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7117CD-F976-7746-AD5A-844741F02A8E}" type="doc">
      <dgm:prSet loTypeId="urn:microsoft.com/office/officeart/2005/8/layout/process4" loCatId="" qsTypeId="urn:microsoft.com/office/officeart/2005/8/quickstyle/simple3" qsCatId="simple" csTypeId="urn:microsoft.com/office/officeart/2005/8/colors/colorful3" csCatId="colorful" phldr="1"/>
      <dgm:spPr/>
      <dgm:t>
        <a:bodyPr/>
        <a:lstStyle/>
        <a:p>
          <a:endParaRPr lang="es-ES_tradnl"/>
        </a:p>
      </dgm:t>
    </dgm:pt>
    <dgm:pt modelId="{C4FFDE25-AC10-1B44-A442-92DC584D9D75}">
      <dgm:prSet phldrT="[Texto]" custT="1"/>
      <dgm:spPr>
        <a:solidFill>
          <a:schemeClr val="accent1">
            <a:lumMod val="60000"/>
            <a:lumOff val="40000"/>
          </a:schemeClr>
        </a:solidFill>
      </dgm:spPr>
      <dgm:t>
        <a:bodyPr/>
        <a:lstStyle/>
        <a:p>
          <a:r>
            <a:rPr lang="es-ES_tradnl" sz="1200" b="1" dirty="0">
              <a:latin typeface="Arial" charset="0"/>
              <a:ea typeface="Arial" charset="0"/>
              <a:cs typeface="Arial" charset="0"/>
            </a:rPr>
            <a:t>Enfoque mixto</a:t>
          </a:r>
        </a:p>
      </dgm:t>
    </dgm:pt>
    <dgm:pt modelId="{6043B881-C69A-B046-818B-A2CA6C6B7F5E}" type="parTrans" cxnId="{31F656B1-3E87-F84E-B21C-98F4059AA2E0}">
      <dgm:prSet/>
      <dgm:spPr/>
      <dgm:t>
        <a:bodyPr/>
        <a:lstStyle/>
        <a:p>
          <a:endParaRPr lang="es-ES_tradnl" sz="1200">
            <a:latin typeface="Arial" charset="0"/>
            <a:ea typeface="Arial" charset="0"/>
            <a:cs typeface="Arial" charset="0"/>
          </a:endParaRPr>
        </a:p>
      </dgm:t>
    </dgm:pt>
    <dgm:pt modelId="{C1D24E8A-8CCC-EE44-8701-C20ABA9E9553}" type="sibTrans" cxnId="{31F656B1-3E87-F84E-B21C-98F4059AA2E0}">
      <dgm:prSet/>
      <dgm:spPr/>
      <dgm:t>
        <a:bodyPr/>
        <a:lstStyle/>
        <a:p>
          <a:endParaRPr lang="es-ES_tradnl" sz="1200">
            <a:latin typeface="Arial" charset="0"/>
            <a:ea typeface="Arial" charset="0"/>
            <a:cs typeface="Arial" charset="0"/>
          </a:endParaRPr>
        </a:p>
      </dgm:t>
    </dgm:pt>
    <dgm:pt modelId="{AF492B39-849B-394A-A40F-CBB0ED8EC693}">
      <dgm:prSet phldrT="[Texto]" custT="1"/>
      <dgm:spPr>
        <a:solidFill>
          <a:schemeClr val="accent5">
            <a:lumMod val="40000"/>
            <a:lumOff val="60000"/>
            <a:alpha val="90000"/>
          </a:schemeClr>
        </a:solidFill>
      </dgm:spPr>
      <dgm:t>
        <a:bodyPr/>
        <a:lstStyle/>
        <a:p>
          <a:r>
            <a:rPr lang="es-ES_tradnl" sz="1200" dirty="0">
              <a:latin typeface="Arial" charset="0"/>
              <a:ea typeface="Arial" charset="0"/>
              <a:cs typeface="Arial" charset="0"/>
            </a:rPr>
            <a:t>Cualitativo</a:t>
          </a:r>
        </a:p>
      </dgm:t>
    </dgm:pt>
    <dgm:pt modelId="{8E9E30F3-F2BF-094D-9BE4-4F87CF2FC826}" type="parTrans" cxnId="{4F9096DA-38F5-4B46-99AC-007EB39E83C0}">
      <dgm:prSet/>
      <dgm:spPr/>
      <dgm:t>
        <a:bodyPr/>
        <a:lstStyle/>
        <a:p>
          <a:endParaRPr lang="es-ES_tradnl" sz="1200">
            <a:latin typeface="Arial" charset="0"/>
            <a:ea typeface="Arial" charset="0"/>
            <a:cs typeface="Arial" charset="0"/>
          </a:endParaRPr>
        </a:p>
      </dgm:t>
    </dgm:pt>
    <dgm:pt modelId="{442825BB-9479-DF48-BFBC-3EB8028E313D}" type="sibTrans" cxnId="{4F9096DA-38F5-4B46-99AC-007EB39E83C0}">
      <dgm:prSet/>
      <dgm:spPr/>
      <dgm:t>
        <a:bodyPr/>
        <a:lstStyle/>
        <a:p>
          <a:endParaRPr lang="es-ES_tradnl" sz="1200">
            <a:latin typeface="Arial" charset="0"/>
            <a:ea typeface="Arial" charset="0"/>
            <a:cs typeface="Arial" charset="0"/>
          </a:endParaRPr>
        </a:p>
      </dgm:t>
    </dgm:pt>
    <dgm:pt modelId="{F3D24A6F-3853-4B7F-8B50-E38F7697E218}">
      <dgm:prSet phldrT="[Texto]" custT="1"/>
      <dgm:spPr>
        <a:solidFill>
          <a:schemeClr val="accent5">
            <a:lumMod val="40000"/>
            <a:lumOff val="60000"/>
            <a:alpha val="90000"/>
          </a:schemeClr>
        </a:solidFill>
      </dgm:spPr>
      <dgm:t>
        <a:bodyPr/>
        <a:lstStyle/>
        <a:p>
          <a:r>
            <a:rPr lang="es-ES_tradnl" sz="1200" dirty="0">
              <a:latin typeface="Arial" charset="0"/>
              <a:ea typeface="Arial" charset="0"/>
              <a:cs typeface="Arial" charset="0"/>
            </a:rPr>
            <a:t>Cuantitativo</a:t>
          </a:r>
        </a:p>
      </dgm:t>
    </dgm:pt>
    <dgm:pt modelId="{4913373B-3B4F-400B-9311-3FDADA297C05}" type="parTrans" cxnId="{E5D923AF-9CA5-4EF0-B681-EC3D97E46A1A}">
      <dgm:prSet/>
      <dgm:spPr/>
      <dgm:t>
        <a:bodyPr/>
        <a:lstStyle/>
        <a:p>
          <a:endParaRPr lang="es-ES"/>
        </a:p>
      </dgm:t>
    </dgm:pt>
    <dgm:pt modelId="{FD1B4685-B6C6-4D19-9665-7C6973BBBA48}" type="sibTrans" cxnId="{E5D923AF-9CA5-4EF0-B681-EC3D97E46A1A}">
      <dgm:prSet/>
      <dgm:spPr/>
      <dgm:t>
        <a:bodyPr/>
        <a:lstStyle/>
        <a:p>
          <a:endParaRPr lang="es-ES"/>
        </a:p>
      </dgm:t>
    </dgm:pt>
    <dgm:pt modelId="{83513BD5-F431-7543-9AF3-7EB06820DC93}" type="pres">
      <dgm:prSet presAssocID="{5A7117CD-F976-7746-AD5A-844741F02A8E}" presName="Name0" presStyleCnt="0">
        <dgm:presLayoutVars>
          <dgm:dir/>
          <dgm:animLvl val="lvl"/>
          <dgm:resizeHandles val="exact"/>
        </dgm:presLayoutVars>
      </dgm:prSet>
      <dgm:spPr/>
      <dgm:t>
        <a:bodyPr/>
        <a:lstStyle/>
        <a:p>
          <a:endParaRPr lang="es-ES"/>
        </a:p>
      </dgm:t>
    </dgm:pt>
    <dgm:pt modelId="{88E96D14-7F5C-8142-BF2D-10F4B59569A3}" type="pres">
      <dgm:prSet presAssocID="{C4FFDE25-AC10-1B44-A442-92DC584D9D75}" presName="boxAndChildren" presStyleCnt="0"/>
      <dgm:spPr/>
    </dgm:pt>
    <dgm:pt modelId="{917600C3-64EF-C945-9A57-A810B39CBAA6}" type="pres">
      <dgm:prSet presAssocID="{C4FFDE25-AC10-1B44-A442-92DC584D9D75}" presName="parentTextBox" presStyleLbl="node1" presStyleIdx="0" presStyleCnt="1"/>
      <dgm:spPr/>
      <dgm:t>
        <a:bodyPr/>
        <a:lstStyle/>
        <a:p>
          <a:endParaRPr lang="es-ES"/>
        </a:p>
      </dgm:t>
    </dgm:pt>
    <dgm:pt modelId="{0755F8D6-89EB-874E-B25F-936009FE430A}" type="pres">
      <dgm:prSet presAssocID="{C4FFDE25-AC10-1B44-A442-92DC584D9D75}" presName="entireBox" presStyleLbl="node1" presStyleIdx="0" presStyleCnt="1"/>
      <dgm:spPr/>
      <dgm:t>
        <a:bodyPr/>
        <a:lstStyle/>
        <a:p>
          <a:endParaRPr lang="es-ES"/>
        </a:p>
      </dgm:t>
    </dgm:pt>
    <dgm:pt modelId="{1765DA5B-A95B-4E45-BF9E-7CF4B56C36EA}" type="pres">
      <dgm:prSet presAssocID="{C4FFDE25-AC10-1B44-A442-92DC584D9D75}" presName="descendantBox" presStyleCnt="0"/>
      <dgm:spPr/>
    </dgm:pt>
    <dgm:pt modelId="{0D831162-346F-D543-8E6D-66636AAB5519}" type="pres">
      <dgm:prSet presAssocID="{AF492B39-849B-394A-A40F-CBB0ED8EC693}" presName="childTextBox" presStyleLbl="fgAccFollowNode1" presStyleIdx="0" presStyleCnt="2">
        <dgm:presLayoutVars>
          <dgm:bulletEnabled val="1"/>
        </dgm:presLayoutVars>
      </dgm:prSet>
      <dgm:spPr/>
      <dgm:t>
        <a:bodyPr/>
        <a:lstStyle/>
        <a:p>
          <a:endParaRPr lang="es-ES"/>
        </a:p>
      </dgm:t>
    </dgm:pt>
    <dgm:pt modelId="{A62FF0B1-E3D9-4A78-9E25-F5A8B6E95C4C}" type="pres">
      <dgm:prSet presAssocID="{F3D24A6F-3853-4B7F-8B50-E38F7697E218}" presName="childTextBox" presStyleLbl="fgAccFollowNode1" presStyleIdx="1" presStyleCnt="2">
        <dgm:presLayoutVars>
          <dgm:bulletEnabled val="1"/>
        </dgm:presLayoutVars>
      </dgm:prSet>
      <dgm:spPr/>
      <dgm:t>
        <a:bodyPr/>
        <a:lstStyle/>
        <a:p>
          <a:endParaRPr lang="es-ES"/>
        </a:p>
      </dgm:t>
    </dgm:pt>
  </dgm:ptLst>
  <dgm:cxnLst>
    <dgm:cxn modelId="{E5D923AF-9CA5-4EF0-B681-EC3D97E46A1A}" srcId="{C4FFDE25-AC10-1B44-A442-92DC584D9D75}" destId="{F3D24A6F-3853-4B7F-8B50-E38F7697E218}" srcOrd="1" destOrd="0" parTransId="{4913373B-3B4F-400B-9311-3FDADA297C05}" sibTransId="{FD1B4685-B6C6-4D19-9665-7C6973BBBA48}"/>
    <dgm:cxn modelId="{3C018518-E7A0-284D-B609-8EB2E3D50BE0}" type="presOf" srcId="{5A7117CD-F976-7746-AD5A-844741F02A8E}" destId="{83513BD5-F431-7543-9AF3-7EB06820DC93}" srcOrd="0" destOrd="0" presId="urn:microsoft.com/office/officeart/2005/8/layout/process4"/>
    <dgm:cxn modelId="{31F656B1-3E87-F84E-B21C-98F4059AA2E0}" srcId="{5A7117CD-F976-7746-AD5A-844741F02A8E}" destId="{C4FFDE25-AC10-1B44-A442-92DC584D9D75}" srcOrd="0" destOrd="0" parTransId="{6043B881-C69A-B046-818B-A2CA6C6B7F5E}" sibTransId="{C1D24E8A-8CCC-EE44-8701-C20ABA9E9553}"/>
    <dgm:cxn modelId="{4F9096DA-38F5-4B46-99AC-007EB39E83C0}" srcId="{C4FFDE25-AC10-1B44-A442-92DC584D9D75}" destId="{AF492B39-849B-394A-A40F-CBB0ED8EC693}" srcOrd="0" destOrd="0" parTransId="{8E9E30F3-F2BF-094D-9BE4-4F87CF2FC826}" sibTransId="{442825BB-9479-DF48-BFBC-3EB8028E313D}"/>
    <dgm:cxn modelId="{4C3F0A7D-98C2-4289-829D-9B6696496074}" type="presOf" srcId="{C4FFDE25-AC10-1B44-A442-92DC584D9D75}" destId="{0755F8D6-89EB-874E-B25F-936009FE430A}" srcOrd="1" destOrd="0" presId="urn:microsoft.com/office/officeart/2005/8/layout/process4"/>
    <dgm:cxn modelId="{4DCCC25A-8369-4553-A922-384D1C743AA7}" type="presOf" srcId="{C4FFDE25-AC10-1B44-A442-92DC584D9D75}" destId="{917600C3-64EF-C945-9A57-A810B39CBAA6}" srcOrd="0" destOrd="0" presId="urn:microsoft.com/office/officeart/2005/8/layout/process4"/>
    <dgm:cxn modelId="{3F067545-816F-4644-97FC-53EDE21D9CD9}" type="presOf" srcId="{AF492B39-849B-394A-A40F-CBB0ED8EC693}" destId="{0D831162-346F-D543-8E6D-66636AAB5519}" srcOrd="0" destOrd="0" presId="urn:microsoft.com/office/officeart/2005/8/layout/process4"/>
    <dgm:cxn modelId="{01C62910-DD58-4D5C-87F2-50950A41B0D0}" type="presOf" srcId="{F3D24A6F-3853-4B7F-8B50-E38F7697E218}" destId="{A62FF0B1-E3D9-4A78-9E25-F5A8B6E95C4C}" srcOrd="0" destOrd="0" presId="urn:microsoft.com/office/officeart/2005/8/layout/process4"/>
    <dgm:cxn modelId="{D12357DC-341A-4217-B40F-24B874A2F2D6}" type="presParOf" srcId="{83513BD5-F431-7543-9AF3-7EB06820DC93}" destId="{88E96D14-7F5C-8142-BF2D-10F4B59569A3}" srcOrd="0" destOrd="0" presId="urn:microsoft.com/office/officeart/2005/8/layout/process4"/>
    <dgm:cxn modelId="{DF95EBEA-DB77-42C3-8AE6-F0D3068F59AA}" type="presParOf" srcId="{88E96D14-7F5C-8142-BF2D-10F4B59569A3}" destId="{917600C3-64EF-C945-9A57-A810B39CBAA6}" srcOrd="0" destOrd="0" presId="urn:microsoft.com/office/officeart/2005/8/layout/process4"/>
    <dgm:cxn modelId="{EEFA8CC9-0DAE-44E4-BE5F-933863735CAC}" type="presParOf" srcId="{88E96D14-7F5C-8142-BF2D-10F4B59569A3}" destId="{0755F8D6-89EB-874E-B25F-936009FE430A}" srcOrd="1" destOrd="0" presId="urn:microsoft.com/office/officeart/2005/8/layout/process4"/>
    <dgm:cxn modelId="{D945D0D7-AC2A-4EC5-BEA2-25730F5681FC}" type="presParOf" srcId="{88E96D14-7F5C-8142-BF2D-10F4B59569A3}" destId="{1765DA5B-A95B-4E45-BF9E-7CF4B56C36EA}" srcOrd="2" destOrd="0" presId="urn:microsoft.com/office/officeart/2005/8/layout/process4"/>
    <dgm:cxn modelId="{2BFF823B-4EBC-48ED-96BA-DB28C452759A}" type="presParOf" srcId="{1765DA5B-A95B-4E45-BF9E-7CF4B56C36EA}" destId="{0D831162-346F-D543-8E6D-66636AAB5519}" srcOrd="0" destOrd="0" presId="urn:microsoft.com/office/officeart/2005/8/layout/process4"/>
    <dgm:cxn modelId="{2015C5D4-2740-406A-A455-D8C4E18EB9AE}" type="presParOf" srcId="{1765DA5B-A95B-4E45-BF9E-7CF4B56C36EA}" destId="{A62FF0B1-E3D9-4A78-9E25-F5A8B6E95C4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623357-A267-C547-BF99-AE5379CD7A43}" type="doc">
      <dgm:prSet loTypeId="urn:microsoft.com/office/officeart/2005/8/layout/lProcess1" loCatId="" qsTypeId="urn:microsoft.com/office/officeart/2005/8/quickstyle/simple1" qsCatId="simple" csTypeId="urn:microsoft.com/office/officeart/2005/8/colors/colorful2" csCatId="colorful" phldr="1"/>
      <dgm:spPr/>
    </dgm:pt>
    <dgm:pt modelId="{D7880452-C5F0-524C-B84C-38E2E9ACF672}">
      <dgm:prSet phldrT="[Texto]" custT="1"/>
      <dgm:spPr/>
      <dgm:t>
        <a:bodyPr/>
        <a:lstStyle/>
        <a:p>
          <a:r>
            <a:rPr lang="es-ES_tradnl" sz="1200" b="1" dirty="0">
              <a:latin typeface="Arial" charset="0"/>
              <a:ea typeface="Arial" charset="0"/>
              <a:cs typeface="Arial" charset="0"/>
            </a:rPr>
            <a:t>Descriptiva</a:t>
          </a:r>
        </a:p>
      </dgm:t>
    </dgm:pt>
    <dgm:pt modelId="{9D162747-4E67-3248-BB5E-BCB452D8DDEA}" type="parTrans" cxnId="{3C825B6D-4EBC-3348-B819-688E19783C84}">
      <dgm:prSet/>
      <dgm:spPr/>
      <dgm:t>
        <a:bodyPr/>
        <a:lstStyle/>
        <a:p>
          <a:endParaRPr lang="es-ES_tradnl" sz="1200" b="1">
            <a:latin typeface="Arial" charset="0"/>
            <a:ea typeface="Arial" charset="0"/>
            <a:cs typeface="Arial" charset="0"/>
          </a:endParaRPr>
        </a:p>
      </dgm:t>
    </dgm:pt>
    <dgm:pt modelId="{AC56FD7C-9ECE-2E41-A889-CA4870855043}" type="sibTrans" cxnId="{3C825B6D-4EBC-3348-B819-688E19783C84}">
      <dgm:prSet/>
      <dgm:spPr/>
      <dgm:t>
        <a:bodyPr/>
        <a:lstStyle/>
        <a:p>
          <a:endParaRPr lang="es-ES_tradnl" sz="1200" b="1">
            <a:latin typeface="Arial" charset="0"/>
            <a:ea typeface="Arial" charset="0"/>
            <a:cs typeface="Arial" charset="0"/>
          </a:endParaRPr>
        </a:p>
      </dgm:t>
    </dgm:pt>
    <dgm:pt modelId="{8584BEF3-A97A-8E44-9BC7-55B2287B4A55}">
      <dgm:prSet phldrT="[Texto]" custT="1"/>
      <dgm:spPr/>
      <dgm:t>
        <a:bodyPr/>
        <a:lstStyle/>
        <a:p>
          <a:r>
            <a:rPr lang="es-ES_tradnl" sz="1200" b="1" dirty="0">
              <a:latin typeface="Arial" charset="0"/>
              <a:ea typeface="Arial" charset="0"/>
              <a:cs typeface="Arial" charset="0"/>
            </a:rPr>
            <a:t>Correlacional</a:t>
          </a:r>
        </a:p>
      </dgm:t>
    </dgm:pt>
    <dgm:pt modelId="{FF70A514-6BD5-8247-95E0-9EE020624F34}" type="parTrans" cxnId="{5FF73EA3-23AB-9B4F-97C6-A60470A94D26}">
      <dgm:prSet/>
      <dgm:spPr/>
      <dgm:t>
        <a:bodyPr/>
        <a:lstStyle/>
        <a:p>
          <a:endParaRPr lang="es-ES_tradnl" sz="1200" b="1">
            <a:latin typeface="Arial" charset="0"/>
            <a:ea typeface="Arial" charset="0"/>
            <a:cs typeface="Arial" charset="0"/>
          </a:endParaRPr>
        </a:p>
      </dgm:t>
    </dgm:pt>
    <dgm:pt modelId="{B678CC68-1E14-BB40-8632-A1F3EA6CD910}" type="sibTrans" cxnId="{5FF73EA3-23AB-9B4F-97C6-A60470A94D26}">
      <dgm:prSet/>
      <dgm:spPr/>
      <dgm:t>
        <a:bodyPr/>
        <a:lstStyle/>
        <a:p>
          <a:endParaRPr lang="es-ES_tradnl" sz="1200" b="1">
            <a:latin typeface="Arial" charset="0"/>
            <a:ea typeface="Arial" charset="0"/>
            <a:cs typeface="Arial" charset="0"/>
          </a:endParaRPr>
        </a:p>
      </dgm:t>
    </dgm:pt>
    <dgm:pt modelId="{DDB03A97-5D4D-4E55-AC2B-860013BA8F7D}">
      <dgm:prSet phldrT="[Texto]" custT="1"/>
      <dgm:spPr/>
      <dgm:t>
        <a:bodyPr/>
        <a:lstStyle/>
        <a:p>
          <a:r>
            <a:rPr lang="es-ES_tradnl" sz="1200" b="1" dirty="0">
              <a:latin typeface="Arial" charset="0"/>
              <a:ea typeface="Arial" charset="0"/>
              <a:cs typeface="Arial" charset="0"/>
            </a:rPr>
            <a:t>Exploratoria</a:t>
          </a:r>
        </a:p>
      </dgm:t>
    </dgm:pt>
    <dgm:pt modelId="{7A194AE3-5198-41F9-ABEB-996A19E4EAAF}" type="parTrans" cxnId="{A7BAA78A-3699-465F-B5C3-EBD2C2FF7EB4}">
      <dgm:prSet/>
      <dgm:spPr/>
      <dgm:t>
        <a:bodyPr/>
        <a:lstStyle/>
        <a:p>
          <a:endParaRPr lang="es-ES"/>
        </a:p>
      </dgm:t>
    </dgm:pt>
    <dgm:pt modelId="{4DB2F4C7-00D7-4111-8047-3F8427D76058}" type="sibTrans" cxnId="{A7BAA78A-3699-465F-B5C3-EBD2C2FF7EB4}">
      <dgm:prSet/>
      <dgm:spPr/>
      <dgm:t>
        <a:bodyPr/>
        <a:lstStyle/>
        <a:p>
          <a:endParaRPr lang="es-ES"/>
        </a:p>
      </dgm:t>
    </dgm:pt>
    <dgm:pt modelId="{8E33AB84-291C-BE42-B5FD-19B6502F7F5A}" type="pres">
      <dgm:prSet presAssocID="{FA623357-A267-C547-BF99-AE5379CD7A43}" presName="Name0" presStyleCnt="0">
        <dgm:presLayoutVars>
          <dgm:dir/>
          <dgm:animLvl val="lvl"/>
          <dgm:resizeHandles val="exact"/>
        </dgm:presLayoutVars>
      </dgm:prSet>
      <dgm:spPr/>
    </dgm:pt>
    <dgm:pt modelId="{A4594A71-AB5A-4371-96E0-E65E0502636F}" type="pres">
      <dgm:prSet presAssocID="{DDB03A97-5D4D-4E55-AC2B-860013BA8F7D}" presName="vertFlow" presStyleCnt="0"/>
      <dgm:spPr/>
    </dgm:pt>
    <dgm:pt modelId="{5E99EFD5-44B3-426F-BFA2-9BF231358DEA}" type="pres">
      <dgm:prSet presAssocID="{DDB03A97-5D4D-4E55-AC2B-860013BA8F7D}" presName="header" presStyleLbl="node1" presStyleIdx="0" presStyleCnt="1"/>
      <dgm:spPr/>
      <dgm:t>
        <a:bodyPr/>
        <a:lstStyle/>
        <a:p>
          <a:endParaRPr lang="es-ES"/>
        </a:p>
      </dgm:t>
    </dgm:pt>
    <dgm:pt modelId="{CEA0E0AB-F3FE-4FF0-8109-AA646FFC6176}" type="pres">
      <dgm:prSet presAssocID="{9D162747-4E67-3248-BB5E-BCB452D8DDEA}" presName="parTrans" presStyleLbl="sibTrans2D1" presStyleIdx="0" presStyleCnt="2"/>
      <dgm:spPr/>
      <dgm:t>
        <a:bodyPr/>
        <a:lstStyle/>
        <a:p>
          <a:endParaRPr lang="es-ES"/>
        </a:p>
      </dgm:t>
    </dgm:pt>
    <dgm:pt modelId="{23B1B726-AACD-49F2-8839-C282A4C986B0}" type="pres">
      <dgm:prSet presAssocID="{D7880452-C5F0-524C-B84C-38E2E9ACF672}" presName="child" presStyleLbl="alignAccFollowNode1" presStyleIdx="0" presStyleCnt="2">
        <dgm:presLayoutVars>
          <dgm:chMax val="0"/>
          <dgm:bulletEnabled val="1"/>
        </dgm:presLayoutVars>
      </dgm:prSet>
      <dgm:spPr/>
      <dgm:t>
        <a:bodyPr/>
        <a:lstStyle/>
        <a:p>
          <a:endParaRPr lang="es-ES"/>
        </a:p>
      </dgm:t>
    </dgm:pt>
    <dgm:pt modelId="{F8591946-D4A1-45EC-9C6B-23ED7E0A1696}" type="pres">
      <dgm:prSet presAssocID="{AC56FD7C-9ECE-2E41-A889-CA4870855043}" presName="sibTrans" presStyleLbl="sibTrans2D1" presStyleIdx="1" presStyleCnt="2"/>
      <dgm:spPr/>
      <dgm:t>
        <a:bodyPr/>
        <a:lstStyle/>
        <a:p>
          <a:endParaRPr lang="es-ES"/>
        </a:p>
      </dgm:t>
    </dgm:pt>
    <dgm:pt modelId="{97C06C81-14B3-354E-B98D-54C3A7242C3C}" type="pres">
      <dgm:prSet presAssocID="{8584BEF3-A97A-8E44-9BC7-55B2287B4A55}" presName="child" presStyleLbl="alignAccFollowNode1" presStyleIdx="1" presStyleCnt="2">
        <dgm:presLayoutVars>
          <dgm:chMax val="0"/>
          <dgm:bulletEnabled val="1"/>
        </dgm:presLayoutVars>
      </dgm:prSet>
      <dgm:spPr/>
      <dgm:t>
        <a:bodyPr/>
        <a:lstStyle/>
        <a:p>
          <a:endParaRPr lang="es-ES"/>
        </a:p>
      </dgm:t>
    </dgm:pt>
  </dgm:ptLst>
  <dgm:cxnLst>
    <dgm:cxn modelId="{03474157-7DD4-409F-8F3D-87C53CB95113}" type="presOf" srcId="{D7880452-C5F0-524C-B84C-38E2E9ACF672}" destId="{23B1B726-AACD-49F2-8839-C282A4C986B0}" srcOrd="0" destOrd="0" presId="urn:microsoft.com/office/officeart/2005/8/layout/lProcess1"/>
    <dgm:cxn modelId="{2CC32452-6DD8-4FC0-B6A2-E3D735D1906F}" type="presOf" srcId="{9D162747-4E67-3248-BB5E-BCB452D8DDEA}" destId="{CEA0E0AB-F3FE-4FF0-8109-AA646FFC6176}" srcOrd="0" destOrd="0" presId="urn:microsoft.com/office/officeart/2005/8/layout/lProcess1"/>
    <dgm:cxn modelId="{E5E689BF-0DA8-9C46-B6D0-7C5897E23EB4}" type="presOf" srcId="{FA623357-A267-C547-BF99-AE5379CD7A43}" destId="{8E33AB84-291C-BE42-B5FD-19B6502F7F5A}" srcOrd="0" destOrd="0" presId="urn:microsoft.com/office/officeart/2005/8/layout/lProcess1"/>
    <dgm:cxn modelId="{BD04FB8A-5520-4F19-B22B-9D715BCBA87A}" type="presOf" srcId="{DDB03A97-5D4D-4E55-AC2B-860013BA8F7D}" destId="{5E99EFD5-44B3-426F-BFA2-9BF231358DEA}" srcOrd="0" destOrd="0" presId="urn:microsoft.com/office/officeart/2005/8/layout/lProcess1"/>
    <dgm:cxn modelId="{509976A4-A075-4C4F-99DE-5FDA33AE6422}" type="presOf" srcId="{AC56FD7C-9ECE-2E41-A889-CA4870855043}" destId="{F8591946-D4A1-45EC-9C6B-23ED7E0A1696}" srcOrd="0" destOrd="0" presId="urn:microsoft.com/office/officeart/2005/8/layout/lProcess1"/>
    <dgm:cxn modelId="{5FF73EA3-23AB-9B4F-97C6-A60470A94D26}" srcId="{DDB03A97-5D4D-4E55-AC2B-860013BA8F7D}" destId="{8584BEF3-A97A-8E44-9BC7-55B2287B4A55}" srcOrd="1" destOrd="0" parTransId="{FF70A514-6BD5-8247-95E0-9EE020624F34}" sibTransId="{B678CC68-1E14-BB40-8632-A1F3EA6CD910}"/>
    <dgm:cxn modelId="{A7BAA78A-3699-465F-B5C3-EBD2C2FF7EB4}" srcId="{FA623357-A267-C547-BF99-AE5379CD7A43}" destId="{DDB03A97-5D4D-4E55-AC2B-860013BA8F7D}" srcOrd="0" destOrd="0" parTransId="{7A194AE3-5198-41F9-ABEB-996A19E4EAAF}" sibTransId="{4DB2F4C7-00D7-4111-8047-3F8427D76058}"/>
    <dgm:cxn modelId="{3C825B6D-4EBC-3348-B819-688E19783C84}" srcId="{DDB03A97-5D4D-4E55-AC2B-860013BA8F7D}" destId="{D7880452-C5F0-524C-B84C-38E2E9ACF672}" srcOrd="0" destOrd="0" parTransId="{9D162747-4E67-3248-BB5E-BCB452D8DDEA}" sibTransId="{AC56FD7C-9ECE-2E41-A889-CA4870855043}"/>
    <dgm:cxn modelId="{FBDCB455-3ADD-4DDD-A748-64FA0BCD2496}" type="presOf" srcId="{8584BEF3-A97A-8E44-9BC7-55B2287B4A55}" destId="{97C06C81-14B3-354E-B98D-54C3A7242C3C}" srcOrd="0" destOrd="0" presId="urn:microsoft.com/office/officeart/2005/8/layout/lProcess1"/>
    <dgm:cxn modelId="{5874EE13-197A-49C4-BF1C-BD8D6C14C167}" type="presParOf" srcId="{8E33AB84-291C-BE42-B5FD-19B6502F7F5A}" destId="{A4594A71-AB5A-4371-96E0-E65E0502636F}" srcOrd="0" destOrd="0" presId="urn:microsoft.com/office/officeart/2005/8/layout/lProcess1"/>
    <dgm:cxn modelId="{2355744E-B3D7-4F29-9636-BB943193CD43}" type="presParOf" srcId="{A4594A71-AB5A-4371-96E0-E65E0502636F}" destId="{5E99EFD5-44B3-426F-BFA2-9BF231358DEA}" srcOrd="0" destOrd="0" presId="urn:microsoft.com/office/officeart/2005/8/layout/lProcess1"/>
    <dgm:cxn modelId="{8A9F94EE-5F54-4E33-96E6-D92282AFAF82}" type="presParOf" srcId="{A4594A71-AB5A-4371-96E0-E65E0502636F}" destId="{CEA0E0AB-F3FE-4FF0-8109-AA646FFC6176}" srcOrd="1" destOrd="0" presId="urn:microsoft.com/office/officeart/2005/8/layout/lProcess1"/>
    <dgm:cxn modelId="{06439B82-8E93-4832-BE32-1E78D0F28AED}" type="presParOf" srcId="{A4594A71-AB5A-4371-96E0-E65E0502636F}" destId="{23B1B726-AACD-49F2-8839-C282A4C986B0}" srcOrd="2" destOrd="0" presId="urn:microsoft.com/office/officeart/2005/8/layout/lProcess1"/>
    <dgm:cxn modelId="{7BA08952-ECE4-480C-8BA1-2B30095D4784}" type="presParOf" srcId="{A4594A71-AB5A-4371-96E0-E65E0502636F}" destId="{F8591946-D4A1-45EC-9C6B-23ED7E0A1696}" srcOrd="3" destOrd="0" presId="urn:microsoft.com/office/officeart/2005/8/layout/lProcess1"/>
    <dgm:cxn modelId="{D6ADEFF0-75F9-4529-960B-5C48D58D7BCE}" type="presParOf" srcId="{A4594A71-AB5A-4371-96E0-E65E0502636F}" destId="{97C06C81-14B3-354E-B98D-54C3A7242C3C}" srcOrd="4"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097A89-9926-D24D-856B-E7685E5F6A48}" type="doc">
      <dgm:prSet loTypeId="urn:microsoft.com/office/officeart/2005/8/layout/radial1" loCatId="" qsTypeId="urn:microsoft.com/office/officeart/2005/8/quickstyle/simple3" qsCatId="simple" csTypeId="urn:microsoft.com/office/officeart/2005/8/colors/colorful5" csCatId="colorful" phldr="1"/>
      <dgm:spPr/>
      <dgm:t>
        <a:bodyPr/>
        <a:lstStyle/>
        <a:p>
          <a:endParaRPr lang="es-ES_tradnl"/>
        </a:p>
      </dgm:t>
    </dgm:pt>
    <dgm:pt modelId="{EC7FFD43-98FE-AC47-9784-61A7D94CC7F9}">
      <dgm:prSet phldrT="[Texto]" custT="1"/>
      <dgm:spPr/>
      <dgm:t>
        <a:bodyPr/>
        <a:lstStyle/>
        <a:p>
          <a:r>
            <a:rPr lang="es-ES" sz="1100" b="1" dirty="0">
              <a:latin typeface="Arial" charset="0"/>
              <a:ea typeface="Arial" charset="0"/>
              <a:cs typeface="Arial" charset="0"/>
            </a:rPr>
            <a:t>Metodología</a:t>
          </a:r>
          <a:endParaRPr lang="es-ES_tradnl" sz="1100" b="1" dirty="0">
            <a:latin typeface="Arial" charset="0"/>
            <a:ea typeface="Arial" charset="0"/>
            <a:cs typeface="Arial" charset="0"/>
          </a:endParaRPr>
        </a:p>
      </dgm:t>
    </dgm:pt>
    <dgm:pt modelId="{C99D8F19-9D32-414D-97A1-B13C591E2B56}" type="parTrans" cxnId="{461BF16C-9652-DE4C-AEC8-B3B69DDB8910}">
      <dgm:prSet/>
      <dgm:spPr/>
      <dgm:t>
        <a:bodyPr/>
        <a:lstStyle/>
        <a:p>
          <a:endParaRPr lang="es-ES_tradnl" sz="1100">
            <a:latin typeface="Arial" charset="0"/>
            <a:ea typeface="Arial" charset="0"/>
            <a:cs typeface="Arial" charset="0"/>
          </a:endParaRPr>
        </a:p>
      </dgm:t>
    </dgm:pt>
    <dgm:pt modelId="{D90F59D2-47CC-9B46-9915-06F433C05900}" type="sibTrans" cxnId="{461BF16C-9652-DE4C-AEC8-B3B69DDB8910}">
      <dgm:prSet/>
      <dgm:spPr/>
      <dgm:t>
        <a:bodyPr/>
        <a:lstStyle/>
        <a:p>
          <a:endParaRPr lang="es-ES_tradnl" sz="1100">
            <a:latin typeface="Arial" charset="0"/>
            <a:ea typeface="Arial" charset="0"/>
            <a:cs typeface="Arial" charset="0"/>
          </a:endParaRPr>
        </a:p>
      </dgm:t>
    </dgm:pt>
    <dgm:pt modelId="{2017B737-AAA8-BB42-B4D6-3400B60195E1}">
      <dgm:prSet phldrT="[Texto]" custT="1"/>
      <dgm:spPr/>
      <dgm:t>
        <a:bodyPr/>
        <a:lstStyle/>
        <a:p>
          <a:r>
            <a:rPr lang="es-ES_tradnl" sz="1100" dirty="0">
              <a:latin typeface="Arial" charset="0"/>
              <a:ea typeface="Arial" charset="0"/>
              <a:cs typeface="Arial" charset="0"/>
            </a:rPr>
            <a:t>Enfoque de investigación</a:t>
          </a:r>
        </a:p>
      </dgm:t>
    </dgm:pt>
    <dgm:pt modelId="{1E529ABE-41D5-9745-B62A-EE65F786910F}" type="parTrans" cxnId="{7F482580-DF72-9243-90AD-B415EFC2FEC6}">
      <dgm:prSet custT="1"/>
      <dgm:spPr/>
      <dgm:t>
        <a:bodyPr/>
        <a:lstStyle/>
        <a:p>
          <a:endParaRPr lang="es-ES_tradnl" sz="1100">
            <a:latin typeface="Arial" charset="0"/>
            <a:ea typeface="Arial" charset="0"/>
            <a:cs typeface="Arial" charset="0"/>
          </a:endParaRPr>
        </a:p>
      </dgm:t>
    </dgm:pt>
    <dgm:pt modelId="{9E85619B-1D57-CC46-84E5-CCAED02DD740}" type="sibTrans" cxnId="{7F482580-DF72-9243-90AD-B415EFC2FEC6}">
      <dgm:prSet/>
      <dgm:spPr/>
      <dgm:t>
        <a:bodyPr/>
        <a:lstStyle/>
        <a:p>
          <a:endParaRPr lang="es-ES_tradnl" sz="1100">
            <a:latin typeface="Arial" charset="0"/>
            <a:ea typeface="Arial" charset="0"/>
            <a:cs typeface="Arial" charset="0"/>
          </a:endParaRPr>
        </a:p>
      </dgm:t>
    </dgm:pt>
    <dgm:pt modelId="{501952E8-17E3-E549-8F51-0E18A3D0C156}">
      <dgm:prSet phldrT="[Texto]" custT="1"/>
      <dgm:spPr/>
      <dgm:t>
        <a:bodyPr/>
        <a:lstStyle/>
        <a:p>
          <a:r>
            <a:rPr lang="es-ES" sz="1100" b="1" dirty="0">
              <a:latin typeface="Arial" charset="0"/>
              <a:ea typeface="Arial" charset="0"/>
              <a:cs typeface="Arial" charset="0"/>
            </a:rPr>
            <a:t>Método de investigación</a:t>
          </a:r>
          <a:endParaRPr lang="es-ES_tradnl" sz="1100" dirty="0">
            <a:latin typeface="Arial" charset="0"/>
            <a:ea typeface="Arial" charset="0"/>
            <a:cs typeface="Arial" charset="0"/>
          </a:endParaRPr>
        </a:p>
      </dgm:t>
    </dgm:pt>
    <dgm:pt modelId="{53D7109B-0170-D740-A00C-FDFE63816F8B}" type="parTrans" cxnId="{054D88AB-604F-3D4F-833E-89002E6481B2}">
      <dgm:prSet custT="1"/>
      <dgm:spPr/>
      <dgm:t>
        <a:bodyPr/>
        <a:lstStyle/>
        <a:p>
          <a:endParaRPr lang="es-ES_tradnl" sz="1100">
            <a:latin typeface="Arial" charset="0"/>
            <a:ea typeface="Arial" charset="0"/>
            <a:cs typeface="Arial" charset="0"/>
          </a:endParaRPr>
        </a:p>
      </dgm:t>
    </dgm:pt>
    <dgm:pt modelId="{D56906B3-8A81-7944-9903-649446B42211}" type="sibTrans" cxnId="{054D88AB-604F-3D4F-833E-89002E6481B2}">
      <dgm:prSet/>
      <dgm:spPr/>
      <dgm:t>
        <a:bodyPr/>
        <a:lstStyle/>
        <a:p>
          <a:endParaRPr lang="es-ES_tradnl" sz="1100">
            <a:latin typeface="Arial" charset="0"/>
            <a:ea typeface="Arial" charset="0"/>
            <a:cs typeface="Arial" charset="0"/>
          </a:endParaRPr>
        </a:p>
      </dgm:t>
    </dgm:pt>
    <dgm:pt modelId="{76BE742F-EE58-4872-A4D4-148A8B1FC6DD}">
      <dgm:prSet phldrT="[Texto]" custT="1"/>
      <dgm:spPr/>
      <dgm:t>
        <a:bodyPr/>
        <a:lstStyle/>
        <a:p>
          <a:r>
            <a:rPr lang="es-ES_tradnl" sz="1100" dirty="0">
              <a:latin typeface="Arial" charset="0"/>
              <a:ea typeface="Arial" charset="0"/>
              <a:cs typeface="Arial" charset="0"/>
            </a:rPr>
            <a:t>Técnicas de investigación</a:t>
          </a:r>
        </a:p>
      </dgm:t>
    </dgm:pt>
    <dgm:pt modelId="{54CFA46D-7055-461F-B91F-3B5419840D4F}" type="parTrans" cxnId="{1936C855-B73F-4C3D-8403-7A6AB7A98234}">
      <dgm:prSet/>
      <dgm:spPr/>
      <dgm:t>
        <a:bodyPr/>
        <a:lstStyle/>
        <a:p>
          <a:endParaRPr lang="es-ES"/>
        </a:p>
      </dgm:t>
    </dgm:pt>
    <dgm:pt modelId="{2F689D34-E0A9-47BA-B21E-A84D086B6AF6}" type="sibTrans" cxnId="{1936C855-B73F-4C3D-8403-7A6AB7A98234}">
      <dgm:prSet/>
      <dgm:spPr/>
      <dgm:t>
        <a:bodyPr/>
        <a:lstStyle/>
        <a:p>
          <a:endParaRPr lang="es-ES"/>
        </a:p>
      </dgm:t>
    </dgm:pt>
    <dgm:pt modelId="{0AA908F1-E76D-40C0-B2BB-6107D2A8C13D}">
      <dgm:prSet phldrT="[Texto]" custT="1"/>
      <dgm:spPr/>
      <dgm:t>
        <a:bodyPr/>
        <a:lstStyle/>
        <a:p>
          <a:r>
            <a:rPr lang="es-ES_tradnl" sz="1100" dirty="0">
              <a:latin typeface="Arial" charset="0"/>
              <a:ea typeface="Arial" charset="0"/>
              <a:cs typeface="Arial" charset="0"/>
            </a:rPr>
            <a:t>Tipo de investigación</a:t>
          </a:r>
        </a:p>
      </dgm:t>
    </dgm:pt>
    <dgm:pt modelId="{4E066F85-DB1F-4813-BE63-997F8EE9E222}" type="parTrans" cxnId="{B36AD82A-0872-4B33-A238-A680AE55B08D}">
      <dgm:prSet/>
      <dgm:spPr/>
      <dgm:t>
        <a:bodyPr/>
        <a:lstStyle/>
        <a:p>
          <a:endParaRPr lang="es-ES"/>
        </a:p>
      </dgm:t>
    </dgm:pt>
    <dgm:pt modelId="{9EA109CF-00A5-419D-8B40-D520B5FC584A}" type="sibTrans" cxnId="{B36AD82A-0872-4B33-A238-A680AE55B08D}">
      <dgm:prSet/>
      <dgm:spPr/>
      <dgm:t>
        <a:bodyPr/>
        <a:lstStyle/>
        <a:p>
          <a:endParaRPr lang="es-ES"/>
        </a:p>
      </dgm:t>
    </dgm:pt>
    <dgm:pt modelId="{AF17E11C-439D-EB4B-9F70-A110985D0FF4}" type="pres">
      <dgm:prSet presAssocID="{F3097A89-9926-D24D-856B-E7685E5F6A48}" presName="cycle" presStyleCnt="0">
        <dgm:presLayoutVars>
          <dgm:chMax val="1"/>
          <dgm:dir/>
          <dgm:animLvl val="ctr"/>
          <dgm:resizeHandles val="exact"/>
        </dgm:presLayoutVars>
      </dgm:prSet>
      <dgm:spPr/>
      <dgm:t>
        <a:bodyPr/>
        <a:lstStyle/>
        <a:p>
          <a:endParaRPr lang="es-ES"/>
        </a:p>
      </dgm:t>
    </dgm:pt>
    <dgm:pt modelId="{FCBA5AE1-1AC3-E642-A9B8-0E40AF270F5B}" type="pres">
      <dgm:prSet presAssocID="{EC7FFD43-98FE-AC47-9784-61A7D94CC7F9}" presName="centerShape" presStyleLbl="node0" presStyleIdx="0" presStyleCnt="1" custScaleX="111077" custScaleY="110216" custLinFactNeighborX="7951" custLinFactNeighborY="0"/>
      <dgm:spPr/>
      <dgm:t>
        <a:bodyPr/>
        <a:lstStyle/>
        <a:p>
          <a:endParaRPr lang="es-ES"/>
        </a:p>
      </dgm:t>
    </dgm:pt>
    <dgm:pt modelId="{18C44D7C-87AC-CD4F-9BB7-1A7A1AB447BF}" type="pres">
      <dgm:prSet presAssocID="{1E529ABE-41D5-9745-B62A-EE65F786910F}" presName="Name9" presStyleLbl="parChTrans1D2" presStyleIdx="0" presStyleCnt="4"/>
      <dgm:spPr/>
      <dgm:t>
        <a:bodyPr/>
        <a:lstStyle/>
        <a:p>
          <a:endParaRPr lang="es-ES"/>
        </a:p>
      </dgm:t>
    </dgm:pt>
    <dgm:pt modelId="{5004FF5D-A656-9F46-B713-EF64AE597D81}" type="pres">
      <dgm:prSet presAssocID="{1E529ABE-41D5-9745-B62A-EE65F786910F}" presName="connTx" presStyleLbl="parChTrans1D2" presStyleIdx="0" presStyleCnt="4"/>
      <dgm:spPr/>
      <dgm:t>
        <a:bodyPr/>
        <a:lstStyle/>
        <a:p>
          <a:endParaRPr lang="es-ES"/>
        </a:p>
      </dgm:t>
    </dgm:pt>
    <dgm:pt modelId="{CF81B6BE-F814-CD43-A41E-8DB20A24428F}" type="pres">
      <dgm:prSet presAssocID="{2017B737-AAA8-BB42-B4D6-3400B60195E1}" presName="node" presStyleLbl="node1" presStyleIdx="0" presStyleCnt="4" custScaleX="111575" custScaleY="104346" custRadScaleRad="100492" custRadScaleInc="20695">
        <dgm:presLayoutVars>
          <dgm:bulletEnabled val="1"/>
        </dgm:presLayoutVars>
      </dgm:prSet>
      <dgm:spPr/>
      <dgm:t>
        <a:bodyPr/>
        <a:lstStyle/>
        <a:p>
          <a:endParaRPr lang="es-ES"/>
        </a:p>
      </dgm:t>
    </dgm:pt>
    <dgm:pt modelId="{230692BF-56AC-D842-9873-4967F966630B}" type="pres">
      <dgm:prSet presAssocID="{53D7109B-0170-D740-A00C-FDFE63816F8B}" presName="Name9" presStyleLbl="parChTrans1D2" presStyleIdx="1" presStyleCnt="4"/>
      <dgm:spPr/>
      <dgm:t>
        <a:bodyPr/>
        <a:lstStyle/>
        <a:p>
          <a:endParaRPr lang="es-ES"/>
        </a:p>
      </dgm:t>
    </dgm:pt>
    <dgm:pt modelId="{D0A97492-3F11-C64B-97F6-250D523C82C3}" type="pres">
      <dgm:prSet presAssocID="{53D7109B-0170-D740-A00C-FDFE63816F8B}" presName="connTx" presStyleLbl="parChTrans1D2" presStyleIdx="1" presStyleCnt="4"/>
      <dgm:spPr/>
      <dgm:t>
        <a:bodyPr/>
        <a:lstStyle/>
        <a:p>
          <a:endParaRPr lang="es-ES"/>
        </a:p>
      </dgm:t>
    </dgm:pt>
    <dgm:pt modelId="{8384BAB5-CE4C-5A40-9EA2-A932DD7E659F}" type="pres">
      <dgm:prSet presAssocID="{501952E8-17E3-E549-8F51-0E18A3D0C156}" presName="node" presStyleLbl="node1" presStyleIdx="1" presStyleCnt="4" custScaleX="123639" custScaleY="106689" custRadScaleRad="142525" custRadScaleInc="-3142">
        <dgm:presLayoutVars>
          <dgm:bulletEnabled val="1"/>
        </dgm:presLayoutVars>
      </dgm:prSet>
      <dgm:spPr/>
      <dgm:t>
        <a:bodyPr/>
        <a:lstStyle/>
        <a:p>
          <a:endParaRPr lang="es-ES"/>
        </a:p>
      </dgm:t>
    </dgm:pt>
    <dgm:pt modelId="{239BECC9-E628-4916-AF57-EDF2D5162661}" type="pres">
      <dgm:prSet presAssocID="{54CFA46D-7055-461F-B91F-3B5419840D4F}" presName="Name9" presStyleLbl="parChTrans1D2" presStyleIdx="2" presStyleCnt="4"/>
      <dgm:spPr/>
      <dgm:t>
        <a:bodyPr/>
        <a:lstStyle/>
        <a:p>
          <a:endParaRPr lang="es-ES"/>
        </a:p>
      </dgm:t>
    </dgm:pt>
    <dgm:pt modelId="{DA6DFFCA-4A19-4D5A-B301-AFCE459B0CA1}" type="pres">
      <dgm:prSet presAssocID="{54CFA46D-7055-461F-B91F-3B5419840D4F}" presName="connTx" presStyleLbl="parChTrans1D2" presStyleIdx="2" presStyleCnt="4"/>
      <dgm:spPr/>
      <dgm:t>
        <a:bodyPr/>
        <a:lstStyle/>
        <a:p>
          <a:endParaRPr lang="es-ES"/>
        </a:p>
      </dgm:t>
    </dgm:pt>
    <dgm:pt modelId="{D68BD15D-33D6-4B1A-A2D9-57BA53B5FCD6}" type="pres">
      <dgm:prSet presAssocID="{76BE742F-EE58-4872-A4D4-148A8B1FC6DD}" presName="node" presStyleLbl="node1" presStyleIdx="2" presStyleCnt="4" custScaleX="111575" custScaleY="104346" custRadScaleRad="98374" custRadScaleInc="-17624">
        <dgm:presLayoutVars>
          <dgm:bulletEnabled val="1"/>
        </dgm:presLayoutVars>
      </dgm:prSet>
      <dgm:spPr/>
      <dgm:t>
        <a:bodyPr/>
        <a:lstStyle/>
        <a:p>
          <a:endParaRPr lang="es-ES"/>
        </a:p>
      </dgm:t>
    </dgm:pt>
    <dgm:pt modelId="{76ED8CBB-E31D-4F03-BD26-BE0A04123043}" type="pres">
      <dgm:prSet presAssocID="{4E066F85-DB1F-4813-BE63-997F8EE9E222}" presName="Name9" presStyleLbl="parChTrans1D2" presStyleIdx="3" presStyleCnt="4"/>
      <dgm:spPr/>
      <dgm:t>
        <a:bodyPr/>
        <a:lstStyle/>
        <a:p>
          <a:endParaRPr lang="es-ES"/>
        </a:p>
      </dgm:t>
    </dgm:pt>
    <dgm:pt modelId="{36C60FCD-1404-4AB1-ACCB-02A3667AF871}" type="pres">
      <dgm:prSet presAssocID="{4E066F85-DB1F-4813-BE63-997F8EE9E222}" presName="connTx" presStyleLbl="parChTrans1D2" presStyleIdx="3" presStyleCnt="4"/>
      <dgm:spPr/>
      <dgm:t>
        <a:bodyPr/>
        <a:lstStyle/>
        <a:p>
          <a:endParaRPr lang="es-ES"/>
        </a:p>
      </dgm:t>
    </dgm:pt>
    <dgm:pt modelId="{C1D8D894-DFB2-40D0-8642-F67C5E48AD75}" type="pres">
      <dgm:prSet presAssocID="{0AA908F1-E76D-40C0-B2BB-6107D2A8C13D}" presName="node" presStyleLbl="node1" presStyleIdx="3" presStyleCnt="4" custScaleX="111575" custScaleY="104346">
        <dgm:presLayoutVars>
          <dgm:bulletEnabled val="1"/>
        </dgm:presLayoutVars>
      </dgm:prSet>
      <dgm:spPr/>
      <dgm:t>
        <a:bodyPr/>
        <a:lstStyle/>
        <a:p>
          <a:endParaRPr lang="es-ES"/>
        </a:p>
      </dgm:t>
    </dgm:pt>
  </dgm:ptLst>
  <dgm:cxnLst>
    <dgm:cxn modelId="{B36AD82A-0872-4B33-A238-A680AE55B08D}" srcId="{EC7FFD43-98FE-AC47-9784-61A7D94CC7F9}" destId="{0AA908F1-E76D-40C0-B2BB-6107D2A8C13D}" srcOrd="3" destOrd="0" parTransId="{4E066F85-DB1F-4813-BE63-997F8EE9E222}" sibTransId="{9EA109CF-00A5-419D-8B40-D520B5FC584A}"/>
    <dgm:cxn modelId="{4F1D2343-3D5A-4B03-AA05-F99C210DDBE8}" type="presOf" srcId="{76BE742F-EE58-4872-A4D4-148A8B1FC6DD}" destId="{D68BD15D-33D6-4B1A-A2D9-57BA53B5FCD6}" srcOrd="0" destOrd="0" presId="urn:microsoft.com/office/officeart/2005/8/layout/radial1"/>
    <dgm:cxn modelId="{054D88AB-604F-3D4F-833E-89002E6481B2}" srcId="{EC7FFD43-98FE-AC47-9784-61A7D94CC7F9}" destId="{501952E8-17E3-E549-8F51-0E18A3D0C156}" srcOrd="1" destOrd="0" parTransId="{53D7109B-0170-D740-A00C-FDFE63816F8B}" sibTransId="{D56906B3-8A81-7944-9903-649446B42211}"/>
    <dgm:cxn modelId="{42FF8453-5B36-3849-AB1F-ED40B3DF2C79}" type="presOf" srcId="{F3097A89-9926-D24D-856B-E7685E5F6A48}" destId="{AF17E11C-439D-EB4B-9F70-A110985D0FF4}" srcOrd="0" destOrd="0" presId="urn:microsoft.com/office/officeart/2005/8/layout/radial1"/>
    <dgm:cxn modelId="{6B43CF55-39AD-44DE-B1A2-B032C2BC0E7D}" type="presOf" srcId="{0AA908F1-E76D-40C0-B2BB-6107D2A8C13D}" destId="{C1D8D894-DFB2-40D0-8642-F67C5E48AD75}" srcOrd="0" destOrd="0" presId="urn:microsoft.com/office/officeart/2005/8/layout/radial1"/>
    <dgm:cxn modelId="{EA3D2278-886E-7840-904E-71CDB69D24A4}" type="presOf" srcId="{1E529ABE-41D5-9745-B62A-EE65F786910F}" destId="{5004FF5D-A656-9F46-B713-EF64AE597D81}" srcOrd="1" destOrd="0" presId="urn:microsoft.com/office/officeart/2005/8/layout/radial1"/>
    <dgm:cxn modelId="{43219733-1022-DD41-94CB-4A1EE08069C9}" type="presOf" srcId="{501952E8-17E3-E549-8F51-0E18A3D0C156}" destId="{8384BAB5-CE4C-5A40-9EA2-A932DD7E659F}" srcOrd="0" destOrd="0" presId="urn:microsoft.com/office/officeart/2005/8/layout/radial1"/>
    <dgm:cxn modelId="{C335163C-0257-CF4E-B0B0-3F1B7F24E6F2}" type="presOf" srcId="{2017B737-AAA8-BB42-B4D6-3400B60195E1}" destId="{CF81B6BE-F814-CD43-A41E-8DB20A24428F}" srcOrd="0" destOrd="0" presId="urn:microsoft.com/office/officeart/2005/8/layout/radial1"/>
    <dgm:cxn modelId="{3E48D647-FABF-4345-81E1-166560A467F6}" type="presOf" srcId="{EC7FFD43-98FE-AC47-9784-61A7D94CC7F9}" destId="{FCBA5AE1-1AC3-E642-A9B8-0E40AF270F5B}" srcOrd="0" destOrd="0" presId="urn:microsoft.com/office/officeart/2005/8/layout/radial1"/>
    <dgm:cxn modelId="{69EAA06E-80E5-4F01-89C3-91000431F576}" type="presOf" srcId="{4E066F85-DB1F-4813-BE63-997F8EE9E222}" destId="{76ED8CBB-E31D-4F03-BD26-BE0A04123043}" srcOrd="0" destOrd="0" presId="urn:microsoft.com/office/officeart/2005/8/layout/radial1"/>
    <dgm:cxn modelId="{1936C855-B73F-4C3D-8403-7A6AB7A98234}" srcId="{EC7FFD43-98FE-AC47-9784-61A7D94CC7F9}" destId="{76BE742F-EE58-4872-A4D4-148A8B1FC6DD}" srcOrd="2" destOrd="0" parTransId="{54CFA46D-7055-461F-B91F-3B5419840D4F}" sibTransId="{2F689D34-E0A9-47BA-B21E-A84D086B6AF6}"/>
    <dgm:cxn modelId="{7F482580-DF72-9243-90AD-B415EFC2FEC6}" srcId="{EC7FFD43-98FE-AC47-9784-61A7D94CC7F9}" destId="{2017B737-AAA8-BB42-B4D6-3400B60195E1}" srcOrd="0" destOrd="0" parTransId="{1E529ABE-41D5-9745-B62A-EE65F786910F}" sibTransId="{9E85619B-1D57-CC46-84E5-CCAED02DD740}"/>
    <dgm:cxn modelId="{CD79CA22-3D96-482A-8D0A-09060B145BFB}" type="presOf" srcId="{54CFA46D-7055-461F-B91F-3B5419840D4F}" destId="{239BECC9-E628-4916-AF57-EDF2D5162661}" srcOrd="0" destOrd="0" presId="urn:microsoft.com/office/officeart/2005/8/layout/radial1"/>
    <dgm:cxn modelId="{461BF16C-9652-DE4C-AEC8-B3B69DDB8910}" srcId="{F3097A89-9926-D24D-856B-E7685E5F6A48}" destId="{EC7FFD43-98FE-AC47-9784-61A7D94CC7F9}" srcOrd="0" destOrd="0" parTransId="{C99D8F19-9D32-414D-97A1-B13C591E2B56}" sibTransId="{D90F59D2-47CC-9B46-9915-06F433C05900}"/>
    <dgm:cxn modelId="{72B6D092-8BFF-A44E-9357-7DB57830EF4D}" type="presOf" srcId="{53D7109B-0170-D740-A00C-FDFE63816F8B}" destId="{D0A97492-3F11-C64B-97F6-250D523C82C3}" srcOrd="1" destOrd="0" presId="urn:microsoft.com/office/officeart/2005/8/layout/radial1"/>
    <dgm:cxn modelId="{486EF29D-D4B4-446A-8C33-BD4DFC8F2BB3}" type="presOf" srcId="{54CFA46D-7055-461F-B91F-3B5419840D4F}" destId="{DA6DFFCA-4A19-4D5A-B301-AFCE459B0CA1}" srcOrd="1" destOrd="0" presId="urn:microsoft.com/office/officeart/2005/8/layout/radial1"/>
    <dgm:cxn modelId="{22702801-BB2A-874E-8C11-56456E48D87B}" type="presOf" srcId="{1E529ABE-41D5-9745-B62A-EE65F786910F}" destId="{18C44D7C-87AC-CD4F-9BB7-1A7A1AB447BF}" srcOrd="0" destOrd="0" presId="urn:microsoft.com/office/officeart/2005/8/layout/radial1"/>
    <dgm:cxn modelId="{8207FEB0-8A06-49B8-978D-6D90A532DC8A}" type="presOf" srcId="{4E066F85-DB1F-4813-BE63-997F8EE9E222}" destId="{36C60FCD-1404-4AB1-ACCB-02A3667AF871}" srcOrd="1" destOrd="0" presId="urn:microsoft.com/office/officeart/2005/8/layout/radial1"/>
    <dgm:cxn modelId="{DB84A125-F7EE-FD41-82B3-DFE5FD99B093}" type="presOf" srcId="{53D7109B-0170-D740-A00C-FDFE63816F8B}" destId="{230692BF-56AC-D842-9873-4967F966630B}" srcOrd="0" destOrd="0" presId="urn:microsoft.com/office/officeart/2005/8/layout/radial1"/>
    <dgm:cxn modelId="{81E44344-3126-434E-B4B7-9B7992EBC6AB}" type="presParOf" srcId="{AF17E11C-439D-EB4B-9F70-A110985D0FF4}" destId="{FCBA5AE1-1AC3-E642-A9B8-0E40AF270F5B}" srcOrd="0" destOrd="0" presId="urn:microsoft.com/office/officeart/2005/8/layout/radial1"/>
    <dgm:cxn modelId="{079A20FA-E5F6-E24B-B8F7-BAA77AFA2FDE}" type="presParOf" srcId="{AF17E11C-439D-EB4B-9F70-A110985D0FF4}" destId="{18C44D7C-87AC-CD4F-9BB7-1A7A1AB447BF}" srcOrd="1" destOrd="0" presId="urn:microsoft.com/office/officeart/2005/8/layout/radial1"/>
    <dgm:cxn modelId="{CE10F892-7B07-6945-84EF-8AC66A7DCBD4}" type="presParOf" srcId="{18C44D7C-87AC-CD4F-9BB7-1A7A1AB447BF}" destId="{5004FF5D-A656-9F46-B713-EF64AE597D81}" srcOrd="0" destOrd="0" presId="urn:microsoft.com/office/officeart/2005/8/layout/radial1"/>
    <dgm:cxn modelId="{41A80076-C76C-6C44-83BA-B9C9C49A35B1}" type="presParOf" srcId="{AF17E11C-439D-EB4B-9F70-A110985D0FF4}" destId="{CF81B6BE-F814-CD43-A41E-8DB20A24428F}" srcOrd="2" destOrd="0" presId="urn:microsoft.com/office/officeart/2005/8/layout/radial1"/>
    <dgm:cxn modelId="{30790463-1F34-5D4C-958F-4C3AEA9C5FAD}" type="presParOf" srcId="{AF17E11C-439D-EB4B-9F70-A110985D0FF4}" destId="{230692BF-56AC-D842-9873-4967F966630B}" srcOrd="3" destOrd="0" presId="urn:microsoft.com/office/officeart/2005/8/layout/radial1"/>
    <dgm:cxn modelId="{D1FE1EA7-9777-5C47-80D4-2F3B22726C2D}" type="presParOf" srcId="{230692BF-56AC-D842-9873-4967F966630B}" destId="{D0A97492-3F11-C64B-97F6-250D523C82C3}" srcOrd="0" destOrd="0" presId="urn:microsoft.com/office/officeart/2005/8/layout/radial1"/>
    <dgm:cxn modelId="{3F7382E3-B67E-AA4C-B2DF-ADD24D493F8D}" type="presParOf" srcId="{AF17E11C-439D-EB4B-9F70-A110985D0FF4}" destId="{8384BAB5-CE4C-5A40-9EA2-A932DD7E659F}" srcOrd="4" destOrd="0" presId="urn:microsoft.com/office/officeart/2005/8/layout/radial1"/>
    <dgm:cxn modelId="{72706B4B-D1FC-4A28-914C-850AFDFA04B3}" type="presParOf" srcId="{AF17E11C-439D-EB4B-9F70-A110985D0FF4}" destId="{239BECC9-E628-4916-AF57-EDF2D5162661}" srcOrd="5" destOrd="0" presId="urn:microsoft.com/office/officeart/2005/8/layout/radial1"/>
    <dgm:cxn modelId="{E6CAC8FA-49BD-4D92-9B69-80ABAC294BA1}" type="presParOf" srcId="{239BECC9-E628-4916-AF57-EDF2D5162661}" destId="{DA6DFFCA-4A19-4D5A-B301-AFCE459B0CA1}" srcOrd="0" destOrd="0" presId="urn:microsoft.com/office/officeart/2005/8/layout/radial1"/>
    <dgm:cxn modelId="{58D7FDBB-5714-47B2-B6AD-886E7D719011}" type="presParOf" srcId="{AF17E11C-439D-EB4B-9F70-A110985D0FF4}" destId="{D68BD15D-33D6-4B1A-A2D9-57BA53B5FCD6}" srcOrd="6" destOrd="0" presId="urn:microsoft.com/office/officeart/2005/8/layout/radial1"/>
    <dgm:cxn modelId="{D7C56E50-E374-4938-8576-535F4E34ED56}" type="presParOf" srcId="{AF17E11C-439D-EB4B-9F70-A110985D0FF4}" destId="{76ED8CBB-E31D-4F03-BD26-BE0A04123043}" srcOrd="7" destOrd="0" presId="urn:microsoft.com/office/officeart/2005/8/layout/radial1"/>
    <dgm:cxn modelId="{9D50CDBB-457F-4456-8991-A19D792D88DC}" type="presParOf" srcId="{76ED8CBB-E31D-4F03-BD26-BE0A04123043}" destId="{36C60FCD-1404-4AB1-ACCB-02A3667AF871}" srcOrd="0" destOrd="0" presId="urn:microsoft.com/office/officeart/2005/8/layout/radial1"/>
    <dgm:cxn modelId="{C74A9517-319F-4634-962E-6D56ED1DB4F7}" type="presParOf" srcId="{AF17E11C-439D-EB4B-9F70-A110985D0FF4}" destId="{C1D8D894-DFB2-40D0-8642-F67C5E48AD75}" srcOrd="8"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92433F-8A9A-4B1B-9A4F-CC41CEE2CEF3}" type="doc">
      <dgm:prSet loTypeId="urn:microsoft.com/office/officeart/2009/3/layout/RandomtoResultProcess" loCatId="process" qsTypeId="urn:microsoft.com/office/officeart/2005/8/quickstyle/simple1" qsCatId="simple" csTypeId="urn:microsoft.com/office/officeart/2005/8/colors/accent2_1" csCatId="accent2" phldr="1"/>
      <dgm:spPr/>
      <dgm:t>
        <a:bodyPr/>
        <a:lstStyle/>
        <a:p>
          <a:endParaRPr lang="es-ES"/>
        </a:p>
      </dgm:t>
    </dgm:pt>
    <dgm:pt modelId="{BA58D6AA-3BEE-4C92-8F9D-8E33113E6690}">
      <dgm:prSet custT="1"/>
      <dgm:spPr/>
      <dgm:t>
        <a:bodyPr/>
        <a:lstStyle/>
        <a:p>
          <a:pPr rtl="0"/>
          <a:r>
            <a:rPr lang="es-EC" sz="1200" b="0" dirty="0"/>
            <a:t>Población </a:t>
          </a:r>
          <a:endParaRPr lang="en-US" sz="1200" b="0" i="0" dirty="0">
            <a:latin typeface="Georgia"/>
          </a:endParaRPr>
        </a:p>
      </dgm:t>
    </dgm:pt>
    <dgm:pt modelId="{7B283E72-8273-4400-84E3-1B4243E471EB}" type="parTrans" cxnId="{F1154C5C-E23B-4A7F-9B34-B1FE675C1C1B}">
      <dgm:prSet/>
      <dgm:spPr/>
      <dgm:t>
        <a:bodyPr/>
        <a:lstStyle/>
        <a:p>
          <a:endParaRPr lang="es-ES" sz="1200">
            <a:solidFill>
              <a:schemeClr val="tx1"/>
            </a:solidFill>
          </a:endParaRPr>
        </a:p>
      </dgm:t>
    </dgm:pt>
    <dgm:pt modelId="{3BB9DDE1-C287-4BAE-8C31-F4A19D179905}" type="sibTrans" cxnId="{F1154C5C-E23B-4A7F-9B34-B1FE675C1C1B}">
      <dgm:prSet/>
      <dgm:spPr/>
      <dgm:t>
        <a:bodyPr/>
        <a:lstStyle/>
        <a:p>
          <a:endParaRPr lang="es-ES" sz="1200">
            <a:solidFill>
              <a:schemeClr val="tx1"/>
            </a:solidFill>
          </a:endParaRPr>
        </a:p>
      </dgm:t>
    </dgm:pt>
    <dgm:pt modelId="{01395A1B-A0F5-4297-9605-293DAC797841}">
      <dgm:prSet phldr="0" custT="1"/>
      <dgm:spPr>
        <a:solidFill>
          <a:schemeClr val="accent5">
            <a:lumMod val="40000"/>
            <a:lumOff val="60000"/>
          </a:schemeClr>
        </a:solidFill>
        <a:ln>
          <a:solidFill>
            <a:schemeClr val="accent1"/>
          </a:solidFill>
        </a:ln>
      </dgm:spPr>
      <dgm:t>
        <a:bodyPr/>
        <a:lstStyle/>
        <a:p>
          <a:r>
            <a:rPr lang="es-EC" sz="1200" b="1" i="0" u="sng" dirty="0"/>
            <a:t>Muestra</a:t>
          </a:r>
          <a:endParaRPr lang="en-US" sz="1200" b="1" i="0" u="sng" dirty="0"/>
        </a:p>
      </dgm:t>
    </dgm:pt>
    <dgm:pt modelId="{3DEF5F80-AEA9-425B-B52C-1739487F34E3}" type="parTrans" cxnId="{668EE56D-E233-49BB-B70A-5C2AD6F33B1A}">
      <dgm:prSet/>
      <dgm:spPr/>
      <dgm:t>
        <a:bodyPr/>
        <a:lstStyle/>
        <a:p>
          <a:endParaRPr lang="es-ES" sz="1200"/>
        </a:p>
      </dgm:t>
    </dgm:pt>
    <dgm:pt modelId="{B043B68A-E7B7-4293-B872-788ED5E7F490}" type="sibTrans" cxnId="{668EE56D-E233-49BB-B70A-5C2AD6F33B1A}">
      <dgm:prSet/>
      <dgm:spPr/>
      <dgm:t>
        <a:bodyPr/>
        <a:lstStyle/>
        <a:p>
          <a:endParaRPr lang="es-ES" sz="1200"/>
        </a:p>
      </dgm:t>
    </dgm:pt>
    <dgm:pt modelId="{AB884185-981D-410F-9B01-B293823BD86A}">
      <dgm:prSet phldr="0" custT="1"/>
      <dgm:spPr/>
      <dgm:t>
        <a:bodyPr/>
        <a:lstStyle/>
        <a:p>
          <a:pPr>
            <a:lnSpc>
              <a:spcPct val="150000"/>
            </a:lnSpc>
          </a:pPr>
          <a:r>
            <a:rPr lang="es" sz="1200" b="0" i="0" dirty="0"/>
            <a:t>2.144 </a:t>
          </a:r>
          <a:r>
            <a:rPr lang="es-EC" sz="1200" i="0" dirty="0"/>
            <a:t>pymes comerciales del D.M.Q </a:t>
          </a:r>
          <a:endParaRPr lang="en-US" sz="1200" dirty="0"/>
        </a:p>
      </dgm:t>
    </dgm:pt>
    <dgm:pt modelId="{B009F1D9-A952-4F70-97A8-A6DA901215D0}" type="parTrans" cxnId="{0AED45DB-9792-476C-AFDD-D94056D16E9C}">
      <dgm:prSet/>
      <dgm:spPr/>
      <dgm:t>
        <a:bodyPr/>
        <a:lstStyle/>
        <a:p>
          <a:endParaRPr lang="es-ES" sz="1200"/>
        </a:p>
      </dgm:t>
    </dgm:pt>
    <dgm:pt modelId="{5E33A213-33B4-4A75-83F6-AA9F9B44FD04}" type="sibTrans" cxnId="{0AED45DB-9792-476C-AFDD-D94056D16E9C}">
      <dgm:prSet/>
      <dgm:spPr/>
      <dgm:t>
        <a:bodyPr/>
        <a:lstStyle/>
        <a:p>
          <a:endParaRPr lang="es-ES" sz="1200"/>
        </a:p>
      </dgm:t>
    </dgm:pt>
    <dgm:pt modelId="{C8FF6438-A251-4A82-B690-68CAB294790D}">
      <dgm:prSet phldr="0" custT="1"/>
      <dgm:spPr/>
      <dgm:t>
        <a:bodyPr/>
        <a:lstStyle/>
        <a:p>
          <a:pPr rtl="0">
            <a:lnSpc>
              <a:spcPct val="100000"/>
            </a:lnSpc>
          </a:pPr>
          <a:r>
            <a:rPr lang="es-EC" sz="1200" b="1" i="0" dirty="0">
              <a:latin typeface="+mn-lt"/>
            </a:rPr>
            <a:t>Tamaño de la muestra</a:t>
          </a:r>
          <a:r>
            <a:rPr lang="es-EC" sz="1200" i="0" dirty="0">
              <a:latin typeface="+mn-lt"/>
            </a:rPr>
            <a:t>: Fórmula de población finita. </a:t>
          </a:r>
          <a:endParaRPr lang="es-EC" sz="1400" b="1" i="0" dirty="0">
            <a:solidFill>
              <a:schemeClr val="accent2"/>
            </a:solidFill>
            <a:latin typeface="+mn-lt"/>
          </a:endParaRPr>
        </a:p>
      </dgm:t>
    </dgm:pt>
    <dgm:pt modelId="{CC769768-691F-4961-83B0-186815069ABB}" type="parTrans" cxnId="{F109BCD4-4299-4EE7-A8FC-91E74EC0BF0B}">
      <dgm:prSet/>
      <dgm:spPr/>
      <dgm:t>
        <a:bodyPr/>
        <a:lstStyle/>
        <a:p>
          <a:endParaRPr lang="es-ES" sz="1200"/>
        </a:p>
      </dgm:t>
    </dgm:pt>
    <dgm:pt modelId="{657B0B2B-3F71-4FD5-B08D-FA12B857D0B0}" type="sibTrans" cxnId="{F109BCD4-4299-4EE7-A8FC-91E74EC0BF0B}">
      <dgm:prSet/>
      <dgm:spPr/>
      <dgm:t>
        <a:bodyPr/>
        <a:lstStyle/>
        <a:p>
          <a:endParaRPr lang="es-ES" sz="1200"/>
        </a:p>
      </dgm:t>
    </dgm:pt>
    <dgm:pt modelId="{B38B8812-C97C-4A17-A769-6D1019BF8C1C}" type="pres">
      <dgm:prSet presAssocID="{A992433F-8A9A-4B1B-9A4F-CC41CEE2CEF3}" presName="Name0" presStyleCnt="0">
        <dgm:presLayoutVars>
          <dgm:dir/>
          <dgm:animOne val="branch"/>
          <dgm:animLvl val="lvl"/>
        </dgm:presLayoutVars>
      </dgm:prSet>
      <dgm:spPr/>
      <dgm:t>
        <a:bodyPr/>
        <a:lstStyle/>
        <a:p>
          <a:endParaRPr lang="es-ES"/>
        </a:p>
      </dgm:t>
    </dgm:pt>
    <dgm:pt modelId="{50E591D2-AC1A-4465-9EEF-17D65A0282E5}" type="pres">
      <dgm:prSet presAssocID="{BA58D6AA-3BEE-4C92-8F9D-8E33113E6690}" presName="chaos" presStyleCnt="0"/>
      <dgm:spPr/>
    </dgm:pt>
    <dgm:pt modelId="{A4180376-DF2C-4EC8-8389-A4E34942875A}" type="pres">
      <dgm:prSet presAssocID="{BA58D6AA-3BEE-4C92-8F9D-8E33113E6690}" presName="parTx1" presStyleLbl="revTx" presStyleIdx="0" presStyleCnt="3"/>
      <dgm:spPr/>
      <dgm:t>
        <a:bodyPr/>
        <a:lstStyle/>
        <a:p>
          <a:endParaRPr lang="es-ES"/>
        </a:p>
      </dgm:t>
    </dgm:pt>
    <dgm:pt modelId="{415F7E9A-B11E-4EEF-926B-886A90BF661F}" type="pres">
      <dgm:prSet presAssocID="{BA58D6AA-3BEE-4C92-8F9D-8E33113E6690}" presName="desTx1" presStyleLbl="revTx" presStyleIdx="1" presStyleCnt="3" custLinFactNeighborX="3115" custLinFactNeighborY="-825">
        <dgm:presLayoutVars>
          <dgm:bulletEnabled val="1"/>
        </dgm:presLayoutVars>
      </dgm:prSet>
      <dgm:spPr/>
      <dgm:t>
        <a:bodyPr/>
        <a:lstStyle/>
        <a:p>
          <a:endParaRPr lang="es-ES"/>
        </a:p>
      </dgm:t>
    </dgm:pt>
    <dgm:pt modelId="{AA207A58-8F78-44A0-AB67-BD8BD3314807}" type="pres">
      <dgm:prSet presAssocID="{BA58D6AA-3BEE-4C92-8F9D-8E33113E6690}" presName="c1" presStyleLbl="node1" presStyleIdx="0" presStyleCnt="19"/>
      <dgm:spPr/>
    </dgm:pt>
    <dgm:pt modelId="{7682084B-3287-4112-BE32-6B93D541409F}" type="pres">
      <dgm:prSet presAssocID="{BA58D6AA-3BEE-4C92-8F9D-8E33113E6690}" presName="c2" presStyleLbl="node1" presStyleIdx="1" presStyleCnt="19"/>
      <dgm:spPr/>
    </dgm:pt>
    <dgm:pt modelId="{A3D88413-E67C-4E5E-B57F-C94F7389A3DC}" type="pres">
      <dgm:prSet presAssocID="{BA58D6AA-3BEE-4C92-8F9D-8E33113E6690}" presName="c3" presStyleLbl="node1" presStyleIdx="2" presStyleCnt="19"/>
      <dgm:spPr/>
    </dgm:pt>
    <dgm:pt modelId="{147BB835-DCA5-441D-B467-D7EC99FD83F6}" type="pres">
      <dgm:prSet presAssocID="{BA58D6AA-3BEE-4C92-8F9D-8E33113E6690}" presName="c4" presStyleLbl="node1" presStyleIdx="3" presStyleCnt="19"/>
      <dgm:spPr/>
    </dgm:pt>
    <dgm:pt modelId="{9F90F384-74BC-4522-AB1D-33DF8FA3EC87}" type="pres">
      <dgm:prSet presAssocID="{BA58D6AA-3BEE-4C92-8F9D-8E33113E6690}" presName="c5" presStyleLbl="node1" presStyleIdx="4" presStyleCnt="19"/>
      <dgm:spPr/>
    </dgm:pt>
    <dgm:pt modelId="{577D5BB3-2EC6-43B7-9093-FA37E3FB31EE}" type="pres">
      <dgm:prSet presAssocID="{BA58D6AA-3BEE-4C92-8F9D-8E33113E6690}" presName="c6" presStyleLbl="node1" presStyleIdx="5" presStyleCnt="19"/>
      <dgm:spPr/>
    </dgm:pt>
    <dgm:pt modelId="{B5D5868B-4A0F-4E5B-AD46-B0B43AC8C15F}" type="pres">
      <dgm:prSet presAssocID="{BA58D6AA-3BEE-4C92-8F9D-8E33113E6690}" presName="c7" presStyleLbl="node1" presStyleIdx="6" presStyleCnt="19"/>
      <dgm:spPr/>
    </dgm:pt>
    <dgm:pt modelId="{D1E6C06E-33FD-47F3-89CC-6A02B17A8469}" type="pres">
      <dgm:prSet presAssocID="{BA58D6AA-3BEE-4C92-8F9D-8E33113E6690}" presName="c8" presStyleLbl="node1" presStyleIdx="7" presStyleCnt="19"/>
      <dgm:spPr/>
    </dgm:pt>
    <dgm:pt modelId="{78D7C8DF-5A35-408F-B63A-BBAA96CC47DA}" type="pres">
      <dgm:prSet presAssocID="{BA58D6AA-3BEE-4C92-8F9D-8E33113E6690}" presName="c9" presStyleLbl="node1" presStyleIdx="8" presStyleCnt="19"/>
      <dgm:spPr/>
    </dgm:pt>
    <dgm:pt modelId="{7B2AF9B1-73BF-4062-B79C-8B177922B4AF}" type="pres">
      <dgm:prSet presAssocID="{BA58D6AA-3BEE-4C92-8F9D-8E33113E6690}" presName="c10" presStyleLbl="node1" presStyleIdx="9" presStyleCnt="19"/>
      <dgm:spPr/>
    </dgm:pt>
    <dgm:pt modelId="{E0111CFB-9D87-49D7-AA52-0406431213C7}" type="pres">
      <dgm:prSet presAssocID="{BA58D6AA-3BEE-4C92-8F9D-8E33113E6690}" presName="c11" presStyleLbl="node1" presStyleIdx="10" presStyleCnt="19"/>
      <dgm:spPr/>
    </dgm:pt>
    <dgm:pt modelId="{1E208415-FD23-43D5-9813-63DB4B752DC6}" type="pres">
      <dgm:prSet presAssocID="{BA58D6AA-3BEE-4C92-8F9D-8E33113E6690}" presName="c12" presStyleLbl="node1" presStyleIdx="11" presStyleCnt="19"/>
      <dgm:spPr/>
    </dgm:pt>
    <dgm:pt modelId="{E2B710DE-4D6F-42C8-875A-FE07EF5A337B}" type="pres">
      <dgm:prSet presAssocID="{BA58D6AA-3BEE-4C92-8F9D-8E33113E6690}" presName="c13" presStyleLbl="node1" presStyleIdx="12" presStyleCnt="19"/>
      <dgm:spPr/>
    </dgm:pt>
    <dgm:pt modelId="{368E8415-88B4-4BFE-AED3-CAC1340F78D7}" type="pres">
      <dgm:prSet presAssocID="{BA58D6AA-3BEE-4C92-8F9D-8E33113E6690}" presName="c14" presStyleLbl="node1" presStyleIdx="13" presStyleCnt="19"/>
      <dgm:spPr/>
    </dgm:pt>
    <dgm:pt modelId="{04F3CFF8-B363-4240-A3BE-2F7FC7BC9B92}" type="pres">
      <dgm:prSet presAssocID="{BA58D6AA-3BEE-4C92-8F9D-8E33113E6690}" presName="c15" presStyleLbl="node1" presStyleIdx="14" presStyleCnt="19"/>
      <dgm:spPr/>
    </dgm:pt>
    <dgm:pt modelId="{0F889B9D-26A8-436D-8E71-E6B1EFFF3370}" type="pres">
      <dgm:prSet presAssocID="{BA58D6AA-3BEE-4C92-8F9D-8E33113E6690}" presName="c16" presStyleLbl="node1" presStyleIdx="15" presStyleCnt="19"/>
      <dgm:spPr/>
    </dgm:pt>
    <dgm:pt modelId="{48BD279E-93FC-4767-9082-22A584E925F8}" type="pres">
      <dgm:prSet presAssocID="{BA58D6AA-3BEE-4C92-8F9D-8E33113E6690}" presName="c17" presStyleLbl="node1" presStyleIdx="16" presStyleCnt="19"/>
      <dgm:spPr/>
    </dgm:pt>
    <dgm:pt modelId="{63B783A3-DC9D-465D-A672-9CB7681FD486}" type="pres">
      <dgm:prSet presAssocID="{BA58D6AA-3BEE-4C92-8F9D-8E33113E6690}" presName="c18" presStyleLbl="node1" presStyleIdx="17" presStyleCnt="19"/>
      <dgm:spPr/>
    </dgm:pt>
    <dgm:pt modelId="{536BF4D9-64A6-43FE-8DD0-7CA7D47E5DC9}" type="pres">
      <dgm:prSet presAssocID="{3BB9DDE1-C287-4BAE-8C31-F4A19D179905}" presName="chevronComposite1" presStyleCnt="0"/>
      <dgm:spPr/>
    </dgm:pt>
    <dgm:pt modelId="{4139C541-79F3-4602-9CFF-3763657D55F7}" type="pres">
      <dgm:prSet presAssocID="{3BB9DDE1-C287-4BAE-8C31-F4A19D179905}" presName="chevron1" presStyleLbl="sibTrans2D1" presStyleIdx="0" presStyleCnt="2" custLinFactNeighborX="90501" custLinFactNeighborY="8582"/>
      <dgm:spPr>
        <a:solidFill>
          <a:srgbClr val="92D050"/>
        </a:solidFill>
      </dgm:spPr>
    </dgm:pt>
    <dgm:pt modelId="{31B3046F-6327-4995-A44D-609112C8552B}" type="pres">
      <dgm:prSet presAssocID="{3BB9DDE1-C287-4BAE-8C31-F4A19D179905}" presName="spChevron1" presStyleCnt="0"/>
      <dgm:spPr/>
    </dgm:pt>
    <dgm:pt modelId="{8AFC7AD2-1994-4207-825A-A0B5EF18E836}" type="pres">
      <dgm:prSet presAssocID="{3BB9DDE1-C287-4BAE-8C31-F4A19D179905}" presName="overlap" presStyleCnt="0"/>
      <dgm:spPr/>
    </dgm:pt>
    <dgm:pt modelId="{BA057E1B-31EC-4A0D-84E8-D38DBBC591A9}" type="pres">
      <dgm:prSet presAssocID="{3BB9DDE1-C287-4BAE-8C31-F4A19D179905}" presName="chevronComposite2" presStyleCnt="0"/>
      <dgm:spPr/>
    </dgm:pt>
    <dgm:pt modelId="{0E3DF7CF-B869-42B0-9159-42E6EF752E3B}" type="pres">
      <dgm:prSet presAssocID="{3BB9DDE1-C287-4BAE-8C31-F4A19D179905}" presName="chevron2" presStyleLbl="sibTrans2D1" presStyleIdx="1" presStyleCnt="2" custLinFactNeighborX="90501" custLinFactNeighborY="8582"/>
      <dgm:spPr>
        <a:solidFill>
          <a:srgbClr val="92D050"/>
        </a:solidFill>
      </dgm:spPr>
    </dgm:pt>
    <dgm:pt modelId="{734B5332-64E8-46CF-BA6A-B004EFE6A857}" type="pres">
      <dgm:prSet presAssocID="{3BB9DDE1-C287-4BAE-8C31-F4A19D179905}" presName="spChevron2" presStyleCnt="0"/>
      <dgm:spPr/>
    </dgm:pt>
    <dgm:pt modelId="{769746BF-088B-44E2-A93F-DE7A04E8CEC5}" type="pres">
      <dgm:prSet presAssocID="{01395A1B-A0F5-4297-9605-293DAC797841}" presName="last" presStyleCnt="0"/>
      <dgm:spPr/>
    </dgm:pt>
    <dgm:pt modelId="{D5F52968-738E-494E-8378-7576826683B1}" type="pres">
      <dgm:prSet presAssocID="{01395A1B-A0F5-4297-9605-293DAC797841}" presName="circleTx" presStyleLbl="node1" presStyleIdx="18" presStyleCnt="19" custLinFactNeighborX="33785" custLinFactNeighborY="1256"/>
      <dgm:spPr/>
      <dgm:t>
        <a:bodyPr/>
        <a:lstStyle/>
        <a:p>
          <a:endParaRPr lang="es-ES"/>
        </a:p>
      </dgm:t>
    </dgm:pt>
    <dgm:pt modelId="{744DB0C5-96E9-4058-9AB0-3E4AA2E88E5D}" type="pres">
      <dgm:prSet presAssocID="{01395A1B-A0F5-4297-9605-293DAC797841}" presName="desTxN" presStyleLbl="revTx" presStyleIdx="2" presStyleCnt="3" custScaleX="139499" custLinFactNeighborX="38243" custLinFactNeighborY="-698">
        <dgm:presLayoutVars>
          <dgm:bulletEnabled val="1"/>
        </dgm:presLayoutVars>
      </dgm:prSet>
      <dgm:spPr/>
      <dgm:t>
        <a:bodyPr/>
        <a:lstStyle/>
        <a:p>
          <a:endParaRPr lang="es-ES"/>
        </a:p>
      </dgm:t>
    </dgm:pt>
    <dgm:pt modelId="{9A19DF50-D5E3-4D72-A747-0B70D16A033C}" type="pres">
      <dgm:prSet presAssocID="{01395A1B-A0F5-4297-9605-293DAC797841}" presName="spN" presStyleCnt="0"/>
      <dgm:spPr/>
    </dgm:pt>
  </dgm:ptLst>
  <dgm:cxnLst>
    <dgm:cxn modelId="{26860DAE-E824-47B9-900C-5AF5E7D92A56}" type="presOf" srcId="{AB884185-981D-410F-9B01-B293823BD86A}" destId="{415F7E9A-B11E-4EEF-926B-886A90BF661F}" srcOrd="0" destOrd="0" presId="urn:microsoft.com/office/officeart/2009/3/layout/RandomtoResultProcess"/>
    <dgm:cxn modelId="{0AED45DB-9792-476C-AFDD-D94056D16E9C}" srcId="{BA58D6AA-3BEE-4C92-8F9D-8E33113E6690}" destId="{AB884185-981D-410F-9B01-B293823BD86A}" srcOrd="0" destOrd="0" parTransId="{B009F1D9-A952-4F70-97A8-A6DA901215D0}" sibTransId="{5E33A213-33B4-4A75-83F6-AA9F9B44FD04}"/>
    <dgm:cxn modelId="{F1154C5C-E23B-4A7F-9B34-B1FE675C1C1B}" srcId="{A992433F-8A9A-4B1B-9A4F-CC41CEE2CEF3}" destId="{BA58D6AA-3BEE-4C92-8F9D-8E33113E6690}" srcOrd="0" destOrd="0" parTransId="{7B283E72-8273-4400-84E3-1B4243E471EB}" sibTransId="{3BB9DDE1-C287-4BAE-8C31-F4A19D179905}"/>
    <dgm:cxn modelId="{F109BCD4-4299-4EE7-A8FC-91E74EC0BF0B}" srcId="{01395A1B-A0F5-4297-9605-293DAC797841}" destId="{C8FF6438-A251-4A82-B690-68CAB294790D}" srcOrd="0" destOrd="0" parTransId="{CC769768-691F-4961-83B0-186815069ABB}" sibTransId="{657B0B2B-3F71-4FD5-B08D-FA12B857D0B0}"/>
    <dgm:cxn modelId="{927A04EB-9348-413F-85BD-D00A0F850BDD}" type="presOf" srcId="{A992433F-8A9A-4B1B-9A4F-CC41CEE2CEF3}" destId="{B38B8812-C97C-4A17-A769-6D1019BF8C1C}" srcOrd="0" destOrd="0" presId="urn:microsoft.com/office/officeart/2009/3/layout/RandomtoResultProcess"/>
    <dgm:cxn modelId="{42987ADC-6301-41E3-9611-6541036A0357}" type="presOf" srcId="{01395A1B-A0F5-4297-9605-293DAC797841}" destId="{D5F52968-738E-494E-8378-7576826683B1}" srcOrd="0" destOrd="0" presId="urn:microsoft.com/office/officeart/2009/3/layout/RandomtoResultProcess"/>
    <dgm:cxn modelId="{668EE56D-E233-49BB-B70A-5C2AD6F33B1A}" srcId="{A992433F-8A9A-4B1B-9A4F-CC41CEE2CEF3}" destId="{01395A1B-A0F5-4297-9605-293DAC797841}" srcOrd="1" destOrd="0" parTransId="{3DEF5F80-AEA9-425B-B52C-1739487F34E3}" sibTransId="{B043B68A-E7B7-4293-B872-788ED5E7F490}"/>
    <dgm:cxn modelId="{425D7F0D-68D4-40BB-BDE8-D3953258F4A4}" type="presOf" srcId="{C8FF6438-A251-4A82-B690-68CAB294790D}" destId="{744DB0C5-96E9-4058-9AB0-3E4AA2E88E5D}" srcOrd="0" destOrd="0" presId="urn:microsoft.com/office/officeart/2009/3/layout/RandomtoResultProcess"/>
    <dgm:cxn modelId="{DAFD84A0-3736-44C3-AA43-1E5E095857C5}" type="presOf" srcId="{BA58D6AA-3BEE-4C92-8F9D-8E33113E6690}" destId="{A4180376-DF2C-4EC8-8389-A4E34942875A}" srcOrd="0" destOrd="0" presId="urn:microsoft.com/office/officeart/2009/3/layout/RandomtoResultProcess"/>
    <dgm:cxn modelId="{B17AC944-3415-4E78-84C6-A5AEA3B0EDF9}" type="presParOf" srcId="{B38B8812-C97C-4A17-A769-6D1019BF8C1C}" destId="{50E591D2-AC1A-4465-9EEF-17D65A0282E5}" srcOrd="0" destOrd="0" presId="urn:microsoft.com/office/officeart/2009/3/layout/RandomtoResultProcess"/>
    <dgm:cxn modelId="{F3DD1BA9-8767-48EF-B812-4214C3C8B59C}" type="presParOf" srcId="{50E591D2-AC1A-4465-9EEF-17D65A0282E5}" destId="{A4180376-DF2C-4EC8-8389-A4E34942875A}" srcOrd="0" destOrd="0" presId="urn:microsoft.com/office/officeart/2009/3/layout/RandomtoResultProcess"/>
    <dgm:cxn modelId="{F40C9171-5568-4B1D-867B-3FE552BB6918}" type="presParOf" srcId="{50E591D2-AC1A-4465-9EEF-17D65A0282E5}" destId="{415F7E9A-B11E-4EEF-926B-886A90BF661F}" srcOrd="1" destOrd="0" presId="urn:microsoft.com/office/officeart/2009/3/layout/RandomtoResultProcess"/>
    <dgm:cxn modelId="{F89050C0-F381-4664-AF9A-26B377448440}" type="presParOf" srcId="{50E591D2-AC1A-4465-9EEF-17D65A0282E5}" destId="{AA207A58-8F78-44A0-AB67-BD8BD3314807}" srcOrd="2" destOrd="0" presId="urn:microsoft.com/office/officeart/2009/3/layout/RandomtoResultProcess"/>
    <dgm:cxn modelId="{038D1569-3A3F-4ABD-ACC8-D330C7210300}" type="presParOf" srcId="{50E591D2-AC1A-4465-9EEF-17D65A0282E5}" destId="{7682084B-3287-4112-BE32-6B93D541409F}" srcOrd="3" destOrd="0" presId="urn:microsoft.com/office/officeart/2009/3/layout/RandomtoResultProcess"/>
    <dgm:cxn modelId="{E8A5CB43-FD5B-41AE-B8A7-CF6228AC35DD}" type="presParOf" srcId="{50E591D2-AC1A-4465-9EEF-17D65A0282E5}" destId="{A3D88413-E67C-4E5E-B57F-C94F7389A3DC}" srcOrd="4" destOrd="0" presId="urn:microsoft.com/office/officeart/2009/3/layout/RandomtoResultProcess"/>
    <dgm:cxn modelId="{2ABBEEFA-A2C7-491A-AA2E-4E1F6DCA4B18}" type="presParOf" srcId="{50E591D2-AC1A-4465-9EEF-17D65A0282E5}" destId="{147BB835-DCA5-441D-B467-D7EC99FD83F6}" srcOrd="5" destOrd="0" presId="urn:microsoft.com/office/officeart/2009/3/layout/RandomtoResultProcess"/>
    <dgm:cxn modelId="{68CC2DA4-B19A-4763-B781-78CEC3D2FE6F}" type="presParOf" srcId="{50E591D2-AC1A-4465-9EEF-17D65A0282E5}" destId="{9F90F384-74BC-4522-AB1D-33DF8FA3EC87}" srcOrd="6" destOrd="0" presId="urn:microsoft.com/office/officeart/2009/3/layout/RandomtoResultProcess"/>
    <dgm:cxn modelId="{45BE460F-2A9E-4EBA-A985-4AFB32DAF1DB}" type="presParOf" srcId="{50E591D2-AC1A-4465-9EEF-17D65A0282E5}" destId="{577D5BB3-2EC6-43B7-9093-FA37E3FB31EE}" srcOrd="7" destOrd="0" presId="urn:microsoft.com/office/officeart/2009/3/layout/RandomtoResultProcess"/>
    <dgm:cxn modelId="{0A3585B2-B6D0-405C-9042-1416A9C84E71}" type="presParOf" srcId="{50E591D2-AC1A-4465-9EEF-17D65A0282E5}" destId="{B5D5868B-4A0F-4E5B-AD46-B0B43AC8C15F}" srcOrd="8" destOrd="0" presId="urn:microsoft.com/office/officeart/2009/3/layout/RandomtoResultProcess"/>
    <dgm:cxn modelId="{0DB733FE-4F8A-44BA-8158-E6BFB93BF849}" type="presParOf" srcId="{50E591D2-AC1A-4465-9EEF-17D65A0282E5}" destId="{D1E6C06E-33FD-47F3-89CC-6A02B17A8469}" srcOrd="9" destOrd="0" presId="urn:microsoft.com/office/officeart/2009/3/layout/RandomtoResultProcess"/>
    <dgm:cxn modelId="{66B9DE2D-BD45-4E4E-9454-79D10BCDAD3D}" type="presParOf" srcId="{50E591D2-AC1A-4465-9EEF-17D65A0282E5}" destId="{78D7C8DF-5A35-408F-B63A-BBAA96CC47DA}" srcOrd="10" destOrd="0" presId="urn:microsoft.com/office/officeart/2009/3/layout/RandomtoResultProcess"/>
    <dgm:cxn modelId="{2C10A46C-7837-4D67-8C31-39D9907D76AE}" type="presParOf" srcId="{50E591D2-AC1A-4465-9EEF-17D65A0282E5}" destId="{7B2AF9B1-73BF-4062-B79C-8B177922B4AF}" srcOrd="11" destOrd="0" presId="urn:microsoft.com/office/officeart/2009/3/layout/RandomtoResultProcess"/>
    <dgm:cxn modelId="{32C36A16-7D5B-4AB9-84B1-0266F6966D9E}" type="presParOf" srcId="{50E591D2-AC1A-4465-9EEF-17D65A0282E5}" destId="{E0111CFB-9D87-49D7-AA52-0406431213C7}" srcOrd="12" destOrd="0" presId="urn:microsoft.com/office/officeart/2009/3/layout/RandomtoResultProcess"/>
    <dgm:cxn modelId="{2717FF4B-447C-4D27-A76B-40460E32F2B6}" type="presParOf" srcId="{50E591D2-AC1A-4465-9EEF-17D65A0282E5}" destId="{1E208415-FD23-43D5-9813-63DB4B752DC6}" srcOrd="13" destOrd="0" presId="urn:microsoft.com/office/officeart/2009/3/layout/RandomtoResultProcess"/>
    <dgm:cxn modelId="{A2444EB8-4353-4C54-B7E3-B8A26101787B}" type="presParOf" srcId="{50E591D2-AC1A-4465-9EEF-17D65A0282E5}" destId="{E2B710DE-4D6F-42C8-875A-FE07EF5A337B}" srcOrd="14" destOrd="0" presId="urn:microsoft.com/office/officeart/2009/3/layout/RandomtoResultProcess"/>
    <dgm:cxn modelId="{60CC90C8-289F-4A82-86E0-708FB505D222}" type="presParOf" srcId="{50E591D2-AC1A-4465-9EEF-17D65A0282E5}" destId="{368E8415-88B4-4BFE-AED3-CAC1340F78D7}" srcOrd="15" destOrd="0" presId="urn:microsoft.com/office/officeart/2009/3/layout/RandomtoResultProcess"/>
    <dgm:cxn modelId="{34BF5980-AC99-495B-B8DD-56FEE09CEB84}" type="presParOf" srcId="{50E591D2-AC1A-4465-9EEF-17D65A0282E5}" destId="{04F3CFF8-B363-4240-A3BE-2F7FC7BC9B92}" srcOrd="16" destOrd="0" presId="urn:microsoft.com/office/officeart/2009/3/layout/RandomtoResultProcess"/>
    <dgm:cxn modelId="{7D3560FA-7AF2-494C-AD31-FCB320344995}" type="presParOf" srcId="{50E591D2-AC1A-4465-9EEF-17D65A0282E5}" destId="{0F889B9D-26A8-436D-8E71-E6B1EFFF3370}" srcOrd="17" destOrd="0" presId="urn:microsoft.com/office/officeart/2009/3/layout/RandomtoResultProcess"/>
    <dgm:cxn modelId="{B5C55BFF-23A5-4B32-8926-A0A175711F56}" type="presParOf" srcId="{50E591D2-AC1A-4465-9EEF-17D65A0282E5}" destId="{48BD279E-93FC-4767-9082-22A584E925F8}" srcOrd="18" destOrd="0" presId="urn:microsoft.com/office/officeart/2009/3/layout/RandomtoResultProcess"/>
    <dgm:cxn modelId="{A3D01EE6-7F10-4A50-9943-CE05C424396E}" type="presParOf" srcId="{50E591D2-AC1A-4465-9EEF-17D65A0282E5}" destId="{63B783A3-DC9D-465D-A672-9CB7681FD486}" srcOrd="19" destOrd="0" presId="urn:microsoft.com/office/officeart/2009/3/layout/RandomtoResultProcess"/>
    <dgm:cxn modelId="{66B0B8E5-8A8C-47D6-9439-36E875F6E7AE}" type="presParOf" srcId="{B38B8812-C97C-4A17-A769-6D1019BF8C1C}" destId="{536BF4D9-64A6-43FE-8DD0-7CA7D47E5DC9}" srcOrd="1" destOrd="0" presId="urn:microsoft.com/office/officeart/2009/3/layout/RandomtoResultProcess"/>
    <dgm:cxn modelId="{AE1D93DE-B099-44D4-8C56-E612D184C7D7}" type="presParOf" srcId="{536BF4D9-64A6-43FE-8DD0-7CA7D47E5DC9}" destId="{4139C541-79F3-4602-9CFF-3763657D55F7}" srcOrd="0" destOrd="0" presId="urn:microsoft.com/office/officeart/2009/3/layout/RandomtoResultProcess"/>
    <dgm:cxn modelId="{9446FB51-85A3-48CC-A5EB-4437ADC732EC}" type="presParOf" srcId="{536BF4D9-64A6-43FE-8DD0-7CA7D47E5DC9}" destId="{31B3046F-6327-4995-A44D-609112C8552B}" srcOrd="1" destOrd="0" presId="urn:microsoft.com/office/officeart/2009/3/layout/RandomtoResultProcess"/>
    <dgm:cxn modelId="{D374780B-4C6D-41E6-A1FA-19137CA2166B}" type="presParOf" srcId="{B38B8812-C97C-4A17-A769-6D1019BF8C1C}" destId="{8AFC7AD2-1994-4207-825A-A0B5EF18E836}" srcOrd="2" destOrd="0" presId="urn:microsoft.com/office/officeart/2009/3/layout/RandomtoResultProcess"/>
    <dgm:cxn modelId="{C02D34BB-A66C-4B20-A5FB-87E1811196FA}" type="presParOf" srcId="{B38B8812-C97C-4A17-A769-6D1019BF8C1C}" destId="{BA057E1B-31EC-4A0D-84E8-D38DBBC591A9}" srcOrd="3" destOrd="0" presId="urn:microsoft.com/office/officeart/2009/3/layout/RandomtoResultProcess"/>
    <dgm:cxn modelId="{7934A4FF-F99F-4381-B27B-3DAE88EE4968}" type="presParOf" srcId="{BA057E1B-31EC-4A0D-84E8-D38DBBC591A9}" destId="{0E3DF7CF-B869-42B0-9159-42E6EF752E3B}" srcOrd="0" destOrd="0" presId="urn:microsoft.com/office/officeart/2009/3/layout/RandomtoResultProcess"/>
    <dgm:cxn modelId="{BF228850-7F72-48D7-8985-1C4BF1889764}" type="presParOf" srcId="{BA057E1B-31EC-4A0D-84E8-D38DBBC591A9}" destId="{734B5332-64E8-46CF-BA6A-B004EFE6A857}" srcOrd="1" destOrd="0" presId="urn:microsoft.com/office/officeart/2009/3/layout/RandomtoResultProcess"/>
    <dgm:cxn modelId="{3ED73DBD-324B-4B40-8076-769A1E625214}" type="presParOf" srcId="{B38B8812-C97C-4A17-A769-6D1019BF8C1C}" destId="{769746BF-088B-44E2-A93F-DE7A04E8CEC5}" srcOrd="4" destOrd="0" presId="urn:microsoft.com/office/officeart/2009/3/layout/RandomtoResultProcess"/>
    <dgm:cxn modelId="{07015F0F-D4B7-4900-BCAE-130884CFF93F}" type="presParOf" srcId="{769746BF-088B-44E2-A93F-DE7A04E8CEC5}" destId="{D5F52968-738E-494E-8378-7576826683B1}" srcOrd="0" destOrd="0" presId="urn:microsoft.com/office/officeart/2009/3/layout/RandomtoResultProcess"/>
    <dgm:cxn modelId="{1B924318-540C-4DF2-8226-3A1290B5D749}" type="presParOf" srcId="{769746BF-088B-44E2-A93F-DE7A04E8CEC5}" destId="{744DB0C5-96E9-4058-9AB0-3E4AA2E88E5D}" srcOrd="1" destOrd="0" presId="urn:microsoft.com/office/officeart/2009/3/layout/RandomtoResultProcess"/>
    <dgm:cxn modelId="{8DF69040-689E-4B36-A563-DD58A167E2C3}" type="presParOf" srcId="{769746BF-088B-44E2-A93F-DE7A04E8CEC5}" destId="{9A19DF50-D5E3-4D72-A747-0B70D16A033C}" srcOrd="2" destOrd="0" presId="urn:microsoft.com/office/officeart/2009/3/layout/RandomtoResultProces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F0C0D-14B3-422E-A173-26CA98E1031E}" type="doc">
      <dgm:prSet loTypeId="urn:microsoft.com/office/officeart/2005/8/layout/radial4" loCatId="relationship" qsTypeId="urn:microsoft.com/office/officeart/2005/8/quickstyle/simple2" qsCatId="simple" csTypeId="urn:microsoft.com/office/officeart/2005/8/colors/accent1_1" csCatId="accent1" phldr="1"/>
      <dgm:spPr/>
      <dgm:t>
        <a:bodyPr/>
        <a:lstStyle/>
        <a:p>
          <a:endParaRPr lang="es-ES"/>
        </a:p>
      </dgm:t>
    </dgm:pt>
    <dgm:pt modelId="{86940740-F225-4FF2-8CCB-B01B4D70C259}">
      <dgm:prSet phldrT="[Texto]" custT="1"/>
      <dgm:spPr>
        <a:solidFill>
          <a:schemeClr val="accent5">
            <a:lumMod val="40000"/>
            <a:lumOff val="60000"/>
          </a:schemeClr>
        </a:solidFill>
        <a:ln>
          <a:solidFill>
            <a:schemeClr val="bg1"/>
          </a:solidFill>
        </a:ln>
      </dgm:spPr>
      <dgm:t>
        <a:bodyPr/>
        <a:lstStyle/>
        <a:p>
          <a:r>
            <a:rPr lang="es-ES" sz="1200" b="1" dirty="0">
              <a:solidFill>
                <a:schemeClr val="tx1"/>
              </a:solidFill>
              <a:latin typeface="Arial" panose="020B0604020202020204" pitchFamily="34" charset="0"/>
              <a:cs typeface="Arial" panose="020B0604020202020204" pitchFamily="34" charset="0"/>
            </a:rPr>
            <a:t>Establecer el marco teórico</a:t>
          </a:r>
          <a:r>
            <a:rPr lang="es-ES" sz="1200" dirty="0">
              <a:latin typeface="Arial" panose="020B0604020202020204" pitchFamily="34" charset="0"/>
              <a:cs typeface="Arial" panose="020B0604020202020204" pitchFamily="34" charset="0"/>
            </a:rPr>
            <a:t> en el que se sustenta el sistema de control interno y la prevención de riesgo de fraude.</a:t>
          </a:r>
          <a:endParaRPr lang="es-ES" sz="1200" b="1" dirty="0">
            <a:latin typeface="Arial" panose="020B0604020202020204" pitchFamily="34" charset="0"/>
            <a:cs typeface="Arial" panose="020B0604020202020204" pitchFamily="34" charset="0"/>
          </a:endParaRPr>
        </a:p>
      </dgm:t>
    </dgm:pt>
    <dgm:pt modelId="{ABC13CEA-78CE-463B-A218-42B813ECEEA1}" type="parTrans" cxnId="{8CC59305-0A6B-455F-B776-D74457F2CF29}">
      <dgm:prSet/>
      <dgm:spPr/>
      <dgm:t>
        <a:bodyPr/>
        <a:lstStyle/>
        <a:p>
          <a:endParaRPr lang="es-ES" sz="1200">
            <a:latin typeface="Arial" panose="020B0604020202020204" pitchFamily="34" charset="0"/>
            <a:cs typeface="Arial" panose="020B0604020202020204" pitchFamily="34" charset="0"/>
          </a:endParaRPr>
        </a:p>
      </dgm:t>
    </dgm:pt>
    <dgm:pt modelId="{9EFC2608-F0D1-4A83-98E8-E78A555D1D82}" type="sibTrans" cxnId="{8CC59305-0A6B-455F-B776-D74457F2CF29}">
      <dgm:prSet/>
      <dgm:spPr/>
      <dgm:t>
        <a:bodyPr/>
        <a:lstStyle/>
        <a:p>
          <a:endParaRPr lang="es-ES" sz="1200">
            <a:latin typeface="Arial" panose="020B0604020202020204" pitchFamily="34" charset="0"/>
            <a:cs typeface="Arial" panose="020B0604020202020204" pitchFamily="34" charset="0"/>
          </a:endParaRPr>
        </a:p>
      </dgm:t>
    </dgm:pt>
    <dgm:pt modelId="{0C81C9F1-47DF-4C65-8991-919E614932F2}">
      <dgm:prSet custT="1"/>
      <dgm:spPr>
        <a:solidFill>
          <a:schemeClr val="accent5">
            <a:lumMod val="40000"/>
            <a:lumOff val="60000"/>
          </a:schemeClr>
        </a:solidFill>
        <a:ln>
          <a:solidFill>
            <a:schemeClr val="bg1"/>
          </a:solidFill>
        </a:ln>
      </dgm:spPr>
      <dgm:t>
        <a:bodyPr/>
        <a:lstStyle/>
        <a:p>
          <a:r>
            <a:rPr lang="es-ES" sz="1200" b="1" dirty="0">
              <a:latin typeface="Arial" panose="020B0604020202020204" pitchFamily="34" charset="0"/>
              <a:cs typeface="Arial" panose="020B0604020202020204" pitchFamily="34" charset="0"/>
            </a:rPr>
            <a:t>Definir el sistema de control interno utilizado </a:t>
          </a:r>
          <a:r>
            <a:rPr lang="es-ES" sz="1200" dirty="0">
              <a:latin typeface="Arial" panose="020B0604020202020204" pitchFamily="34" charset="0"/>
              <a:cs typeface="Arial" panose="020B0604020202020204" pitchFamily="34" charset="0"/>
            </a:rPr>
            <a:t>en las Pymes del sector comercial al por mayor y menor </a:t>
          </a:r>
          <a:r>
            <a:rPr lang="es-ES" sz="1200" b="1" dirty="0">
              <a:latin typeface="Arial" panose="020B0604020202020204" pitchFamily="34" charset="0"/>
              <a:cs typeface="Arial" panose="020B0604020202020204" pitchFamily="34" charset="0"/>
            </a:rPr>
            <a:t>mediante la aplicación </a:t>
          </a:r>
          <a:r>
            <a:rPr lang="es-ES" sz="1200" dirty="0">
              <a:latin typeface="Arial" panose="020B0604020202020204" pitchFamily="34" charset="0"/>
              <a:cs typeface="Arial" panose="020B0604020202020204" pitchFamily="34" charset="0"/>
            </a:rPr>
            <a:t>del COSO 2013 y 2017.</a:t>
          </a:r>
          <a:endParaRPr lang="es-EC" sz="1200" dirty="0">
            <a:latin typeface="Arial" panose="020B0604020202020204" pitchFamily="34" charset="0"/>
            <a:cs typeface="Arial" panose="020B0604020202020204" pitchFamily="34" charset="0"/>
          </a:endParaRPr>
        </a:p>
      </dgm:t>
    </dgm:pt>
    <dgm:pt modelId="{28F95F26-1515-4B8E-AE92-4D334760AD68}" type="parTrans" cxnId="{8629AFDB-D28F-46D2-A3D5-E61BEDDF5228}">
      <dgm:prSet/>
      <dgm:spPr/>
      <dgm:t>
        <a:bodyPr/>
        <a:lstStyle/>
        <a:p>
          <a:endParaRPr lang="es-ES" sz="1200">
            <a:latin typeface="Arial" panose="020B0604020202020204" pitchFamily="34" charset="0"/>
            <a:cs typeface="Arial" panose="020B0604020202020204" pitchFamily="34" charset="0"/>
          </a:endParaRPr>
        </a:p>
      </dgm:t>
    </dgm:pt>
    <dgm:pt modelId="{3AF8EA5B-5D26-4574-AFFB-846293C14E6B}" type="sibTrans" cxnId="{8629AFDB-D28F-46D2-A3D5-E61BEDDF5228}">
      <dgm:prSet/>
      <dgm:spPr/>
      <dgm:t>
        <a:bodyPr/>
        <a:lstStyle/>
        <a:p>
          <a:endParaRPr lang="es-ES" sz="1200">
            <a:latin typeface="Arial" panose="020B0604020202020204" pitchFamily="34" charset="0"/>
            <a:cs typeface="Arial" panose="020B0604020202020204" pitchFamily="34" charset="0"/>
          </a:endParaRPr>
        </a:p>
      </dgm:t>
    </dgm:pt>
    <dgm:pt modelId="{88CFD3DA-516B-4002-A9FC-AA1882712BA2}">
      <dgm:prSet custT="1"/>
      <dgm:spPr>
        <a:solidFill>
          <a:schemeClr val="accent5">
            <a:lumMod val="40000"/>
            <a:lumOff val="60000"/>
          </a:schemeClr>
        </a:solidFill>
        <a:ln>
          <a:solidFill>
            <a:schemeClr val="bg1"/>
          </a:solidFill>
        </a:ln>
      </dgm:spPr>
      <dgm:t>
        <a:bodyPr/>
        <a:lstStyle/>
        <a:p>
          <a:r>
            <a:rPr lang="es-ES" sz="1200" b="1" dirty="0">
              <a:latin typeface="Arial" panose="020B0604020202020204" pitchFamily="34" charset="0"/>
              <a:cs typeface="Arial" panose="020B0604020202020204" pitchFamily="34" charset="0"/>
            </a:rPr>
            <a:t>Analizar la incidencia </a:t>
          </a:r>
          <a:r>
            <a:rPr lang="es-ES" sz="1200" dirty="0">
              <a:latin typeface="Arial" panose="020B0604020202020204" pitchFamily="34" charset="0"/>
              <a:cs typeface="Arial" panose="020B0604020202020204" pitchFamily="34" charset="0"/>
            </a:rPr>
            <a:t>del sistema de control interno en la prevención de riesgos de fraudes en las Pymes del sector comercial.</a:t>
          </a:r>
          <a:endParaRPr lang="es-EC" sz="1200" dirty="0">
            <a:latin typeface="Arial" panose="020B0604020202020204" pitchFamily="34" charset="0"/>
            <a:cs typeface="Arial" panose="020B0604020202020204" pitchFamily="34" charset="0"/>
          </a:endParaRPr>
        </a:p>
      </dgm:t>
    </dgm:pt>
    <dgm:pt modelId="{2820BCDA-ED60-4EE5-8AA6-75348B221CD5}" type="parTrans" cxnId="{81F80664-224F-44F4-8A80-2306F2800718}">
      <dgm:prSet/>
      <dgm:spPr/>
      <dgm:t>
        <a:bodyPr/>
        <a:lstStyle/>
        <a:p>
          <a:endParaRPr lang="es-ES" sz="1200">
            <a:latin typeface="Arial" panose="020B0604020202020204" pitchFamily="34" charset="0"/>
            <a:cs typeface="Arial" panose="020B0604020202020204" pitchFamily="34" charset="0"/>
          </a:endParaRPr>
        </a:p>
      </dgm:t>
    </dgm:pt>
    <dgm:pt modelId="{A340B14A-86EE-4DFA-B8A5-C7A0768B990B}" type="sibTrans" cxnId="{81F80664-224F-44F4-8A80-2306F2800718}">
      <dgm:prSet/>
      <dgm:spPr/>
      <dgm:t>
        <a:bodyPr/>
        <a:lstStyle/>
        <a:p>
          <a:endParaRPr lang="es-ES" sz="1200">
            <a:latin typeface="Arial" panose="020B0604020202020204" pitchFamily="34" charset="0"/>
            <a:cs typeface="Arial" panose="020B0604020202020204" pitchFamily="34" charset="0"/>
          </a:endParaRPr>
        </a:p>
      </dgm:t>
    </dgm:pt>
    <dgm:pt modelId="{7EE74FAF-A61D-4545-BC5A-E3DB5F586650}">
      <dgm:prSet custT="1"/>
      <dgm:spPr>
        <a:solidFill>
          <a:schemeClr val="accent5">
            <a:lumMod val="40000"/>
            <a:lumOff val="60000"/>
          </a:schemeClr>
        </a:solidFill>
        <a:ln>
          <a:solidFill>
            <a:schemeClr val="bg1"/>
          </a:solidFill>
        </a:ln>
      </dgm:spPr>
      <dgm:t>
        <a:bodyPr/>
        <a:lstStyle/>
        <a:p>
          <a:r>
            <a:rPr lang="es-ES" sz="1200" b="1" dirty="0">
              <a:latin typeface="Arial" panose="020B0604020202020204" pitchFamily="34" charset="0"/>
              <a:cs typeface="Arial" panose="020B0604020202020204" pitchFamily="34" charset="0"/>
            </a:rPr>
            <a:t>Proponer acciones de mejora continua </a:t>
          </a:r>
          <a:r>
            <a:rPr lang="es-ES" sz="1200" dirty="0">
              <a:latin typeface="Arial" panose="020B0604020202020204" pitchFamily="34" charset="0"/>
              <a:cs typeface="Arial" panose="020B0604020202020204" pitchFamily="34" charset="0"/>
            </a:rPr>
            <a:t>que permitan la </a:t>
          </a:r>
          <a:r>
            <a:rPr lang="es-ES" sz="1200" b="1" dirty="0">
              <a:latin typeface="Arial" panose="020B0604020202020204" pitchFamily="34" charset="0"/>
              <a:cs typeface="Arial" panose="020B0604020202020204" pitchFamily="34" charset="0"/>
            </a:rPr>
            <a:t>eficiencia</a:t>
          </a:r>
          <a:r>
            <a:rPr lang="es-ES" sz="1200" dirty="0">
              <a:latin typeface="Arial" panose="020B0604020202020204" pitchFamily="34" charset="0"/>
              <a:cs typeface="Arial" panose="020B0604020202020204" pitchFamily="34" charset="0"/>
            </a:rPr>
            <a:t> del sistema de control interno en la prevención de riesgo de fraude de las Pymes del sector comercial.</a:t>
          </a:r>
          <a:endParaRPr lang="es-EC" sz="1200" dirty="0">
            <a:latin typeface="Arial" panose="020B0604020202020204" pitchFamily="34" charset="0"/>
            <a:cs typeface="Arial" panose="020B0604020202020204" pitchFamily="34" charset="0"/>
          </a:endParaRPr>
        </a:p>
      </dgm:t>
    </dgm:pt>
    <dgm:pt modelId="{6EB34741-C07B-4EF3-8509-EDD5E105B3D7}" type="parTrans" cxnId="{157C3BFE-7063-494D-9513-CE58F4B287C5}">
      <dgm:prSet/>
      <dgm:spPr/>
      <dgm:t>
        <a:bodyPr/>
        <a:lstStyle/>
        <a:p>
          <a:endParaRPr lang="es-ES" sz="1200">
            <a:latin typeface="Arial" panose="020B0604020202020204" pitchFamily="34" charset="0"/>
            <a:cs typeface="Arial" panose="020B0604020202020204" pitchFamily="34" charset="0"/>
          </a:endParaRPr>
        </a:p>
      </dgm:t>
    </dgm:pt>
    <dgm:pt modelId="{A2A78CEE-674C-4736-9B1E-5109590DAF1C}" type="sibTrans" cxnId="{157C3BFE-7063-494D-9513-CE58F4B287C5}">
      <dgm:prSet/>
      <dgm:spPr/>
      <dgm:t>
        <a:bodyPr/>
        <a:lstStyle/>
        <a:p>
          <a:endParaRPr lang="es-ES" sz="1200">
            <a:latin typeface="Arial" panose="020B0604020202020204" pitchFamily="34" charset="0"/>
            <a:cs typeface="Arial" panose="020B0604020202020204" pitchFamily="34" charset="0"/>
          </a:endParaRPr>
        </a:p>
      </dgm:t>
    </dgm:pt>
    <dgm:pt modelId="{EEB13E28-DA53-40E8-9A84-EC1D69900361}">
      <dgm:prSet phldrT="[Texto]" custT="1"/>
      <dgm:spPr>
        <a:solidFill>
          <a:schemeClr val="accent4">
            <a:lumMod val="60000"/>
            <a:lumOff val="40000"/>
          </a:schemeClr>
        </a:solidFill>
        <a:ln>
          <a:solidFill>
            <a:schemeClr val="bg1"/>
          </a:solidFill>
        </a:ln>
      </dgm:spPr>
      <dgm:t>
        <a:bodyPr/>
        <a:lstStyle/>
        <a:p>
          <a:r>
            <a:rPr lang="es-ES" sz="1200" b="1" dirty="0">
              <a:latin typeface="Arial" panose="020B0604020202020204" pitchFamily="34" charset="0"/>
              <a:cs typeface="Arial" panose="020B0604020202020204" pitchFamily="34" charset="0"/>
            </a:rPr>
            <a:t>Objetivos específicos</a:t>
          </a:r>
        </a:p>
      </dgm:t>
    </dgm:pt>
    <dgm:pt modelId="{EA7C8987-876B-4436-91C5-C25E726EA285}" type="parTrans" cxnId="{DCCC1790-1161-43ED-A2BF-55F609AED8F8}">
      <dgm:prSet/>
      <dgm:spPr/>
      <dgm:t>
        <a:bodyPr/>
        <a:lstStyle/>
        <a:p>
          <a:endParaRPr lang="es-ES"/>
        </a:p>
      </dgm:t>
    </dgm:pt>
    <dgm:pt modelId="{D5308878-2C63-47FA-9D48-A77F5D2E2BD6}" type="sibTrans" cxnId="{DCCC1790-1161-43ED-A2BF-55F609AED8F8}">
      <dgm:prSet/>
      <dgm:spPr/>
      <dgm:t>
        <a:bodyPr/>
        <a:lstStyle/>
        <a:p>
          <a:endParaRPr lang="es-ES"/>
        </a:p>
      </dgm:t>
    </dgm:pt>
    <dgm:pt modelId="{0722B6E5-510D-4C6D-A077-61E64E28AD2A}" type="pres">
      <dgm:prSet presAssocID="{709F0C0D-14B3-422E-A173-26CA98E1031E}" presName="cycle" presStyleCnt="0">
        <dgm:presLayoutVars>
          <dgm:chMax val="1"/>
          <dgm:dir/>
          <dgm:animLvl val="ctr"/>
          <dgm:resizeHandles val="exact"/>
        </dgm:presLayoutVars>
      </dgm:prSet>
      <dgm:spPr/>
      <dgm:t>
        <a:bodyPr/>
        <a:lstStyle/>
        <a:p>
          <a:endParaRPr lang="es-ES"/>
        </a:p>
      </dgm:t>
    </dgm:pt>
    <dgm:pt modelId="{614E2753-1036-4C2F-8ACE-E6BE0E948557}" type="pres">
      <dgm:prSet presAssocID="{EEB13E28-DA53-40E8-9A84-EC1D69900361}" presName="centerShape" presStyleLbl="node0" presStyleIdx="0" presStyleCnt="1"/>
      <dgm:spPr/>
      <dgm:t>
        <a:bodyPr/>
        <a:lstStyle/>
        <a:p>
          <a:endParaRPr lang="es-ES"/>
        </a:p>
      </dgm:t>
    </dgm:pt>
    <dgm:pt modelId="{D580E119-E68B-4FF0-9EE5-2C9C1931FBA0}" type="pres">
      <dgm:prSet presAssocID="{ABC13CEA-78CE-463B-A218-42B813ECEEA1}" presName="parTrans" presStyleLbl="bgSibTrans2D1" presStyleIdx="0" presStyleCnt="4"/>
      <dgm:spPr/>
      <dgm:t>
        <a:bodyPr/>
        <a:lstStyle/>
        <a:p>
          <a:endParaRPr lang="es-ES"/>
        </a:p>
      </dgm:t>
    </dgm:pt>
    <dgm:pt modelId="{F359C8CA-0F11-4C72-B7DB-48F0B9054B0E}" type="pres">
      <dgm:prSet presAssocID="{86940740-F225-4FF2-8CCB-B01B4D70C259}" presName="node" presStyleLbl="node1" presStyleIdx="0" presStyleCnt="4" custScaleX="141615" custScaleY="81831" custRadScaleRad="114803" custRadScaleInc="-265">
        <dgm:presLayoutVars>
          <dgm:bulletEnabled val="1"/>
        </dgm:presLayoutVars>
      </dgm:prSet>
      <dgm:spPr/>
      <dgm:t>
        <a:bodyPr/>
        <a:lstStyle/>
        <a:p>
          <a:endParaRPr lang="es-ES"/>
        </a:p>
      </dgm:t>
    </dgm:pt>
    <dgm:pt modelId="{975AFD4A-4034-4626-9A3F-9E708CFFBF65}" type="pres">
      <dgm:prSet presAssocID="{28F95F26-1515-4B8E-AE92-4D334760AD68}" presName="parTrans" presStyleLbl="bgSibTrans2D1" presStyleIdx="1" presStyleCnt="4"/>
      <dgm:spPr/>
      <dgm:t>
        <a:bodyPr/>
        <a:lstStyle/>
        <a:p>
          <a:endParaRPr lang="es-ES"/>
        </a:p>
      </dgm:t>
    </dgm:pt>
    <dgm:pt modelId="{D68B4B74-4E96-4544-AF07-E81E4295F4D0}" type="pres">
      <dgm:prSet presAssocID="{0C81C9F1-47DF-4C65-8991-919E614932F2}" presName="node" presStyleLbl="node1" presStyleIdx="1" presStyleCnt="4" custScaleX="141615" custScaleY="81831">
        <dgm:presLayoutVars>
          <dgm:bulletEnabled val="1"/>
        </dgm:presLayoutVars>
      </dgm:prSet>
      <dgm:spPr/>
      <dgm:t>
        <a:bodyPr/>
        <a:lstStyle/>
        <a:p>
          <a:endParaRPr lang="es-ES"/>
        </a:p>
      </dgm:t>
    </dgm:pt>
    <dgm:pt modelId="{AEBFCB52-54A3-4463-9AC2-5D84F30463E3}" type="pres">
      <dgm:prSet presAssocID="{2820BCDA-ED60-4EE5-8AA6-75348B221CD5}" presName="parTrans" presStyleLbl="bgSibTrans2D1" presStyleIdx="2" presStyleCnt="4"/>
      <dgm:spPr/>
      <dgm:t>
        <a:bodyPr/>
        <a:lstStyle/>
        <a:p>
          <a:endParaRPr lang="es-ES"/>
        </a:p>
      </dgm:t>
    </dgm:pt>
    <dgm:pt modelId="{64BD6DFB-98C4-4C4B-A532-6D8456C8A40A}" type="pres">
      <dgm:prSet presAssocID="{88CFD3DA-516B-4002-A9FC-AA1882712BA2}" presName="node" presStyleLbl="node1" presStyleIdx="2" presStyleCnt="4" custScaleX="141615" custScaleY="81831" custRadScaleRad="119147" custRadScaleInc="31409">
        <dgm:presLayoutVars>
          <dgm:bulletEnabled val="1"/>
        </dgm:presLayoutVars>
      </dgm:prSet>
      <dgm:spPr/>
      <dgm:t>
        <a:bodyPr/>
        <a:lstStyle/>
        <a:p>
          <a:endParaRPr lang="es-ES"/>
        </a:p>
      </dgm:t>
    </dgm:pt>
    <dgm:pt modelId="{4382C43F-19A2-4BA4-84B2-D14F2A11937A}" type="pres">
      <dgm:prSet presAssocID="{6EB34741-C07B-4EF3-8509-EDD5E105B3D7}" presName="parTrans" presStyleLbl="bgSibTrans2D1" presStyleIdx="3" presStyleCnt="4"/>
      <dgm:spPr/>
      <dgm:t>
        <a:bodyPr/>
        <a:lstStyle/>
        <a:p>
          <a:endParaRPr lang="es-ES"/>
        </a:p>
      </dgm:t>
    </dgm:pt>
    <dgm:pt modelId="{0B8ED112-D691-43D1-9746-568ACF8FEF06}" type="pres">
      <dgm:prSet presAssocID="{7EE74FAF-A61D-4545-BC5A-E3DB5F586650}" presName="node" presStyleLbl="node1" presStyleIdx="3" presStyleCnt="4" custScaleX="141615" custScaleY="81831" custRadScaleRad="114949" custRadScaleInc="3943">
        <dgm:presLayoutVars>
          <dgm:bulletEnabled val="1"/>
        </dgm:presLayoutVars>
      </dgm:prSet>
      <dgm:spPr/>
      <dgm:t>
        <a:bodyPr/>
        <a:lstStyle/>
        <a:p>
          <a:endParaRPr lang="es-ES"/>
        </a:p>
      </dgm:t>
    </dgm:pt>
  </dgm:ptLst>
  <dgm:cxnLst>
    <dgm:cxn modelId="{12FBAB2C-BE54-4DE2-9046-98430CCE7BBD}" type="presOf" srcId="{7EE74FAF-A61D-4545-BC5A-E3DB5F586650}" destId="{0B8ED112-D691-43D1-9746-568ACF8FEF06}" srcOrd="0" destOrd="0" presId="urn:microsoft.com/office/officeart/2005/8/layout/radial4"/>
    <dgm:cxn modelId="{2EE5EC0D-9B29-4983-BFFD-FFF5E6D2A997}" type="presOf" srcId="{6EB34741-C07B-4EF3-8509-EDD5E105B3D7}" destId="{4382C43F-19A2-4BA4-84B2-D14F2A11937A}" srcOrd="0" destOrd="0" presId="urn:microsoft.com/office/officeart/2005/8/layout/radial4"/>
    <dgm:cxn modelId="{81F80664-224F-44F4-8A80-2306F2800718}" srcId="{EEB13E28-DA53-40E8-9A84-EC1D69900361}" destId="{88CFD3DA-516B-4002-A9FC-AA1882712BA2}" srcOrd="2" destOrd="0" parTransId="{2820BCDA-ED60-4EE5-8AA6-75348B221CD5}" sibTransId="{A340B14A-86EE-4DFA-B8A5-C7A0768B990B}"/>
    <dgm:cxn modelId="{011B9A59-EA96-4978-84A7-8271CF433308}" type="presOf" srcId="{709F0C0D-14B3-422E-A173-26CA98E1031E}" destId="{0722B6E5-510D-4C6D-A077-61E64E28AD2A}" srcOrd="0" destOrd="0" presId="urn:microsoft.com/office/officeart/2005/8/layout/radial4"/>
    <dgm:cxn modelId="{DCCC1790-1161-43ED-A2BF-55F609AED8F8}" srcId="{709F0C0D-14B3-422E-A173-26CA98E1031E}" destId="{EEB13E28-DA53-40E8-9A84-EC1D69900361}" srcOrd="0" destOrd="0" parTransId="{EA7C8987-876B-4436-91C5-C25E726EA285}" sibTransId="{D5308878-2C63-47FA-9D48-A77F5D2E2BD6}"/>
    <dgm:cxn modelId="{3B85A723-F5DE-475D-8C08-C0030B235945}" type="presOf" srcId="{ABC13CEA-78CE-463B-A218-42B813ECEEA1}" destId="{D580E119-E68B-4FF0-9EE5-2C9C1931FBA0}" srcOrd="0" destOrd="0" presId="urn:microsoft.com/office/officeart/2005/8/layout/radial4"/>
    <dgm:cxn modelId="{3DD75B04-46A5-4739-BDD0-217437440073}" type="presOf" srcId="{EEB13E28-DA53-40E8-9A84-EC1D69900361}" destId="{614E2753-1036-4C2F-8ACE-E6BE0E948557}" srcOrd="0" destOrd="0" presId="urn:microsoft.com/office/officeart/2005/8/layout/radial4"/>
    <dgm:cxn modelId="{8CC59305-0A6B-455F-B776-D74457F2CF29}" srcId="{EEB13E28-DA53-40E8-9A84-EC1D69900361}" destId="{86940740-F225-4FF2-8CCB-B01B4D70C259}" srcOrd="0" destOrd="0" parTransId="{ABC13CEA-78CE-463B-A218-42B813ECEEA1}" sibTransId="{9EFC2608-F0D1-4A83-98E8-E78A555D1D82}"/>
    <dgm:cxn modelId="{EBDC8557-0A34-4F2B-903B-2ABE9681D1B6}" type="presOf" srcId="{0C81C9F1-47DF-4C65-8991-919E614932F2}" destId="{D68B4B74-4E96-4544-AF07-E81E4295F4D0}" srcOrd="0" destOrd="0" presId="urn:microsoft.com/office/officeart/2005/8/layout/radial4"/>
    <dgm:cxn modelId="{C2A2A437-1E03-46E3-B859-E195708FDA70}" type="presOf" srcId="{2820BCDA-ED60-4EE5-8AA6-75348B221CD5}" destId="{AEBFCB52-54A3-4463-9AC2-5D84F30463E3}" srcOrd="0" destOrd="0" presId="urn:microsoft.com/office/officeart/2005/8/layout/radial4"/>
    <dgm:cxn modelId="{157C3BFE-7063-494D-9513-CE58F4B287C5}" srcId="{EEB13E28-DA53-40E8-9A84-EC1D69900361}" destId="{7EE74FAF-A61D-4545-BC5A-E3DB5F586650}" srcOrd="3" destOrd="0" parTransId="{6EB34741-C07B-4EF3-8509-EDD5E105B3D7}" sibTransId="{A2A78CEE-674C-4736-9B1E-5109590DAF1C}"/>
    <dgm:cxn modelId="{45A9B96D-2396-4300-BB04-B7ED9DA0B9A6}" type="presOf" srcId="{28F95F26-1515-4B8E-AE92-4D334760AD68}" destId="{975AFD4A-4034-4626-9A3F-9E708CFFBF65}" srcOrd="0" destOrd="0" presId="urn:microsoft.com/office/officeart/2005/8/layout/radial4"/>
    <dgm:cxn modelId="{8629AFDB-D28F-46D2-A3D5-E61BEDDF5228}" srcId="{EEB13E28-DA53-40E8-9A84-EC1D69900361}" destId="{0C81C9F1-47DF-4C65-8991-919E614932F2}" srcOrd="1" destOrd="0" parTransId="{28F95F26-1515-4B8E-AE92-4D334760AD68}" sibTransId="{3AF8EA5B-5D26-4574-AFFB-846293C14E6B}"/>
    <dgm:cxn modelId="{11826140-1233-45B3-ABEB-F45371E1E211}" type="presOf" srcId="{86940740-F225-4FF2-8CCB-B01B4D70C259}" destId="{F359C8CA-0F11-4C72-B7DB-48F0B9054B0E}" srcOrd="0" destOrd="0" presId="urn:microsoft.com/office/officeart/2005/8/layout/radial4"/>
    <dgm:cxn modelId="{ECEF4375-6426-4C6B-9BD8-02D2B2D69627}" type="presOf" srcId="{88CFD3DA-516B-4002-A9FC-AA1882712BA2}" destId="{64BD6DFB-98C4-4C4B-A532-6D8456C8A40A}" srcOrd="0" destOrd="0" presId="urn:microsoft.com/office/officeart/2005/8/layout/radial4"/>
    <dgm:cxn modelId="{DFA9B241-C50F-4EB2-8DAB-41E145A1DFEF}" type="presParOf" srcId="{0722B6E5-510D-4C6D-A077-61E64E28AD2A}" destId="{614E2753-1036-4C2F-8ACE-E6BE0E948557}" srcOrd="0" destOrd="0" presId="urn:microsoft.com/office/officeart/2005/8/layout/radial4"/>
    <dgm:cxn modelId="{DE644D88-6DB7-454D-BCBD-512D6C991609}" type="presParOf" srcId="{0722B6E5-510D-4C6D-A077-61E64E28AD2A}" destId="{D580E119-E68B-4FF0-9EE5-2C9C1931FBA0}" srcOrd="1" destOrd="0" presId="urn:microsoft.com/office/officeart/2005/8/layout/radial4"/>
    <dgm:cxn modelId="{F8B4F0AB-953E-45FD-BDDC-357411D33DEF}" type="presParOf" srcId="{0722B6E5-510D-4C6D-A077-61E64E28AD2A}" destId="{F359C8CA-0F11-4C72-B7DB-48F0B9054B0E}" srcOrd="2" destOrd="0" presId="urn:microsoft.com/office/officeart/2005/8/layout/radial4"/>
    <dgm:cxn modelId="{D98AAA00-4BCD-447D-86AA-800A25F8273F}" type="presParOf" srcId="{0722B6E5-510D-4C6D-A077-61E64E28AD2A}" destId="{975AFD4A-4034-4626-9A3F-9E708CFFBF65}" srcOrd="3" destOrd="0" presId="urn:microsoft.com/office/officeart/2005/8/layout/radial4"/>
    <dgm:cxn modelId="{0443E607-0A98-43FB-9AFF-4138427CA278}" type="presParOf" srcId="{0722B6E5-510D-4C6D-A077-61E64E28AD2A}" destId="{D68B4B74-4E96-4544-AF07-E81E4295F4D0}" srcOrd="4" destOrd="0" presId="urn:microsoft.com/office/officeart/2005/8/layout/radial4"/>
    <dgm:cxn modelId="{0981E20F-FA02-40C2-BE40-BA2AAFDAE290}" type="presParOf" srcId="{0722B6E5-510D-4C6D-A077-61E64E28AD2A}" destId="{AEBFCB52-54A3-4463-9AC2-5D84F30463E3}" srcOrd="5" destOrd="0" presId="urn:microsoft.com/office/officeart/2005/8/layout/radial4"/>
    <dgm:cxn modelId="{B2AC85D0-96ED-4FE5-9B12-2CFF26988DE1}" type="presParOf" srcId="{0722B6E5-510D-4C6D-A077-61E64E28AD2A}" destId="{64BD6DFB-98C4-4C4B-A532-6D8456C8A40A}" srcOrd="6" destOrd="0" presId="urn:microsoft.com/office/officeart/2005/8/layout/radial4"/>
    <dgm:cxn modelId="{06012707-E02B-4C71-B115-8E244968AFE1}" type="presParOf" srcId="{0722B6E5-510D-4C6D-A077-61E64E28AD2A}" destId="{4382C43F-19A2-4BA4-84B2-D14F2A11937A}" srcOrd="7" destOrd="0" presId="urn:microsoft.com/office/officeart/2005/8/layout/radial4"/>
    <dgm:cxn modelId="{C7655D0A-A809-4506-B732-581C230D6027}" type="presParOf" srcId="{0722B6E5-510D-4C6D-A077-61E64E28AD2A}" destId="{0B8ED112-D691-43D1-9746-568ACF8FEF06}"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E6F0FF8-1C7A-402D-959B-C23102FFC440}" type="doc">
      <dgm:prSet loTypeId="urn:microsoft.com/office/officeart/2009/3/layout/HorizontalOrganizationChart" loCatId="hierarchy" qsTypeId="urn:microsoft.com/office/officeart/2005/8/quickstyle/simple3" qsCatId="simple" csTypeId="urn:microsoft.com/office/officeart/2005/8/colors/accent5_1" csCatId="accent5" phldr="1"/>
      <dgm:spPr/>
      <dgm:t>
        <a:bodyPr/>
        <a:lstStyle/>
        <a:p>
          <a:endParaRPr lang="es-ES"/>
        </a:p>
      </dgm:t>
    </dgm:pt>
    <dgm:pt modelId="{46554282-63F6-4412-9331-5BF3C3C30237}">
      <dgm:prSet phldrT="[Texto]" custT="1"/>
      <dgm:spPr>
        <a:solidFill>
          <a:srgbClr val="92D050"/>
        </a:solidFill>
      </dgm:spPr>
      <dgm:t>
        <a:bodyPr/>
        <a:lstStyle/>
        <a:p>
          <a:r>
            <a:rPr lang="es-ES" sz="1400" b="1" dirty="0">
              <a:latin typeface="Arial" panose="020B0604020202020204" pitchFamily="34" charset="0"/>
              <a:cs typeface="Arial" panose="020B0604020202020204" pitchFamily="34" charset="0"/>
            </a:rPr>
            <a:t>Cuestionario</a:t>
          </a:r>
        </a:p>
      </dgm:t>
    </dgm:pt>
    <dgm:pt modelId="{3371216B-7A67-4976-8185-931542DB8A32}" type="parTrans" cxnId="{FB932F8A-2293-435A-8F32-8163195AE42F}">
      <dgm:prSet/>
      <dgm:spPr/>
      <dgm:t>
        <a:bodyPr/>
        <a:lstStyle/>
        <a:p>
          <a:endParaRPr lang="es-ES" sz="1400" b="0">
            <a:latin typeface="Arial" panose="020B0604020202020204" pitchFamily="34" charset="0"/>
            <a:cs typeface="Arial" panose="020B0604020202020204" pitchFamily="34" charset="0"/>
          </a:endParaRPr>
        </a:p>
      </dgm:t>
    </dgm:pt>
    <dgm:pt modelId="{864C8AB9-0F52-4583-A0E9-F7A1D4D02450}" type="sibTrans" cxnId="{FB932F8A-2293-435A-8F32-8163195AE42F}">
      <dgm:prSet/>
      <dgm:spPr/>
      <dgm:t>
        <a:bodyPr/>
        <a:lstStyle/>
        <a:p>
          <a:endParaRPr lang="es-ES" sz="1400" b="0">
            <a:latin typeface="Arial" panose="020B0604020202020204" pitchFamily="34" charset="0"/>
            <a:cs typeface="Arial" panose="020B0604020202020204" pitchFamily="34" charset="0"/>
          </a:endParaRPr>
        </a:p>
      </dgm:t>
    </dgm:pt>
    <dgm:pt modelId="{B617CFBA-711C-499B-87D7-11048ADD2C65}">
      <dgm:prSet phldrT="[Texto]" custT="1"/>
      <dgm:spPr>
        <a:solidFill>
          <a:schemeClr val="accent4">
            <a:lumMod val="40000"/>
            <a:lumOff val="60000"/>
          </a:schemeClr>
        </a:solidFill>
      </dgm:spPr>
      <dgm:t>
        <a:bodyPr/>
        <a:lstStyle/>
        <a:p>
          <a:r>
            <a:rPr lang="es-ES" sz="1400" b="1" i="1" dirty="0">
              <a:latin typeface="Arial" panose="020B0604020202020204" pitchFamily="34" charset="0"/>
              <a:cs typeface="Arial" panose="020B0604020202020204" pitchFamily="34" charset="0"/>
            </a:rPr>
            <a:t>Validación: Opinión de expertos</a:t>
          </a:r>
        </a:p>
      </dgm:t>
    </dgm:pt>
    <dgm:pt modelId="{F74A6FBE-A405-4BC6-B8BC-A82CEEAE7ABA}" type="parTrans" cxnId="{D8953911-C461-4B88-B32B-473D4D4CD042}">
      <dgm:prSet/>
      <dgm:spPr/>
      <dgm:t>
        <a:bodyPr/>
        <a:lstStyle/>
        <a:p>
          <a:endParaRPr lang="es-ES" sz="1400" b="0">
            <a:latin typeface="Arial" panose="020B0604020202020204" pitchFamily="34" charset="0"/>
            <a:cs typeface="Arial" panose="020B0604020202020204" pitchFamily="34" charset="0"/>
          </a:endParaRPr>
        </a:p>
      </dgm:t>
    </dgm:pt>
    <dgm:pt modelId="{4B1B9EEB-90AC-4939-A464-33F6364B2E50}" type="sibTrans" cxnId="{D8953911-C461-4B88-B32B-473D4D4CD042}">
      <dgm:prSet/>
      <dgm:spPr/>
      <dgm:t>
        <a:bodyPr/>
        <a:lstStyle/>
        <a:p>
          <a:endParaRPr lang="es-ES" sz="1400" b="0">
            <a:latin typeface="Arial" panose="020B0604020202020204" pitchFamily="34" charset="0"/>
            <a:cs typeface="Arial" panose="020B0604020202020204" pitchFamily="34" charset="0"/>
          </a:endParaRPr>
        </a:p>
      </dgm:t>
    </dgm:pt>
    <dgm:pt modelId="{1B6921BB-DCD2-4A64-8EF1-D4DB505E8BD7}">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Metodología Delphi(cualitativo)</a:t>
          </a:r>
        </a:p>
      </dgm:t>
    </dgm:pt>
    <dgm:pt modelId="{50073BA4-CF9F-4AEF-B960-D5A8970421AA}" type="parTrans" cxnId="{6AA9C865-AE93-4CB6-912F-26A17DA59C50}">
      <dgm:prSet/>
      <dgm:spPr/>
      <dgm:t>
        <a:bodyPr/>
        <a:lstStyle/>
        <a:p>
          <a:endParaRPr lang="es-ES" sz="1400" b="0">
            <a:latin typeface="Arial" panose="020B0604020202020204" pitchFamily="34" charset="0"/>
            <a:cs typeface="Arial" panose="020B0604020202020204" pitchFamily="34" charset="0"/>
          </a:endParaRPr>
        </a:p>
      </dgm:t>
    </dgm:pt>
    <dgm:pt modelId="{4809DBFC-55C4-4B27-B194-589C8CAB2A68}" type="sibTrans" cxnId="{6AA9C865-AE93-4CB6-912F-26A17DA59C50}">
      <dgm:prSet/>
      <dgm:spPr/>
      <dgm:t>
        <a:bodyPr/>
        <a:lstStyle/>
        <a:p>
          <a:endParaRPr lang="es-ES" sz="1400" b="0">
            <a:latin typeface="Arial" panose="020B0604020202020204" pitchFamily="34" charset="0"/>
            <a:cs typeface="Arial" panose="020B0604020202020204" pitchFamily="34" charset="0"/>
          </a:endParaRPr>
        </a:p>
      </dgm:t>
    </dgm:pt>
    <dgm:pt modelId="{7BCFCF65-0C39-4795-BB92-C8B4853B60BF}">
      <dgm:prSet phldrT="[Texto]" custT="1"/>
      <dgm:spPr>
        <a:solidFill>
          <a:schemeClr val="accent4">
            <a:lumMod val="40000"/>
            <a:lumOff val="60000"/>
          </a:schemeClr>
        </a:solidFill>
      </dgm:spPr>
      <dgm:t>
        <a:bodyPr/>
        <a:lstStyle/>
        <a:p>
          <a:r>
            <a:rPr lang="es-ES" sz="1400" b="1" i="1" dirty="0">
              <a:latin typeface="Arial" panose="020B0604020202020204" pitchFamily="34" charset="0"/>
              <a:cs typeface="Arial" panose="020B0604020202020204" pitchFamily="34" charset="0"/>
            </a:rPr>
            <a:t>Pruebas piloto</a:t>
          </a:r>
        </a:p>
      </dgm:t>
    </dgm:pt>
    <dgm:pt modelId="{DD818116-8846-4365-96FD-943B0F123535}" type="parTrans" cxnId="{C1E5612D-EF36-4DE3-85E8-155AFE14EDAF}">
      <dgm:prSet/>
      <dgm:spPr/>
      <dgm:t>
        <a:bodyPr/>
        <a:lstStyle/>
        <a:p>
          <a:endParaRPr lang="es-ES" sz="1400" b="0">
            <a:latin typeface="Arial" panose="020B0604020202020204" pitchFamily="34" charset="0"/>
            <a:cs typeface="Arial" panose="020B0604020202020204" pitchFamily="34" charset="0"/>
          </a:endParaRPr>
        </a:p>
      </dgm:t>
    </dgm:pt>
    <dgm:pt modelId="{AB7DC2C0-6920-4B14-92A0-14D72ABB1FAE}" type="sibTrans" cxnId="{C1E5612D-EF36-4DE3-85E8-155AFE14EDAF}">
      <dgm:prSet/>
      <dgm:spPr/>
      <dgm:t>
        <a:bodyPr/>
        <a:lstStyle/>
        <a:p>
          <a:endParaRPr lang="es-ES" sz="1400" b="0">
            <a:latin typeface="Arial" panose="020B0604020202020204" pitchFamily="34" charset="0"/>
            <a:cs typeface="Arial" panose="020B0604020202020204" pitchFamily="34" charset="0"/>
          </a:endParaRPr>
        </a:p>
      </dgm:t>
    </dgm:pt>
    <dgm:pt modelId="{9EF3AC06-FBD5-4149-984B-7B4AA0224883}">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5 Gerentes Generales y 5 Auditores Internos </a:t>
          </a:r>
        </a:p>
      </dgm:t>
    </dgm:pt>
    <dgm:pt modelId="{0B4D888D-3ABC-483C-BF65-39CBEE709C94}" type="parTrans" cxnId="{5B601116-C3AA-4915-8471-6E7B7E42428E}">
      <dgm:prSet/>
      <dgm:spPr/>
      <dgm:t>
        <a:bodyPr/>
        <a:lstStyle/>
        <a:p>
          <a:endParaRPr lang="es-ES" sz="1400" b="0">
            <a:latin typeface="Arial" panose="020B0604020202020204" pitchFamily="34" charset="0"/>
            <a:cs typeface="Arial" panose="020B0604020202020204" pitchFamily="34" charset="0"/>
          </a:endParaRPr>
        </a:p>
      </dgm:t>
    </dgm:pt>
    <dgm:pt modelId="{936BF438-4C60-4640-B49F-5722D908496C}" type="sibTrans" cxnId="{5B601116-C3AA-4915-8471-6E7B7E42428E}">
      <dgm:prSet/>
      <dgm:spPr/>
      <dgm:t>
        <a:bodyPr/>
        <a:lstStyle/>
        <a:p>
          <a:endParaRPr lang="es-ES" sz="1400" b="0">
            <a:latin typeface="Arial" panose="020B0604020202020204" pitchFamily="34" charset="0"/>
            <a:cs typeface="Arial" panose="020B0604020202020204" pitchFamily="34" charset="0"/>
          </a:endParaRPr>
        </a:p>
      </dgm:t>
    </dgm:pt>
    <dgm:pt modelId="{B557B4DB-7BB8-4716-B53F-DE08E49385D3}">
      <dgm:prSet phldrT="[Texto]" custT="1"/>
      <dgm:spPr>
        <a:solidFill>
          <a:schemeClr val="accent4">
            <a:lumMod val="40000"/>
            <a:lumOff val="60000"/>
          </a:schemeClr>
        </a:solidFill>
      </dgm:spPr>
      <dgm:t>
        <a:bodyPr/>
        <a:lstStyle/>
        <a:p>
          <a:r>
            <a:rPr lang="es-ES" sz="1400" b="1" i="1" dirty="0">
              <a:latin typeface="Arial" panose="020B0604020202020204" pitchFamily="34" charset="0"/>
              <a:cs typeface="Arial" panose="020B0604020202020204" pitchFamily="34" charset="0"/>
            </a:rPr>
            <a:t>Confiabilidad: </a:t>
          </a:r>
          <a:r>
            <a:rPr lang="es-ES" sz="1400" b="1" i="1" dirty="0" err="1">
              <a:latin typeface="Arial" panose="020B0604020202020204" pitchFamily="34" charset="0"/>
              <a:cs typeface="Arial" panose="020B0604020202020204" pitchFamily="34" charset="0"/>
            </a:rPr>
            <a:t>Alpha</a:t>
          </a:r>
          <a:r>
            <a:rPr lang="es-ES" sz="1400" b="1" i="1" dirty="0">
              <a:latin typeface="Arial" panose="020B0604020202020204" pitchFamily="34" charset="0"/>
              <a:cs typeface="Arial" panose="020B0604020202020204" pitchFamily="34" charset="0"/>
            </a:rPr>
            <a:t> de </a:t>
          </a:r>
          <a:r>
            <a:rPr lang="es-ES" sz="1400" b="1" i="1" dirty="0" err="1">
              <a:latin typeface="Arial" panose="020B0604020202020204" pitchFamily="34" charset="0"/>
              <a:cs typeface="Arial" panose="020B0604020202020204" pitchFamily="34" charset="0"/>
            </a:rPr>
            <a:t>Cronbach</a:t>
          </a:r>
          <a:endParaRPr lang="es-ES" sz="1400" b="1" i="1" dirty="0">
            <a:latin typeface="Arial" panose="020B0604020202020204" pitchFamily="34" charset="0"/>
            <a:cs typeface="Arial" panose="020B0604020202020204" pitchFamily="34" charset="0"/>
          </a:endParaRPr>
        </a:p>
      </dgm:t>
    </dgm:pt>
    <dgm:pt modelId="{7D8A4A11-0B1E-40D9-86DE-4029DEE840C5}" type="parTrans" cxnId="{2370494A-4171-4704-9A4A-636F37C9A7AA}">
      <dgm:prSet/>
      <dgm:spPr/>
      <dgm:t>
        <a:bodyPr/>
        <a:lstStyle/>
        <a:p>
          <a:endParaRPr lang="es-ES" sz="1400" b="0">
            <a:latin typeface="Arial" panose="020B0604020202020204" pitchFamily="34" charset="0"/>
            <a:cs typeface="Arial" panose="020B0604020202020204" pitchFamily="34" charset="0"/>
          </a:endParaRPr>
        </a:p>
      </dgm:t>
    </dgm:pt>
    <dgm:pt modelId="{B1D30878-11F4-4F72-8ADC-9FE9FA1187CE}" type="sibTrans" cxnId="{2370494A-4171-4704-9A4A-636F37C9A7AA}">
      <dgm:prSet/>
      <dgm:spPr/>
      <dgm:t>
        <a:bodyPr/>
        <a:lstStyle/>
        <a:p>
          <a:endParaRPr lang="es-ES" sz="1400" b="0">
            <a:latin typeface="Arial" panose="020B0604020202020204" pitchFamily="34" charset="0"/>
            <a:cs typeface="Arial" panose="020B0604020202020204" pitchFamily="34" charset="0"/>
          </a:endParaRPr>
        </a:p>
      </dgm:t>
    </dgm:pt>
    <dgm:pt modelId="{39FD8B91-7D07-4946-BF87-876F7634224C}">
      <dgm:prSet phldrT="[Texto]" custT="1"/>
      <dgm:spPr>
        <a:solidFill>
          <a:schemeClr val="accent2">
            <a:lumMod val="20000"/>
            <a:lumOff val="80000"/>
          </a:schemeClr>
        </a:solidFill>
      </dgm:spPr>
      <dgm:t>
        <a:bodyPr/>
        <a:lstStyle/>
        <a:p>
          <a:r>
            <a:rPr lang="es-ES" sz="1400" b="0" i="0" dirty="0">
              <a:latin typeface="Arial" panose="020B0604020202020204" pitchFamily="34" charset="0"/>
              <a:cs typeface="Arial" panose="020B0604020202020204" pitchFamily="34" charset="0"/>
            </a:rPr>
            <a:t> Fase preliminar o de preparación</a:t>
          </a:r>
        </a:p>
      </dgm:t>
    </dgm:pt>
    <dgm:pt modelId="{04368906-E5EF-4836-898C-7DE4CB60798E}" type="parTrans" cxnId="{002D2DAA-C957-4027-9BEE-7FC52E26B823}">
      <dgm:prSet/>
      <dgm:spPr/>
      <dgm:t>
        <a:bodyPr/>
        <a:lstStyle/>
        <a:p>
          <a:endParaRPr lang="es-ES" sz="1400" b="0">
            <a:latin typeface="Arial" panose="020B0604020202020204" pitchFamily="34" charset="0"/>
            <a:cs typeface="Arial" panose="020B0604020202020204" pitchFamily="34" charset="0"/>
          </a:endParaRPr>
        </a:p>
      </dgm:t>
    </dgm:pt>
    <dgm:pt modelId="{BC5395B4-7FBC-4489-AEBC-B27EB20E902C}" type="sibTrans" cxnId="{002D2DAA-C957-4027-9BEE-7FC52E26B823}">
      <dgm:prSet/>
      <dgm:spPr/>
      <dgm:t>
        <a:bodyPr/>
        <a:lstStyle/>
        <a:p>
          <a:endParaRPr lang="es-ES" sz="1400" b="0">
            <a:latin typeface="Arial" panose="020B0604020202020204" pitchFamily="34" charset="0"/>
            <a:cs typeface="Arial" panose="020B0604020202020204" pitchFamily="34" charset="0"/>
          </a:endParaRPr>
        </a:p>
      </dgm:t>
    </dgm:pt>
    <dgm:pt modelId="{AB2F4479-D553-43B5-AD76-FE52A12CD48D}">
      <dgm:prSet phldrT="[Texto]" custT="1"/>
      <dgm:spPr>
        <a:solidFill>
          <a:schemeClr val="accent2">
            <a:lumMod val="20000"/>
            <a:lumOff val="80000"/>
          </a:schemeClr>
        </a:solidFill>
      </dgm:spPr>
      <dgm:t>
        <a:bodyPr/>
        <a:lstStyle/>
        <a:p>
          <a:r>
            <a:rPr lang="es-ES" sz="1400" b="0" i="0" dirty="0">
              <a:latin typeface="Arial" panose="020B0604020202020204" pitchFamily="34" charset="0"/>
              <a:cs typeface="Arial" panose="020B0604020202020204" pitchFamily="34" charset="0"/>
            </a:rPr>
            <a:t>Fase exploratoria o de consulta</a:t>
          </a:r>
        </a:p>
      </dgm:t>
    </dgm:pt>
    <dgm:pt modelId="{5F017FE8-6298-4519-84B6-B8E433D13C1C}" type="parTrans" cxnId="{7858C62E-5B0D-422B-870F-41D51FD3EB1B}">
      <dgm:prSet/>
      <dgm:spPr/>
      <dgm:t>
        <a:bodyPr/>
        <a:lstStyle/>
        <a:p>
          <a:endParaRPr lang="es-ES" sz="1400" b="0">
            <a:latin typeface="Arial" panose="020B0604020202020204" pitchFamily="34" charset="0"/>
            <a:cs typeface="Arial" panose="020B0604020202020204" pitchFamily="34" charset="0"/>
          </a:endParaRPr>
        </a:p>
      </dgm:t>
    </dgm:pt>
    <dgm:pt modelId="{B0DCD0ED-FBC5-4AF2-9427-F24E9ED0AA09}" type="sibTrans" cxnId="{7858C62E-5B0D-422B-870F-41D51FD3EB1B}">
      <dgm:prSet/>
      <dgm:spPr/>
      <dgm:t>
        <a:bodyPr/>
        <a:lstStyle/>
        <a:p>
          <a:endParaRPr lang="es-ES" sz="1400" b="0">
            <a:latin typeface="Arial" panose="020B0604020202020204" pitchFamily="34" charset="0"/>
            <a:cs typeface="Arial" panose="020B0604020202020204" pitchFamily="34" charset="0"/>
          </a:endParaRPr>
        </a:p>
      </dgm:t>
    </dgm:pt>
    <dgm:pt modelId="{E4B0DEFE-94EE-4204-864D-C2C9F7183744}">
      <dgm:prSet phldrT="[Texto]" custT="1"/>
      <dgm:spPr>
        <a:solidFill>
          <a:schemeClr val="accent2">
            <a:lumMod val="20000"/>
            <a:lumOff val="80000"/>
          </a:schemeClr>
        </a:solidFill>
      </dgm:spPr>
      <dgm:t>
        <a:bodyPr/>
        <a:lstStyle/>
        <a:p>
          <a:r>
            <a:rPr lang="es-ES" sz="1400" b="0" i="0" dirty="0">
              <a:latin typeface="Arial" panose="020B0604020202020204" pitchFamily="34" charset="0"/>
              <a:cs typeface="Arial" panose="020B0604020202020204" pitchFamily="34" charset="0"/>
            </a:rPr>
            <a:t>Fase final o de resultados</a:t>
          </a:r>
        </a:p>
      </dgm:t>
    </dgm:pt>
    <dgm:pt modelId="{A733E1E3-13CE-4840-A974-761997C94A8D}" type="parTrans" cxnId="{E21C20F7-9B4C-46F9-AB4F-0FC8D6C50DAC}">
      <dgm:prSet/>
      <dgm:spPr/>
      <dgm:t>
        <a:bodyPr/>
        <a:lstStyle/>
        <a:p>
          <a:endParaRPr lang="es-ES" sz="1400" b="0">
            <a:latin typeface="Arial" panose="020B0604020202020204" pitchFamily="34" charset="0"/>
            <a:cs typeface="Arial" panose="020B0604020202020204" pitchFamily="34" charset="0"/>
          </a:endParaRPr>
        </a:p>
      </dgm:t>
    </dgm:pt>
    <dgm:pt modelId="{D0295BE8-69F3-49D6-9922-EF5896C7DD5F}" type="sibTrans" cxnId="{E21C20F7-9B4C-46F9-AB4F-0FC8D6C50DAC}">
      <dgm:prSet/>
      <dgm:spPr/>
      <dgm:t>
        <a:bodyPr/>
        <a:lstStyle/>
        <a:p>
          <a:endParaRPr lang="es-ES" sz="1400" b="0">
            <a:latin typeface="Arial" panose="020B0604020202020204" pitchFamily="34" charset="0"/>
            <a:cs typeface="Arial" panose="020B0604020202020204" pitchFamily="34" charset="0"/>
          </a:endParaRPr>
        </a:p>
      </dgm:t>
    </dgm:pt>
    <dgm:pt modelId="{4A4D0C24-AFB8-4D36-ACAF-A87DD3F8FCAB}">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Cuestionario dirigido a Gerentes Generales: 0,940 </a:t>
          </a:r>
        </a:p>
      </dgm:t>
    </dgm:pt>
    <dgm:pt modelId="{95A7D5D9-50B2-4B8F-B5C6-05F4F72D6705}" type="parTrans" cxnId="{08FF4089-DB7F-4AB9-ACC2-4DF3C27080C0}">
      <dgm:prSet/>
      <dgm:spPr/>
      <dgm:t>
        <a:bodyPr/>
        <a:lstStyle/>
        <a:p>
          <a:endParaRPr lang="es-ES" sz="1400" b="0">
            <a:latin typeface="Arial" panose="020B0604020202020204" pitchFamily="34" charset="0"/>
            <a:cs typeface="Arial" panose="020B0604020202020204" pitchFamily="34" charset="0"/>
          </a:endParaRPr>
        </a:p>
      </dgm:t>
    </dgm:pt>
    <dgm:pt modelId="{473FF695-6935-4E55-8FEA-C56EC01442CB}" type="sibTrans" cxnId="{08FF4089-DB7F-4AB9-ACC2-4DF3C27080C0}">
      <dgm:prSet/>
      <dgm:spPr/>
      <dgm:t>
        <a:bodyPr/>
        <a:lstStyle/>
        <a:p>
          <a:endParaRPr lang="es-ES" sz="1400" b="0">
            <a:latin typeface="Arial" panose="020B0604020202020204" pitchFamily="34" charset="0"/>
            <a:cs typeface="Arial" panose="020B0604020202020204" pitchFamily="34" charset="0"/>
          </a:endParaRPr>
        </a:p>
      </dgm:t>
    </dgm:pt>
    <dgm:pt modelId="{B5981087-4EF4-4585-8596-E10ECAAFF937}">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Cuestionario dirigido a Auditores Internos: 0</a:t>
          </a:r>
          <a:r>
            <a:rPr lang="es-EC" sz="1400" b="0" dirty="0">
              <a:latin typeface="Arial" panose="020B0604020202020204" pitchFamily="34" charset="0"/>
              <a:cs typeface="Arial" panose="020B0604020202020204" pitchFamily="34" charset="0"/>
            </a:rPr>
            <a:t>,618 </a:t>
          </a:r>
          <a:endParaRPr lang="es-ES" sz="1400" b="0" dirty="0">
            <a:latin typeface="Arial" panose="020B0604020202020204" pitchFamily="34" charset="0"/>
            <a:cs typeface="Arial" panose="020B0604020202020204" pitchFamily="34" charset="0"/>
          </a:endParaRPr>
        </a:p>
      </dgm:t>
    </dgm:pt>
    <dgm:pt modelId="{FF65C4E9-53D2-4F57-9C37-BB2B1BCC4C85}" type="parTrans" cxnId="{1D4E2281-1A63-4D9E-88A3-A23EF49F030F}">
      <dgm:prSet/>
      <dgm:spPr/>
      <dgm:t>
        <a:bodyPr/>
        <a:lstStyle/>
        <a:p>
          <a:endParaRPr lang="es-ES" sz="1400" b="0">
            <a:latin typeface="Arial" panose="020B0604020202020204" pitchFamily="34" charset="0"/>
            <a:cs typeface="Arial" panose="020B0604020202020204" pitchFamily="34" charset="0"/>
          </a:endParaRPr>
        </a:p>
      </dgm:t>
    </dgm:pt>
    <dgm:pt modelId="{90057800-BB90-4837-8ED0-E625A29AAC77}" type="sibTrans" cxnId="{1D4E2281-1A63-4D9E-88A3-A23EF49F030F}">
      <dgm:prSet/>
      <dgm:spPr/>
      <dgm:t>
        <a:bodyPr/>
        <a:lstStyle/>
        <a:p>
          <a:endParaRPr lang="es-ES" sz="1400" b="0">
            <a:latin typeface="Arial" panose="020B0604020202020204" pitchFamily="34" charset="0"/>
            <a:cs typeface="Arial" panose="020B0604020202020204" pitchFamily="34" charset="0"/>
          </a:endParaRPr>
        </a:p>
      </dgm:t>
    </dgm:pt>
    <dgm:pt modelId="{9BD7D0BC-04E9-448B-BFA4-2D165D1C30A2}">
      <dgm:prSet phldrT="[Texto]" custT="1"/>
      <dgm:spPr>
        <a:solidFill>
          <a:schemeClr val="accent4">
            <a:lumMod val="40000"/>
            <a:lumOff val="60000"/>
          </a:schemeClr>
        </a:solidFill>
      </dgm:spPr>
      <dgm:t>
        <a:bodyPr/>
        <a:lstStyle/>
        <a:p>
          <a:r>
            <a:rPr lang="es-ES" sz="1400" b="1" i="1" dirty="0">
              <a:latin typeface="Arial" panose="020B0604020202020204" pitchFamily="34" charset="0"/>
              <a:cs typeface="Arial" panose="020B0604020202020204" pitchFamily="34" charset="0"/>
            </a:rPr>
            <a:t>Procesamiento de datos</a:t>
          </a:r>
        </a:p>
      </dgm:t>
    </dgm:pt>
    <dgm:pt modelId="{21BE40FF-B22D-4837-AE85-CEE494314F31}" type="parTrans" cxnId="{0FF7C28F-6C10-4031-B320-1CE7ED63F82C}">
      <dgm:prSet/>
      <dgm:spPr/>
      <dgm:t>
        <a:bodyPr/>
        <a:lstStyle/>
        <a:p>
          <a:endParaRPr lang="es-ES" sz="1400" b="0">
            <a:latin typeface="Arial" panose="020B0604020202020204" pitchFamily="34" charset="0"/>
            <a:cs typeface="Arial" panose="020B0604020202020204" pitchFamily="34" charset="0"/>
          </a:endParaRPr>
        </a:p>
      </dgm:t>
    </dgm:pt>
    <dgm:pt modelId="{3104258E-026C-4466-A950-5D4F8F7E1302}" type="sibTrans" cxnId="{0FF7C28F-6C10-4031-B320-1CE7ED63F82C}">
      <dgm:prSet/>
      <dgm:spPr/>
      <dgm:t>
        <a:bodyPr/>
        <a:lstStyle/>
        <a:p>
          <a:endParaRPr lang="es-ES" sz="1400" b="0">
            <a:latin typeface="Arial" panose="020B0604020202020204" pitchFamily="34" charset="0"/>
            <a:cs typeface="Arial" panose="020B0604020202020204" pitchFamily="34" charset="0"/>
          </a:endParaRPr>
        </a:p>
      </dgm:t>
    </dgm:pt>
    <dgm:pt modelId="{A0EEA759-C0C0-4D94-AFB3-E55BC9C618DA}">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Google Formularios</a:t>
          </a:r>
        </a:p>
        <a:p>
          <a:r>
            <a:rPr lang="es-ES" sz="1400" b="0" dirty="0">
              <a:latin typeface="Arial" panose="020B0604020202020204" pitchFamily="34" charset="0"/>
              <a:cs typeface="Arial" panose="020B0604020202020204" pitchFamily="34" charset="0"/>
            </a:rPr>
            <a:t>En línea</a:t>
          </a:r>
        </a:p>
      </dgm:t>
    </dgm:pt>
    <dgm:pt modelId="{BED65AC1-4BF1-4E2A-825F-B1E12404CB01}" type="parTrans" cxnId="{7D958D6B-F728-430C-933B-A19EDC994926}">
      <dgm:prSet/>
      <dgm:spPr/>
      <dgm:t>
        <a:bodyPr/>
        <a:lstStyle/>
        <a:p>
          <a:endParaRPr lang="es-ES" sz="1400" b="0">
            <a:latin typeface="Arial" panose="020B0604020202020204" pitchFamily="34" charset="0"/>
            <a:cs typeface="Arial" panose="020B0604020202020204" pitchFamily="34" charset="0"/>
          </a:endParaRPr>
        </a:p>
      </dgm:t>
    </dgm:pt>
    <dgm:pt modelId="{E72B4757-250D-42D9-BCBA-3811740ADD41}" type="sibTrans" cxnId="{7D958D6B-F728-430C-933B-A19EDC994926}">
      <dgm:prSet/>
      <dgm:spPr/>
      <dgm:t>
        <a:bodyPr/>
        <a:lstStyle/>
        <a:p>
          <a:endParaRPr lang="es-ES" sz="1400" b="0">
            <a:latin typeface="Arial" panose="020B0604020202020204" pitchFamily="34" charset="0"/>
            <a:cs typeface="Arial" panose="020B0604020202020204" pitchFamily="34" charset="0"/>
          </a:endParaRPr>
        </a:p>
      </dgm:t>
    </dgm:pt>
    <dgm:pt modelId="{2C9C5D2F-1CDA-4A18-83CD-E25158D7F058}">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IBM SPSS V23 </a:t>
          </a:r>
        </a:p>
      </dgm:t>
    </dgm:pt>
    <dgm:pt modelId="{CCA08E3E-B0D9-4132-9E92-33AA5CB7EC4D}" type="parTrans" cxnId="{D4842D87-2B14-4BA2-BF33-79B9754DB39B}">
      <dgm:prSet/>
      <dgm:spPr/>
      <dgm:t>
        <a:bodyPr/>
        <a:lstStyle/>
        <a:p>
          <a:endParaRPr lang="es-ES" sz="1400" b="0">
            <a:latin typeface="Arial" panose="020B0604020202020204" pitchFamily="34" charset="0"/>
            <a:cs typeface="Arial" panose="020B0604020202020204" pitchFamily="34" charset="0"/>
          </a:endParaRPr>
        </a:p>
      </dgm:t>
    </dgm:pt>
    <dgm:pt modelId="{1F269125-B577-4C44-A196-117A78912FCF}" type="sibTrans" cxnId="{D4842D87-2B14-4BA2-BF33-79B9754DB39B}">
      <dgm:prSet/>
      <dgm:spPr/>
      <dgm:t>
        <a:bodyPr/>
        <a:lstStyle/>
        <a:p>
          <a:endParaRPr lang="es-ES" sz="1400" b="0">
            <a:latin typeface="Arial" panose="020B0604020202020204" pitchFamily="34" charset="0"/>
            <a:cs typeface="Arial" panose="020B0604020202020204" pitchFamily="34" charset="0"/>
          </a:endParaRPr>
        </a:p>
      </dgm:t>
    </dgm:pt>
    <dgm:pt modelId="{B9DAFEBE-565E-4A00-8226-D1252EF6176F}">
      <dgm:prSet phldrT="[Texto]" custT="1"/>
      <dgm:spPr>
        <a:solidFill>
          <a:schemeClr val="accent3">
            <a:lumMod val="20000"/>
            <a:lumOff val="80000"/>
          </a:schemeClr>
        </a:solidFill>
      </dgm:spPr>
      <dgm:t>
        <a:bodyPr/>
        <a:lstStyle/>
        <a:p>
          <a:r>
            <a:rPr lang="es-ES" sz="1400" b="0" dirty="0" err="1">
              <a:latin typeface="Arial" panose="020B0604020202020204" pitchFamily="34" charset="0"/>
              <a:cs typeface="Arial" panose="020B0604020202020204" pitchFamily="34" charset="0"/>
            </a:rPr>
            <a:t>Shapiro-Wilks</a:t>
          </a:r>
          <a:endParaRPr lang="es-ES" sz="1400" b="0" dirty="0">
            <a:latin typeface="Arial" panose="020B0604020202020204" pitchFamily="34" charset="0"/>
            <a:cs typeface="Arial" panose="020B0604020202020204" pitchFamily="34" charset="0"/>
          </a:endParaRPr>
        </a:p>
      </dgm:t>
    </dgm:pt>
    <dgm:pt modelId="{C43EB29B-A797-43D6-9DC4-94E0BB439275}" type="parTrans" cxnId="{0ED2D697-400D-43EB-89FD-6E447ADD0414}">
      <dgm:prSet/>
      <dgm:spPr/>
      <dgm:t>
        <a:bodyPr/>
        <a:lstStyle/>
        <a:p>
          <a:endParaRPr lang="es-ES" sz="1400" b="0">
            <a:latin typeface="Arial" panose="020B0604020202020204" pitchFamily="34" charset="0"/>
            <a:cs typeface="Arial" panose="020B0604020202020204" pitchFamily="34" charset="0"/>
          </a:endParaRPr>
        </a:p>
      </dgm:t>
    </dgm:pt>
    <dgm:pt modelId="{1D5D4C42-BD71-4C77-9216-531B51318053}" type="sibTrans" cxnId="{0ED2D697-400D-43EB-89FD-6E447ADD0414}">
      <dgm:prSet/>
      <dgm:spPr/>
      <dgm:t>
        <a:bodyPr/>
        <a:lstStyle/>
        <a:p>
          <a:endParaRPr lang="es-ES" sz="1400" b="0">
            <a:latin typeface="Arial" panose="020B0604020202020204" pitchFamily="34" charset="0"/>
            <a:cs typeface="Arial" panose="020B0604020202020204" pitchFamily="34" charset="0"/>
          </a:endParaRPr>
        </a:p>
      </dgm:t>
    </dgm:pt>
    <dgm:pt modelId="{DAB3E436-8DA3-49C5-996F-B48A0D1C18D7}">
      <dgm:prSet phldrT="[Texto]" custT="1"/>
      <dgm:spPr>
        <a:solidFill>
          <a:schemeClr val="accent3">
            <a:lumMod val="20000"/>
            <a:lumOff val="80000"/>
          </a:schemeClr>
        </a:solidFill>
      </dgm:spPr>
      <dgm:t>
        <a:bodyPr/>
        <a:lstStyle/>
        <a:p>
          <a:r>
            <a:rPr lang="es-ES" sz="1400" b="0" dirty="0" err="1">
              <a:latin typeface="Arial" panose="020B0604020202020204" pitchFamily="34" charset="0"/>
              <a:cs typeface="Arial" panose="020B0604020202020204" pitchFamily="34" charset="0"/>
            </a:rPr>
            <a:t>Spearman</a:t>
          </a:r>
          <a:endParaRPr lang="es-ES" sz="1400" b="0" dirty="0">
            <a:latin typeface="Arial" panose="020B0604020202020204" pitchFamily="34" charset="0"/>
            <a:cs typeface="Arial" panose="020B0604020202020204" pitchFamily="34" charset="0"/>
          </a:endParaRPr>
        </a:p>
      </dgm:t>
    </dgm:pt>
    <dgm:pt modelId="{27F350CB-183C-444F-ADAA-21F99F2A0E15}" type="parTrans" cxnId="{21C68225-2FB4-4543-833A-B2165ADC5AC8}">
      <dgm:prSet/>
      <dgm:spPr/>
      <dgm:t>
        <a:bodyPr/>
        <a:lstStyle/>
        <a:p>
          <a:endParaRPr lang="es-ES" sz="1400" b="0">
            <a:latin typeface="Arial" panose="020B0604020202020204" pitchFamily="34" charset="0"/>
            <a:cs typeface="Arial" panose="020B0604020202020204" pitchFamily="34" charset="0"/>
          </a:endParaRPr>
        </a:p>
      </dgm:t>
    </dgm:pt>
    <dgm:pt modelId="{D17E1724-C63E-4F06-9AC8-055053B299C8}" type="sibTrans" cxnId="{21C68225-2FB4-4543-833A-B2165ADC5AC8}">
      <dgm:prSet/>
      <dgm:spPr/>
      <dgm:t>
        <a:bodyPr/>
        <a:lstStyle/>
        <a:p>
          <a:endParaRPr lang="es-ES" sz="1400" b="0">
            <a:latin typeface="Arial" panose="020B0604020202020204" pitchFamily="34" charset="0"/>
            <a:cs typeface="Arial" panose="020B0604020202020204" pitchFamily="34" charset="0"/>
          </a:endParaRPr>
        </a:p>
      </dgm:t>
    </dgm:pt>
    <dgm:pt modelId="{5CED9091-CC15-4672-965F-EFD78D790CAC}">
      <dgm:prSet phldrT="[Texto]" custT="1"/>
      <dgm:spPr>
        <a:solidFill>
          <a:schemeClr val="accent3">
            <a:lumMod val="20000"/>
            <a:lumOff val="80000"/>
          </a:schemeClr>
        </a:solidFill>
      </dgm:spPr>
      <dgm:t>
        <a:bodyPr/>
        <a:lstStyle/>
        <a:p>
          <a:r>
            <a:rPr lang="es-ES" sz="1400" b="0" dirty="0">
              <a:latin typeface="Arial" panose="020B0604020202020204" pitchFamily="34" charset="0"/>
              <a:cs typeface="Arial" panose="020B0604020202020204" pitchFamily="34" charset="0"/>
            </a:rPr>
            <a:t>Chi cuadrado</a:t>
          </a:r>
        </a:p>
      </dgm:t>
    </dgm:pt>
    <dgm:pt modelId="{D15069B4-4FCC-4E8A-A694-3E9D31AD3082}" type="parTrans" cxnId="{F6AA2CAA-3F67-46FB-B11B-D26205436B8E}">
      <dgm:prSet/>
      <dgm:spPr/>
      <dgm:t>
        <a:bodyPr/>
        <a:lstStyle/>
        <a:p>
          <a:endParaRPr lang="es-ES" sz="1400" b="0">
            <a:latin typeface="Arial" panose="020B0604020202020204" pitchFamily="34" charset="0"/>
            <a:cs typeface="Arial" panose="020B0604020202020204" pitchFamily="34" charset="0"/>
          </a:endParaRPr>
        </a:p>
      </dgm:t>
    </dgm:pt>
    <dgm:pt modelId="{ACA9A959-55A6-4AD1-8031-B5373EC43AAC}" type="sibTrans" cxnId="{F6AA2CAA-3F67-46FB-B11B-D26205436B8E}">
      <dgm:prSet/>
      <dgm:spPr/>
      <dgm:t>
        <a:bodyPr/>
        <a:lstStyle/>
        <a:p>
          <a:endParaRPr lang="es-ES" sz="1400" b="0">
            <a:latin typeface="Arial" panose="020B0604020202020204" pitchFamily="34" charset="0"/>
            <a:cs typeface="Arial" panose="020B0604020202020204" pitchFamily="34" charset="0"/>
          </a:endParaRPr>
        </a:p>
      </dgm:t>
    </dgm:pt>
    <dgm:pt modelId="{ABF89397-675D-4411-A7CB-ABDF74DD7BDA}">
      <dgm:prSet phldrT="[Texto]" custT="1"/>
      <dgm:spPr>
        <a:solidFill>
          <a:schemeClr val="accent1">
            <a:lumMod val="20000"/>
            <a:lumOff val="80000"/>
          </a:schemeClr>
        </a:solidFill>
      </dgm:spPr>
      <dgm:t>
        <a:bodyPr/>
        <a:lstStyle/>
        <a:p>
          <a:r>
            <a:rPr lang="es-ES" sz="1400" b="0" dirty="0">
              <a:latin typeface="Arial" panose="020B0604020202020204" pitchFamily="34" charset="0"/>
              <a:cs typeface="Arial" panose="020B0604020202020204" pitchFamily="34" charset="0"/>
            </a:rPr>
            <a:t>Excel</a:t>
          </a:r>
        </a:p>
      </dgm:t>
    </dgm:pt>
    <dgm:pt modelId="{7E690B35-91AB-4814-94DE-129E077519E4}" type="parTrans" cxnId="{096A3366-142A-4456-811F-A85BD8CF1633}">
      <dgm:prSet/>
      <dgm:spPr/>
      <dgm:t>
        <a:bodyPr/>
        <a:lstStyle/>
        <a:p>
          <a:endParaRPr lang="es-ES" sz="1400" b="0">
            <a:latin typeface="Arial" panose="020B0604020202020204" pitchFamily="34" charset="0"/>
            <a:cs typeface="Arial" panose="020B0604020202020204" pitchFamily="34" charset="0"/>
          </a:endParaRPr>
        </a:p>
      </dgm:t>
    </dgm:pt>
    <dgm:pt modelId="{2E624CDF-3273-46FE-BFD9-FDE0D6586BC2}" type="sibTrans" cxnId="{096A3366-142A-4456-811F-A85BD8CF1633}">
      <dgm:prSet/>
      <dgm:spPr/>
      <dgm:t>
        <a:bodyPr/>
        <a:lstStyle/>
        <a:p>
          <a:endParaRPr lang="es-ES" sz="1400" b="0">
            <a:latin typeface="Arial" panose="020B0604020202020204" pitchFamily="34" charset="0"/>
            <a:cs typeface="Arial" panose="020B0604020202020204" pitchFamily="34" charset="0"/>
          </a:endParaRPr>
        </a:p>
      </dgm:t>
    </dgm:pt>
    <dgm:pt modelId="{93E226A3-703B-41A5-A892-FC554B4D3ACD}">
      <dgm:prSet phldrT="[Texto]" custT="1"/>
      <dgm:spPr>
        <a:solidFill>
          <a:schemeClr val="accent3">
            <a:lumMod val="20000"/>
            <a:lumOff val="80000"/>
          </a:schemeClr>
        </a:solidFill>
      </dgm:spPr>
      <dgm:t>
        <a:bodyPr/>
        <a:lstStyle/>
        <a:p>
          <a:r>
            <a:rPr lang="es-ES" sz="1400" b="0" dirty="0">
              <a:latin typeface="Arial" panose="020B0604020202020204" pitchFamily="34" charset="0"/>
              <a:cs typeface="Arial" panose="020B0604020202020204" pitchFamily="34" charset="0"/>
            </a:rPr>
            <a:t>Gráficos estadísticos</a:t>
          </a:r>
        </a:p>
      </dgm:t>
    </dgm:pt>
    <dgm:pt modelId="{55172946-53A4-4801-BED0-C6D7D71FC582}" type="parTrans" cxnId="{D5E63AFD-D883-40A2-965B-11D70CBDDAAB}">
      <dgm:prSet/>
      <dgm:spPr/>
      <dgm:t>
        <a:bodyPr/>
        <a:lstStyle/>
        <a:p>
          <a:endParaRPr lang="es-ES" sz="1400" b="0">
            <a:latin typeface="Arial" panose="020B0604020202020204" pitchFamily="34" charset="0"/>
            <a:cs typeface="Arial" panose="020B0604020202020204" pitchFamily="34" charset="0"/>
          </a:endParaRPr>
        </a:p>
      </dgm:t>
    </dgm:pt>
    <dgm:pt modelId="{018D60CC-3A9A-4E8F-AF6D-B2C6A7BD61D7}" type="sibTrans" cxnId="{D5E63AFD-D883-40A2-965B-11D70CBDDAAB}">
      <dgm:prSet/>
      <dgm:spPr/>
      <dgm:t>
        <a:bodyPr/>
        <a:lstStyle/>
        <a:p>
          <a:endParaRPr lang="es-ES" sz="1400" b="0">
            <a:latin typeface="Arial" panose="020B0604020202020204" pitchFamily="34" charset="0"/>
            <a:cs typeface="Arial" panose="020B0604020202020204" pitchFamily="34" charset="0"/>
          </a:endParaRPr>
        </a:p>
      </dgm:t>
    </dgm:pt>
    <dgm:pt modelId="{9F8C37BE-A1D7-409E-A05B-DF1E1D5E3EAB}" type="pres">
      <dgm:prSet presAssocID="{CE6F0FF8-1C7A-402D-959B-C23102FFC440}" presName="hierChild1" presStyleCnt="0">
        <dgm:presLayoutVars>
          <dgm:orgChart val="1"/>
          <dgm:chPref val="1"/>
          <dgm:dir/>
          <dgm:animOne val="branch"/>
          <dgm:animLvl val="lvl"/>
          <dgm:resizeHandles/>
        </dgm:presLayoutVars>
      </dgm:prSet>
      <dgm:spPr/>
      <dgm:t>
        <a:bodyPr/>
        <a:lstStyle/>
        <a:p>
          <a:endParaRPr lang="es-ES"/>
        </a:p>
      </dgm:t>
    </dgm:pt>
    <dgm:pt modelId="{6C3EAE6E-4E1E-4758-B33B-5372854228C8}" type="pres">
      <dgm:prSet presAssocID="{46554282-63F6-4412-9331-5BF3C3C30237}" presName="hierRoot1" presStyleCnt="0">
        <dgm:presLayoutVars>
          <dgm:hierBranch val="init"/>
        </dgm:presLayoutVars>
      </dgm:prSet>
      <dgm:spPr/>
    </dgm:pt>
    <dgm:pt modelId="{6F2F8400-3C57-4BE6-B801-59BE42F85050}" type="pres">
      <dgm:prSet presAssocID="{46554282-63F6-4412-9331-5BF3C3C30237}" presName="rootComposite1" presStyleCnt="0"/>
      <dgm:spPr/>
    </dgm:pt>
    <dgm:pt modelId="{E16E1E2A-350B-444B-83BF-1E6BCB38587F}" type="pres">
      <dgm:prSet presAssocID="{46554282-63F6-4412-9331-5BF3C3C30237}" presName="rootText1" presStyleLbl="node0" presStyleIdx="0" presStyleCnt="1" custScaleX="80435">
        <dgm:presLayoutVars>
          <dgm:chPref val="3"/>
        </dgm:presLayoutVars>
      </dgm:prSet>
      <dgm:spPr/>
      <dgm:t>
        <a:bodyPr/>
        <a:lstStyle/>
        <a:p>
          <a:endParaRPr lang="es-ES"/>
        </a:p>
      </dgm:t>
    </dgm:pt>
    <dgm:pt modelId="{8C0E8315-32F9-4BEA-A56C-243D3CD49D65}" type="pres">
      <dgm:prSet presAssocID="{46554282-63F6-4412-9331-5BF3C3C30237}" presName="rootConnector1" presStyleLbl="node1" presStyleIdx="0" presStyleCnt="0"/>
      <dgm:spPr/>
      <dgm:t>
        <a:bodyPr/>
        <a:lstStyle/>
        <a:p>
          <a:endParaRPr lang="es-ES"/>
        </a:p>
      </dgm:t>
    </dgm:pt>
    <dgm:pt modelId="{1CB8E631-AB05-4500-BE4A-CE9B8B66ADCC}" type="pres">
      <dgm:prSet presAssocID="{46554282-63F6-4412-9331-5BF3C3C30237}" presName="hierChild2" presStyleCnt="0"/>
      <dgm:spPr/>
    </dgm:pt>
    <dgm:pt modelId="{4C7DF9EB-3306-45B2-93E2-E5FC10D00C15}" type="pres">
      <dgm:prSet presAssocID="{F74A6FBE-A405-4BC6-B8BC-A82CEEAE7ABA}" presName="Name64" presStyleLbl="parChTrans1D2" presStyleIdx="0" presStyleCnt="4"/>
      <dgm:spPr/>
      <dgm:t>
        <a:bodyPr/>
        <a:lstStyle/>
        <a:p>
          <a:endParaRPr lang="es-ES"/>
        </a:p>
      </dgm:t>
    </dgm:pt>
    <dgm:pt modelId="{9DEBA8B5-9A2B-4A12-AB17-8D8019A96CC7}" type="pres">
      <dgm:prSet presAssocID="{B617CFBA-711C-499B-87D7-11048ADD2C65}" presName="hierRoot2" presStyleCnt="0">
        <dgm:presLayoutVars>
          <dgm:hierBranch val="init"/>
        </dgm:presLayoutVars>
      </dgm:prSet>
      <dgm:spPr/>
    </dgm:pt>
    <dgm:pt modelId="{C6D469C2-5C27-40FC-8BBC-BF102367028B}" type="pres">
      <dgm:prSet presAssocID="{B617CFBA-711C-499B-87D7-11048ADD2C65}" presName="rootComposite" presStyleCnt="0"/>
      <dgm:spPr/>
    </dgm:pt>
    <dgm:pt modelId="{DA9BB00A-23E4-4855-8D30-7E0757E43F0E}" type="pres">
      <dgm:prSet presAssocID="{B617CFBA-711C-499B-87D7-11048ADD2C65}" presName="rootText" presStyleLbl="node2" presStyleIdx="0" presStyleCnt="4" custScaleY="147007">
        <dgm:presLayoutVars>
          <dgm:chPref val="3"/>
        </dgm:presLayoutVars>
      </dgm:prSet>
      <dgm:spPr/>
      <dgm:t>
        <a:bodyPr/>
        <a:lstStyle/>
        <a:p>
          <a:endParaRPr lang="es-ES"/>
        </a:p>
      </dgm:t>
    </dgm:pt>
    <dgm:pt modelId="{733FD7D3-2EBA-4CF3-9EF4-72367203135F}" type="pres">
      <dgm:prSet presAssocID="{B617CFBA-711C-499B-87D7-11048ADD2C65}" presName="rootConnector" presStyleLbl="node2" presStyleIdx="0" presStyleCnt="4"/>
      <dgm:spPr/>
      <dgm:t>
        <a:bodyPr/>
        <a:lstStyle/>
        <a:p>
          <a:endParaRPr lang="es-ES"/>
        </a:p>
      </dgm:t>
    </dgm:pt>
    <dgm:pt modelId="{4A4ADB5E-FADC-4992-84BD-07A7B1A94D6B}" type="pres">
      <dgm:prSet presAssocID="{B617CFBA-711C-499B-87D7-11048ADD2C65}" presName="hierChild4" presStyleCnt="0"/>
      <dgm:spPr/>
    </dgm:pt>
    <dgm:pt modelId="{D5F85056-DC6A-42B4-B243-6D28333109ED}" type="pres">
      <dgm:prSet presAssocID="{50073BA4-CF9F-4AEF-B960-D5A8970421AA}" presName="Name64" presStyleLbl="parChTrans1D3" presStyleIdx="0" presStyleCnt="7"/>
      <dgm:spPr/>
      <dgm:t>
        <a:bodyPr/>
        <a:lstStyle/>
        <a:p>
          <a:endParaRPr lang="es-ES"/>
        </a:p>
      </dgm:t>
    </dgm:pt>
    <dgm:pt modelId="{E833EAC1-A300-48A7-83EA-06850AA97E89}" type="pres">
      <dgm:prSet presAssocID="{1B6921BB-DCD2-4A64-8EF1-D4DB505E8BD7}" presName="hierRoot2" presStyleCnt="0">
        <dgm:presLayoutVars>
          <dgm:hierBranch val="init"/>
        </dgm:presLayoutVars>
      </dgm:prSet>
      <dgm:spPr/>
    </dgm:pt>
    <dgm:pt modelId="{20581F85-1FCF-4BEA-9714-F1C4A9E097F9}" type="pres">
      <dgm:prSet presAssocID="{1B6921BB-DCD2-4A64-8EF1-D4DB505E8BD7}" presName="rootComposite" presStyleCnt="0"/>
      <dgm:spPr/>
    </dgm:pt>
    <dgm:pt modelId="{5001EE95-1C53-499B-81E4-759F780D2EEC}" type="pres">
      <dgm:prSet presAssocID="{1B6921BB-DCD2-4A64-8EF1-D4DB505E8BD7}" presName="rootText" presStyleLbl="node3" presStyleIdx="0" presStyleCnt="7" custScaleX="130871">
        <dgm:presLayoutVars>
          <dgm:chPref val="3"/>
        </dgm:presLayoutVars>
      </dgm:prSet>
      <dgm:spPr/>
      <dgm:t>
        <a:bodyPr/>
        <a:lstStyle/>
        <a:p>
          <a:endParaRPr lang="es-ES"/>
        </a:p>
      </dgm:t>
    </dgm:pt>
    <dgm:pt modelId="{2AE5E82C-F647-4E3A-93A1-A66349653805}" type="pres">
      <dgm:prSet presAssocID="{1B6921BB-DCD2-4A64-8EF1-D4DB505E8BD7}" presName="rootConnector" presStyleLbl="node3" presStyleIdx="0" presStyleCnt="7"/>
      <dgm:spPr/>
      <dgm:t>
        <a:bodyPr/>
        <a:lstStyle/>
        <a:p>
          <a:endParaRPr lang="es-ES"/>
        </a:p>
      </dgm:t>
    </dgm:pt>
    <dgm:pt modelId="{0841D65F-84E5-401E-A943-27899F812B64}" type="pres">
      <dgm:prSet presAssocID="{1B6921BB-DCD2-4A64-8EF1-D4DB505E8BD7}" presName="hierChild4" presStyleCnt="0"/>
      <dgm:spPr/>
    </dgm:pt>
    <dgm:pt modelId="{1F995D5A-9EFC-4448-872A-B91EF93F569C}" type="pres">
      <dgm:prSet presAssocID="{04368906-E5EF-4836-898C-7DE4CB60798E}" presName="Name64" presStyleLbl="parChTrans1D4" presStyleIdx="0" presStyleCnt="7"/>
      <dgm:spPr/>
      <dgm:t>
        <a:bodyPr/>
        <a:lstStyle/>
        <a:p>
          <a:endParaRPr lang="es-ES"/>
        </a:p>
      </dgm:t>
    </dgm:pt>
    <dgm:pt modelId="{3DE93BA2-7B7F-47FE-A880-AE8883A7B44A}" type="pres">
      <dgm:prSet presAssocID="{39FD8B91-7D07-4946-BF87-876F7634224C}" presName="hierRoot2" presStyleCnt="0">
        <dgm:presLayoutVars>
          <dgm:hierBranch val="init"/>
        </dgm:presLayoutVars>
      </dgm:prSet>
      <dgm:spPr/>
    </dgm:pt>
    <dgm:pt modelId="{AC6ACCE6-2942-42F8-A3FA-1E7150E2DC83}" type="pres">
      <dgm:prSet presAssocID="{39FD8B91-7D07-4946-BF87-876F7634224C}" presName="rootComposite" presStyleCnt="0"/>
      <dgm:spPr/>
    </dgm:pt>
    <dgm:pt modelId="{23B15A45-3DA1-4C12-A65D-C426F9FF4974}" type="pres">
      <dgm:prSet presAssocID="{39FD8B91-7D07-4946-BF87-876F7634224C}" presName="rootText" presStyleLbl="node4" presStyleIdx="0" presStyleCnt="7">
        <dgm:presLayoutVars>
          <dgm:chPref val="3"/>
        </dgm:presLayoutVars>
      </dgm:prSet>
      <dgm:spPr/>
      <dgm:t>
        <a:bodyPr/>
        <a:lstStyle/>
        <a:p>
          <a:endParaRPr lang="es-ES"/>
        </a:p>
      </dgm:t>
    </dgm:pt>
    <dgm:pt modelId="{628CC8D4-30D7-4367-A4FC-EE14F89D5350}" type="pres">
      <dgm:prSet presAssocID="{39FD8B91-7D07-4946-BF87-876F7634224C}" presName="rootConnector" presStyleLbl="node4" presStyleIdx="0" presStyleCnt="7"/>
      <dgm:spPr/>
      <dgm:t>
        <a:bodyPr/>
        <a:lstStyle/>
        <a:p>
          <a:endParaRPr lang="es-ES"/>
        </a:p>
      </dgm:t>
    </dgm:pt>
    <dgm:pt modelId="{465F470A-D491-4643-8DC7-A7343AF1BAC0}" type="pres">
      <dgm:prSet presAssocID="{39FD8B91-7D07-4946-BF87-876F7634224C}" presName="hierChild4" presStyleCnt="0"/>
      <dgm:spPr/>
    </dgm:pt>
    <dgm:pt modelId="{11FF556F-9D82-4B25-90B3-C0BCF9BF1EAF}" type="pres">
      <dgm:prSet presAssocID="{39FD8B91-7D07-4946-BF87-876F7634224C}" presName="hierChild5" presStyleCnt="0"/>
      <dgm:spPr/>
    </dgm:pt>
    <dgm:pt modelId="{1F3B3BB1-242E-4B67-B3DD-9F4BADFD204A}" type="pres">
      <dgm:prSet presAssocID="{5F017FE8-6298-4519-84B6-B8E433D13C1C}" presName="Name64" presStyleLbl="parChTrans1D4" presStyleIdx="1" presStyleCnt="7"/>
      <dgm:spPr/>
      <dgm:t>
        <a:bodyPr/>
        <a:lstStyle/>
        <a:p>
          <a:endParaRPr lang="es-ES"/>
        </a:p>
      </dgm:t>
    </dgm:pt>
    <dgm:pt modelId="{DF8495E2-D61D-4267-9108-903A974FA10C}" type="pres">
      <dgm:prSet presAssocID="{AB2F4479-D553-43B5-AD76-FE52A12CD48D}" presName="hierRoot2" presStyleCnt="0">
        <dgm:presLayoutVars>
          <dgm:hierBranch val="init"/>
        </dgm:presLayoutVars>
      </dgm:prSet>
      <dgm:spPr/>
    </dgm:pt>
    <dgm:pt modelId="{455E50B4-2CE8-424F-B14A-5C508A04E871}" type="pres">
      <dgm:prSet presAssocID="{AB2F4479-D553-43B5-AD76-FE52A12CD48D}" presName="rootComposite" presStyleCnt="0"/>
      <dgm:spPr/>
    </dgm:pt>
    <dgm:pt modelId="{D9C3935F-D878-4198-9CDD-125831692753}" type="pres">
      <dgm:prSet presAssocID="{AB2F4479-D553-43B5-AD76-FE52A12CD48D}" presName="rootText" presStyleLbl="node4" presStyleIdx="1" presStyleCnt="7">
        <dgm:presLayoutVars>
          <dgm:chPref val="3"/>
        </dgm:presLayoutVars>
      </dgm:prSet>
      <dgm:spPr/>
      <dgm:t>
        <a:bodyPr/>
        <a:lstStyle/>
        <a:p>
          <a:endParaRPr lang="es-ES"/>
        </a:p>
      </dgm:t>
    </dgm:pt>
    <dgm:pt modelId="{9631826D-C110-4D64-906A-534D257F63DE}" type="pres">
      <dgm:prSet presAssocID="{AB2F4479-D553-43B5-AD76-FE52A12CD48D}" presName="rootConnector" presStyleLbl="node4" presStyleIdx="1" presStyleCnt="7"/>
      <dgm:spPr/>
      <dgm:t>
        <a:bodyPr/>
        <a:lstStyle/>
        <a:p>
          <a:endParaRPr lang="es-ES"/>
        </a:p>
      </dgm:t>
    </dgm:pt>
    <dgm:pt modelId="{1135B470-BAE9-4619-9BFC-4426D83C52C4}" type="pres">
      <dgm:prSet presAssocID="{AB2F4479-D553-43B5-AD76-FE52A12CD48D}" presName="hierChild4" presStyleCnt="0"/>
      <dgm:spPr/>
    </dgm:pt>
    <dgm:pt modelId="{03B3744B-7516-4E16-A078-67375D28E866}" type="pres">
      <dgm:prSet presAssocID="{AB2F4479-D553-43B5-AD76-FE52A12CD48D}" presName="hierChild5" presStyleCnt="0"/>
      <dgm:spPr/>
    </dgm:pt>
    <dgm:pt modelId="{F789A099-5FCC-4303-87B2-88315892972F}" type="pres">
      <dgm:prSet presAssocID="{A733E1E3-13CE-4840-A974-761997C94A8D}" presName="Name64" presStyleLbl="parChTrans1D4" presStyleIdx="2" presStyleCnt="7"/>
      <dgm:spPr/>
      <dgm:t>
        <a:bodyPr/>
        <a:lstStyle/>
        <a:p>
          <a:endParaRPr lang="es-ES"/>
        </a:p>
      </dgm:t>
    </dgm:pt>
    <dgm:pt modelId="{6E600B0B-B1B3-401B-BEA6-B659DA8A0B00}" type="pres">
      <dgm:prSet presAssocID="{E4B0DEFE-94EE-4204-864D-C2C9F7183744}" presName="hierRoot2" presStyleCnt="0">
        <dgm:presLayoutVars>
          <dgm:hierBranch val="init"/>
        </dgm:presLayoutVars>
      </dgm:prSet>
      <dgm:spPr/>
    </dgm:pt>
    <dgm:pt modelId="{86578BAC-929A-410A-9C18-68CCB40777CB}" type="pres">
      <dgm:prSet presAssocID="{E4B0DEFE-94EE-4204-864D-C2C9F7183744}" presName="rootComposite" presStyleCnt="0"/>
      <dgm:spPr/>
    </dgm:pt>
    <dgm:pt modelId="{5AAECB45-5628-4503-86AA-91775E218CA3}" type="pres">
      <dgm:prSet presAssocID="{E4B0DEFE-94EE-4204-864D-C2C9F7183744}" presName="rootText" presStyleLbl="node4" presStyleIdx="2" presStyleCnt="7">
        <dgm:presLayoutVars>
          <dgm:chPref val="3"/>
        </dgm:presLayoutVars>
      </dgm:prSet>
      <dgm:spPr/>
      <dgm:t>
        <a:bodyPr/>
        <a:lstStyle/>
        <a:p>
          <a:endParaRPr lang="es-ES"/>
        </a:p>
      </dgm:t>
    </dgm:pt>
    <dgm:pt modelId="{6D8E3D48-9B84-4FDE-87F3-7DA902073B25}" type="pres">
      <dgm:prSet presAssocID="{E4B0DEFE-94EE-4204-864D-C2C9F7183744}" presName="rootConnector" presStyleLbl="node4" presStyleIdx="2" presStyleCnt="7"/>
      <dgm:spPr/>
      <dgm:t>
        <a:bodyPr/>
        <a:lstStyle/>
        <a:p>
          <a:endParaRPr lang="es-ES"/>
        </a:p>
      </dgm:t>
    </dgm:pt>
    <dgm:pt modelId="{0192312F-8772-45AB-9113-61F21CC9DCA0}" type="pres">
      <dgm:prSet presAssocID="{E4B0DEFE-94EE-4204-864D-C2C9F7183744}" presName="hierChild4" presStyleCnt="0"/>
      <dgm:spPr/>
    </dgm:pt>
    <dgm:pt modelId="{AA69B0F0-B908-40C2-B4A0-463990F879E0}" type="pres">
      <dgm:prSet presAssocID="{E4B0DEFE-94EE-4204-864D-C2C9F7183744}" presName="hierChild5" presStyleCnt="0"/>
      <dgm:spPr/>
    </dgm:pt>
    <dgm:pt modelId="{818AD249-DAFE-45E5-AF52-40F3FF488FB2}" type="pres">
      <dgm:prSet presAssocID="{1B6921BB-DCD2-4A64-8EF1-D4DB505E8BD7}" presName="hierChild5" presStyleCnt="0"/>
      <dgm:spPr/>
    </dgm:pt>
    <dgm:pt modelId="{2AC36611-B7A6-4F14-AA2F-5B50023AF7D3}" type="pres">
      <dgm:prSet presAssocID="{B617CFBA-711C-499B-87D7-11048ADD2C65}" presName="hierChild5" presStyleCnt="0"/>
      <dgm:spPr/>
    </dgm:pt>
    <dgm:pt modelId="{12F4D964-7B70-40E5-B840-B0D2E3BDE40B}" type="pres">
      <dgm:prSet presAssocID="{DD818116-8846-4365-96FD-943B0F123535}" presName="Name64" presStyleLbl="parChTrans1D2" presStyleIdx="1" presStyleCnt="4"/>
      <dgm:spPr/>
      <dgm:t>
        <a:bodyPr/>
        <a:lstStyle/>
        <a:p>
          <a:endParaRPr lang="es-ES"/>
        </a:p>
      </dgm:t>
    </dgm:pt>
    <dgm:pt modelId="{2770C2A2-14EB-42D5-A9A1-86BF645DDB4C}" type="pres">
      <dgm:prSet presAssocID="{7BCFCF65-0C39-4795-BB92-C8B4853B60BF}" presName="hierRoot2" presStyleCnt="0">
        <dgm:presLayoutVars>
          <dgm:hierBranch val="init"/>
        </dgm:presLayoutVars>
      </dgm:prSet>
      <dgm:spPr/>
    </dgm:pt>
    <dgm:pt modelId="{1E105B62-19EE-48EC-9755-F24A7926587A}" type="pres">
      <dgm:prSet presAssocID="{7BCFCF65-0C39-4795-BB92-C8B4853B60BF}" presName="rootComposite" presStyleCnt="0"/>
      <dgm:spPr/>
    </dgm:pt>
    <dgm:pt modelId="{A6AAB887-03DD-4C8E-A1F5-4F5C7CD92806}" type="pres">
      <dgm:prSet presAssocID="{7BCFCF65-0C39-4795-BB92-C8B4853B60BF}" presName="rootText" presStyleLbl="node2" presStyleIdx="1" presStyleCnt="4">
        <dgm:presLayoutVars>
          <dgm:chPref val="3"/>
        </dgm:presLayoutVars>
      </dgm:prSet>
      <dgm:spPr/>
      <dgm:t>
        <a:bodyPr/>
        <a:lstStyle/>
        <a:p>
          <a:endParaRPr lang="es-ES"/>
        </a:p>
      </dgm:t>
    </dgm:pt>
    <dgm:pt modelId="{A6D6D591-F44E-4D29-A49D-FB2AAFB915E8}" type="pres">
      <dgm:prSet presAssocID="{7BCFCF65-0C39-4795-BB92-C8B4853B60BF}" presName="rootConnector" presStyleLbl="node2" presStyleIdx="1" presStyleCnt="4"/>
      <dgm:spPr/>
      <dgm:t>
        <a:bodyPr/>
        <a:lstStyle/>
        <a:p>
          <a:endParaRPr lang="es-ES"/>
        </a:p>
      </dgm:t>
    </dgm:pt>
    <dgm:pt modelId="{36BC5C9E-FEBA-4F9B-8096-D40E19407ADC}" type="pres">
      <dgm:prSet presAssocID="{7BCFCF65-0C39-4795-BB92-C8B4853B60BF}" presName="hierChild4" presStyleCnt="0"/>
      <dgm:spPr/>
    </dgm:pt>
    <dgm:pt modelId="{20082C40-13EF-402F-A4EF-E9640D47FCD8}" type="pres">
      <dgm:prSet presAssocID="{0B4D888D-3ABC-483C-BF65-39CBEE709C94}" presName="Name64" presStyleLbl="parChTrans1D3" presStyleIdx="1" presStyleCnt="7"/>
      <dgm:spPr/>
      <dgm:t>
        <a:bodyPr/>
        <a:lstStyle/>
        <a:p>
          <a:endParaRPr lang="es-ES"/>
        </a:p>
      </dgm:t>
    </dgm:pt>
    <dgm:pt modelId="{3A060B93-52AD-46F2-878D-BF4DB2C41424}" type="pres">
      <dgm:prSet presAssocID="{9EF3AC06-FBD5-4149-984B-7B4AA0224883}" presName="hierRoot2" presStyleCnt="0">
        <dgm:presLayoutVars>
          <dgm:hierBranch val="init"/>
        </dgm:presLayoutVars>
      </dgm:prSet>
      <dgm:spPr/>
    </dgm:pt>
    <dgm:pt modelId="{2023D01A-85A8-4A76-9D46-9448EE3FEBDC}" type="pres">
      <dgm:prSet presAssocID="{9EF3AC06-FBD5-4149-984B-7B4AA0224883}" presName="rootComposite" presStyleCnt="0"/>
      <dgm:spPr/>
    </dgm:pt>
    <dgm:pt modelId="{0398BF30-95F5-4C89-80A4-935E7FF06147}" type="pres">
      <dgm:prSet presAssocID="{9EF3AC06-FBD5-4149-984B-7B4AA0224883}" presName="rootText" presStyleLbl="node3" presStyleIdx="1" presStyleCnt="7" custScaleX="130871">
        <dgm:presLayoutVars>
          <dgm:chPref val="3"/>
        </dgm:presLayoutVars>
      </dgm:prSet>
      <dgm:spPr/>
      <dgm:t>
        <a:bodyPr/>
        <a:lstStyle/>
        <a:p>
          <a:endParaRPr lang="es-ES"/>
        </a:p>
      </dgm:t>
    </dgm:pt>
    <dgm:pt modelId="{96F8F959-38AF-4736-8441-5F4C45369491}" type="pres">
      <dgm:prSet presAssocID="{9EF3AC06-FBD5-4149-984B-7B4AA0224883}" presName="rootConnector" presStyleLbl="node3" presStyleIdx="1" presStyleCnt="7"/>
      <dgm:spPr/>
      <dgm:t>
        <a:bodyPr/>
        <a:lstStyle/>
        <a:p>
          <a:endParaRPr lang="es-ES"/>
        </a:p>
      </dgm:t>
    </dgm:pt>
    <dgm:pt modelId="{C33AFFC8-9DA3-4501-949E-595455FBB087}" type="pres">
      <dgm:prSet presAssocID="{9EF3AC06-FBD5-4149-984B-7B4AA0224883}" presName="hierChild4" presStyleCnt="0"/>
      <dgm:spPr/>
    </dgm:pt>
    <dgm:pt modelId="{3D1DE8C9-6312-409D-B5BC-54A89ABC053A}" type="pres">
      <dgm:prSet presAssocID="{9EF3AC06-FBD5-4149-984B-7B4AA0224883}" presName="hierChild5" presStyleCnt="0"/>
      <dgm:spPr/>
    </dgm:pt>
    <dgm:pt modelId="{3346CC5F-059B-4905-977F-891ECFAA306A}" type="pres">
      <dgm:prSet presAssocID="{7BCFCF65-0C39-4795-BB92-C8B4853B60BF}" presName="hierChild5" presStyleCnt="0"/>
      <dgm:spPr/>
    </dgm:pt>
    <dgm:pt modelId="{62791080-4777-4928-910D-2C536D54A083}" type="pres">
      <dgm:prSet presAssocID="{7D8A4A11-0B1E-40D9-86DE-4029DEE840C5}" presName="Name64" presStyleLbl="parChTrans1D2" presStyleIdx="2" presStyleCnt="4"/>
      <dgm:spPr/>
      <dgm:t>
        <a:bodyPr/>
        <a:lstStyle/>
        <a:p>
          <a:endParaRPr lang="es-ES"/>
        </a:p>
      </dgm:t>
    </dgm:pt>
    <dgm:pt modelId="{EDF502FA-8663-4AD1-BE29-51F15AB11C1B}" type="pres">
      <dgm:prSet presAssocID="{B557B4DB-7BB8-4716-B53F-DE08E49385D3}" presName="hierRoot2" presStyleCnt="0">
        <dgm:presLayoutVars>
          <dgm:hierBranch val="init"/>
        </dgm:presLayoutVars>
      </dgm:prSet>
      <dgm:spPr/>
    </dgm:pt>
    <dgm:pt modelId="{D0FE0C87-FC16-4263-A7DB-B1ACEF91884F}" type="pres">
      <dgm:prSet presAssocID="{B557B4DB-7BB8-4716-B53F-DE08E49385D3}" presName="rootComposite" presStyleCnt="0"/>
      <dgm:spPr/>
    </dgm:pt>
    <dgm:pt modelId="{536FCA6B-03EB-4894-A822-A00E513659E5}" type="pres">
      <dgm:prSet presAssocID="{B557B4DB-7BB8-4716-B53F-DE08E49385D3}" presName="rootText" presStyleLbl="node2" presStyleIdx="2" presStyleCnt="4" custScaleY="177252">
        <dgm:presLayoutVars>
          <dgm:chPref val="3"/>
        </dgm:presLayoutVars>
      </dgm:prSet>
      <dgm:spPr/>
      <dgm:t>
        <a:bodyPr/>
        <a:lstStyle/>
        <a:p>
          <a:endParaRPr lang="es-ES"/>
        </a:p>
      </dgm:t>
    </dgm:pt>
    <dgm:pt modelId="{52429FD0-A779-40B1-BA1A-A37A6DE9AC85}" type="pres">
      <dgm:prSet presAssocID="{B557B4DB-7BB8-4716-B53F-DE08E49385D3}" presName="rootConnector" presStyleLbl="node2" presStyleIdx="2" presStyleCnt="4"/>
      <dgm:spPr/>
      <dgm:t>
        <a:bodyPr/>
        <a:lstStyle/>
        <a:p>
          <a:endParaRPr lang="es-ES"/>
        </a:p>
      </dgm:t>
    </dgm:pt>
    <dgm:pt modelId="{EC68ED20-1AE9-4CC7-AB69-FC6E6365A905}" type="pres">
      <dgm:prSet presAssocID="{B557B4DB-7BB8-4716-B53F-DE08E49385D3}" presName="hierChild4" presStyleCnt="0"/>
      <dgm:spPr/>
    </dgm:pt>
    <dgm:pt modelId="{D93F5E5F-96CA-4A26-ABD6-AB71D0E9C941}" type="pres">
      <dgm:prSet presAssocID="{95A7D5D9-50B2-4B8F-B5C6-05F4F72D6705}" presName="Name64" presStyleLbl="parChTrans1D3" presStyleIdx="2" presStyleCnt="7"/>
      <dgm:spPr/>
      <dgm:t>
        <a:bodyPr/>
        <a:lstStyle/>
        <a:p>
          <a:endParaRPr lang="es-ES"/>
        </a:p>
      </dgm:t>
    </dgm:pt>
    <dgm:pt modelId="{E1C06444-BE79-41FC-B29F-8B3F46FB42B7}" type="pres">
      <dgm:prSet presAssocID="{4A4D0C24-AFB8-4D36-ACAF-A87DD3F8FCAB}" presName="hierRoot2" presStyleCnt="0">
        <dgm:presLayoutVars>
          <dgm:hierBranch val="init"/>
        </dgm:presLayoutVars>
      </dgm:prSet>
      <dgm:spPr/>
    </dgm:pt>
    <dgm:pt modelId="{2C56EEAF-1F10-49F2-9FF8-8D14BEC686FC}" type="pres">
      <dgm:prSet presAssocID="{4A4D0C24-AFB8-4D36-ACAF-A87DD3F8FCAB}" presName="rootComposite" presStyleCnt="0"/>
      <dgm:spPr/>
    </dgm:pt>
    <dgm:pt modelId="{201492E5-9D20-41EB-B281-44D2C17D15A2}" type="pres">
      <dgm:prSet presAssocID="{4A4D0C24-AFB8-4D36-ACAF-A87DD3F8FCAB}" presName="rootText" presStyleLbl="node3" presStyleIdx="2" presStyleCnt="7" custScaleX="184446">
        <dgm:presLayoutVars>
          <dgm:chPref val="3"/>
        </dgm:presLayoutVars>
      </dgm:prSet>
      <dgm:spPr/>
      <dgm:t>
        <a:bodyPr/>
        <a:lstStyle/>
        <a:p>
          <a:endParaRPr lang="es-ES"/>
        </a:p>
      </dgm:t>
    </dgm:pt>
    <dgm:pt modelId="{7351430F-7ED9-413F-9521-E3BA18F1A5B0}" type="pres">
      <dgm:prSet presAssocID="{4A4D0C24-AFB8-4D36-ACAF-A87DD3F8FCAB}" presName="rootConnector" presStyleLbl="node3" presStyleIdx="2" presStyleCnt="7"/>
      <dgm:spPr/>
      <dgm:t>
        <a:bodyPr/>
        <a:lstStyle/>
        <a:p>
          <a:endParaRPr lang="es-ES"/>
        </a:p>
      </dgm:t>
    </dgm:pt>
    <dgm:pt modelId="{9F08922F-B3AD-471A-8BCD-0BBD1618AABA}" type="pres">
      <dgm:prSet presAssocID="{4A4D0C24-AFB8-4D36-ACAF-A87DD3F8FCAB}" presName="hierChild4" presStyleCnt="0"/>
      <dgm:spPr/>
    </dgm:pt>
    <dgm:pt modelId="{EA479D40-998C-4CC9-8940-E165CB3054E9}" type="pres">
      <dgm:prSet presAssocID="{4A4D0C24-AFB8-4D36-ACAF-A87DD3F8FCAB}" presName="hierChild5" presStyleCnt="0"/>
      <dgm:spPr/>
    </dgm:pt>
    <dgm:pt modelId="{5F07FA14-FB00-45AC-A1E3-7759C5AE57AF}" type="pres">
      <dgm:prSet presAssocID="{FF65C4E9-53D2-4F57-9C37-BB2B1BCC4C85}" presName="Name64" presStyleLbl="parChTrans1D3" presStyleIdx="3" presStyleCnt="7"/>
      <dgm:spPr/>
      <dgm:t>
        <a:bodyPr/>
        <a:lstStyle/>
        <a:p>
          <a:endParaRPr lang="es-ES"/>
        </a:p>
      </dgm:t>
    </dgm:pt>
    <dgm:pt modelId="{87E0A831-9652-453C-B419-F85A5AEC20BB}" type="pres">
      <dgm:prSet presAssocID="{B5981087-4EF4-4585-8596-E10ECAAFF937}" presName="hierRoot2" presStyleCnt="0">
        <dgm:presLayoutVars>
          <dgm:hierBranch val="init"/>
        </dgm:presLayoutVars>
      </dgm:prSet>
      <dgm:spPr/>
    </dgm:pt>
    <dgm:pt modelId="{C81E92FA-FA1C-471F-9181-3A02A47937E1}" type="pres">
      <dgm:prSet presAssocID="{B5981087-4EF4-4585-8596-E10ECAAFF937}" presName="rootComposite" presStyleCnt="0"/>
      <dgm:spPr/>
    </dgm:pt>
    <dgm:pt modelId="{B9D2FCB1-FD0A-46EA-A9BF-6539F3A4A289}" type="pres">
      <dgm:prSet presAssocID="{B5981087-4EF4-4585-8596-E10ECAAFF937}" presName="rootText" presStyleLbl="node3" presStyleIdx="3" presStyleCnt="7" custScaleX="184446">
        <dgm:presLayoutVars>
          <dgm:chPref val="3"/>
        </dgm:presLayoutVars>
      </dgm:prSet>
      <dgm:spPr/>
      <dgm:t>
        <a:bodyPr/>
        <a:lstStyle/>
        <a:p>
          <a:endParaRPr lang="es-ES"/>
        </a:p>
      </dgm:t>
    </dgm:pt>
    <dgm:pt modelId="{C19C8BC4-652A-4A68-8E3F-54146D28A841}" type="pres">
      <dgm:prSet presAssocID="{B5981087-4EF4-4585-8596-E10ECAAFF937}" presName="rootConnector" presStyleLbl="node3" presStyleIdx="3" presStyleCnt="7"/>
      <dgm:spPr/>
      <dgm:t>
        <a:bodyPr/>
        <a:lstStyle/>
        <a:p>
          <a:endParaRPr lang="es-ES"/>
        </a:p>
      </dgm:t>
    </dgm:pt>
    <dgm:pt modelId="{BE5040D7-03D8-4DC2-AD09-D6C7147CFC25}" type="pres">
      <dgm:prSet presAssocID="{B5981087-4EF4-4585-8596-E10ECAAFF937}" presName="hierChild4" presStyleCnt="0"/>
      <dgm:spPr/>
    </dgm:pt>
    <dgm:pt modelId="{F1D5C834-4A65-4B7C-81E4-CB869CA33A5B}" type="pres">
      <dgm:prSet presAssocID="{B5981087-4EF4-4585-8596-E10ECAAFF937}" presName="hierChild5" presStyleCnt="0"/>
      <dgm:spPr/>
    </dgm:pt>
    <dgm:pt modelId="{012FEF22-5BF4-4733-9923-20E3C76EE19B}" type="pres">
      <dgm:prSet presAssocID="{B557B4DB-7BB8-4716-B53F-DE08E49385D3}" presName="hierChild5" presStyleCnt="0"/>
      <dgm:spPr/>
    </dgm:pt>
    <dgm:pt modelId="{76D2FB69-D7FD-4FFE-9C62-E2B8D3865821}" type="pres">
      <dgm:prSet presAssocID="{21BE40FF-B22D-4837-AE85-CEE494314F31}" presName="Name64" presStyleLbl="parChTrans1D2" presStyleIdx="3" presStyleCnt="4"/>
      <dgm:spPr/>
      <dgm:t>
        <a:bodyPr/>
        <a:lstStyle/>
        <a:p>
          <a:endParaRPr lang="es-ES"/>
        </a:p>
      </dgm:t>
    </dgm:pt>
    <dgm:pt modelId="{53A97740-1ADC-4956-9468-F5AD0E3DC387}" type="pres">
      <dgm:prSet presAssocID="{9BD7D0BC-04E9-448B-BFA4-2D165D1C30A2}" presName="hierRoot2" presStyleCnt="0">
        <dgm:presLayoutVars>
          <dgm:hierBranch val="init"/>
        </dgm:presLayoutVars>
      </dgm:prSet>
      <dgm:spPr/>
    </dgm:pt>
    <dgm:pt modelId="{04AFC153-CB7D-4228-B5F2-0C57A726FBB5}" type="pres">
      <dgm:prSet presAssocID="{9BD7D0BC-04E9-448B-BFA4-2D165D1C30A2}" presName="rootComposite" presStyleCnt="0"/>
      <dgm:spPr/>
    </dgm:pt>
    <dgm:pt modelId="{D5D611EA-CB46-453A-8B9F-1512016B2757}" type="pres">
      <dgm:prSet presAssocID="{9BD7D0BC-04E9-448B-BFA4-2D165D1C30A2}" presName="rootText" presStyleLbl="node2" presStyleIdx="3" presStyleCnt="4">
        <dgm:presLayoutVars>
          <dgm:chPref val="3"/>
        </dgm:presLayoutVars>
      </dgm:prSet>
      <dgm:spPr/>
      <dgm:t>
        <a:bodyPr/>
        <a:lstStyle/>
        <a:p>
          <a:endParaRPr lang="es-ES"/>
        </a:p>
      </dgm:t>
    </dgm:pt>
    <dgm:pt modelId="{610B91AC-0A95-4EFB-BBFD-E45492EE1D68}" type="pres">
      <dgm:prSet presAssocID="{9BD7D0BC-04E9-448B-BFA4-2D165D1C30A2}" presName="rootConnector" presStyleLbl="node2" presStyleIdx="3" presStyleCnt="4"/>
      <dgm:spPr/>
      <dgm:t>
        <a:bodyPr/>
        <a:lstStyle/>
        <a:p>
          <a:endParaRPr lang="es-ES"/>
        </a:p>
      </dgm:t>
    </dgm:pt>
    <dgm:pt modelId="{59E8008A-9296-4DD5-B055-FCE5BE131E6A}" type="pres">
      <dgm:prSet presAssocID="{9BD7D0BC-04E9-448B-BFA4-2D165D1C30A2}" presName="hierChild4" presStyleCnt="0"/>
      <dgm:spPr/>
    </dgm:pt>
    <dgm:pt modelId="{9064CB93-42B8-47F0-B468-7BF72B272B48}" type="pres">
      <dgm:prSet presAssocID="{BED65AC1-4BF1-4E2A-825F-B1E12404CB01}" presName="Name64" presStyleLbl="parChTrans1D3" presStyleIdx="4" presStyleCnt="7"/>
      <dgm:spPr/>
      <dgm:t>
        <a:bodyPr/>
        <a:lstStyle/>
        <a:p>
          <a:endParaRPr lang="es-ES"/>
        </a:p>
      </dgm:t>
    </dgm:pt>
    <dgm:pt modelId="{622281AD-F24A-415A-995C-C8D5219A5D47}" type="pres">
      <dgm:prSet presAssocID="{A0EEA759-C0C0-4D94-AFB3-E55BC9C618DA}" presName="hierRoot2" presStyleCnt="0">
        <dgm:presLayoutVars>
          <dgm:hierBranch val="init"/>
        </dgm:presLayoutVars>
      </dgm:prSet>
      <dgm:spPr/>
    </dgm:pt>
    <dgm:pt modelId="{2F720A23-9853-4924-99DC-B18B9ECC5B7D}" type="pres">
      <dgm:prSet presAssocID="{A0EEA759-C0C0-4D94-AFB3-E55BC9C618DA}" presName="rootComposite" presStyleCnt="0"/>
      <dgm:spPr/>
    </dgm:pt>
    <dgm:pt modelId="{DA8A0680-41AB-4B63-9DAA-B1ED1F8B708B}" type="pres">
      <dgm:prSet presAssocID="{A0EEA759-C0C0-4D94-AFB3-E55BC9C618DA}" presName="rootText" presStyleLbl="node3" presStyleIdx="4" presStyleCnt="7" custScaleX="130871">
        <dgm:presLayoutVars>
          <dgm:chPref val="3"/>
        </dgm:presLayoutVars>
      </dgm:prSet>
      <dgm:spPr/>
      <dgm:t>
        <a:bodyPr/>
        <a:lstStyle/>
        <a:p>
          <a:endParaRPr lang="es-ES"/>
        </a:p>
      </dgm:t>
    </dgm:pt>
    <dgm:pt modelId="{F3BCA976-DF68-44E2-9B4C-607481C0D905}" type="pres">
      <dgm:prSet presAssocID="{A0EEA759-C0C0-4D94-AFB3-E55BC9C618DA}" presName="rootConnector" presStyleLbl="node3" presStyleIdx="4" presStyleCnt="7"/>
      <dgm:spPr/>
      <dgm:t>
        <a:bodyPr/>
        <a:lstStyle/>
        <a:p>
          <a:endParaRPr lang="es-ES"/>
        </a:p>
      </dgm:t>
    </dgm:pt>
    <dgm:pt modelId="{B428C98D-4B00-460C-B446-68C9C340C0B8}" type="pres">
      <dgm:prSet presAssocID="{A0EEA759-C0C0-4D94-AFB3-E55BC9C618DA}" presName="hierChild4" presStyleCnt="0"/>
      <dgm:spPr/>
    </dgm:pt>
    <dgm:pt modelId="{3367FCB7-B17F-4071-9FCC-BC4B66ED3985}" type="pres">
      <dgm:prSet presAssocID="{A0EEA759-C0C0-4D94-AFB3-E55BC9C618DA}" presName="hierChild5" presStyleCnt="0"/>
      <dgm:spPr/>
    </dgm:pt>
    <dgm:pt modelId="{FBCE4C34-DA43-4E7B-BE8B-E4AA3F885CEA}" type="pres">
      <dgm:prSet presAssocID="{CCA08E3E-B0D9-4132-9E92-33AA5CB7EC4D}" presName="Name64" presStyleLbl="parChTrans1D3" presStyleIdx="5" presStyleCnt="7"/>
      <dgm:spPr/>
      <dgm:t>
        <a:bodyPr/>
        <a:lstStyle/>
        <a:p>
          <a:endParaRPr lang="es-ES"/>
        </a:p>
      </dgm:t>
    </dgm:pt>
    <dgm:pt modelId="{4991E7C3-B821-43F4-88DE-210359212C31}" type="pres">
      <dgm:prSet presAssocID="{2C9C5D2F-1CDA-4A18-83CD-E25158D7F058}" presName="hierRoot2" presStyleCnt="0">
        <dgm:presLayoutVars>
          <dgm:hierBranch val="init"/>
        </dgm:presLayoutVars>
      </dgm:prSet>
      <dgm:spPr/>
    </dgm:pt>
    <dgm:pt modelId="{575F8EB5-ABD0-4F3C-8753-AD1FEE66755E}" type="pres">
      <dgm:prSet presAssocID="{2C9C5D2F-1CDA-4A18-83CD-E25158D7F058}" presName="rootComposite" presStyleCnt="0"/>
      <dgm:spPr/>
    </dgm:pt>
    <dgm:pt modelId="{1B9A6B27-7B22-448B-9D1B-0E95DD0201FE}" type="pres">
      <dgm:prSet presAssocID="{2C9C5D2F-1CDA-4A18-83CD-E25158D7F058}" presName="rootText" presStyleLbl="node3" presStyleIdx="5" presStyleCnt="7" custScaleX="130871">
        <dgm:presLayoutVars>
          <dgm:chPref val="3"/>
        </dgm:presLayoutVars>
      </dgm:prSet>
      <dgm:spPr/>
      <dgm:t>
        <a:bodyPr/>
        <a:lstStyle/>
        <a:p>
          <a:endParaRPr lang="es-ES"/>
        </a:p>
      </dgm:t>
    </dgm:pt>
    <dgm:pt modelId="{710E935C-DA41-4C88-A519-757F9D593AE0}" type="pres">
      <dgm:prSet presAssocID="{2C9C5D2F-1CDA-4A18-83CD-E25158D7F058}" presName="rootConnector" presStyleLbl="node3" presStyleIdx="5" presStyleCnt="7"/>
      <dgm:spPr/>
      <dgm:t>
        <a:bodyPr/>
        <a:lstStyle/>
        <a:p>
          <a:endParaRPr lang="es-ES"/>
        </a:p>
      </dgm:t>
    </dgm:pt>
    <dgm:pt modelId="{68811ADB-923D-4ABE-81EB-1248B57A5378}" type="pres">
      <dgm:prSet presAssocID="{2C9C5D2F-1CDA-4A18-83CD-E25158D7F058}" presName="hierChild4" presStyleCnt="0"/>
      <dgm:spPr/>
    </dgm:pt>
    <dgm:pt modelId="{ABDCB5CF-CAA0-4FD5-8F15-58F12EFA12E0}" type="pres">
      <dgm:prSet presAssocID="{C43EB29B-A797-43D6-9DC4-94E0BB439275}" presName="Name64" presStyleLbl="parChTrans1D4" presStyleIdx="3" presStyleCnt="7"/>
      <dgm:spPr/>
      <dgm:t>
        <a:bodyPr/>
        <a:lstStyle/>
        <a:p>
          <a:endParaRPr lang="es-ES"/>
        </a:p>
      </dgm:t>
    </dgm:pt>
    <dgm:pt modelId="{795634E4-EFE2-44C4-8073-2330972CF774}" type="pres">
      <dgm:prSet presAssocID="{B9DAFEBE-565E-4A00-8226-D1252EF6176F}" presName="hierRoot2" presStyleCnt="0">
        <dgm:presLayoutVars>
          <dgm:hierBranch val="init"/>
        </dgm:presLayoutVars>
      </dgm:prSet>
      <dgm:spPr/>
    </dgm:pt>
    <dgm:pt modelId="{C919BAFA-E919-43DD-8205-874FA5FF5424}" type="pres">
      <dgm:prSet presAssocID="{B9DAFEBE-565E-4A00-8226-D1252EF6176F}" presName="rootComposite" presStyleCnt="0"/>
      <dgm:spPr/>
    </dgm:pt>
    <dgm:pt modelId="{B09855DD-D278-4EF4-8737-C576BE96C4BB}" type="pres">
      <dgm:prSet presAssocID="{B9DAFEBE-565E-4A00-8226-D1252EF6176F}" presName="rootText" presStyleLbl="node4" presStyleIdx="3" presStyleCnt="7">
        <dgm:presLayoutVars>
          <dgm:chPref val="3"/>
        </dgm:presLayoutVars>
      </dgm:prSet>
      <dgm:spPr/>
      <dgm:t>
        <a:bodyPr/>
        <a:lstStyle/>
        <a:p>
          <a:endParaRPr lang="es-ES"/>
        </a:p>
      </dgm:t>
    </dgm:pt>
    <dgm:pt modelId="{CCBBE03C-D951-435B-90DD-7B1D2BADA57D}" type="pres">
      <dgm:prSet presAssocID="{B9DAFEBE-565E-4A00-8226-D1252EF6176F}" presName="rootConnector" presStyleLbl="node4" presStyleIdx="3" presStyleCnt="7"/>
      <dgm:spPr/>
      <dgm:t>
        <a:bodyPr/>
        <a:lstStyle/>
        <a:p>
          <a:endParaRPr lang="es-ES"/>
        </a:p>
      </dgm:t>
    </dgm:pt>
    <dgm:pt modelId="{FAF0C2BD-7FD7-4F0C-9D28-EBEAA9068495}" type="pres">
      <dgm:prSet presAssocID="{B9DAFEBE-565E-4A00-8226-D1252EF6176F}" presName="hierChild4" presStyleCnt="0"/>
      <dgm:spPr/>
    </dgm:pt>
    <dgm:pt modelId="{48CA13FD-95B2-4A8A-92C6-A6FCAB056AEC}" type="pres">
      <dgm:prSet presAssocID="{B9DAFEBE-565E-4A00-8226-D1252EF6176F}" presName="hierChild5" presStyleCnt="0"/>
      <dgm:spPr/>
    </dgm:pt>
    <dgm:pt modelId="{91B1D715-5436-4F06-B279-4EA888DF3F48}" type="pres">
      <dgm:prSet presAssocID="{27F350CB-183C-444F-ADAA-21F99F2A0E15}" presName="Name64" presStyleLbl="parChTrans1D4" presStyleIdx="4" presStyleCnt="7"/>
      <dgm:spPr/>
      <dgm:t>
        <a:bodyPr/>
        <a:lstStyle/>
        <a:p>
          <a:endParaRPr lang="es-ES"/>
        </a:p>
      </dgm:t>
    </dgm:pt>
    <dgm:pt modelId="{31DDD156-D304-42E1-A443-99EBF2F856CF}" type="pres">
      <dgm:prSet presAssocID="{DAB3E436-8DA3-49C5-996F-B48A0D1C18D7}" presName="hierRoot2" presStyleCnt="0">
        <dgm:presLayoutVars>
          <dgm:hierBranch val="init"/>
        </dgm:presLayoutVars>
      </dgm:prSet>
      <dgm:spPr/>
    </dgm:pt>
    <dgm:pt modelId="{2E35D660-17B2-46A4-BB0F-FE3A7CCAC7A9}" type="pres">
      <dgm:prSet presAssocID="{DAB3E436-8DA3-49C5-996F-B48A0D1C18D7}" presName="rootComposite" presStyleCnt="0"/>
      <dgm:spPr/>
    </dgm:pt>
    <dgm:pt modelId="{D09F0A7E-3682-4CCC-9A04-82581754065F}" type="pres">
      <dgm:prSet presAssocID="{DAB3E436-8DA3-49C5-996F-B48A0D1C18D7}" presName="rootText" presStyleLbl="node4" presStyleIdx="4" presStyleCnt="7">
        <dgm:presLayoutVars>
          <dgm:chPref val="3"/>
        </dgm:presLayoutVars>
      </dgm:prSet>
      <dgm:spPr/>
      <dgm:t>
        <a:bodyPr/>
        <a:lstStyle/>
        <a:p>
          <a:endParaRPr lang="es-ES"/>
        </a:p>
      </dgm:t>
    </dgm:pt>
    <dgm:pt modelId="{B43DFA03-7564-4C14-B1A4-AE358599D066}" type="pres">
      <dgm:prSet presAssocID="{DAB3E436-8DA3-49C5-996F-B48A0D1C18D7}" presName="rootConnector" presStyleLbl="node4" presStyleIdx="4" presStyleCnt="7"/>
      <dgm:spPr/>
      <dgm:t>
        <a:bodyPr/>
        <a:lstStyle/>
        <a:p>
          <a:endParaRPr lang="es-ES"/>
        </a:p>
      </dgm:t>
    </dgm:pt>
    <dgm:pt modelId="{FA429DC0-E03B-4157-B5E3-F5875BAA5411}" type="pres">
      <dgm:prSet presAssocID="{DAB3E436-8DA3-49C5-996F-B48A0D1C18D7}" presName="hierChild4" presStyleCnt="0"/>
      <dgm:spPr/>
    </dgm:pt>
    <dgm:pt modelId="{CA800AD3-341B-41F9-8DD4-E442DDB6F8EE}" type="pres">
      <dgm:prSet presAssocID="{DAB3E436-8DA3-49C5-996F-B48A0D1C18D7}" presName="hierChild5" presStyleCnt="0"/>
      <dgm:spPr/>
    </dgm:pt>
    <dgm:pt modelId="{1A6AFE0E-CC94-4549-87A1-970A8E129684}" type="pres">
      <dgm:prSet presAssocID="{D15069B4-4FCC-4E8A-A694-3E9D31AD3082}" presName="Name64" presStyleLbl="parChTrans1D4" presStyleIdx="5" presStyleCnt="7"/>
      <dgm:spPr/>
      <dgm:t>
        <a:bodyPr/>
        <a:lstStyle/>
        <a:p>
          <a:endParaRPr lang="es-ES"/>
        </a:p>
      </dgm:t>
    </dgm:pt>
    <dgm:pt modelId="{A481374E-4C7E-4ABD-80DA-59B8F8DAD3CC}" type="pres">
      <dgm:prSet presAssocID="{5CED9091-CC15-4672-965F-EFD78D790CAC}" presName="hierRoot2" presStyleCnt="0">
        <dgm:presLayoutVars>
          <dgm:hierBranch val="init"/>
        </dgm:presLayoutVars>
      </dgm:prSet>
      <dgm:spPr/>
    </dgm:pt>
    <dgm:pt modelId="{D9FA835B-36D9-44C6-A55F-F3959817C594}" type="pres">
      <dgm:prSet presAssocID="{5CED9091-CC15-4672-965F-EFD78D790CAC}" presName="rootComposite" presStyleCnt="0"/>
      <dgm:spPr/>
    </dgm:pt>
    <dgm:pt modelId="{CEC0F7A6-841D-4092-A0F5-A93A0061DF9A}" type="pres">
      <dgm:prSet presAssocID="{5CED9091-CC15-4672-965F-EFD78D790CAC}" presName="rootText" presStyleLbl="node4" presStyleIdx="5" presStyleCnt="7">
        <dgm:presLayoutVars>
          <dgm:chPref val="3"/>
        </dgm:presLayoutVars>
      </dgm:prSet>
      <dgm:spPr/>
      <dgm:t>
        <a:bodyPr/>
        <a:lstStyle/>
        <a:p>
          <a:endParaRPr lang="es-ES"/>
        </a:p>
      </dgm:t>
    </dgm:pt>
    <dgm:pt modelId="{C1D2D1F7-7954-4729-9D36-F50D4CDB486C}" type="pres">
      <dgm:prSet presAssocID="{5CED9091-CC15-4672-965F-EFD78D790CAC}" presName="rootConnector" presStyleLbl="node4" presStyleIdx="5" presStyleCnt="7"/>
      <dgm:spPr/>
      <dgm:t>
        <a:bodyPr/>
        <a:lstStyle/>
        <a:p>
          <a:endParaRPr lang="es-ES"/>
        </a:p>
      </dgm:t>
    </dgm:pt>
    <dgm:pt modelId="{E8414F69-C738-4798-B0CC-90E9F5D4C86A}" type="pres">
      <dgm:prSet presAssocID="{5CED9091-CC15-4672-965F-EFD78D790CAC}" presName="hierChild4" presStyleCnt="0"/>
      <dgm:spPr/>
    </dgm:pt>
    <dgm:pt modelId="{F572BE45-D068-4F5F-A64A-AAA66884A4E7}" type="pres">
      <dgm:prSet presAssocID="{5CED9091-CC15-4672-965F-EFD78D790CAC}" presName="hierChild5" presStyleCnt="0"/>
      <dgm:spPr/>
    </dgm:pt>
    <dgm:pt modelId="{E238AC22-0C96-4456-B6BF-462D6E0C519C}" type="pres">
      <dgm:prSet presAssocID="{2C9C5D2F-1CDA-4A18-83CD-E25158D7F058}" presName="hierChild5" presStyleCnt="0"/>
      <dgm:spPr/>
    </dgm:pt>
    <dgm:pt modelId="{508C46F1-9BC2-4B1A-A57E-A8866A2052C9}" type="pres">
      <dgm:prSet presAssocID="{7E690B35-91AB-4814-94DE-129E077519E4}" presName="Name64" presStyleLbl="parChTrans1D3" presStyleIdx="6" presStyleCnt="7"/>
      <dgm:spPr/>
      <dgm:t>
        <a:bodyPr/>
        <a:lstStyle/>
        <a:p>
          <a:endParaRPr lang="es-ES"/>
        </a:p>
      </dgm:t>
    </dgm:pt>
    <dgm:pt modelId="{46EE5BB4-0198-48D6-BCEF-46D467E2C863}" type="pres">
      <dgm:prSet presAssocID="{ABF89397-675D-4411-A7CB-ABDF74DD7BDA}" presName="hierRoot2" presStyleCnt="0">
        <dgm:presLayoutVars>
          <dgm:hierBranch val="init"/>
        </dgm:presLayoutVars>
      </dgm:prSet>
      <dgm:spPr/>
    </dgm:pt>
    <dgm:pt modelId="{643EEE8D-6526-46E1-8713-9A14170B159E}" type="pres">
      <dgm:prSet presAssocID="{ABF89397-675D-4411-A7CB-ABDF74DD7BDA}" presName="rootComposite" presStyleCnt="0"/>
      <dgm:spPr/>
    </dgm:pt>
    <dgm:pt modelId="{9E2C0D5A-0AF3-4236-B04E-309DDAB6DC91}" type="pres">
      <dgm:prSet presAssocID="{ABF89397-675D-4411-A7CB-ABDF74DD7BDA}" presName="rootText" presStyleLbl="node3" presStyleIdx="6" presStyleCnt="7" custScaleX="130871">
        <dgm:presLayoutVars>
          <dgm:chPref val="3"/>
        </dgm:presLayoutVars>
      </dgm:prSet>
      <dgm:spPr/>
      <dgm:t>
        <a:bodyPr/>
        <a:lstStyle/>
        <a:p>
          <a:endParaRPr lang="es-ES"/>
        </a:p>
      </dgm:t>
    </dgm:pt>
    <dgm:pt modelId="{B7E179BB-16FC-4F49-9377-9642A8AFCAF2}" type="pres">
      <dgm:prSet presAssocID="{ABF89397-675D-4411-A7CB-ABDF74DD7BDA}" presName="rootConnector" presStyleLbl="node3" presStyleIdx="6" presStyleCnt="7"/>
      <dgm:spPr/>
      <dgm:t>
        <a:bodyPr/>
        <a:lstStyle/>
        <a:p>
          <a:endParaRPr lang="es-ES"/>
        </a:p>
      </dgm:t>
    </dgm:pt>
    <dgm:pt modelId="{BB9F0E96-F0E2-46FF-A4ED-9C33C6A96F87}" type="pres">
      <dgm:prSet presAssocID="{ABF89397-675D-4411-A7CB-ABDF74DD7BDA}" presName="hierChild4" presStyleCnt="0"/>
      <dgm:spPr/>
    </dgm:pt>
    <dgm:pt modelId="{EF72DA52-0694-4AF6-A3B0-31035D6102C3}" type="pres">
      <dgm:prSet presAssocID="{55172946-53A4-4801-BED0-C6D7D71FC582}" presName="Name64" presStyleLbl="parChTrans1D4" presStyleIdx="6" presStyleCnt="7"/>
      <dgm:spPr/>
      <dgm:t>
        <a:bodyPr/>
        <a:lstStyle/>
        <a:p>
          <a:endParaRPr lang="es-ES"/>
        </a:p>
      </dgm:t>
    </dgm:pt>
    <dgm:pt modelId="{CF4CF5B9-EAC2-441B-AB41-C892077DF00A}" type="pres">
      <dgm:prSet presAssocID="{93E226A3-703B-41A5-A892-FC554B4D3ACD}" presName="hierRoot2" presStyleCnt="0">
        <dgm:presLayoutVars>
          <dgm:hierBranch val="init"/>
        </dgm:presLayoutVars>
      </dgm:prSet>
      <dgm:spPr/>
    </dgm:pt>
    <dgm:pt modelId="{B1B01DF7-3BBA-48EC-B21A-272015F54577}" type="pres">
      <dgm:prSet presAssocID="{93E226A3-703B-41A5-A892-FC554B4D3ACD}" presName="rootComposite" presStyleCnt="0"/>
      <dgm:spPr/>
    </dgm:pt>
    <dgm:pt modelId="{641174C2-2079-4127-96E8-AEAB2A62175B}" type="pres">
      <dgm:prSet presAssocID="{93E226A3-703B-41A5-A892-FC554B4D3ACD}" presName="rootText" presStyleLbl="node4" presStyleIdx="6" presStyleCnt="7">
        <dgm:presLayoutVars>
          <dgm:chPref val="3"/>
        </dgm:presLayoutVars>
      </dgm:prSet>
      <dgm:spPr/>
      <dgm:t>
        <a:bodyPr/>
        <a:lstStyle/>
        <a:p>
          <a:endParaRPr lang="es-ES"/>
        </a:p>
      </dgm:t>
    </dgm:pt>
    <dgm:pt modelId="{54D18B83-8313-40DC-82B4-4338FBB4899A}" type="pres">
      <dgm:prSet presAssocID="{93E226A3-703B-41A5-A892-FC554B4D3ACD}" presName="rootConnector" presStyleLbl="node4" presStyleIdx="6" presStyleCnt="7"/>
      <dgm:spPr/>
      <dgm:t>
        <a:bodyPr/>
        <a:lstStyle/>
        <a:p>
          <a:endParaRPr lang="es-ES"/>
        </a:p>
      </dgm:t>
    </dgm:pt>
    <dgm:pt modelId="{6504CF52-B02A-4DB9-A373-6FAA88657BC6}" type="pres">
      <dgm:prSet presAssocID="{93E226A3-703B-41A5-A892-FC554B4D3ACD}" presName="hierChild4" presStyleCnt="0"/>
      <dgm:spPr/>
    </dgm:pt>
    <dgm:pt modelId="{2AD697FA-7140-42EB-8703-6C1CA251B811}" type="pres">
      <dgm:prSet presAssocID="{93E226A3-703B-41A5-A892-FC554B4D3ACD}" presName="hierChild5" presStyleCnt="0"/>
      <dgm:spPr/>
    </dgm:pt>
    <dgm:pt modelId="{BBA2080D-C5E1-4410-B97B-E8F36999AAAA}" type="pres">
      <dgm:prSet presAssocID="{ABF89397-675D-4411-A7CB-ABDF74DD7BDA}" presName="hierChild5" presStyleCnt="0"/>
      <dgm:spPr/>
    </dgm:pt>
    <dgm:pt modelId="{BC2F4A3B-B232-4546-94D0-D3AA6E410EB2}" type="pres">
      <dgm:prSet presAssocID="{9BD7D0BC-04E9-448B-BFA4-2D165D1C30A2}" presName="hierChild5" presStyleCnt="0"/>
      <dgm:spPr/>
    </dgm:pt>
    <dgm:pt modelId="{BFB4A360-8D0B-4ABF-9CED-77FAC65D30DF}" type="pres">
      <dgm:prSet presAssocID="{46554282-63F6-4412-9331-5BF3C3C30237}" presName="hierChild3" presStyleCnt="0"/>
      <dgm:spPr/>
    </dgm:pt>
  </dgm:ptLst>
  <dgm:cxnLst>
    <dgm:cxn modelId="{D334A99E-CE06-45AF-AE88-B22EFF06E2A4}" type="presOf" srcId="{B9DAFEBE-565E-4A00-8226-D1252EF6176F}" destId="{B09855DD-D278-4EF4-8737-C576BE96C4BB}" srcOrd="0" destOrd="0" presId="urn:microsoft.com/office/officeart/2009/3/layout/HorizontalOrganizationChart"/>
    <dgm:cxn modelId="{9212FC06-E603-46FB-891A-F437B25D6621}" type="presOf" srcId="{46554282-63F6-4412-9331-5BF3C3C30237}" destId="{8C0E8315-32F9-4BEA-A56C-243D3CD49D65}" srcOrd="1" destOrd="0" presId="urn:microsoft.com/office/officeart/2009/3/layout/HorizontalOrganizationChart"/>
    <dgm:cxn modelId="{FB932F8A-2293-435A-8F32-8163195AE42F}" srcId="{CE6F0FF8-1C7A-402D-959B-C23102FFC440}" destId="{46554282-63F6-4412-9331-5BF3C3C30237}" srcOrd="0" destOrd="0" parTransId="{3371216B-7A67-4976-8185-931542DB8A32}" sibTransId="{864C8AB9-0F52-4583-A0E9-F7A1D4D02450}"/>
    <dgm:cxn modelId="{6403CEEB-CB53-4758-87C7-42B482C62932}" type="presOf" srcId="{04368906-E5EF-4836-898C-7DE4CB60798E}" destId="{1F995D5A-9EFC-4448-872A-B91EF93F569C}" srcOrd="0" destOrd="0" presId="urn:microsoft.com/office/officeart/2009/3/layout/HorizontalOrganizationChart"/>
    <dgm:cxn modelId="{4189D5D9-5BD4-4C3F-80F4-582A1F406025}" type="presOf" srcId="{0B4D888D-3ABC-483C-BF65-39CBEE709C94}" destId="{20082C40-13EF-402F-A4EF-E9640D47FCD8}" srcOrd="0" destOrd="0" presId="urn:microsoft.com/office/officeart/2009/3/layout/HorizontalOrganizationChart"/>
    <dgm:cxn modelId="{F4305C1F-DE63-4EC4-A74B-76E90C8C10D1}" type="presOf" srcId="{95A7D5D9-50B2-4B8F-B5C6-05F4F72D6705}" destId="{D93F5E5F-96CA-4A26-ABD6-AB71D0E9C941}" srcOrd="0" destOrd="0" presId="urn:microsoft.com/office/officeart/2009/3/layout/HorizontalOrganizationChart"/>
    <dgm:cxn modelId="{0FF7C28F-6C10-4031-B320-1CE7ED63F82C}" srcId="{46554282-63F6-4412-9331-5BF3C3C30237}" destId="{9BD7D0BC-04E9-448B-BFA4-2D165D1C30A2}" srcOrd="3" destOrd="0" parTransId="{21BE40FF-B22D-4837-AE85-CEE494314F31}" sibTransId="{3104258E-026C-4466-A950-5D4F8F7E1302}"/>
    <dgm:cxn modelId="{9A7AC402-A6D9-4463-8335-5A606EBDDE98}" type="presOf" srcId="{FF65C4E9-53D2-4F57-9C37-BB2B1BCC4C85}" destId="{5F07FA14-FB00-45AC-A1E3-7759C5AE57AF}" srcOrd="0" destOrd="0" presId="urn:microsoft.com/office/officeart/2009/3/layout/HorizontalOrganizationChart"/>
    <dgm:cxn modelId="{876753D3-08A5-476C-9B90-A51EC884DB5C}" type="presOf" srcId="{CE6F0FF8-1C7A-402D-959B-C23102FFC440}" destId="{9F8C37BE-A1D7-409E-A05B-DF1E1D5E3EAB}" srcOrd="0" destOrd="0" presId="urn:microsoft.com/office/officeart/2009/3/layout/HorizontalOrganizationChart"/>
    <dgm:cxn modelId="{E21C20F7-9B4C-46F9-AB4F-0FC8D6C50DAC}" srcId="{1B6921BB-DCD2-4A64-8EF1-D4DB505E8BD7}" destId="{E4B0DEFE-94EE-4204-864D-C2C9F7183744}" srcOrd="2" destOrd="0" parTransId="{A733E1E3-13CE-4840-A974-761997C94A8D}" sibTransId="{D0295BE8-69F3-49D6-9922-EF5896C7DD5F}"/>
    <dgm:cxn modelId="{528CF909-D887-4056-8651-8951682D307C}" type="presOf" srcId="{B557B4DB-7BB8-4716-B53F-DE08E49385D3}" destId="{536FCA6B-03EB-4894-A822-A00E513659E5}" srcOrd="0" destOrd="0" presId="urn:microsoft.com/office/officeart/2009/3/layout/HorizontalOrganizationChart"/>
    <dgm:cxn modelId="{E350C197-E603-4FAE-8BA7-DF6AB09466A3}" type="presOf" srcId="{93E226A3-703B-41A5-A892-FC554B4D3ACD}" destId="{54D18B83-8313-40DC-82B4-4338FBB4899A}" srcOrd="1" destOrd="0" presId="urn:microsoft.com/office/officeart/2009/3/layout/HorizontalOrganizationChart"/>
    <dgm:cxn modelId="{6EB72662-222E-48C7-87F4-4912FC4A5184}" type="presOf" srcId="{E4B0DEFE-94EE-4204-864D-C2C9F7183744}" destId="{5AAECB45-5628-4503-86AA-91775E218CA3}" srcOrd="0" destOrd="0" presId="urn:microsoft.com/office/officeart/2009/3/layout/HorizontalOrganizationChart"/>
    <dgm:cxn modelId="{DF6B1BFC-29CA-4BD1-9343-8B91AE8DE471}" type="presOf" srcId="{A0EEA759-C0C0-4D94-AFB3-E55BC9C618DA}" destId="{F3BCA976-DF68-44E2-9B4C-607481C0D905}" srcOrd="1" destOrd="0" presId="urn:microsoft.com/office/officeart/2009/3/layout/HorizontalOrganizationChart"/>
    <dgm:cxn modelId="{D1439D67-8F7D-435F-AD8B-7921F6842999}" type="presOf" srcId="{7D8A4A11-0B1E-40D9-86DE-4029DEE840C5}" destId="{62791080-4777-4928-910D-2C536D54A083}" srcOrd="0" destOrd="0" presId="urn:microsoft.com/office/officeart/2009/3/layout/HorizontalOrganizationChart"/>
    <dgm:cxn modelId="{98D890D2-45AB-4AD2-90D8-131243CF05D9}" type="presOf" srcId="{1B6921BB-DCD2-4A64-8EF1-D4DB505E8BD7}" destId="{5001EE95-1C53-499B-81E4-759F780D2EEC}" srcOrd="0" destOrd="0" presId="urn:microsoft.com/office/officeart/2009/3/layout/HorizontalOrganizationChart"/>
    <dgm:cxn modelId="{21C68225-2FB4-4543-833A-B2165ADC5AC8}" srcId="{2C9C5D2F-1CDA-4A18-83CD-E25158D7F058}" destId="{DAB3E436-8DA3-49C5-996F-B48A0D1C18D7}" srcOrd="1" destOrd="0" parTransId="{27F350CB-183C-444F-ADAA-21F99F2A0E15}" sibTransId="{D17E1724-C63E-4F06-9AC8-055053B299C8}"/>
    <dgm:cxn modelId="{411465B0-C18A-44EC-B5A6-F2308C00891C}" type="presOf" srcId="{AB2F4479-D553-43B5-AD76-FE52A12CD48D}" destId="{D9C3935F-D878-4198-9CDD-125831692753}" srcOrd="0" destOrd="0" presId="urn:microsoft.com/office/officeart/2009/3/layout/HorizontalOrganizationChart"/>
    <dgm:cxn modelId="{D51E78B9-C5E9-40FF-8839-080DC9DF36DF}" type="presOf" srcId="{F74A6FBE-A405-4BC6-B8BC-A82CEEAE7ABA}" destId="{4C7DF9EB-3306-45B2-93E2-E5FC10D00C15}" srcOrd="0" destOrd="0" presId="urn:microsoft.com/office/officeart/2009/3/layout/HorizontalOrganizationChart"/>
    <dgm:cxn modelId="{F52F3272-6573-44AF-87FB-77B623EBB9E1}" type="presOf" srcId="{DAB3E436-8DA3-49C5-996F-B48A0D1C18D7}" destId="{B43DFA03-7564-4C14-B1A4-AE358599D066}" srcOrd="1" destOrd="0" presId="urn:microsoft.com/office/officeart/2009/3/layout/HorizontalOrganizationChart"/>
    <dgm:cxn modelId="{CE43E3FD-1C28-4575-BB13-5EF3E2EF4158}" type="presOf" srcId="{ABF89397-675D-4411-A7CB-ABDF74DD7BDA}" destId="{9E2C0D5A-0AF3-4236-B04E-309DDAB6DC91}" srcOrd="0" destOrd="0" presId="urn:microsoft.com/office/officeart/2009/3/layout/HorizontalOrganizationChart"/>
    <dgm:cxn modelId="{F6AA2CAA-3F67-46FB-B11B-D26205436B8E}" srcId="{2C9C5D2F-1CDA-4A18-83CD-E25158D7F058}" destId="{5CED9091-CC15-4672-965F-EFD78D790CAC}" srcOrd="2" destOrd="0" parTransId="{D15069B4-4FCC-4E8A-A694-3E9D31AD3082}" sibTransId="{ACA9A959-55A6-4AD1-8031-B5373EC43AAC}"/>
    <dgm:cxn modelId="{E270EA04-9496-422B-9210-1AEAC6A4314F}" type="presOf" srcId="{27F350CB-183C-444F-ADAA-21F99F2A0E15}" destId="{91B1D715-5436-4F06-B279-4EA888DF3F48}" srcOrd="0" destOrd="0" presId="urn:microsoft.com/office/officeart/2009/3/layout/HorizontalOrganizationChart"/>
    <dgm:cxn modelId="{71AAF67B-8A6B-4F81-B368-48E0DCDE8CC5}" type="presOf" srcId="{B617CFBA-711C-499B-87D7-11048ADD2C65}" destId="{DA9BB00A-23E4-4855-8D30-7E0757E43F0E}" srcOrd="0" destOrd="0" presId="urn:microsoft.com/office/officeart/2009/3/layout/HorizontalOrganizationChart"/>
    <dgm:cxn modelId="{002D2DAA-C957-4027-9BEE-7FC52E26B823}" srcId="{1B6921BB-DCD2-4A64-8EF1-D4DB505E8BD7}" destId="{39FD8B91-7D07-4946-BF87-876F7634224C}" srcOrd="0" destOrd="0" parTransId="{04368906-E5EF-4836-898C-7DE4CB60798E}" sibTransId="{BC5395B4-7FBC-4489-AEBC-B27EB20E902C}"/>
    <dgm:cxn modelId="{6406E899-53B8-4536-BB01-C8F0173BC284}" type="presOf" srcId="{2C9C5D2F-1CDA-4A18-83CD-E25158D7F058}" destId="{1B9A6B27-7B22-448B-9D1B-0E95DD0201FE}" srcOrd="0" destOrd="0" presId="urn:microsoft.com/office/officeart/2009/3/layout/HorizontalOrganizationChart"/>
    <dgm:cxn modelId="{5B601116-C3AA-4915-8471-6E7B7E42428E}" srcId="{7BCFCF65-0C39-4795-BB92-C8B4853B60BF}" destId="{9EF3AC06-FBD5-4149-984B-7B4AA0224883}" srcOrd="0" destOrd="0" parTransId="{0B4D888D-3ABC-483C-BF65-39CBEE709C94}" sibTransId="{936BF438-4C60-4640-B49F-5722D908496C}"/>
    <dgm:cxn modelId="{C1E5612D-EF36-4DE3-85E8-155AFE14EDAF}" srcId="{46554282-63F6-4412-9331-5BF3C3C30237}" destId="{7BCFCF65-0C39-4795-BB92-C8B4853B60BF}" srcOrd="1" destOrd="0" parTransId="{DD818116-8846-4365-96FD-943B0F123535}" sibTransId="{AB7DC2C0-6920-4B14-92A0-14D72ABB1FAE}"/>
    <dgm:cxn modelId="{EC4CF6AD-6035-4F89-8090-7885A41F2F2A}" type="presOf" srcId="{5CED9091-CC15-4672-965F-EFD78D790CAC}" destId="{C1D2D1F7-7954-4729-9D36-F50D4CDB486C}" srcOrd="1" destOrd="0" presId="urn:microsoft.com/office/officeart/2009/3/layout/HorizontalOrganizationChart"/>
    <dgm:cxn modelId="{11D47827-7600-45A1-AF98-AA992B1CEDC9}" type="presOf" srcId="{50073BA4-CF9F-4AEF-B960-D5A8970421AA}" destId="{D5F85056-DC6A-42B4-B243-6D28333109ED}" srcOrd="0" destOrd="0" presId="urn:microsoft.com/office/officeart/2009/3/layout/HorizontalOrganizationChart"/>
    <dgm:cxn modelId="{90F801A6-DCE8-40A4-86F4-52960524F010}" type="presOf" srcId="{AB2F4479-D553-43B5-AD76-FE52A12CD48D}" destId="{9631826D-C110-4D64-906A-534D257F63DE}" srcOrd="1" destOrd="0" presId="urn:microsoft.com/office/officeart/2009/3/layout/HorizontalOrganizationChart"/>
    <dgm:cxn modelId="{4D297EA8-E50D-4CA5-95BA-9469F5C9BECA}" type="presOf" srcId="{39FD8B91-7D07-4946-BF87-876F7634224C}" destId="{23B15A45-3DA1-4C12-A65D-C426F9FF4974}" srcOrd="0" destOrd="0" presId="urn:microsoft.com/office/officeart/2009/3/layout/HorizontalOrganizationChart"/>
    <dgm:cxn modelId="{26AB88C1-FB99-47D4-8996-B947E08F6087}" type="presOf" srcId="{4A4D0C24-AFB8-4D36-ACAF-A87DD3F8FCAB}" destId="{7351430F-7ED9-413F-9521-E3BA18F1A5B0}" srcOrd="1" destOrd="0" presId="urn:microsoft.com/office/officeart/2009/3/layout/HorizontalOrganizationChart"/>
    <dgm:cxn modelId="{DCD0AC7F-5376-422D-89AB-A5998F393531}" type="presOf" srcId="{BED65AC1-4BF1-4E2A-825F-B1E12404CB01}" destId="{9064CB93-42B8-47F0-B468-7BF72B272B48}" srcOrd="0" destOrd="0" presId="urn:microsoft.com/office/officeart/2009/3/layout/HorizontalOrganizationChart"/>
    <dgm:cxn modelId="{7D958D6B-F728-430C-933B-A19EDC994926}" srcId="{9BD7D0BC-04E9-448B-BFA4-2D165D1C30A2}" destId="{A0EEA759-C0C0-4D94-AFB3-E55BC9C618DA}" srcOrd="0" destOrd="0" parTransId="{BED65AC1-4BF1-4E2A-825F-B1E12404CB01}" sibTransId="{E72B4757-250D-42D9-BCBA-3811740ADD41}"/>
    <dgm:cxn modelId="{3B801B8D-7098-421D-9564-03E46FC8C3A9}" type="presOf" srcId="{7BCFCF65-0C39-4795-BB92-C8B4853B60BF}" destId="{A6D6D591-F44E-4D29-A49D-FB2AAFB915E8}" srcOrd="1" destOrd="0" presId="urn:microsoft.com/office/officeart/2009/3/layout/HorizontalOrganizationChart"/>
    <dgm:cxn modelId="{CE1F824B-96B9-405B-A310-721460C07F74}" type="presOf" srcId="{5CED9091-CC15-4672-965F-EFD78D790CAC}" destId="{CEC0F7A6-841D-4092-A0F5-A93A0061DF9A}" srcOrd="0" destOrd="0" presId="urn:microsoft.com/office/officeart/2009/3/layout/HorizontalOrganizationChart"/>
    <dgm:cxn modelId="{572EFAA4-D32F-465B-A277-50F17FC0260B}" type="presOf" srcId="{21BE40FF-B22D-4837-AE85-CEE494314F31}" destId="{76D2FB69-D7FD-4FFE-9C62-E2B8D3865821}" srcOrd="0" destOrd="0" presId="urn:microsoft.com/office/officeart/2009/3/layout/HorizontalOrganizationChart"/>
    <dgm:cxn modelId="{9672D676-FD56-4045-A808-C02E2C654B9C}" type="presOf" srcId="{D15069B4-4FCC-4E8A-A694-3E9D31AD3082}" destId="{1A6AFE0E-CC94-4549-87A1-970A8E129684}" srcOrd="0" destOrd="0" presId="urn:microsoft.com/office/officeart/2009/3/layout/HorizontalOrganizationChart"/>
    <dgm:cxn modelId="{70C80E74-175C-4D89-92D4-C775CAC90017}" type="presOf" srcId="{A733E1E3-13CE-4840-A974-761997C94A8D}" destId="{F789A099-5FCC-4303-87B2-88315892972F}" srcOrd="0" destOrd="0" presId="urn:microsoft.com/office/officeart/2009/3/layout/HorizontalOrganizationChart"/>
    <dgm:cxn modelId="{EAC96CFD-4174-402D-B7F2-F5B233FD5B76}" type="presOf" srcId="{7E690B35-91AB-4814-94DE-129E077519E4}" destId="{508C46F1-9BC2-4B1A-A57E-A8866A2052C9}" srcOrd="0" destOrd="0" presId="urn:microsoft.com/office/officeart/2009/3/layout/HorizontalOrganizationChart"/>
    <dgm:cxn modelId="{096A3366-142A-4456-811F-A85BD8CF1633}" srcId="{9BD7D0BC-04E9-448B-BFA4-2D165D1C30A2}" destId="{ABF89397-675D-4411-A7CB-ABDF74DD7BDA}" srcOrd="2" destOrd="0" parTransId="{7E690B35-91AB-4814-94DE-129E077519E4}" sibTransId="{2E624CDF-3273-46FE-BFD9-FDE0D6586BC2}"/>
    <dgm:cxn modelId="{10E5CD11-A68B-45F9-8A9B-067EA818B99C}" type="presOf" srcId="{5F017FE8-6298-4519-84B6-B8E433D13C1C}" destId="{1F3B3BB1-242E-4B67-B3DD-9F4BADFD204A}" srcOrd="0" destOrd="0" presId="urn:microsoft.com/office/officeart/2009/3/layout/HorizontalOrganizationChart"/>
    <dgm:cxn modelId="{1D4E2281-1A63-4D9E-88A3-A23EF49F030F}" srcId="{B557B4DB-7BB8-4716-B53F-DE08E49385D3}" destId="{B5981087-4EF4-4585-8596-E10ECAAFF937}" srcOrd="1" destOrd="0" parTransId="{FF65C4E9-53D2-4F57-9C37-BB2B1BCC4C85}" sibTransId="{90057800-BB90-4837-8ED0-E625A29AAC77}"/>
    <dgm:cxn modelId="{56705B51-0D22-45C2-8A41-0825F9A31EE9}" type="presOf" srcId="{E4B0DEFE-94EE-4204-864D-C2C9F7183744}" destId="{6D8E3D48-9B84-4FDE-87F3-7DA902073B25}" srcOrd="1" destOrd="0" presId="urn:microsoft.com/office/officeart/2009/3/layout/HorizontalOrganizationChart"/>
    <dgm:cxn modelId="{89ED4570-F3A2-462B-BC00-C7C12D1E15F7}" type="presOf" srcId="{CCA08E3E-B0D9-4132-9E92-33AA5CB7EC4D}" destId="{FBCE4C34-DA43-4E7B-BE8B-E4AA3F885CEA}" srcOrd="0" destOrd="0" presId="urn:microsoft.com/office/officeart/2009/3/layout/HorizontalOrganizationChart"/>
    <dgm:cxn modelId="{E62B824F-E815-4565-95B7-DCDE77019D53}" type="presOf" srcId="{39FD8B91-7D07-4946-BF87-876F7634224C}" destId="{628CC8D4-30D7-4367-A4FC-EE14F89D5350}" srcOrd="1" destOrd="0" presId="urn:microsoft.com/office/officeart/2009/3/layout/HorizontalOrganizationChart"/>
    <dgm:cxn modelId="{A8944461-01C7-46A4-9519-CC944E3D294D}" type="presOf" srcId="{9EF3AC06-FBD5-4149-984B-7B4AA0224883}" destId="{96F8F959-38AF-4736-8441-5F4C45369491}" srcOrd="1" destOrd="0" presId="urn:microsoft.com/office/officeart/2009/3/layout/HorizontalOrganizationChart"/>
    <dgm:cxn modelId="{08FF4089-DB7F-4AB9-ACC2-4DF3C27080C0}" srcId="{B557B4DB-7BB8-4716-B53F-DE08E49385D3}" destId="{4A4D0C24-AFB8-4D36-ACAF-A87DD3F8FCAB}" srcOrd="0" destOrd="0" parTransId="{95A7D5D9-50B2-4B8F-B5C6-05F4F72D6705}" sibTransId="{473FF695-6935-4E55-8FEA-C56EC01442CB}"/>
    <dgm:cxn modelId="{94D7ABF0-D859-4C21-A2DF-C92A9676A8AA}" type="presOf" srcId="{2C9C5D2F-1CDA-4A18-83CD-E25158D7F058}" destId="{710E935C-DA41-4C88-A519-757F9D593AE0}" srcOrd="1" destOrd="0" presId="urn:microsoft.com/office/officeart/2009/3/layout/HorizontalOrganizationChart"/>
    <dgm:cxn modelId="{E8CF576B-F898-49DF-98E2-9C8AC0F505AD}" type="presOf" srcId="{9EF3AC06-FBD5-4149-984B-7B4AA0224883}" destId="{0398BF30-95F5-4C89-80A4-935E7FF06147}" srcOrd="0" destOrd="0" presId="urn:microsoft.com/office/officeart/2009/3/layout/HorizontalOrganizationChart"/>
    <dgm:cxn modelId="{CBC287BA-5B74-4B9E-BD63-5D4814559C9D}" type="presOf" srcId="{7BCFCF65-0C39-4795-BB92-C8B4853B60BF}" destId="{A6AAB887-03DD-4C8E-A1F5-4F5C7CD92806}" srcOrd="0" destOrd="0" presId="urn:microsoft.com/office/officeart/2009/3/layout/HorizontalOrganizationChart"/>
    <dgm:cxn modelId="{F8638AF4-9393-4802-B8D6-5177C2D50111}" type="presOf" srcId="{9BD7D0BC-04E9-448B-BFA4-2D165D1C30A2}" destId="{D5D611EA-CB46-453A-8B9F-1512016B2757}" srcOrd="0" destOrd="0" presId="urn:microsoft.com/office/officeart/2009/3/layout/HorizontalOrganizationChart"/>
    <dgm:cxn modelId="{5E00B779-4859-4ED8-B215-253D0CE6C650}" type="presOf" srcId="{B5981087-4EF4-4585-8596-E10ECAAFF937}" destId="{C19C8BC4-652A-4A68-8E3F-54146D28A841}" srcOrd="1" destOrd="0" presId="urn:microsoft.com/office/officeart/2009/3/layout/HorizontalOrganizationChart"/>
    <dgm:cxn modelId="{665F5EE4-17B1-4B5B-9DFD-210A2155F8D0}" type="presOf" srcId="{9BD7D0BC-04E9-448B-BFA4-2D165D1C30A2}" destId="{610B91AC-0A95-4EFB-BBFD-E45492EE1D68}" srcOrd="1" destOrd="0" presId="urn:microsoft.com/office/officeart/2009/3/layout/HorizontalOrganizationChart"/>
    <dgm:cxn modelId="{E2BFA896-8AA8-4D46-9D6D-503807483CA4}" type="presOf" srcId="{46554282-63F6-4412-9331-5BF3C3C30237}" destId="{E16E1E2A-350B-444B-83BF-1E6BCB38587F}" srcOrd="0" destOrd="0" presId="urn:microsoft.com/office/officeart/2009/3/layout/HorizontalOrganizationChart"/>
    <dgm:cxn modelId="{0CAC39DF-A3D5-4099-8652-710EC84023C8}" type="presOf" srcId="{1B6921BB-DCD2-4A64-8EF1-D4DB505E8BD7}" destId="{2AE5E82C-F647-4E3A-93A1-A66349653805}" srcOrd="1" destOrd="0" presId="urn:microsoft.com/office/officeart/2009/3/layout/HorizontalOrganizationChart"/>
    <dgm:cxn modelId="{A268B8A2-B1A5-4420-A0AA-947FF780880B}" type="presOf" srcId="{B9DAFEBE-565E-4A00-8226-D1252EF6176F}" destId="{CCBBE03C-D951-435B-90DD-7B1D2BADA57D}" srcOrd="1" destOrd="0" presId="urn:microsoft.com/office/officeart/2009/3/layout/HorizontalOrganizationChart"/>
    <dgm:cxn modelId="{0ED2D697-400D-43EB-89FD-6E447ADD0414}" srcId="{2C9C5D2F-1CDA-4A18-83CD-E25158D7F058}" destId="{B9DAFEBE-565E-4A00-8226-D1252EF6176F}" srcOrd="0" destOrd="0" parTransId="{C43EB29B-A797-43D6-9DC4-94E0BB439275}" sibTransId="{1D5D4C42-BD71-4C77-9216-531B51318053}"/>
    <dgm:cxn modelId="{B82D8CBC-ADD2-4BB5-A8AE-886E28B07690}" type="presOf" srcId="{55172946-53A4-4801-BED0-C6D7D71FC582}" destId="{EF72DA52-0694-4AF6-A3B0-31035D6102C3}" srcOrd="0" destOrd="0" presId="urn:microsoft.com/office/officeart/2009/3/layout/HorizontalOrganizationChart"/>
    <dgm:cxn modelId="{D8953911-C461-4B88-B32B-473D4D4CD042}" srcId="{46554282-63F6-4412-9331-5BF3C3C30237}" destId="{B617CFBA-711C-499B-87D7-11048ADD2C65}" srcOrd="0" destOrd="0" parTransId="{F74A6FBE-A405-4BC6-B8BC-A82CEEAE7ABA}" sibTransId="{4B1B9EEB-90AC-4939-A464-33F6364B2E50}"/>
    <dgm:cxn modelId="{76419413-D51D-4060-A985-6FAE97052FD4}" type="presOf" srcId="{4A4D0C24-AFB8-4D36-ACAF-A87DD3F8FCAB}" destId="{201492E5-9D20-41EB-B281-44D2C17D15A2}" srcOrd="0" destOrd="0" presId="urn:microsoft.com/office/officeart/2009/3/layout/HorizontalOrganizationChart"/>
    <dgm:cxn modelId="{2370494A-4171-4704-9A4A-636F37C9A7AA}" srcId="{46554282-63F6-4412-9331-5BF3C3C30237}" destId="{B557B4DB-7BB8-4716-B53F-DE08E49385D3}" srcOrd="2" destOrd="0" parTransId="{7D8A4A11-0B1E-40D9-86DE-4029DEE840C5}" sibTransId="{B1D30878-11F4-4F72-8ADC-9FE9FA1187CE}"/>
    <dgm:cxn modelId="{4C159B4D-7E36-47FE-AFED-C914EB31D987}" type="presOf" srcId="{B5981087-4EF4-4585-8596-E10ECAAFF937}" destId="{B9D2FCB1-FD0A-46EA-A9BF-6539F3A4A289}" srcOrd="0" destOrd="0" presId="urn:microsoft.com/office/officeart/2009/3/layout/HorizontalOrganizationChart"/>
    <dgm:cxn modelId="{7BB84313-146D-4490-8C76-3DB8E1A916CA}" type="presOf" srcId="{C43EB29B-A797-43D6-9DC4-94E0BB439275}" destId="{ABDCB5CF-CAA0-4FD5-8F15-58F12EFA12E0}" srcOrd="0" destOrd="0" presId="urn:microsoft.com/office/officeart/2009/3/layout/HorizontalOrganizationChart"/>
    <dgm:cxn modelId="{B43FFC32-5B80-402F-A4C7-06AFC5867CA5}" type="presOf" srcId="{A0EEA759-C0C0-4D94-AFB3-E55BC9C618DA}" destId="{DA8A0680-41AB-4B63-9DAA-B1ED1F8B708B}" srcOrd="0" destOrd="0" presId="urn:microsoft.com/office/officeart/2009/3/layout/HorizontalOrganizationChart"/>
    <dgm:cxn modelId="{C2C3A07A-B718-49B0-A8F9-93961D50F1E4}" type="presOf" srcId="{B557B4DB-7BB8-4716-B53F-DE08E49385D3}" destId="{52429FD0-A779-40B1-BA1A-A37A6DE9AC85}" srcOrd="1" destOrd="0" presId="urn:microsoft.com/office/officeart/2009/3/layout/HorizontalOrganizationChart"/>
    <dgm:cxn modelId="{0A8E5377-C12C-4885-B379-252E92C9BFF3}" type="presOf" srcId="{93E226A3-703B-41A5-A892-FC554B4D3ACD}" destId="{641174C2-2079-4127-96E8-AEAB2A62175B}" srcOrd="0" destOrd="0" presId="urn:microsoft.com/office/officeart/2009/3/layout/HorizontalOrganizationChart"/>
    <dgm:cxn modelId="{D5E63AFD-D883-40A2-965B-11D70CBDDAAB}" srcId="{ABF89397-675D-4411-A7CB-ABDF74DD7BDA}" destId="{93E226A3-703B-41A5-A892-FC554B4D3ACD}" srcOrd="0" destOrd="0" parTransId="{55172946-53A4-4801-BED0-C6D7D71FC582}" sibTransId="{018D60CC-3A9A-4E8F-AF6D-B2C6A7BD61D7}"/>
    <dgm:cxn modelId="{090A8DC9-075B-402B-8F51-B3173232C53E}" type="presOf" srcId="{B617CFBA-711C-499B-87D7-11048ADD2C65}" destId="{733FD7D3-2EBA-4CF3-9EF4-72367203135F}" srcOrd="1" destOrd="0" presId="urn:microsoft.com/office/officeart/2009/3/layout/HorizontalOrganizationChart"/>
    <dgm:cxn modelId="{EC1364DF-F84E-4CFB-94CC-E68B7F258CC6}" type="presOf" srcId="{DAB3E436-8DA3-49C5-996F-B48A0D1C18D7}" destId="{D09F0A7E-3682-4CCC-9A04-82581754065F}" srcOrd="0" destOrd="0" presId="urn:microsoft.com/office/officeart/2009/3/layout/HorizontalOrganizationChart"/>
    <dgm:cxn modelId="{D4842D87-2B14-4BA2-BF33-79B9754DB39B}" srcId="{9BD7D0BC-04E9-448B-BFA4-2D165D1C30A2}" destId="{2C9C5D2F-1CDA-4A18-83CD-E25158D7F058}" srcOrd="1" destOrd="0" parTransId="{CCA08E3E-B0D9-4132-9E92-33AA5CB7EC4D}" sibTransId="{1F269125-B577-4C44-A196-117A78912FCF}"/>
    <dgm:cxn modelId="{7858C62E-5B0D-422B-870F-41D51FD3EB1B}" srcId="{1B6921BB-DCD2-4A64-8EF1-D4DB505E8BD7}" destId="{AB2F4479-D553-43B5-AD76-FE52A12CD48D}" srcOrd="1" destOrd="0" parTransId="{5F017FE8-6298-4519-84B6-B8E433D13C1C}" sibTransId="{B0DCD0ED-FBC5-4AF2-9427-F24E9ED0AA09}"/>
    <dgm:cxn modelId="{6AA9C865-AE93-4CB6-912F-26A17DA59C50}" srcId="{B617CFBA-711C-499B-87D7-11048ADD2C65}" destId="{1B6921BB-DCD2-4A64-8EF1-D4DB505E8BD7}" srcOrd="0" destOrd="0" parTransId="{50073BA4-CF9F-4AEF-B960-D5A8970421AA}" sibTransId="{4809DBFC-55C4-4B27-B194-589C8CAB2A68}"/>
    <dgm:cxn modelId="{4F884BD8-9869-4984-BA60-0F9AA786E2C8}" type="presOf" srcId="{DD818116-8846-4365-96FD-943B0F123535}" destId="{12F4D964-7B70-40E5-B840-B0D2E3BDE40B}" srcOrd="0" destOrd="0" presId="urn:microsoft.com/office/officeart/2009/3/layout/HorizontalOrganizationChart"/>
    <dgm:cxn modelId="{E2129A55-C289-4189-A861-7A3F87D0C34E}" type="presOf" srcId="{ABF89397-675D-4411-A7CB-ABDF74DD7BDA}" destId="{B7E179BB-16FC-4F49-9377-9642A8AFCAF2}" srcOrd="1" destOrd="0" presId="urn:microsoft.com/office/officeart/2009/3/layout/HorizontalOrganizationChart"/>
    <dgm:cxn modelId="{B980E9D6-B20B-42EC-A51C-4BBF29206C40}" type="presParOf" srcId="{9F8C37BE-A1D7-409E-A05B-DF1E1D5E3EAB}" destId="{6C3EAE6E-4E1E-4758-B33B-5372854228C8}" srcOrd="0" destOrd="0" presId="urn:microsoft.com/office/officeart/2009/3/layout/HorizontalOrganizationChart"/>
    <dgm:cxn modelId="{E5CD2263-1731-4D5E-94D1-8F6570C389B2}" type="presParOf" srcId="{6C3EAE6E-4E1E-4758-B33B-5372854228C8}" destId="{6F2F8400-3C57-4BE6-B801-59BE42F85050}" srcOrd="0" destOrd="0" presId="urn:microsoft.com/office/officeart/2009/3/layout/HorizontalOrganizationChart"/>
    <dgm:cxn modelId="{06FE9C09-4C71-4B0B-BCC4-09BBB002FDDE}" type="presParOf" srcId="{6F2F8400-3C57-4BE6-B801-59BE42F85050}" destId="{E16E1E2A-350B-444B-83BF-1E6BCB38587F}" srcOrd="0" destOrd="0" presId="urn:microsoft.com/office/officeart/2009/3/layout/HorizontalOrganizationChart"/>
    <dgm:cxn modelId="{2C60F34D-B13F-4FB9-A037-0C9C729EE6B4}" type="presParOf" srcId="{6F2F8400-3C57-4BE6-B801-59BE42F85050}" destId="{8C0E8315-32F9-4BEA-A56C-243D3CD49D65}" srcOrd="1" destOrd="0" presId="urn:microsoft.com/office/officeart/2009/3/layout/HorizontalOrganizationChart"/>
    <dgm:cxn modelId="{FB77085E-423D-46DB-A8F0-49A080EE277F}" type="presParOf" srcId="{6C3EAE6E-4E1E-4758-B33B-5372854228C8}" destId="{1CB8E631-AB05-4500-BE4A-CE9B8B66ADCC}" srcOrd="1" destOrd="0" presId="urn:microsoft.com/office/officeart/2009/3/layout/HorizontalOrganizationChart"/>
    <dgm:cxn modelId="{22684D22-E3AA-4271-B4BA-4A02642C5459}" type="presParOf" srcId="{1CB8E631-AB05-4500-BE4A-CE9B8B66ADCC}" destId="{4C7DF9EB-3306-45B2-93E2-E5FC10D00C15}" srcOrd="0" destOrd="0" presId="urn:microsoft.com/office/officeart/2009/3/layout/HorizontalOrganizationChart"/>
    <dgm:cxn modelId="{7A19338F-E06D-4F0F-8E5B-43177515DF40}" type="presParOf" srcId="{1CB8E631-AB05-4500-BE4A-CE9B8B66ADCC}" destId="{9DEBA8B5-9A2B-4A12-AB17-8D8019A96CC7}" srcOrd="1" destOrd="0" presId="urn:microsoft.com/office/officeart/2009/3/layout/HorizontalOrganizationChart"/>
    <dgm:cxn modelId="{3E37E576-242B-49A6-8ACD-93E7B44669FB}" type="presParOf" srcId="{9DEBA8B5-9A2B-4A12-AB17-8D8019A96CC7}" destId="{C6D469C2-5C27-40FC-8BBC-BF102367028B}" srcOrd="0" destOrd="0" presId="urn:microsoft.com/office/officeart/2009/3/layout/HorizontalOrganizationChart"/>
    <dgm:cxn modelId="{BFC3B39C-F772-40DC-A824-38148F235515}" type="presParOf" srcId="{C6D469C2-5C27-40FC-8BBC-BF102367028B}" destId="{DA9BB00A-23E4-4855-8D30-7E0757E43F0E}" srcOrd="0" destOrd="0" presId="urn:microsoft.com/office/officeart/2009/3/layout/HorizontalOrganizationChart"/>
    <dgm:cxn modelId="{F46D4EC7-D5E3-4596-A5C3-A7A7A3F51F45}" type="presParOf" srcId="{C6D469C2-5C27-40FC-8BBC-BF102367028B}" destId="{733FD7D3-2EBA-4CF3-9EF4-72367203135F}" srcOrd="1" destOrd="0" presId="urn:microsoft.com/office/officeart/2009/3/layout/HorizontalOrganizationChart"/>
    <dgm:cxn modelId="{5AF17903-B7F9-4FB3-8897-6B0745EA8D3E}" type="presParOf" srcId="{9DEBA8B5-9A2B-4A12-AB17-8D8019A96CC7}" destId="{4A4ADB5E-FADC-4992-84BD-07A7B1A94D6B}" srcOrd="1" destOrd="0" presId="urn:microsoft.com/office/officeart/2009/3/layout/HorizontalOrganizationChart"/>
    <dgm:cxn modelId="{133E9646-4A40-4B9D-ACB2-AE4CA60311A5}" type="presParOf" srcId="{4A4ADB5E-FADC-4992-84BD-07A7B1A94D6B}" destId="{D5F85056-DC6A-42B4-B243-6D28333109ED}" srcOrd="0" destOrd="0" presId="urn:microsoft.com/office/officeart/2009/3/layout/HorizontalOrganizationChart"/>
    <dgm:cxn modelId="{090433C0-79CC-483C-83BB-2CAEE2407D62}" type="presParOf" srcId="{4A4ADB5E-FADC-4992-84BD-07A7B1A94D6B}" destId="{E833EAC1-A300-48A7-83EA-06850AA97E89}" srcOrd="1" destOrd="0" presId="urn:microsoft.com/office/officeart/2009/3/layout/HorizontalOrganizationChart"/>
    <dgm:cxn modelId="{87369347-B9B0-4D38-AA3C-88E26EF9A340}" type="presParOf" srcId="{E833EAC1-A300-48A7-83EA-06850AA97E89}" destId="{20581F85-1FCF-4BEA-9714-F1C4A9E097F9}" srcOrd="0" destOrd="0" presId="urn:microsoft.com/office/officeart/2009/3/layout/HorizontalOrganizationChart"/>
    <dgm:cxn modelId="{4016929C-14F1-4AEB-A757-8B323E04FCEA}" type="presParOf" srcId="{20581F85-1FCF-4BEA-9714-F1C4A9E097F9}" destId="{5001EE95-1C53-499B-81E4-759F780D2EEC}" srcOrd="0" destOrd="0" presId="urn:microsoft.com/office/officeart/2009/3/layout/HorizontalOrganizationChart"/>
    <dgm:cxn modelId="{0A5733F8-D4B2-4B8E-989D-6D5995F22451}" type="presParOf" srcId="{20581F85-1FCF-4BEA-9714-F1C4A9E097F9}" destId="{2AE5E82C-F647-4E3A-93A1-A66349653805}" srcOrd="1" destOrd="0" presId="urn:microsoft.com/office/officeart/2009/3/layout/HorizontalOrganizationChart"/>
    <dgm:cxn modelId="{F7A99FE7-4063-4623-878C-81E580E6EA40}" type="presParOf" srcId="{E833EAC1-A300-48A7-83EA-06850AA97E89}" destId="{0841D65F-84E5-401E-A943-27899F812B64}" srcOrd="1" destOrd="0" presId="urn:microsoft.com/office/officeart/2009/3/layout/HorizontalOrganizationChart"/>
    <dgm:cxn modelId="{39C6A3E7-965F-4706-A562-A3E31E96D9C8}" type="presParOf" srcId="{0841D65F-84E5-401E-A943-27899F812B64}" destId="{1F995D5A-9EFC-4448-872A-B91EF93F569C}" srcOrd="0" destOrd="0" presId="urn:microsoft.com/office/officeart/2009/3/layout/HorizontalOrganizationChart"/>
    <dgm:cxn modelId="{FA72D75A-0D64-414E-967A-506408D0B140}" type="presParOf" srcId="{0841D65F-84E5-401E-A943-27899F812B64}" destId="{3DE93BA2-7B7F-47FE-A880-AE8883A7B44A}" srcOrd="1" destOrd="0" presId="urn:microsoft.com/office/officeart/2009/3/layout/HorizontalOrganizationChart"/>
    <dgm:cxn modelId="{B86D51C4-5389-4951-B612-45B67C44D86F}" type="presParOf" srcId="{3DE93BA2-7B7F-47FE-A880-AE8883A7B44A}" destId="{AC6ACCE6-2942-42F8-A3FA-1E7150E2DC83}" srcOrd="0" destOrd="0" presId="urn:microsoft.com/office/officeart/2009/3/layout/HorizontalOrganizationChart"/>
    <dgm:cxn modelId="{6D23E2BE-C10F-49F0-B49E-8D48B1ECC54D}" type="presParOf" srcId="{AC6ACCE6-2942-42F8-A3FA-1E7150E2DC83}" destId="{23B15A45-3DA1-4C12-A65D-C426F9FF4974}" srcOrd="0" destOrd="0" presId="urn:microsoft.com/office/officeart/2009/3/layout/HorizontalOrganizationChart"/>
    <dgm:cxn modelId="{BEC3D521-D548-4E22-B50C-7430C28DE3AC}" type="presParOf" srcId="{AC6ACCE6-2942-42F8-A3FA-1E7150E2DC83}" destId="{628CC8D4-30D7-4367-A4FC-EE14F89D5350}" srcOrd="1" destOrd="0" presId="urn:microsoft.com/office/officeart/2009/3/layout/HorizontalOrganizationChart"/>
    <dgm:cxn modelId="{BBBF138F-2CD0-432F-9B4E-6F79B0025E23}" type="presParOf" srcId="{3DE93BA2-7B7F-47FE-A880-AE8883A7B44A}" destId="{465F470A-D491-4643-8DC7-A7343AF1BAC0}" srcOrd="1" destOrd="0" presId="urn:microsoft.com/office/officeart/2009/3/layout/HorizontalOrganizationChart"/>
    <dgm:cxn modelId="{8C54C96A-46F8-4CF9-991D-BDCAA1F0DA24}" type="presParOf" srcId="{3DE93BA2-7B7F-47FE-A880-AE8883A7B44A}" destId="{11FF556F-9D82-4B25-90B3-C0BCF9BF1EAF}" srcOrd="2" destOrd="0" presId="urn:microsoft.com/office/officeart/2009/3/layout/HorizontalOrganizationChart"/>
    <dgm:cxn modelId="{9B868792-BAA9-4C30-AD08-EF82D2F3BBE2}" type="presParOf" srcId="{0841D65F-84E5-401E-A943-27899F812B64}" destId="{1F3B3BB1-242E-4B67-B3DD-9F4BADFD204A}" srcOrd="2" destOrd="0" presId="urn:microsoft.com/office/officeart/2009/3/layout/HorizontalOrganizationChart"/>
    <dgm:cxn modelId="{59A1DFE3-C910-4AB5-80F4-1A9171205EB1}" type="presParOf" srcId="{0841D65F-84E5-401E-A943-27899F812B64}" destId="{DF8495E2-D61D-4267-9108-903A974FA10C}" srcOrd="3" destOrd="0" presId="urn:microsoft.com/office/officeart/2009/3/layout/HorizontalOrganizationChart"/>
    <dgm:cxn modelId="{034770E2-6B8A-4A11-8A58-3818C74B645B}" type="presParOf" srcId="{DF8495E2-D61D-4267-9108-903A974FA10C}" destId="{455E50B4-2CE8-424F-B14A-5C508A04E871}" srcOrd="0" destOrd="0" presId="urn:microsoft.com/office/officeart/2009/3/layout/HorizontalOrganizationChart"/>
    <dgm:cxn modelId="{29B2A83E-5A93-421A-9B87-731321AFABAF}" type="presParOf" srcId="{455E50B4-2CE8-424F-B14A-5C508A04E871}" destId="{D9C3935F-D878-4198-9CDD-125831692753}" srcOrd="0" destOrd="0" presId="urn:microsoft.com/office/officeart/2009/3/layout/HorizontalOrganizationChart"/>
    <dgm:cxn modelId="{E93EAA3F-17F7-4769-A54D-F14A2C9D353F}" type="presParOf" srcId="{455E50B4-2CE8-424F-B14A-5C508A04E871}" destId="{9631826D-C110-4D64-906A-534D257F63DE}" srcOrd="1" destOrd="0" presId="urn:microsoft.com/office/officeart/2009/3/layout/HorizontalOrganizationChart"/>
    <dgm:cxn modelId="{90F862C0-7423-4FD8-B6C2-C2F73C64538D}" type="presParOf" srcId="{DF8495E2-D61D-4267-9108-903A974FA10C}" destId="{1135B470-BAE9-4619-9BFC-4426D83C52C4}" srcOrd="1" destOrd="0" presId="urn:microsoft.com/office/officeart/2009/3/layout/HorizontalOrganizationChart"/>
    <dgm:cxn modelId="{BF2ADCE5-206D-40F5-A317-78B24E2BD543}" type="presParOf" srcId="{DF8495E2-D61D-4267-9108-903A974FA10C}" destId="{03B3744B-7516-4E16-A078-67375D28E866}" srcOrd="2" destOrd="0" presId="urn:microsoft.com/office/officeart/2009/3/layout/HorizontalOrganizationChart"/>
    <dgm:cxn modelId="{4608D63C-D47C-4B40-A2AB-529E4B2D95DA}" type="presParOf" srcId="{0841D65F-84E5-401E-A943-27899F812B64}" destId="{F789A099-5FCC-4303-87B2-88315892972F}" srcOrd="4" destOrd="0" presId="urn:microsoft.com/office/officeart/2009/3/layout/HorizontalOrganizationChart"/>
    <dgm:cxn modelId="{C16E4048-A6C0-4064-BA84-C779B1796289}" type="presParOf" srcId="{0841D65F-84E5-401E-A943-27899F812B64}" destId="{6E600B0B-B1B3-401B-BEA6-B659DA8A0B00}" srcOrd="5" destOrd="0" presId="urn:microsoft.com/office/officeart/2009/3/layout/HorizontalOrganizationChart"/>
    <dgm:cxn modelId="{AC306B10-F390-4155-9CF0-AAE8BD56FAF1}" type="presParOf" srcId="{6E600B0B-B1B3-401B-BEA6-B659DA8A0B00}" destId="{86578BAC-929A-410A-9C18-68CCB40777CB}" srcOrd="0" destOrd="0" presId="urn:microsoft.com/office/officeart/2009/3/layout/HorizontalOrganizationChart"/>
    <dgm:cxn modelId="{67FFEDCA-9A77-4185-A507-1B4113F3813F}" type="presParOf" srcId="{86578BAC-929A-410A-9C18-68CCB40777CB}" destId="{5AAECB45-5628-4503-86AA-91775E218CA3}" srcOrd="0" destOrd="0" presId="urn:microsoft.com/office/officeart/2009/3/layout/HorizontalOrganizationChart"/>
    <dgm:cxn modelId="{DAFAF803-E2FD-4DDC-9875-E3EBAC496875}" type="presParOf" srcId="{86578BAC-929A-410A-9C18-68CCB40777CB}" destId="{6D8E3D48-9B84-4FDE-87F3-7DA902073B25}" srcOrd="1" destOrd="0" presId="urn:microsoft.com/office/officeart/2009/3/layout/HorizontalOrganizationChart"/>
    <dgm:cxn modelId="{74138926-EE0D-4A8F-837C-9CC8C760F40D}" type="presParOf" srcId="{6E600B0B-B1B3-401B-BEA6-B659DA8A0B00}" destId="{0192312F-8772-45AB-9113-61F21CC9DCA0}" srcOrd="1" destOrd="0" presId="urn:microsoft.com/office/officeart/2009/3/layout/HorizontalOrganizationChart"/>
    <dgm:cxn modelId="{D9F10910-C636-4CD8-A048-EBD30CA0B815}" type="presParOf" srcId="{6E600B0B-B1B3-401B-BEA6-B659DA8A0B00}" destId="{AA69B0F0-B908-40C2-B4A0-463990F879E0}" srcOrd="2" destOrd="0" presId="urn:microsoft.com/office/officeart/2009/3/layout/HorizontalOrganizationChart"/>
    <dgm:cxn modelId="{ED003E6E-71EF-43E7-888E-5084CF77EDE1}" type="presParOf" srcId="{E833EAC1-A300-48A7-83EA-06850AA97E89}" destId="{818AD249-DAFE-45E5-AF52-40F3FF488FB2}" srcOrd="2" destOrd="0" presId="urn:microsoft.com/office/officeart/2009/3/layout/HorizontalOrganizationChart"/>
    <dgm:cxn modelId="{B9FBDBD6-60FD-4C06-B866-B99CA6582A98}" type="presParOf" srcId="{9DEBA8B5-9A2B-4A12-AB17-8D8019A96CC7}" destId="{2AC36611-B7A6-4F14-AA2F-5B50023AF7D3}" srcOrd="2" destOrd="0" presId="urn:microsoft.com/office/officeart/2009/3/layout/HorizontalOrganizationChart"/>
    <dgm:cxn modelId="{1C395B6F-6DCD-45E5-9C52-D230E14715DB}" type="presParOf" srcId="{1CB8E631-AB05-4500-BE4A-CE9B8B66ADCC}" destId="{12F4D964-7B70-40E5-B840-B0D2E3BDE40B}" srcOrd="2" destOrd="0" presId="urn:microsoft.com/office/officeart/2009/3/layout/HorizontalOrganizationChart"/>
    <dgm:cxn modelId="{5A1DD255-75DF-4F00-BB90-558893461819}" type="presParOf" srcId="{1CB8E631-AB05-4500-BE4A-CE9B8B66ADCC}" destId="{2770C2A2-14EB-42D5-A9A1-86BF645DDB4C}" srcOrd="3" destOrd="0" presId="urn:microsoft.com/office/officeart/2009/3/layout/HorizontalOrganizationChart"/>
    <dgm:cxn modelId="{92E1F251-6E20-4D99-AF6B-D0E1374CEECA}" type="presParOf" srcId="{2770C2A2-14EB-42D5-A9A1-86BF645DDB4C}" destId="{1E105B62-19EE-48EC-9755-F24A7926587A}" srcOrd="0" destOrd="0" presId="urn:microsoft.com/office/officeart/2009/3/layout/HorizontalOrganizationChart"/>
    <dgm:cxn modelId="{808C99EF-0021-4E4E-900A-54E9F5F84C32}" type="presParOf" srcId="{1E105B62-19EE-48EC-9755-F24A7926587A}" destId="{A6AAB887-03DD-4C8E-A1F5-4F5C7CD92806}" srcOrd="0" destOrd="0" presId="urn:microsoft.com/office/officeart/2009/3/layout/HorizontalOrganizationChart"/>
    <dgm:cxn modelId="{3A9A0DB0-4FD7-4417-B441-549A07B12727}" type="presParOf" srcId="{1E105B62-19EE-48EC-9755-F24A7926587A}" destId="{A6D6D591-F44E-4D29-A49D-FB2AAFB915E8}" srcOrd="1" destOrd="0" presId="urn:microsoft.com/office/officeart/2009/3/layout/HorizontalOrganizationChart"/>
    <dgm:cxn modelId="{CA037A0C-9343-4757-93AE-009DCBCF673D}" type="presParOf" srcId="{2770C2A2-14EB-42D5-A9A1-86BF645DDB4C}" destId="{36BC5C9E-FEBA-4F9B-8096-D40E19407ADC}" srcOrd="1" destOrd="0" presId="urn:microsoft.com/office/officeart/2009/3/layout/HorizontalOrganizationChart"/>
    <dgm:cxn modelId="{59976E4F-910A-4C81-BFB9-3F45EC8C6D16}" type="presParOf" srcId="{36BC5C9E-FEBA-4F9B-8096-D40E19407ADC}" destId="{20082C40-13EF-402F-A4EF-E9640D47FCD8}" srcOrd="0" destOrd="0" presId="urn:microsoft.com/office/officeart/2009/3/layout/HorizontalOrganizationChart"/>
    <dgm:cxn modelId="{AA3E6116-0376-4DDA-8B2D-1381D9A8FA26}" type="presParOf" srcId="{36BC5C9E-FEBA-4F9B-8096-D40E19407ADC}" destId="{3A060B93-52AD-46F2-878D-BF4DB2C41424}" srcOrd="1" destOrd="0" presId="urn:microsoft.com/office/officeart/2009/3/layout/HorizontalOrganizationChart"/>
    <dgm:cxn modelId="{F8588BAA-24F6-45DC-840F-1EF03F9DD860}" type="presParOf" srcId="{3A060B93-52AD-46F2-878D-BF4DB2C41424}" destId="{2023D01A-85A8-4A76-9D46-9448EE3FEBDC}" srcOrd="0" destOrd="0" presId="urn:microsoft.com/office/officeart/2009/3/layout/HorizontalOrganizationChart"/>
    <dgm:cxn modelId="{05BE0EF5-51F7-4E9E-AC4D-5DFA387BCD24}" type="presParOf" srcId="{2023D01A-85A8-4A76-9D46-9448EE3FEBDC}" destId="{0398BF30-95F5-4C89-80A4-935E7FF06147}" srcOrd="0" destOrd="0" presId="urn:microsoft.com/office/officeart/2009/3/layout/HorizontalOrganizationChart"/>
    <dgm:cxn modelId="{C22D1B5E-2E69-4ECC-B680-9CCBC14E04F7}" type="presParOf" srcId="{2023D01A-85A8-4A76-9D46-9448EE3FEBDC}" destId="{96F8F959-38AF-4736-8441-5F4C45369491}" srcOrd="1" destOrd="0" presId="urn:microsoft.com/office/officeart/2009/3/layout/HorizontalOrganizationChart"/>
    <dgm:cxn modelId="{9102B49C-9AF7-4EF1-A0B8-9725E8812EEE}" type="presParOf" srcId="{3A060B93-52AD-46F2-878D-BF4DB2C41424}" destId="{C33AFFC8-9DA3-4501-949E-595455FBB087}" srcOrd="1" destOrd="0" presId="urn:microsoft.com/office/officeart/2009/3/layout/HorizontalOrganizationChart"/>
    <dgm:cxn modelId="{FA748B45-D312-4113-AC24-F17DF7851B52}" type="presParOf" srcId="{3A060B93-52AD-46F2-878D-BF4DB2C41424}" destId="{3D1DE8C9-6312-409D-B5BC-54A89ABC053A}" srcOrd="2" destOrd="0" presId="urn:microsoft.com/office/officeart/2009/3/layout/HorizontalOrganizationChart"/>
    <dgm:cxn modelId="{27110103-9692-4559-93FB-85D99E479656}" type="presParOf" srcId="{2770C2A2-14EB-42D5-A9A1-86BF645DDB4C}" destId="{3346CC5F-059B-4905-977F-891ECFAA306A}" srcOrd="2" destOrd="0" presId="urn:microsoft.com/office/officeart/2009/3/layout/HorizontalOrganizationChart"/>
    <dgm:cxn modelId="{D2C02BC7-8E82-4F07-A4F5-BC7F61CED581}" type="presParOf" srcId="{1CB8E631-AB05-4500-BE4A-CE9B8B66ADCC}" destId="{62791080-4777-4928-910D-2C536D54A083}" srcOrd="4" destOrd="0" presId="urn:microsoft.com/office/officeart/2009/3/layout/HorizontalOrganizationChart"/>
    <dgm:cxn modelId="{1FCA0EDB-31CA-4BC1-8EEA-8D8FC2AA895F}" type="presParOf" srcId="{1CB8E631-AB05-4500-BE4A-CE9B8B66ADCC}" destId="{EDF502FA-8663-4AD1-BE29-51F15AB11C1B}" srcOrd="5" destOrd="0" presId="urn:microsoft.com/office/officeart/2009/3/layout/HorizontalOrganizationChart"/>
    <dgm:cxn modelId="{D6CE46DE-1C99-4817-BF35-BEC12258A04D}" type="presParOf" srcId="{EDF502FA-8663-4AD1-BE29-51F15AB11C1B}" destId="{D0FE0C87-FC16-4263-A7DB-B1ACEF91884F}" srcOrd="0" destOrd="0" presId="urn:microsoft.com/office/officeart/2009/3/layout/HorizontalOrganizationChart"/>
    <dgm:cxn modelId="{9D673BD7-9AA1-409A-BA7D-8B90C00E6F39}" type="presParOf" srcId="{D0FE0C87-FC16-4263-A7DB-B1ACEF91884F}" destId="{536FCA6B-03EB-4894-A822-A00E513659E5}" srcOrd="0" destOrd="0" presId="urn:microsoft.com/office/officeart/2009/3/layout/HorizontalOrganizationChart"/>
    <dgm:cxn modelId="{EF8FAF69-13BF-4264-901D-ED7B3C827826}" type="presParOf" srcId="{D0FE0C87-FC16-4263-A7DB-B1ACEF91884F}" destId="{52429FD0-A779-40B1-BA1A-A37A6DE9AC85}" srcOrd="1" destOrd="0" presId="urn:microsoft.com/office/officeart/2009/3/layout/HorizontalOrganizationChart"/>
    <dgm:cxn modelId="{B0564B4F-1007-4423-8F4D-4455406C0B13}" type="presParOf" srcId="{EDF502FA-8663-4AD1-BE29-51F15AB11C1B}" destId="{EC68ED20-1AE9-4CC7-AB69-FC6E6365A905}" srcOrd="1" destOrd="0" presId="urn:microsoft.com/office/officeart/2009/3/layout/HorizontalOrganizationChart"/>
    <dgm:cxn modelId="{B6FCC6B4-74F6-4B1F-9F52-BF3B21AB2A8B}" type="presParOf" srcId="{EC68ED20-1AE9-4CC7-AB69-FC6E6365A905}" destId="{D93F5E5F-96CA-4A26-ABD6-AB71D0E9C941}" srcOrd="0" destOrd="0" presId="urn:microsoft.com/office/officeart/2009/3/layout/HorizontalOrganizationChart"/>
    <dgm:cxn modelId="{FDC2BD81-E712-4C33-A9A5-9F53F7CB8576}" type="presParOf" srcId="{EC68ED20-1AE9-4CC7-AB69-FC6E6365A905}" destId="{E1C06444-BE79-41FC-B29F-8B3F46FB42B7}" srcOrd="1" destOrd="0" presId="urn:microsoft.com/office/officeart/2009/3/layout/HorizontalOrganizationChart"/>
    <dgm:cxn modelId="{9C22168A-A3B5-40A7-80DC-DAF3CCAE5F2C}" type="presParOf" srcId="{E1C06444-BE79-41FC-B29F-8B3F46FB42B7}" destId="{2C56EEAF-1F10-49F2-9FF8-8D14BEC686FC}" srcOrd="0" destOrd="0" presId="urn:microsoft.com/office/officeart/2009/3/layout/HorizontalOrganizationChart"/>
    <dgm:cxn modelId="{545D23FD-83AC-4A21-A67D-C95406E4EDAB}" type="presParOf" srcId="{2C56EEAF-1F10-49F2-9FF8-8D14BEC686FC}" destId="{201492E5-9D20-41EB-B281-44D2C17D15A2}" srcOrd="0" destOrd="0" presId="urn:microsoft.com/office/officeart/2009/3/layout/HorizontalOrganizationChart"/>
    <dgm:cxn modelId="{FC665886-2391-40C4-B392-D87F9BDABC9F}" type="presParOf" srcId="{2C56EEAF-1F10-49F2-9FF8-8D14BEC686FC}" destId="{7351430F-7ED9-413F-9521-E3BA18F1A5B0}" srcOrd="1" destOrd="0" presId="urn:microsoft.com/office/officeart/2009/3/layout/HorizontalOrganizationChart"/>
    <dgm:cxn modelId="{7ABE351F-177F-4B16-99DE-1FFCFFECC852}" type="presParOf" srcId="{E1C06444-BE79-41FC-B29F-8B3F46FB42B7}" destId="{9F08922F-B3AD-471A-8BCD-0BBD1618AABA}" srcOrd="1" destOrd="0" presId="urn:microsoft.com/office/officeart/2009/3/layout/HorizontalOrganizationChart"/>
    <dgm:cxn modelId="{5248C65E-504F-4EB6-961E-D6FABB9D1FFA}" type="presParOf" srcId="{E1C06444-BE79-41FC-B29F-8B3F46FB42B7}" destId="{EA479D40-998C-4CC9-8940-E165CB3054E9}" srcOrd="2" destOrd="0" presId="urn:microsoft.com/office/officeart/2009/3/layout/HorizontalOrganizationChart"/>
    <dgm:cxn modelId="{54416DF7-4151-4B52-A197-FFE009BC38F1}" type="presParOf" srcId="{EC68ED20-1AE9-4CC7-AB69-FC6E6365A905}" destId="{5F07FA14-FB00-45AC-A1E3-7759C5AE57AF}" srcOrd="2" destOrd="0" presId="urn:microsoft.com/office/officeart/2009/3/layout/HorizontalOrganizationChart"/>
    <dgm:cxn modelId="{3EEEA2D6-282B-4EDA-8097-D749F3F073ED}" type="presParOf" srcId="{EC68ED20-1AE9-4CC7-AB69-FC6E6365A905}" destId="{87E0A831-9652-453C-B419-F85A5AEC20BB}" srcOrd="3" destOrd="0" presId="urn:microsoft.com/office/officeart/2009/3/layout/HorizontalOrganizationChart"/>
    <dgm:cxn modelId="{0DE102B3-3EF2-4E3F-8710-1FC147F81BA3}" type="presParOf" srcId="{87E0A831-9652-453C-B419-F85A5AEC20BB}" destId="{C81E92FA-FA1C-471F-9181-3A02A47937E1}" srcOrd="0" destOrd="0" presId="urn:microsoft.com/office/officeart/2009/3/layout/HorizontalOrganizationChart"/>
    <dgm:cxn modelId="{7E643A63-5FF9-4414-A2DA-1DB72B67A817}" type="presParOf" srcId="{C81E92FA-FA1C-471F-9181-3A02A47937E1}" destId="{B9D2FCB1-FD0A-46EA-A9BF-6539F3A4A289}" srcOrd="0" destOrd="0" presId="urn:microsoft.com/office/officeart/2009/3/layout/HorizontalOrganizationChart"/>
    <dgm:cxn modelId="{1B470151-C439-41ED-9445-A837DF437A2C}" type="presParOf" srcId="{C81E92FA-FA1C-471F-9181-3A02A47937E1}" destId="{C19C8BC4-652A-4A68-8E3F-54146D28A841}" srcOrd="1" destOrd="0" presId="urn:microsoft.com/office/officeart/2009/3/layout/HorizontalOrganizationChart"/>
    <dgm:cxn modelId="{9C7D60DE-C729-4EBB-A63F-480CD7FA2B4F}" type="presParOf" srcId="{87E0A831-9652-453C-B419-F85A5AEC20BB}" destId="{BE5040D7-03D8-4DC2-AD09-D6C7147CFC25}" srcOrd="1" destOrd="0" presId="urn:microsoft.com/office/officeart/2009/3/layout/HorizontalOrganizationChart"/>
    <dgm:cxn modelId="{C644D2D1-961A-4DCE-980D-C4E04B21091A}" type="presParOf" srcId="{87E0A831-9652-453C-B419-F85A5AEC20BB}" destId="{F1D5C834-4A65-4B7C-81E4-CB869CA33A5B}" srcOrd="2" destOrd="0" presId="urn:microsoft.com/office/officeart/2009/3/layout/HorizontalOrganizationChart"/>
    <dgm:cxn modelId="{B61B03E9-8207-4893-9BBE-75B435CBDC85}" type="presParOf" srcId="{EDF502FA-8663-4AD1-BE29-51F15AB11C1B}" destId="{012FEF22-5BF4-4733-9923-20E3C76EE19B}" srcOrd="2" destOrd="0" presId="urn:microsoft.com/office/officeart/2009/3/layout/HorizontalOrganizationChart"/>
    <dgm:cxn modelId="{ED184BB8-2153-4CC0-8E5F-756EEB82682D}" type="presParOf" srcId="{1CB8E631-AB05-4500-BE4A-CE9B8B66ADCC}" destId="{76D2FB69-D7FD-4FFE-9C62-E2B8D3865821}" srcOrd="6" destOrd="0" presId="urn:microsoft.com/office/officeart/2009/3/layout/HorizontalOrganizationChart"/>
    <dgm:cxn modelId="{521492B5-8AA9-4D68-82CC-0AF4D9CF8BC0}" type="presParOf" srcId="{1CB8E631-AB05-4500-BE4A-CE9B8B66ADCC}" destId="{53A97740-1ADC-4956-9468-F5AD0E3DC387}" srcOrd="7" destOrd="0" presId="urn:microsoft.com/office/officeart/2009/3/layout/HorizontalOrganizationChart"/>
    <dgm:cxn modelId="{9B321039-1B8E-4823-B84E-2D5AF82B99CC}" type="presParOf" srcId="{53A97740-1ADC-4956-9468-F5AD0E3DC387}" destId="{04AFC153-CB7D-4228-B5F2-0C57A726FBB5}" srcOrd="0" destOrd="0" presId="urn:microsoft.com/office/officeart/2009/3/layout/HorizontalOrganizationChart"/>
    <dgm:cxn modelId="{CEA989A6-6270-46F5-978E-9A57B2EEC99E}" type="presParOf" srcId="{04AFC153-CB7D-4228-B5F2-0C57A726FBB5}" destId="{D5D611EA-CB46-453A-8B9F-1512016B2757}" srcOrd="0" destOrd="0" presId="urn:microsoft.com/office/officeart/2009/3/layout/HorizontalOrganizationChart"/>
    <dgm:cxn modelId="{15F8A1D5-5852-4026-B1AB-68694A96DB0A}" type="presParOf" srcId="{04AFC153-CB7D-4228-B5F2-0C57A726FBB5}" destId="{610B91AC-0A95-4EFB-BBFD-E45492EE1D68}" srcOrd="1" destOrd="0" presId="urn:microsoft.com/office/officeart/2009/3/layout/HorizontalOrganizationChart"/>
    <dgm:cxn modelId="{C44D2599-8FCD-4732-AFA5-2DEF8FBD2A8C}" type="presParOf" srcId="{53A97740-1ADC-4956-9468-F5AD0E3DC387}" destId="{59E8008A-9296-4DD5-B055-FCE5BE131E6A}" srcOrd="1" destOrd="0" presId="urn:microsoft.com/office/officeart/2009/3/layout/HorizontalOrganizationChart"/>
    <dgm:cxn modelId="{2CE9F0BF-3405-4E51-ABBB-7B0DFB30843D}" type="presParOf" srcId="{59E8008A-9296-4DD5-B055-FCE5BE131E6A}" destId="{9064CB93-42B8-47F0-B468-7BF72B272B48}" srcOrd="0" destOrd="0" presId="urn:microsoft.com/office/officeart/2009/3/layout/HorizontalOrganizationChart"/>
    <dgm:cxn modelId="{1C90F268-D6D9-4130-95D7-C242B6441328}" type="presParOf" srcId="{59E8008A-9296-4DD5-B055-FCE5BE131E6A}" destId="{622281AD-F24A-415A-995C-C8D5219A5D47}" srcOrd="1" destOrd="0" presId="urn:microsoft.com/office/officeart/2009/3/layout/HorizontalOrganizationChart"/>
    <dgm:cxn modelId="{49B66420-7037-4B4A-8B66-31A0646C797D}" type="presParOf" srcId="{622281AD-F24A-415A-995C-C8D5219A5D47}" destId="{2F720A23-9853-4924-99DC-B18B9ECC5B7D}" srcOrd="0" destOrd="0" presId="urn:microsoft.com/office/officeart/2009/3/layout/HorizontalOrganizationChart"/>
    <dgm:cxn modelId="{D45869C1-28B6-45B1-8619-1B52909E3DB6}" type="presParOf" srcId="{2F720A23-9853-4924-99DC-B18B9ECC5B7D}" destId="{DA8A0680-41AB-4B63-9DAA-B1ED1F8B708B}" srcOrd="0" destOrd="0" presId="urn:microsoft.com/office/officeart/2009/3/layout/HorizontalOrganizationChart"/>
    <dgm:cxn modelId="{2E443890-AC59-4A69-96E2-564C95A0A645}" type="presParOf" srcId="{2F720A23-9853-4924-99DC-B18B9ECC5B7D}" destId="{F3BCA976-DF68-44E2-9B4C-607481C0D905}" srcOrd="1" destOrd="0" presId="urn:microsoft.com/office/officeart/2009/3/layout/HorizontalOrganizationChart"/>
    <dgm:cxn modelId="{256599CE-6611-460C-8D4E-8C3F7B74F9C7}" type="presParOf" srcId="{622281AD-F24A-415A-995C-C8D5219A5D47}" destId="{B428C98D-4B00-460C-B446-68C9C340C0B8}" srcOrd="1" destOrd="0" presId="urn:microsoft.com/office/officeart/2009/3/layout/HorizontalOrganizationChart"/>
    <dgm:cxn modelId="{05959DEC-E8AD-4A26-BE2C-7FA17B5ECD0B}" type="presParOf" srcId="{622281AD-F24A-415A-995C-C8D5219A5D47}" destId="{3367FCB7-B17F-4071-9FCC-BC4B66ED3985}" srcOrd="2" destOrd="0" presId="urn:microsoft.com/office/officeart/2009/3/layout/HorizontalOrganizationChart"/>
    <dgm:cxn modelId="{77315F93-1FBF-45B0-96CC-52C1FA3BB786}" type="presParOf" srcId="{59E8008A-9296-4DD5-B055-FCE5BE131E6A}" destId="{FBCE4C34-DA43-4E7B-BE8B-E4AA3F885CEA}" srcOrd="2" destOrd="0" presId="urn:microsoft.com/office/officeart/2009/3/layout/HorizontalOrganizationChart"/>
    <dgm:cxn modelId="{0F6A4E37-9345-46D4-89CA-27D39371ABCD}" type="presParOf" srcId="{59E8008A-9296-4DD5-B055-FCE5BE131E6A}" destId="{4991E7C3-B821-43F4-88DE-210359212C31}" srcOrd="3" destOrd="0" presId="urn:microsoft.com/office/officeart/2009/3/layout/HorizontalOrganizationChart"/>
    <dgm:cxn modelId="{B899800D-E4D5-4466-A2E2-652185B2030C}" type="presParOf" srcId="{4991E7C3-B821-43F4-88DE-210359212C31}" destId="{575F8EB5-ABD0-4F3C-8753-AD1FEE66755E}" srcOrd="0" destOrd="0" presId="urn:microsoft.com/office/officeart/2009/3/layout/HorizontalOrganizationChart"/>
    <dgm:cxn modelId="{D8DD8FFB-EF82-4CD9-A6B9-620D58B4EF04}" type="presParOf" srcId="{575F8EB5-ABD0-4F3C-8753-AD1FEE66755E}" destId="{1B9A6B27-7B22-448B-9D1B-0E95DD0201FE}" srcOrd="0" destOrd="0" presId="urn:microsoft.com/office/officeart/2009/3/layout/HorizontalOrganizationChart"/>
    <dgm:cxn modelId="{402F4FFA-F771-49A5-8B9D-05FFDFCAAE9A}" type="presParOf" srcId="{575F8EB5-ABD0-4F3C-8753-AD1FEE66755E}" destId="{710E935C-DA41-4C88-A519-757F9D593AE0}" srcOrd="1" destOrd="0" presId="urn:microsoft.com/office/officeart/2009/3/layout/HorizontalOrganizationChart"/>
    <dgm:cxn modelId="{6ADE2758-AD96-41DE-A0C4-2AC62280D17B}" type="presParOf" srcId="{4991E7C3-B821-43F4-88DE-210359212C31}" destId="{68811ADB-923D-4ABE-81EB-1248B57A5378}" srcOrd="1" destOrd="0" presId="urn:microsoft.com/office/officeart/2009/3/layout/HorizontalOrganizationChart"/>
    <dgm:cxn modelId="{C1CE7C04-7C6A-4973-8E3D-72A58CF07560}" type="presParOf" srcId="{68811ADB-923D-4ABE-81EB-1248B57A5378}" destId="{ABDCB5CF-CAA0-4FD5-8F15-58F12EFA12E0}" srcOrd="0" destOrd="0" presId="urn:microsoft.com/office/officeart/2009/3/layout/HorizontalOrganizationChart"/>
    <dgm:cxn modelId="{72BE4638-C50B-4FD7-BB5A-E370024B4ED6}" type="presParOf" srcId="{68811ADB-923D-4ABE-81EB-1248B57A5378}" destId="{795634E4-EFE2-44C4-8073-2330972CF774}" srcOrd="1" destOrd="0" presId="urn:microsoft.com/office/officeart/2009/3/layout/HorizontalOrganizationChart"/>
    <dgm:cxn modelId="{B4DCD454-E12C-46E2-860D-A459BAB9628D}" type="presParOf" srcId="{795634E4-EFE2-44C4-8073-2330972CF774}" destId="{C919BAFA-E919-43DD-8205-874FA5FF5424}" srcOrd="0" destOrd="0" presId="urn:microsoft.com/office/officeart/2009/3/layout/HorizontalOrganizationChart"/>
    <dgm:cxn modelId="{2A7018EC-57DA-4B11-BFBE-931BC9BD7E2A}" type="presParOf" srcId="{C919BAFA-E919-43DD-8205-874FA5FF5424}" destId="{B09855DD-D278-4EF4-8737-C576BE96C4BB}" srcOrd="0" destOrd="0" presId="urn:microsoft.com/office/officeart/2009/3/layout/HorizontalOrganizationChart"/>
    <dgm:cxn modelId="{028CFC9E-B96F-406B-B3D8-6B39800B3F2E}" type="presParOf" srcId="{C919BAFA-E919-43DD-8205-874FA5FF5424}" destId="{CCBBE03C-D951-435B-90DD-7B1D2BADA57D}" srcOrd="1" destOrd="0" presId="urn:microsoft.com/office/officeart/2009/3/layout/HorizontalOrganizationChart"/>
    <dgm:cxn modelId="{DD53CEC2-D304-491D-99A8-147D480A4DC8}" type="presParOf" srcId="{795634E4-EFE2-44C4-8073-2330972CF774}" destId="{FAF0C2BD-7FD7-4F0C-9D28-EBEAA9068495}" srcOrd="1" destOrd="0" presId="urn:microsoft.com/office/officeart/2009/3/layout/HorizontalOrganizationChart"/>
    <dgm:cxn modelId="{534788E4-97D7-4F02-B719-F27BD36DC17B}" type="presParOf" srcId="{795634E4-EFE2-44C4-8073-2330972CF774}" destId="{48CA13FD-95B2-4A8A-92C6-A6FCAB056AEC}" srcOrd="2" destOrd="0" presId="urn:microsoft.com/office/officeart/2009/3/layout/HorizontalOrganizationChart"/>
    <dgm:cxn modelId="{A6FBDCA8-8E9E-4F0F-92B9-27A882E9385A}" type="presParOf" srcId="{68811ADB-923D-4ABE-81EB-1248B57A5378}" destId="{91B1D715-5436-4F06-B279-4EA888DF3F48}" srcOrd="2" destOrd="0" presId="urn:microsoft.com/office/officeart/2009/3/layout/HorizontalOrganizationChart"/>
    <dgm:cxn modelId="{B29A6E49-8D8A-4617-A06B-9C2BE51B9ABE}" type="presParOf" srcId="{68811ADB-923D-4ABE-81EB-1248B57A5378}" destId="{31DDD156-D304-42E1-A443-99EBF2F856CF}" srcOrd="3" destOrd="0" presId="urn:microsoft.com/office/officeart/2009/3/layout/HorizontalOrganizationChart"/>
    <dgm:cxn modelId="{B9A44C1B-3DDD-4984-82EF-B7AFD3C93188}" type="presParOf" srcId="{31DDD156-D304-42E1-A443-99EBF2F856CF}" destId="{2E35D660-17B2-46A4-BB0F-FE3A7CCAC7A9}" srcOrd="0" destOrd="0" presId="urn:microsoft.com/office/officeart/2009/3/layout/HorizontalOrganizationChart"/>
    <dgm:cxn modelId="{1ABB1D87-532B-4439-A4FC-9510919E61E5}" type="presParOf" srcId="{2E35D660-17B2-46A4-BB0F-FE3A7CCAC7A9}" destId="{D09F0A7E-3682-4CCC-9A04-82581754065F}" srcOrd="0" destOrd="0" presId="urn:microsoft.com/office/officeart/2009/3/layout/HorizontalOrganizationChart"/>
    <dgm:cxn modelId="{46F50DCA-D380-4E2D-A87A-F224CBBDDCAE}" type="presParOf" srcId="{2E35D660-17B2-46A4-BB0F-FE3A7CCAC7A9}" destId="{B43DFA03-7564-4C14-B1A4-AE358599D066}" srcOrd="1" destOrd="0" presId="urn:microsoft.com/office/officeart/2009/3/layout/HorizontalOrganizationChart"/>
    <dgm:cxn modelId="{A59B7972-2385-4E27-849E-0AB0CA9056FD}" type="presParOf" srcId="{31DDD156-D304-42E1-A443-99EBF2F856CF}" destId="{FA429DC0-E03B-4157-B5E3-F5875BAA5411}" srcOrd="1" destOrd="0" presId="urn:microsoft.com/office/officeart/2009/3/layout/HorizontalOrganizationChart"/>
    <dgm:cxn modelId="{87493A4A-E9FC-4793-BBE4-0F3D8C8B61B6}" type="presParOf" srcId="{31DDD156-D304-42E1-A443-99EBF2F856CF}" destId="{CA800AD3-341B-41F9-8DD4-E442DDB6F8EE}" srcOrd="2" destOrd="0" presId="urn:microsoft.com/office/officeart/2009/3/layout/HorizontalOrganizationChart"/>
    <dgm:cxn modelId="{80DBB53E-AC31-4F9C-8986-51AF6689318B}" type="presParOf" srcId="{68811ADB-923D-4ABE-81EB-1248B57A5378}" destId="{1A6AFE0E-CC94-4549-87A1-970A8E129684}" srcOrd="4" destOrd="0" presId="urn:microsoft.com/office/officeart/2009/3/layout/HorizontalOrganizationChart"/>
    <dgm:cxn modelId="{F36C3821-2D0F-45C3-AF28-66D00FEDAA32}" type="presParOf" srcId="{68811ADB-923D-4ABE-81EB-1248B57A5378}" destId="{A481374E-4C7E-4ABD-80DA-59B8F8DAD3CC}" srcOrd="5" destOrd="0" presId="urn:microsoft.com/office/officeart/2009/3/layout/HorizontalOrganizationChart"/>
    <dgm:cxn modelId="{64066FCB-B158-4B5C-B778-C7B8E73483FF}" type="presParOf" srcId="{A481374E-4C7E-4ABD-80DA-59B8F8DAD3CC}" destId="{D9FA835B-36D9-44C6-A55F-F3959817C594}" srcOrd="0" destOrd="0" presId="urn:microsoft.com/office/officeart/2009/3/layout/HorizontalOrganizationChart"/>
    <dgm:cxn modelId="{D474AAEF-4B03-4EBD-A88D-07221BAA3CBC}" type="presParOf" srcId="{D9FA835B-36D9-44C6-A55F-F3959817C594}" destId="{CEC0F7A6-841D-4092-A0F5-A93A0061DF9A}" srcOrd="0" destOrd="0" presId="urn:microsoft.com/office/officeart/2009/3/layout/HorizontalOrganizationChart"/>
    <dgm:cxn modelId="{C6D04C49-693E-4E98-940A-519C4327ED9A}" type="presParOf" srcId="{D9FA835B-36D9-44C6-A55F-F3959817C594}" destId="{C1D2D1F7-7954-4729-9D36-F50D4CDB486C}" srcOrd="1" destOrd="0" presId="urn:microsoft.com/office/officeart/2009/3/layout/HorizontalOrganizationChart"/>
    <dgm:cxn modelId="{BD0D89A2-4AA8-4B5F-9F8E-FDAC959B6404}" type="presParOf" srcId="{A481374E-4C7E-4ABD-80DA-59B8F8DAD3CC}" destId="{E8414F69-C738-4798-B0CC-90E9F5D4C86A}" srcOrd="1" destOrd="0" presId="urn:microsoft.com/office/officeart/2009/3/layout/HorizontalOrganizationChart"/>
    <dgm:cxn modelId="{EF88760E-EFEA-4BEA-A2CD-B7C4C4DE930A}" type="presParOf" srcId="{A481374E-4C7E-4ABD-80DA-59B8F8DAD3CC}" destId="{F572BE45-D068-4F5F-A64A-AAA66884A4E7}" srcOrd="2" destOrd="0" presId="urn:microsoft.com/office/officeart/2009/3/layout/HorizontalOrganizationChart"/>
    <dgm:cxn modelId="{71B774EB-E07A-44D6-996E-2A1004BE0FC0}" type="presParOf" srcId="{4991E7C3-B821-43F4-88DE-210359212C31}" destId="{E238AC22-0C96-4456-B6BF-462D6E0C519C}" srcOrd="2" destOrd="0" presId="urn:microsoft.com/office/officeart/2009/3/layout/HorizontalOrganizationChart"/>
    <dgm:cxn modelId="{F576343A-084E-4EC2-96D5-94B2FDC0BB3F}" type="presParOf" srcId="{59E8008A-9296-4DD5-B055-FCE5BE131E6A}" destId="{508C46F1-9BC2-4B1A-A57E-A8866A2052C9}" srcOrd="4" destOrd="0" presId="urn:microsoft.com/office/officeart/2009/3/layout/HorizontalOrganizationChart"/>
    <dgm:cxn modelId="{EEBD3D4D-63BD-4073-BF6A-C7D5EC01DB9A}" type="presParOf" srcId="{59E8008A-9296-4DD5-B055-FCE5BE131E6A}" destId="{46EE5BB4-0198-48D6-BCEF-46D467E2C863}" srcOrd="5" destOrd="0" presId="urn:microsoft.com/office/officeart/2009/3/layout/HorizontalOrganizationChart"/>
    <dgm:cxn modelId="{ED926B05-80C2-458F-AF2A-294CE88FD719}" type="presParOf" srcId="{46EE5BB4-0198-48D6-BCEF-46D467E2C863}" destId="{643EEE8D-6526-46E1-8713-9A14170B159E}" srcOrd="0" destOrd="0" presId="urn:microsoft.com/office/officeart/2009/3/layout/HorizontalOrganizationChart"/>
    <dgm:cxn modelId="{492721D1-17DF-41BD-8535-1801E7192EC7}" type="presParOf" srcId="{643EEE8D-6526-46E1-8713-9A14170B159E}" destId="{9E2C0D5A-0AF3-4236-B04E-309DDAB6DC91}" srcOrd="0" destOrd="0" presId="urn:microsoft.com/office/officeart/2009/3/layout/HorizontalOrganizationChart"/>
    <dgm:cxn modelId="{5ACFFF18-AF71-44CE-9788-C98E3C64F169}" type="presParOf" srcId="{643EEE8D-6526-46E1-8713-9A14170B159E}" destId="{B7E179BB-16FC-4F49-9377-9642A8AFCAF2}" srcOrd="1" destOrd="0" presId="urn:microsoft.com/office/officeart/2009/3/layout/HorizontalOrganizationChart"/>
    <dgm:cxn modelId="{616D6E58-4E00-4275-83FE-94C876A22564}" type="presParOf" srcId="{46EE5BB4-0198-48D6-BCEF-46D467E2C863}" destId="{BB9F0E96-F0E2-46FF-A4ED-9C33C6A96F87}" srcOrd="1" destOrd="0" presId="urn:microsoft.com/office/officeart/2009/3/layout/HorizontalOrganizationChart"/>
    <dgm:cxn modelId="{E017D627-AAEF-4F0B-89A1-099CDD0A2D98}" type="presParOf" srcId="{BB9F0E96-F0E2-46FF-A4ED-9C33C6A96F87}" destId="{EF72DA52-0694-4AF6-A3B0-31035D6102C3}" srcOrd="0" destOrd="0" presId="urn:microsoft.com/office/officeart/2009/3/layout/HorizontalOrganizationChart"/>
    <dgm:cxn modelId="{FB73DF1F-B465-4358-969B-56F6E39E83E6}" type="presParOf" srcId="{BB9F0E96-F0E2-46FF-A4ED-9C33C6A96F87}" destId="{CF4CF5B9-EAC2-441B-AB41-C892077DF00A}" srcOrd="1" destOrd="0" presId="urn:microsoft.com/office/officeart/2009/3/layout/HorizontalOrganizationChart"/>
    <dgm:cxn modelId="{66505E22-110F-460B-BDCA-68D6B5067BA4}" type="presParOf" srcId="{CF4CF5B9-EAC2-441B-AB41-C892077DF00A}" destId="{B1B01DF7-3BBA-48EC-B21A-272015F54577}" srcOrd="0" destOrd="0" presId="urn:microsoft.com/office/officeart/2009/3/layout/HorizontalOrganizationChart"/>
    <dgm:cxn modelId="{B1A2E7A4-CD1B-4580-BF53-FA6EF4BEC882}" type="presParOf" srcId="{B1B01DF7-3BBA-48EC-B21A-272015F54577}" destId="{641174C2-2079-4127-96E8-AEAB2A62175B}" srcOrd="0" destOrd="0" presId="urn:microsoft.com/office/officeart/2009/3/layout/HorizontalOrganizationChart"/>
    <dgm:cxn modelId="{9FA96E1E-ED0E-4C63-8152-E16BD34508A7}" type="presParOf" srcId="{B1B01DF7-3BBA-48EC-B21A-272015F54577}" destId="{54D18B83-8313-40DC-82B4-4338FBB4899A}" srcOrd="1" destOrd="0" presId="urn:microsoft.com/office/officeart/2009/3/layout/HorizontalOrganizationChart"/>
    <dgm:cxn modelId="{50D68D67-A764-40CF-8CDB-20C87FA1CBFF}" type="presParOf" srcId="{CF4CF5B9-EAC2-441B-AB41-C892077DF00A}" destId="{6504CF52-B02A-4DB9-A373-6FAA88657BC6}" srcOrd="1" destOrd="0" presId="urn:microsoft.com/office/officeart/2009/3/layout/HorizontalOrganizationChart"/>
    <dgm:cxn modelId="{E2C9858B-ED6B-4305-B2CD-5EAED8B0EABC}" type="presParOf" srcId="{CF4CF5B9-EAC2-441B-AB41-C892077DF00A}" destId="{2AD697FA-7140-42EB-8703-6C1CA251B811}" srcOrd="2" destOrd="0" presId="urn:microsoft.com/office/officeart/2009/3/layout/HorizontalOrganizationChart"/>
    <dgm:cxn modelId="{9683EB5B-97D2-495C-9B7D-9705818A91E3}" type="presParOf" srcId="{46EE5BB4-0198-48D6-BCEF-46D467E2C863}" destId="{BBA2080D-C5E1-4410-B97B-E8F36999AAAA}" srcOrd="2" destOrd="0" presId="urn:microsoft.com/office/officeart/2009/3/layout/HorizontalOrganizationChart"/>
    <dgm:cxn modelId="{E88F2DF1-4870-4DF7-9576-A95FF6030119}" type="presParOf" srcId="{53A97740-1ADC-4956-9468-F5AD0E3DC387}" destId="{BC2F4A3B-B232-4546-94D0-D3AA6E410EB2}" srcOrd="2" destOrd="0" presId="urn:microsoft.com/office/officeart/2009/3/layout/HorizontalOrganizationChart"/>
    <dgm:cxn modelId="{FAEF5E76-5838-4EBD-A52C-5AB89530F9AE}" type="presParOf" srcId="{6C3EAE6E-4E1E-4758-B33B-5372854228C8}" destId="{BFB4A360-8D0B-4ABF-9CED-77FAC65D30D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F93B7DB-9EF2-5148-B301-829E4FB2A569}" type="doc">
      <dgm:prSet loTypeId="urn:microsoft.com/office/officeart/2005/8/layout/process1" loCatId="" qsTypeId="urn:microsoft.com/office/officeart/2005/8/quickstyle/simple3" qsCatId="simple" csTypeId="urn:microsoft.com/office/officeart/2005/8/colors/colorful2" csCatId="colorful" phldr="1"/>
      <dgm:spPr/>
      <dgm:t>
        <a:bodyPr/>
        <a:lstStyle/>
        <a:p>
          <a:endParaRPr lang="es-ES_tradnl"/>
        </a:p>
      </dgm:t>
    </dgm:pt>
    <dgm:pt modelId="{D2D229F2-FC52-D941-9DBF-8345C918ED5C}">
      <dgm:prSet phldrT="[Texto]" custT="1"/>
      <dgm:spPr/>
      <dgm:t>
        <a:bodyPr/>
        <a:lstStyle/>
        <a:p>
          <a:r>
            <a:rPr lang="es-ES" sz="1200" b="1" dirty="0">
              <a:latin typeface="Arial" charset="0"/>
              <a:ea typeface="Arial" charset="0"/>
              <a:cs typeface="Arial" charset="0"/>
            </a:rPr>
            <a:t>Datos informativos</a:t>
          </a:r>
          <a:endParaRPr lang="es-ES_tradnl" sz="1200" b="1" dirty="0">
            <a:latin typeface="Arial" charset="0"/>
            <a:ea typeface="Arial" charset="0"/>
            <a:cs typeface="Arial" charset="0"/>
          </a:endParaRPr>
        </a:p>
      </dgm:t>
    </dgm:pt>
    <dgm:pt modelId="{6B9087AB-0DE9-8B41-92CD-38C06CDCA606}" type="parTrans" cxnId="{B71944C1-4AA9-9A4E-BDFD-0E1393F1F573}">
      <dgm:prSet/>
      <dgm:spPr/>
      <dgm:t>
        <a:bodyPr/>
        <a:lstStyle/>
        <a:p>
          <a:endParaRPr lang="es-ES_tradnl" sz="1200">
            <a:latin typeface="Arial" charset="0"/>
            <a:ea typeface="Arial" charset="0"/>
            <a:cs typeface="Arial" charset="0"/>
          </a:endParaRPr>
        </a:p>
      </dgm:t>
    </dgm:pt>
    <dgm:pt modelId="{7B75DE0F-A12E-F147-AE52-BE83A87C2D07}" type="sibTrans" cxnId="{B71944C1-4AA9-9A4E-BDFD-0E1393F1F573}">
      <dgm:prSet custT="1"/>
      <dgm:spPr/>
      <dgm:t>
        <a:bodyPr/>
        <a:lstStyle/>
        <a:p>
          <a:endParaRPr lang="es-ES_tradnl" sz="1200">
            <a:latin typeface="Arial" charset="0"/>
            <a:ea typeface="Arial" charset="0"/>
            <a:cs typeface="Arial" charset="0"/>
          </a:endParaRPr>
        </a:p>
      </dgm:t>
    </dgm:pt>
    <dgm:pt modelId="{9DB6B70B-AF32-3C40-A3AA-0F91B531C3F0}" type="pres">
      <dgm:prSet presAssocID="{7F93B7DB-9EF2-5148-B301-829E4FB2A569}" presName="Name0" presStyleCnt="0">
        <dgm:presLayoutVars>
          <dgm:dir/>
          <dgm:resizeHandles val="exact"/>
        </dgm:presLayoutVars>
      </dgm:prSet>
      <dgm:spPr/>
      <dgm:t>
        <a:bodyPr/>
        <a:lstStyle/>
        <a:p>
          <a:endParaRPr lang="es-ES"/>
        </a:p>
      </dgm:t>
    </dgm:pt>
    <dgm:pt modelId="{AF85A6BB-8D28-BE4F-A237-FA0CAC260AD4}" type="pres">
      <dgm:prSet presAssocID="{D2D229F2-FC52-D941-9DBF-8345C918ED5C}" presName="node" presStyleLbl="node1" presStyleIdx="0" presStyleCnt="1" custScaleX="117461">
        <dgm:presLayoutVars>
          <dgm:bulletEnabled val="1"/>
        </dgm:presLayoutVars>
      </dgm:prSet>
      <dgm:spPr/>
      <dgm:t>
        <a:bodyPr/>
        <a:lstStyle/>
        <a:p>
          <a:endParaRPr lang="es-ES"/>
        </a:p>
      </dgm:t>
    </dgm:pt>
  </dgm:ptLst>
  <dgm:cxnLst>
    <dgm:cxn modelId="{DED1F274-D871-D34D-855E-CB1A2E039990}" type="presOf" srcId="{7F93B7DB-9EF2-5148-B301-829E4FB2A569}" destId="{9DB6B70B-AF32-3C40-A3AA-0F91B531C3F0}" srcOrd="0" destOrd="0" presId="urn:microsoft.com/office/officeart/2005/8/layout/process1"/>
    <dgm:cxn modelId="{4A4B9691-B613-C34D-9D0B-1B63910742CF}" type="presOf" srcId="{D2D229F2-FC52-D941-9DBF-8345C918ED5C}" destId="{AF85A6BB-8D28-BE4F-A237-FA0CAC260AD4}" srcOrd="0" destOrd="0" presId="urn:microsoft.com/office/officeart/2005/8/layout/process1"/>
    <dgm:cxn modelId="{B71944C1-4AA9-9A4E-BDFD-0E1393F1F573}" srcId="{7F93B7DB-9EF2-5148-B301-829E4FB2A569}" destId="{D2D229F2-FC52-D941-9DBF-8345C918ED5C}" srcOrd="0" destOrd="0" parTransId="{6B9087AB-0DE9-8B41-92CD-38C06CDCA606}" sibTransId="{7B75DE0F-A12E-F147-AE52-BE83A87C2D07}"/>
    <dgm:cxn modelId="{7C84E04F-6998-A840-B785-4E1023D0111D}" type="presParOf" srcId="{9DB6B70B-AF32-3C40-A3AA-0F91B531C3F0}" destId="{AF85A6BB-8D28-BE4F-A237-FA0CAC260AD4}"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F93B7DB-9EF2-5148-B301-829E4FB2A569}" type="doc">
      <dgm:prSet loTypeId="urn:microsoft.com/office/officeart/2005/8/layout/process1" loCatId="" qsTypeId="urn:microsoft.com/office/officeart/2005/8/quickstyle/simple3" qsCatId="simple" csTypeId="urn:microsoft.com/office/officeart/2005/8/colors/colorful4" csCatId="colorful" phldr="1"/>
      <dgm:spPr/>
      <dgm:t>
        <a:bodyPr/>
        <a:lstStyle/>
        <a:p>
          <a:endParaRPr lang="es-ES_tradnl"/>
        </a:p>
      </dgm:t>
    </dgm:pt>
    <dgm:pt modelId="{D2D229F2-FC52-D941-9DBF-8345C918ED5C}">
      <dgm:prSet phldrT="[Texto]" custT="1"/>
      <dgm:spPr/>
      <dgm:t>
        <a:bodyPr/>
        <a:lstStyle/>
        <a:p>
          <a:r>
            <a:rPr lang="es-ES" sz="1200" dirty="0">
              <a:latin typeface="Arial" charset="0"/>
              <a:ea typeface="Arial" charset="0"/>
              <a:cs typeface="Arial" charset="0"/>
            </a:rPr>
            <a:t>Preguntas de la variable sistema de control interno</a:t>
          </a:r>
        </a:p>
        <a:p>
          <a:r>
            <a:rPr lang="es-ES" sz="1200" b="1" dirty="0">
              <a:latin typeface="Arial" charset="0"/>
              <a:ea typeface="Arial" charset="0"/>
              <a:cs typeface="Arial" charset="0"/>
            </a:rPr>
            <a:t>P1-P24</a:t>
          </a:r>
          <a:endParaRPr lang="es-ES_tradnl" sz="1200" b="1" dirty="0">
            <a:latin typeface="Arial" charset="0"/>
            <a:ea typeface="Arial" charset="0"/>
            <a:cs typeface="Arial" charset="0"/>
          </a:endParaRPr>
        </a:p>
      </dgm:t>
    </dgm:pt>
    <dgm:pt modelId="{6B9087AB-0DE9-8B41-92CD-38C06CDCA606}" type="parTrans" cxnId="{B71944C1-4AA9-9A4E-BDFD-0E1393F1F573}">
      <dgm:prSet/>
      <dgm:spPr/>
      <dgm:t>
        <a:bodyPr/>
        <a:lstStyle/>
        <a:p>
          <a:endParaRPr lang="es-ES_tradnl" sz="1200">
            <a:latin typeface="Arial" charset="0"/>
            <a:ea typeface="Arial" charset="0"/>
            <a:cs typeface="Arial" charset="0"/>
          </a:endParaRPr>
        </a:p>
      </dgm:t>
    </dgm:pt>
    <dgm:pt modelId="{7B75DE0F-A12E-F147-AE52-BE83A87C2D07}" type="sibTrans" cxnId="{B71944C1-4AA9-9A4E-BDFD-0E1393F1F573}">
      <dgm:prSet custT="1"/>
      <dgm:spPr/>
      <dgm:t>
        <a:bodyPr/>
        <a:lstStyle/>
        <a:p>
          <a:endParaRPr lang="es-ES_tradnl" sz="1200">
            <a:latin typeface="Arial" charset="0"/>
            <a:ea typeface="Arial" charset="0"/>
            <a:cs typeface="Arial" charset="0"/>
          </a:endParaRPr>
        </a:p>
      </dgm:t>
    </dgm:pt>
    <dgm:pt modelId="{9DB6B70B-AF32-3C40-A3AA-0F91B531C3F0}" type="pres">
      <dgm:prSet presAssocID="{7F93B7DB-9EF2-5148-B301-829E4FB2A569}" presName="Name0" presStyleCnt="0">
        <dgm:presLayoutVars>
          <dgm:dir/>
          <dgm:resizeHandles val="exact"/>
        </dgm:presLayoutVars>
      </dgm:prSet>
      <dgm:spPr/>
      <dgm:t>
        <a:bodyPr/>
        <a:lstStyle/>
        <a:p>
          <a:endParaRPr lang="es-ES"/>
        </a:p>
      </dgm:t>
    </dgm:pt>
    <dgm:pt modelId="{AF85A6BB-8D28-BE4F-A237-FA0CAC260AD4}" type="pres">
      <dgm:prSet presAssocID="{D2D229F2-FC52-D941-9DBF-8345C918ED5C}" presName="node" presStyleLbl="node1" presStyleIdx="0" presStyleCnt="1">
        <dgm:presLayoutVars>
          <dgm:bulletEnabled val="1"/>
        </dgm:presLayoutVars>
      </dgm:prSet>
      <dgm:spPr/>
      <dgm:t>
        <a:bodyPr/>
        <a:lstStyle/>
        <a:p>
          <a:endParaRPr lang="es-ES"/>
        </a:p>
      </dgm:t>
    </dgm:pt>
  </dgm:ptLst>
  <dgm:cxnLst>
    <dgm:cxn modelId="{562642D4-4C25-DC44-8472-64243FEA4300}" type="presOf" srcId="{7F93B7DB-9EF2-5148-B301-829E4FB2A569}" destId="{9DB6B70B-AF32-3C40-A3AA-0F91B531C3F0}" srcOrd="0" destOrd="0" presId="urn:microsoft.com/office/officeart/2005/8/layout/process1"/>
    <dgm:cxn modelId="{EBE041EC-19F9-1548-B00C-E3555FCC4047}" type="presOf" srcId="{D2D229F2-FC52-D941-9DBF-8345C918ED5C}" destId="{AF85A6BB-8D28-BE4F-A237-FA0CAC260AD4}" srcOrd="0" destOrd="0" presId="urn:microsoft.com/office/officeart/2005/8/layout/process1"/>
    <dgm:cxn modelId="{B71944C1-4AA9-9A4E-BDFD-0E1393F1F573}" srcId="{7F93B7DB-9EF2-5148-B301-829E4FB2A569}" destId="{D2D229F2-FC52-D941-9DBF-8345C918ED5C}" srcOrd="0" destOrd="0" parTransId="{6B9087AB-0DE9-8B41-92CD-38C06CDCA606}" sibTransId="{7B75DE0F-A12E-F147-AE52-BE83A87C2D07}"/>
    <dgm:cxn modelId="{80D829AF-4B66-3946-A8AF-FE93FAF00B1F}" type="presParOf" srcId="{9DB6B70B-AF32-3C40-A3AA-0F91B531C3F0}" destId="{AF85A6BB-8D28-BE4F-A237-FA0CAC260AD4}"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F93B7DB-9EF2-5148-B301-829E4FB2A569}" type="doc">
      <dgm:prSet loTypeId="urn:microsoft.com/office/officeart/2005/8/layout/process1" loCatId="" qsTypeId="urn:microsoft.com/office/officeart/2005/8/quickstyle/simple3" qsCatId="simple" csTypeId="urn:microsoft.com/office/officeart/2005/8/colors/colorful5" csCatId="colorful" phldr="1"/>
      <dgm:spPr/>
      <dgm:t>
        <a:bodyPr/>
        <a:lstStyle/>
        <a:p>
          <a:endParaRPr lang="es-ES_tradnl"/>
        </a:p>
      </dgm:t>
    </dgm:pt>
    <dgm:pt modelId="{D2D229F2-FC52-D941-9DBF-8345C918ED5C}">
      <dgm:prSet phldrT="[Texto]" custT="1"/>
      <dgm:spPr/>
      <dgm:t>
        <a:bodyPr/>
        <a:lstStyle/>
        <a:p>
          <a:r>
            <a:rPr lang="es-ES" sz="1200" dirty="0">
              <a:latin typeface="Arial" charset="0"/>
              <a:ea typeface="Arial" charset="0"/>
              <a:cs typeface="Arial" charset="0"/>
            </a:rPr>
            <a:t>Preguntas de la variable riesgo de fraude</a:t>
          </a:r>
        </a:p>
        <a:p>
          <a:r>
            <a:rPr lang="es-ES" sz="1200" b="1" dirty="0">
              <a:latin typeface="Arial" charset="0"/>
              <a:ea typeface="Arial" charset="0"/>
              <a:cs typeface="Arial" charset="0"/>
            </a:rPr>
            <a:t>P25-P35</a:t>
          </a:r>
          <a:endParaRPr lang="es-ES_tradnl" sz="1200" b="1" dirty="0">
            <a:latin typeface="Arial" charset="0"/>
            <a:ea typeface="Arial" charset="0"/>
            <a:cs typeface="Arial" charset="0"/>
          </a:endParaRPr>
        </a:p>
      </dgm:t>
    </dgm:pt>
    <dgm:pt modelId="{6B9087AB-0DE9-8B41-92CD-38C06CDCA606}" type="parTrans" cxnId="{B71944C1-4AA9-9A4E-BDFD-0E1393F1F573}">
      <dgm:prSet/>
      <dgm:spPr/>
      <dgm:t>
        <a:bodyPr/>
        <a:lstStyle/>
        <a:p>
          <a:endParaRPr lang="es-ES_tradnl" sz="1200">
            <a:latin typeface="Arial" charset="0"/>
            <a:ea typeface="Arial" charset="0"/>
            <a:cs typeface="Arial" charset="0"/>
          </a:endParaRPr>
        </a:p>
      </dgm:t>
    </dgm:pt>
    <dgm:pt modelId="{7B75DE0F-A12E-F147-AE52-BE83A87C2D07}" type="sibTrans" cxnId="{B71944C1-4AA9-9A4E-BDFD-0E1393F1F573}">
      <dgm:prSet custT="1"/>
      <dgm:spPr/>
      <dgm:t>
        <a:bodyPr/>
        <a:lstStyle/>
        <a:p>
          <a:endParaRPr lang="es-ES_tradnl" sz="1200">
            <a:latin typeface="Arial" charset="0"/>
            <a:ea typeface="Arial" charset="0"/>
            <a:cs typeface="Arial" charset="0"/>
          </a:endParaRPr>
        </a:p>
      </dgm:t>
    </dgm:pt>
    <dgm:pt modelId="{9DB6B70B-AF32-3C40-A3AA-0F91B531C3F0}" type="pres">
      <dgm:prSet presAssocID="{7F93B7DB-9EF2-5148-B301-829E4FB2A569}" presName="Name0" presStyleCnt="0">
        <dgm:presLayoutVars>
          <dgm:dir/>
          <dgm:resizeHandles val="exact"/>
        </dgm:presLayoutVars>
      </dgm:prSet>
      <dgm:spPr/>
      <dgm:t>
        <a:bodyPr/>
        <a:lstStyle/>
        <a:p>
          <a:endParaRPr lang="es-ES"/>
        </a:p>
      </dgm:t>
    </dgm:pt>
    <dgm:pt modelId="{AF85A6BB-8D28-BE4F-A237-FA0CAC260AD4}" type="pres">
      <dgm:prSet presAssocID="{D2D229F2-FC52-D941-9DBF-8345C918ED5C}" presName="node" presStyleLbl="node1" presStyleIdx="0" presStyleCnt="1" custLinFactY="-14333" custLinFactNeighborX="53476" custLinFactNeighborY="-100000">
        <dgm:presLayoutVars>
          <dgm:bulletEnabled val="1"/>
        </dgm:presLayoutVars>
      </dgm:prSet>
      <dgm:spPr/>
      <dgm:t>
        <a:bodyPr/>
        <a:lstStyle/>
        <a:p>
          <a:endParaRPr lang="es-ES"/>
        </a:p>
      </dgm:t>
    </dgm:pt>
  </dgm:ptLst>
  <dgm:cxnLst>
    <dgm:cxn modelId="{B373123B-633A-DF4D-9F50-48EBE1B27A59}" type="presOf" srcId="{7F93B7DB-9EF2-5148-B301-829E4FB2A569}" destId="{9DB6B70B-AF32-3C40-A3AA-0F91B531C3F0}" srcOrd="0" destOrd="0" presId="urn:microsoft.com/office/officeart/2005/8/layout/process1"/>
    <dgm:cxn modelId="{8C879E92-5A28-1349-A933-ADD6C5FD114F}" type="presOf" srcId="{D2D229F2-FC52-D941-9DBF-8345C918ED5C}" destId="{AF85A6BB-8D28-BE4F-A237-FA0CAC260AD4}" srcOrd="0" destOrd="0" presId="urn:microsoft.com/office/officeart/2005/8/layout/process1"/>
    <dgm:cxn modelId="{B71944C1-4AA9-9A4E-BDFD-0E1393F1F573}" srcId="{7F93B7DB-9EF2-5148-B301-829E4FB2A569}" destId="{D2D229F2-FC52-D941-9DBF-8345C918ED5C}" srcOrd="0" destOrd="0" parTransId="{6B9087AB-0DE9-8B41-92CD-38C06CDCA606}" sibTransId="{7B75DE0F-A12E-F147-AE52-BE83A87C2D07}"/>
    <dgm:cxn modelId="{648C13E4-3EDC-7A4E-8BFA-79C58985A3DE}" type="presParOf" srcId="{9DB6B70B-AF32-3C40-A3AA-0F91B531C3F0}" destId="{AF85A6BB-8D28-BE4F-A237-FA0CAC260AD4}" srcOrd="0"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FE46E34-D6E4-414A-BC45-B3832A2A1A20}" type="doc">
      <dgm:prSet loTypeId="urn:microsoft.com/office/officeart/2005/8/layout/process1" loCatId="" qsTypeId="urn:microsoft.com/office/officeart/2005/8/quickstyle/simple3" qsCatId="simple" csTypeId="urn:microsoft.com/office/officeart/2005/8/colors/colorful4" csCatId="colorful" phldr="1"/>
      <dgm:spPr/>
    </dgm:pt>
    <dgm:pt modelId="{A16D6A5B-EE91-9C43-A797-335A4E4FD069}" type="pres">
      <dgm:prSet presAssocID="{9FE46E34-D6E4-414A-BC45-B3832A2A1A20}" presName="Name0" presStyleCnt="0">
        <dgm:presLayoutVars>
          <dgm:dir/>
          <dgm:resizeHandles val="exact"/>
        </dgm:presLayoutVars>
      </dgm:prSet>
      <dgm:spPr/>
    </dgm:pt>
  </dgm:ptLst>
  <dgm:cxnLst>
    <dgm:cxn modelId="{50E751FA-0C6C-304D-AD0C-7D9FCBF4C847}" type="presOf" srcId="{9FE46E34-D6E4-414A-BC45-B3832A2A1A20}" destId="{A16D6A5B-EE91-9C43-A797-335A4E4FD06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14F70E-C951-4C97-B15F-D7629E3F2907}" type="doc">
      <dgm:prSet loTypeId="urn:microsoft.com/office/officeart/2005/8/layout/gear1" loCatId="cycle" qsTypeId="urn:microsoft.com/office/officeart/2005/8/quickstyle/simple2" qsCatId="simple" csTypeId="urn:microsoft.com/office/officeart/2005/8/colors/colorful3" csCatId="colorful" phldr="1"/>
      <dgm:spPr/>
      <dgm:t>
        <a:bodyPr/>
        <a:lstStyle/>
        <a:p>
          <a:endParaRPr lang="es-ES"/>
        </a:p>
      </dgm:t>
    </dgm:pt>
    <dgm:pt modelId="{3F37AEEE-697C-49FC-9BF6-5FEABC7D8BF9}">
      <dgm:prSet/>
      <dgm:spPr/>
      <dgm:t>
        <a:bodyPr/>
        <a:lstStyle/>
        <a:p>
          <a:pPr rtl="0"/>
          <a:r>
            <a:rPr lang="es-ES" dirty="0"/>
            <a:t>normalidad de las variables</a:t>
          </a:r>
          <a:endParaRPr lang="es-EC" dirty="0"/>
        </a:p>
      </dgm:t>
    </dgm:pt>
    <dgm:pt modelId="{A14580B1-32D9-4AC6-9045-218970D6179D}" type="parTrans" cxnId="{8D5C3C86-62FB-413E-95CD-475B2B0EBD28}">
      <dgm:prSet/>
      <dgm:spPr/>
      <dgm:t>
        <a:bodyPr/>
        <a:lstStyle/>
        <a:p>
          <a:endParaRPr lang="es-ES"/>
        </a:p>
      </dgm:t>
    </dgm:pt>
    <dgm:pt modelId="{DEF9A531-F93C-4D29-9323-E4941392D727}" type="sibTrans" cxnId="{8D5C3C86-62FB-413E-95CD-475B2B0EBD28}">
      <dgm:prSet/>
      <dgm:spPr/>
      <dgm:t>
        <a:bodyPr/>
        <a:lstStyle/>
        <a:p>
          <a:endParaRPr lang="es-ES"/>
        </a:p>
      </dgm:t>
    </dgm:pt>
    <dgm:pt modelId="{60074E90-0239-4ECF-9880-BA1F25F5FA76}">
      <dgm:prSet/>
      <dgm:spPr/>
      <dgm:t>
        <a:bodyPr/>
        <a:lstStyle/>
        <a:p>
          <a:pPr rtl="0"/>
          <a:r>
            <a:rPr lang="es-ES" dirty="0"/>
            <a:t>Muestra: menor a 50 elementos.</a:t>
          </a:r>
          <a:endParaRPr lang="es-EC" dirty="0"/>
        </a:p>
      </dgm:t>
    </dgm:pt>
    <dgm:pt modelId="{5278336E-5A3A-407B-A298-22035FD5D72D}" type="parTrans" cxnId="{5DC88BAE-671B-4D35-B7E3-3682B1410D17}">
      <dgm:prSet/>
      <dgm:spPr/>
      <dgm:t>
        <a:bodyPr/>
        <a:lstStyle/>
        <a:p>
          <a:endParaRPr lang="es-ES"/>
        </a:p>
      </dgm:t>
    </dgm:pt>
    <dgm:pt modelId="{6BBCC079-98D9-4AA3-A8BC-420EFF18684B}" type="sibTrans" cxnId="{5DC88BAE-671B-4D35-B7E3-3682B1410D17}">
      <dgm:prSet/>
      <dgm:spPr/>
      <dgm:t>
        <a:bodyPr/>
        <a:lstStyle/>
        <a:p>
          <a:endParaRPr lang="es-ES"/>
        </a:p>
      </dgm:t>
    </dgm:pt>
    <dgm:pt modelId="{4E8754DC-8667-4404-8656-9656E0573A99}" type="pres">
      <dgm:prSet presAssocID="{7B14F70E-C951-4C97-B15F-D7629E3F2907}" presName="composite" presStyleCnt="0">
        <dgm:presLayoutVars>
          <dgm:chMax val="3"/>
          <dgm:animLvl val="lvl"/>
          <dgm:resizeHandles val="exact"/>
        </dgm:presLayoutVars>
      </dgm:prSet>
      <dgm:spPr/>
      <dgm:t>
        <a:bodyPr/>
        <a:lstStyle/>
        <a:p>
          <a:endParaRPr lang="es-ES"/>
        </a:p>
      </dgm:t>
    </dgm:pt>
    <dgm:pt modelId="{67F6C60D-8969-4976-B676-EE5EED3BCBD4}" type="pres">
      <dgm:prSet presAssocID="{3F37AEEE-697C-49FC-9BF6-5FEABC7D8BF9}" presName="gear1" presStyleLbl="node1" presStyleIdx="0" presStyleCnt="1">
        <dgm:presLayoutVars>
          <dgm:chMax val="1"/>
          <dgm:bulletEnabled val="1"/>
        </dgm:presLayoutVars>
      </dgm:prSet>
      <dgm:spPr/>
      <dgm:t>
        <a:bodyPr/>
        <a:lstStyle/>
        <a:p>
          <a:endParaRPr lang="es-ES"/>
        </a:p>
      </dgm:t>
    </dgm:pt>
    <dgm:pt modelId="{76F4BF6A-312A-474C-A8D6-9405C1763F24}" type="pres">
      <dgm:prSet presAssocID="{3F37AEEE-697C-49FC-9BF6-5FEABC7D8BF9}" presName="gear1srcNode" presStyleLbl="node1" presStyleIdx="0" presStyleCnt="1"/>
      <dgm:spPr/>
      <dgm:t>
        <a:bodyPr/>
        <a:lstStyle/>
        <a:p>
          <a:endParaRPr lang="es-ES"/>
        </a:p>
      </dgm:t>
    </dgm:pt>
    <dgm:pt modelId="{93DF41AE-4344-4C87-9B45-78B7BB97C943}" type="pres">
      <dgm:prSet presAssocID="{3F37AEEE-697C-49FC-9BF6-5FEABC7D8BF9}" presName="gear1dstNode" presStyleLbl="node1" presStyleIdx="0" presStyleCnt="1"/>
      <dgm:spPr/>
      <dgm:t>
        <a:bodyPr/>
        <a:lstStyle/>
        <a:p>
          <a:endParaRPr lang="es-ES"/>
        </a:p>
      </dgm:t>
    </dgm:pt>
    <dgm:pt modelId="{3BF6AA81-D69D-4BFB-BC94-72B001C326B6}" type="pres">
      <dgm:prSet presAssocID="{3F37AEEE-697C-49FC-9BF6-5FEABC7D8BF9}" presName="gear1ch" presStyleLbl="fgAcc1" presStyleIdx="0" presStyleCnt="1" custLinFactNeighborX="-10113" custLinFactNeighborY="22008">
        <dgm:presLayoutVars>
          <dgm:chMax val="0"/>
          <dgm:bulletEnabled val="1"/>
        </dgm:presLayoutVars>
      </dgm:prSet>
      <dgm:spPr/>
      <dgm:t>
        <a:bodyPr/>
        <a:lstStyle/>
        <a:p>
          <a:endParaRPr lang="es-ES"/>
        </a:p>
      </dgm:t>
    </dgm:pt>
    <dgm:pt modelId="{E1866D63-9757-41C3-9F89-6967D8E87743}" type="pres">
      <dgm:prSet presAssocID="{DEF9A531-F93C-4D29-9323-E4941392D727}" presName="connector1" presStyleLbl="sibTrans2D1" presStyleIdx="0" presStyleCnt="1"/>
      <dgm:spPr/>
      <dgm:t>
        <a:bodyPr/>
        <a:lstStyle/>
        <a:p>
          <a:endParaRPr lang="es-ES"/>
        </a:p>
      </dgm:t>
    </dgm:pt>
  </dgm:ptLst>
  <dgm:cxnLst>
    <dgm:cxn modelId="{A3607EDE-F8EF-49D3-AAB3-69B3C596965B}" type="presOf" srcId="{7B14F70E-C951-4C97-B15F-D7629E3F2907}" destId="{4E8754DC-8667-4404-8656-9656E0573A99}" srcOrd="0" destOrd="0" presId="urn:microsoft.com/office/officeart/2005/8/layout/gear1"/>
    <dgm:cxn modelId="{3FDFBFB9-D1A8-4E77-A8AB-735A887ADB71}" type="presOf" srcId="{60074E90-0239-4ECF-9880-BA1F25F5FA76}" destId="{3BF6AA81-D69D-4BFB-BC94-72B001C326B6}" srcOrd="0" destOrd="0" presId="urn:microsoft.com/office/officeart/2005/8/layout/gear1"/>
    <dgm:cxn modelId="{C0CCCEC5-A720-4AE9-9125-4213E5912260}" type="presOf" srcId="{3F37AEEE-697C-49FC-9BF6-5FEABC7D8BF9}" destId="{93DF41AE-4344-4C87-9B45-78B7BB97C943}" srcOrd="2" destOrd="0" presId="urn:microsoft.com/office/officeart/2005/8/layout/gear1"/>
    <dgm:cxn modelId="{45BF6842-0436-473B-8FD7-B2AD29D3C5D4}" type="presOf" srcId="{3F37AEEE-697C-49FC-9BF6-5FEABC7D8BF9}" destId="{76F4BF6A-312A-474C-A8D6-9405C1763F24}" srcOrd="1" destOrd="0" presId="urn:microsoft.com/office/officeart/2005/8/layout/gear1"/>
    <dgm:cxn modelId="{5DC88BAE-671B-4D35-B7E3-3682B1410D17}" srcId="{3F37AEEE-697C-49FC-9BF6-5FEABC7D8BF9}" destId="{60074E90-0239-4ECF-9880-BA1F25F5FA76}" srcOrd="0" destOrd="0" parTransId="{5278336E-5A3A-407B-A298-22035FD5D72D}" sibTransId="{6BBCC079-98D9-4AA3-A8BC-420EFF18684B}"/>
    <dgm:cxn modelId="{307F4C60-A9BE-4641-A47A-276480F93A65}" type="presOf" srcId="{DEF9A531-F93C-4D29-9323-E4941392D727}" destId="{E1866D63-9757-41C3-9F89-6967D8E87743}" srcOrd="0" destOrd="0" presId="urn:microsoft.com/office/officeart/2005/8/layout/gear1"/>
    <dgm:cxn modelId="{8D5C3C86-62FB-413E-95CD-475B2B0EBD28}" srcId="{7B14F70E-C951-4C97-B15F-D7629E3F2907}" destId="{3F37AEEE-697C-49FC-9BF6-5FEABC7D8BF9}" srcOrd="0" destOrd="0" parTransId="{A14580B1-32D9-4AC6-9045-218970D6179D}" sibTransId="{DEF9A531-F93C-4D29-9323-E4941392D727}"/>
    <dgm:cxn modelId="{8B490D7F-D6E9-4D08-854F-C588238BF26A}" type="presOf" srcId="{3F37AEEE-697C-49FC-9BF6-5FEABC7D8BF9}" destId="{67F6C60D-8969-4976-B676-EE5EED3BCBD4}" srcOrd="0" destOrd="0" presId="urn:microsoft.com/office/officeart/2005/8/layout/gear1"/>
    <dgm:cxn modelId="{BCDF5F52-A42C-491A-AE76-576606411339}" type="presParOf" srcId="{4E8754DC-8667-4404-8656-9656E0573A99}" destId="{67F6C60D-8969-4976-B676-EE5EED3BCBD4}" srcOrd="0" destOrd="0" presId="urn:microsoft.com/office/officeart/2005/8/layout/gear1"/>
    <dgm:cxn modelId="{59B7EE1C-0387-45DA-B868-F2EC0DEB128C}" type="presParOf" srcId="{4E8754DC-8667-4404-8656-9656E0573A99}" destId="{76F4BF6A-312A-474C-A8D6-9405C1763F24}" srcOrd="1" destOrd="0" presId="urn:microsoft.com/office/officeart/2005/8/layout/gear1"/>
    <dgm:cxn modelId="{6B1419CF-E105-48A8-BAAC-7D3666445919}" type="presParOf" srcId="{4E8754DC-8667-4404-8656-9656E0573A99}" destId="{93DF41AE-4344-4C87-9B45-78B7BB97C943}" srcOrd="2" destOrd="0" presId="urn:microsoft.com/office/officeart/2005/8/layout/gear1"/>
    <dgm:cxn modelId="{14F3F3E1-B55E-4F73-9065-8850E20B2D19}" type="presParOf" srcId="{4E8754DC-8667-4404-8656-9656E0573A99}" destId="{3BF6AA81-D69D-4BFB-BC94-72B001C326B6}" srcOrd="3" destOrd="0" presId="urn:microsoft.com/office/officeart/2005/8/layout/gear1"/>
    <dgm:cxn modelId="{1527B100-6A7F-458F-BC1D-46A4DE06693B}" type="presParOf" srcId="{4E8754DC-8667-4404-8656-9656E0573A99}" destId="{E1866D63-9757-41C3-9F89-6967D8E87743}"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B71AF05-65E0-C54F-B187-E65B0C60D867}" type="doc">
      <dgm:prSet loTypeId="urn:microsoft.com/office/officeart/2005/8/layout/StepDownProcess" loCatId="process" qsTypeId="urn:microsoft.com/office/officeart/2005/8/quickstyle/simple3" qsCatId="simple" csTypeId="urn:microsoft.com/office/officeart/2005/8/colors/colorful1" csCatId="colorful" phldr="1"/>
      <dgm:spPr/>
    </dgm:pt>
    <dgm:pt modelId="{FD286C5F-618F-3544-A73A-EF2D277D6B66}">
      <dgm:prSet custT="1"/>
      <dgm:spPr/>
      <dgm:t>
        <a:bodyPr/>
        <a:lstStyle/>
        <a:p>
          <a:r>
            <a:rPr lang="es-ES" sz="1000" dirty="0">
              <a:latin typeface="Arial" charset="0"/>
              <a:ea typeface="Arial" charset="0"/>
              <a:cs typeface="Arial" charset="0"/>
            </a:rPr>
            <a:t>Sistema de control interno</a:t>
          </a:r>
          <a:endParaRPr lang="es-ES_tradnl" sz="1000" dirty="0">
            <a:latin typeface="Arial" charset="0"/>
            <a:ea typeface="Arial" charset="0"/>
            <a:cs typeface="Arial" charset="0"/>
          </a:endParaRPr>
        </a:p>
      </dgm:t>
    </dgm:pt>
    <dgm:pt modelId="{26C09A90-7626-A846-99C3-653CF66EA3DD}" type="parTrans" cxnId="{78912742-2A40-884B-94F9-C22214A0C571}">
      <dgm:prSet/>
      <dgm:spPr/>
      <dgm:t>
        <a:bodyPr/>
        <a:lstStyle/>
        <a:p>
          <a:endParaRPr lang="es-ES_tradnl" sz="1000">
            <a:latin typeface="Arial" charset="0"/>
            <a:ea typeface="Arial" charset="0"/>
            <a:cs typeface="Arial" charset="0"/>
          </a:endParaRPr>
        </a:p>
      </dgm:t>
    </dgm:pt>
    <dgm:pt modelId="{CC503293-4E1F-444E-AC38-8723D54C6B50}" type="sibTrans" cxnId="{78912742-2A40-884B-94F9-C22214A0C571}">
      <dgm:prSet custT="1"/>
      <dgm:spPr/>
      <dgm:t>
        <a:bodyPr/>
        <a:lstStyle/>
        <a:p>
          <a:endParaRPr lang="es-ES_tradnl" sz="1000">
            <a:latin typeface="Arial" charset="0"/>
            <a:ea typeface="Arial" charset="0"/>
            <a:cs typeface="Arial" charset="0"/>
          </a:endParaRPr>
        </a:p>
      </dgm:t>
    </dgm:pt>
    <dgm:pt modelId="{B6686F3C-7DD9-214F-9632-22BAE7E832C6}">
      <dgm:prSet custT="1"/>
      <dgm:spPr/>
      <dgm:t>
        <a:bodyPr/>
        <a:lstStyle/>
        <a:p>
          <a:r>
            <a:rPr lang="es-ES" sz="1000" dirty="0">
              <a:latin typeface="Arial" charset="0"/>
              <a:ea typeface="Arial" charset="0"/>
              <a:cs typeface="Arial" charset="0"/>
            </a:rPr>
            <a:t>incide</a:t>
          </a:r>
          <a:endParaRPr lang="es-ES_tradnl" sz="1000" dirty="0">
            <a:latin typeface="Arial" charset="0"/>
            <a:ea typeface="Arial" charset="0"/>
            <a:cs typeface="Arial" charset="0"/>
          </a:endParaRPr>
        </a:p>
      </dgm:t>
    </dgm:pt>
    <dgm:pt modelId="{0D2DA759-6A57-D54E-8C7A-E2EC80A1213C}" type="parTrans" cxnId="{E770A270-AC04-B34B-A473-C59C8C855B6D}">
      <dgm:prSet/>
      <dgm:spPr/>
      <dgm:t>
        <a:bodyPr/>
        <a:lstStyle/>
        <a:p>
          <a:endParaRPr lang="es-ES_tradnl" sz="1000">
            <a:latin typeface="Arial" charset="0"/>
            <a:ea typeface="Arial" charset="0"/>
            <a:cs typeface="Arial" charset="0"/>
          </a:endParaRPr>
        </a:p>
      </dgm:t>
    </dgm:pt>
    <dgm:pt modelId="{4B7B6402-A2F5-8E40-AC03-C6292FB75724}" type="sibTrans" cxnId="{E770A270-AC04-B34B-A473-C59C8C855B6D}">
      <dgm:prSet custT="1"/>
      <dgm:spPr/>
      <dgm:t>
        <a:bodyPr/>
        <a:lstStyle/>
        <a:p>
          <a:endParaRPr lang="es-ES_tradnl" sz="1000">
            <a:latin typeface="Arial" charset="0"/>
            <a:ea typeface="Arial" charset="0"/>
            <a:cs typeface="Arial" charset="0"/>
          </a:endParaRPr>
        </a:p>
      </dgm:t>
    </dgm:pt>
    <dgm:pt modelId="{7E1FC70A-59C6-334E-8448-A57FA51F10B7}">
      <dgm:prSet custT="1"/>
      <dgm:spPr/>
      <dgm:t>
        <a:bodyPr/>
        <a:lstStyle/>
        <a:p>
          <a:r>
            <a:rPr lang="es-ES" sz="1000" dirty="0">
              <a:latin typeface="Arial" charset="0"/>
              <a:ea typeface="Arial" charset="0"/>
              <a:cs typeface="Arial" charset="0"/>
            </a:rPr>
            <a:t>Prevención de riesgo de fraude</a:t>
          </a:r>
          <a:endParaRPr lang="es-ES_tradnl" sz="1000" dirty="0">
            <a:latin typeface="Arial" charset="0"/>
            <a:ea typeface="Arial" charset="0"/>
            <a:cs typeface="Arial" charset="0"/>
          </a:endParaRPr>
        </a:p>
      </dgm:t>
    </dgm:pt>
    <dgm:pt modelId="{9D84DBCC-AECF-AE44-9CC7-8E007D7AD4D8}" type="parTrans" cxnId="{F6BAFA7E-01D7-6440-B8CC-F1ACDC9C993B}">
      <dgm:prSet/>
      <dgm:spPr/>
      <dgm:t>
        <a:bodyPr/>
        <a:lstStyle/>
        <a:p>
          <a:endParaRPr lang="es-ES_tradnl" sz="1000">
            <a:latin typeface="Arial" charset="0"/>
            <a:ea typeface="Arial" charset="0"/>
            <a:cs typeface="Arial" charset="0"/>
          </a:endParaRPr>
        </a:p>
      </dgm:t>
    </dgm:pt>
    <dgm:pt modelId="{7241FB72-4B43-2D48-900B-7A3B568447FF}" type="sibTrans" cxnId="{F6BAFA7E-01D7-6440-B8CC-F1ACDC9C993B}">
      <dgm:prSet/>
      <dgm:spPr/>
      <dgm:t>
        <a:bodyPr/>
        <a:lstStyle/>
        <a:p>
          <a:endParaRPr lang="es-ES_tradnl" sz="1000">
            <a:latin typeface="Arial" charset="0"/>
            <a:ea typeface="Arial" charset="0"/>
            <a:cs typeface="Arial" charset="0"/>
          </a:endParaRPr>
        </a:p>
      </dgm:t>
    </dgm:pt>
    <dgm:pt modelId="{C429FC18-BCBD-4E73-A50B-16D02CB82DFB}" type="pres">
      <dgm:prSet presAssocID="{5B71AF05-65E0-C54F-B187-E65B0C60D867}" presName="rootnode" presStyleCnt="0">
        <dgm:presLayoutVars>
          <dgm:chMax/>
          <dgm:chPref/>
          <dgm:dir/>
          <dgm:animLvl val="lvl"/>
        </dgm:presLayoutVars>
      </dgm:prSet>
      <dgm:spPr/>
    </dgm:pt>
    <dgm:pt modelId="{4C02B868-33CC-4459-8139-776D3B4A4D49}" type="pres">
      <dgm:prSet presAssocID="{FD286C5F-618F-3544-A73A-EF2D277D6B66}" presName="composite" presStyleCnt="0"/>
      <dgm:spPr/>
    </dgm:pt>
    <dgm:pt modelId="{FCC68B93-3BD8-4BB1-9BB8-56E6E6F24BAE}" type="pres">
      <dgm:prSet presAssocID="{FD286C5F-618F-3544-A73A-EF2D277D6B66}" presName="bentUpArrow1" presStyleLbl="alignImgPlace1" presStyleIdx="0" presStyleCnt="2"/>
      <dgm:spPr/>
    </dgm:pt>
    <dgm:pt modelId="{ABD97FE2-DE56-4A77-A62B-507963E9399A}" type="pres">
      <dgm:prSet presAssocID="{FD286C5F-618F-3544-A73A-EF2D277D6B66}" presName="ParentText" presStyleLbl="node1" presStyleIdx="0" presStyleCnt="3">
        <dgm:presLayoutVars>
          <dgm:chMax val="1"/>
          <dgm:chPref val="1"/>
          <dgm:bulletEnabled val="1"/>
        </dgm:presLayoutVars>
      </dgm:prSet>
      <dgm:spPr/>
      <dgm:t>
        <a:bodyPr/>
        <a:lstStyle/>
        <a:p>
          <a:endParaRPr lang="es-ES"/>
        </a:p>
      </dgm:t>
    </dgm:pt>
    <dgm:pt modelId="{55BF81BB-77E2-4B8F-93F2-E4AEEC6DA264}" type="pres">
      <dgm:prSet presAssocID="{FD286C5F-618F-3544-A73A-EF2D277D6B66}" presName="ChildText" presStyleLbl="revTx" presStyleIdx="0" presStyleCnt="2">
        <dgm:presLayoutVars>
          <dgm:chMax val="0"/>
          <dgm:chPref val="0"/>
          <dgm:bulletEnabled val="1"/>
        </dgm:presLayoutVars>
      </dgm:prSet>
      <dgm:spPr/>
    </dgm:pt>
    <dgm:pt modelId="{4940AF8B-B1C6-4F80-BF1F-818B68EBC265}" type="pres">
      <dgm:prSet presAssocID="{CC503293-4E1F-444E-AC38-8723D54C6B50}" presName="sibTrans" presStyleCnt="0"/>
      <dgm:spPr/>
    </dgm:pt>
    <dgm:pt modelId="{FAB7FA7E-5C75-4AE4-96DE-7107AD6037BF}" type="pres">
      <dgm:prSet presAssocID="{B6686F3C-7DD9-214F-9632-22BAE7E832C6}" presName="composite" presStyleCnt="0"/>
      <dgm:spPr/>
    </dgm:pt>
    <dgm:pt modelId="{1A6638EE-C710-4D33-B759-F91EDD88D858}" type="pres">
      <dgm:prSet presAssocID="{B6686F3C-7DD9-214F-9632-22BAE7E832C6}" presName="bentUpArrow1" presStyleLbl="alignImgPlace1" presStyleIdx="1" presStyleCnt="2"/>
      <dgm:spPr/>
    </dgm:pt>
    <dgm:pt modelId="{89C2CC33-0752-45ED-8782-9868AED29CC8}" type="pres">
      <dgm:prSet presAssocID="{B6686F3C-7DD9-214F-9632-22BAE7E832C6}" presName="ParentText" presStyleLbl="node1" presStyleIdx="1" presStyleCnt="3">
        <dgm:presLayoutVars>
          <dgm:chMax val="1"/>
          <dgm:chPref val="1"/>
          <dgm:bulletEnabled val="1"/>
        </dgm:presLayoutVars>
      </dgm:prSet>
      <dgm:spPr/>
      <dgm:t>
        <a:bodyPr/>
        <a:lstStyle/>
        <a:p>
          <a:endParaRPr lang="es-ES"/>
        </a:p>
      </dgm:t>
    </dgm:pt>
    <dgm:pt modelId="{11F0A522-97AE-419C-B54F-26EFBCBC2CFB}" type="pres">
      <dgm:prSet presAssocID="{B6686F3C-7DD9-214F-9632-22BAE7E832C6}" presName="ChildText" presStyleLbl="revTx" presStyleIdx="1" presStyleCnt="2">
        <dgm:presLayoutVars>
          <dgm:chMax val="0"/>
          <dgm:chPref val="0"/>
          <dgm:bulletEnabled val="1"/>
        </dgm:presLayoutVars>
      </dgm:prSet>
      <dgm:spPr/>
    </dgm:pt>
    <dgm:pt modelId="{7144AF60-358E-4B16-B7D5-46B2A09D27DE}" type="pres">
      <dgm:prSet presAssocID="{4B7B6402-A2F5-8E40-AC03-C6292FB75724}" presName="sibTrans" presStyleCnt="0"/>
      <dgm:spPr/>
    </dgm:pt>
    <dgm:pt modelId="{8AEEBC17-A246-47DF-B775-81E79188D6AC}" type="pres">
      <dgm:prSet presAssocID="{7E1FC70A-59C6-334E-8448-A57FA51F10B7}" presName="composite" presStyleCnt="0"/>
      <dgm:spPr/>
    </dgm:pt>
    <dgm:pt modelId="{B3A6683B-DC3C-4936-8CFC-363F8C8858F0}" type="pres">
      <dgm:prSet presAssocID="{7E1FC70A-59C6-334E-8448-A57FA51F10B7}" presName="ParentText" presStyleLbl="node1" presStyleIdx="2" presStyleCnt="3">
        <dgm:presLayoutVars>
          <dgm:chMax val="1"/>
          <dgm:chPref val="1"/>
          <dgm:bulletEnabled val="1"/>
        </dgm:presLayoutVars>
      </dgm:prSet>
      <dgm:spPr/>
      <dgm:t>
        <a:bodyPr/>
        <a:lstStyle/>
        <a:p>
          <a:endParaRPr lang="es-ES"/>
        </a:p>
      </dgm:t>
    </dgm:pt>
  </dgm:ptLst>
  <dgm:cxnLst>
    <dgm:cxn modelId="{A2D74AC7-3A7D-49F5-AE3D-737733C23819}" type="presOf" srcId="{5B71AF05-65E0-C54F-B187-E65B0C60D867}" destId="{C429FC18-BCBD-4E73-A50B-16D02CB82DFB}" srcOrd="0" destOrd="0" presId="urn:microsoft.com/office/officeart/2005/8/layout/StepDownProcess"/>
    <dgm:cxn modelId="{428F29D7-4519-4588-9223-140C10CBA303}" type="presOf" srcId="{7E1FC70A-59C6-334E-8448-A57FA51F10B7}" destId="{B3A6683B-DC3C-4936-8CFC-363F8C8858F0}" srcOrd="0" destOrd="0" presId="urn:microsoft.com/office/officeart/2005/8/layout/StepDownProcess"/>
    <dgm:cxn modelId="{FAE05652-3215-49C9-8A4B-E4E7074CF191}" type="presOf" srcId="{FD286C5F-618F-3544-A73A-EF2D277D6B66}" destId="{ABD97FE2-DE56-4A77-A62B-507963E9399A}" srcOrd="0" destOrd="0" presId="urn:microsoft.com/office/officeart/2005/8/layout/StepDownProcess"/>
    <dgm:cxn modelId="{E770A270-AC04-B34B-A473-C59C8C855B6D}" srcId="{5B71AF05-65E0-C54F-B187-E65B0C60D867}" destId="{B6686F3C-7DD9-214F-9632-22BAE7E832C6}" srcOrd="1" destOrd="0" parTransId="{0D2DA759-6A57-D54E-8C7A-E2EC80A1213C}" sibTransId="{4B7B6402-A2F5-8E40-AC03-C6292FB75724}"/>
    <dgm:cxn modelId="{F6BAFA7E-01D7-6440-B8CC-F1ACDC9C993B}" srcId="{5B71AF05-65E0-C54F-B187-E65B0C60D867}" destId="{7E1FC70A-59C6-334E-8448-A57FA51F10B7}" srcOrd="2" destOrd="0" parTransId="{9D84DBCC-AECF-AE44-9CC7-8E007D7AD4D8}" sibTransId="{7241FB72-4B43-2D48-900B-7A3B568447FF}"/>
    <dgm:cxn modelId="{BBAF2C3D-D9E9-4DCD-950F-6695E2527CDE}" type="presOf" srcId="{B6686F3C-7DD9-214F-9632-22BAE7E832C6}" destId="{89C2CC33-0752-45ED-8782-9868AED29CC8}" srcOrd="0" destOrd="0" presId="urn:microsoft.com/office/officeart/2005/8/layout/StepDownProcess"/>
    <dgm:cxn modelId="{78912742-2A40-884B-94F9-C22214A0C571}" srcId="{5B71AF05-65E0-C54F-B187-E65B0C60D867}" destId="{FD286C5F-618F-3544-A73A-EF2D277D6B66}" srcOrd="0" destOrd="0" parTransId="{26C09A90-7626-A846-99C3-653CF66EA3DD}" sibTransId="{CC503293-4E1F-444E-AC38-8723D54C6B50}"/>
    <dgm:cxn modelId="{0057584F-F178-4AF0-9B1A-4DD11138EBB5}" type="presParOf" srcId="{C429FC18-BCBD-4E73-A50B-16D02CB82DFB}" destId="{4C02B868-33CC-4459-8139-776D3B4A4D49}" srcOrd="0" destOrd="0" presId="urn:microsoft.com/office/officeart/2005/8/layout/StepDownProcess"/>
    <dgm:cxn modelId="{64250152-09E2-463A-97B6-B96314D7B43B}" type="presParOf" srcId="{4C02B868-33CC-4459-8139-776D3B4A4D49}" destId="{FCC68B93-3BD8-4BB1-9BB8-56E6E6F24BAE}" srcOrd="0" destOrd="0" presId="urn:microsoft.com/office/officeart/2005/8/layout/StepDownProcess"/>
    <dgm:cxn modelId="{2404AF81-0679-44A2-9064-FDA2F5CA007C}" type="presParOf" srcId="{4C02B868-33CC-4459-8139-776D3B4A4D49}" destId="{ABD97FE2-DE56-4A77-A62B-507963E9399A}" srcOrd="1" destOrd="0" presId="urn:microsoft.com/office/officeart/2005/8/layout/StepDownProcess"/>
    <dgm:cxn modelId="{2436CFAA-F606-4ADE-9520-C9F4C8AB1A0B}" type="presParOf" srcId="{4C02B868-33CC-4459-8139-776D3B4A4D49}" destId="{55BF81BB-77E2-4B8F-93F2-E4AEEC6DA264}" srcOrd="2" destOrd="0" presId="urn:microsoft.com/office/officeart/2005/8/layout/StepDownProcess"/>
    <dgm:cxn modelId="{EB24082F-B4E9-4223-BFD4-0EECAEFA04B9}" type="presParOf" srcId="{C429FC18-BCBD-4E73-A50B-16D02CB82DFB}" destId="{4940AF8B-B1C6-4F80-BF1F-818B68EBC265}" srcOrd="1" destOrd="0" presId="urn:microsoft.com/office/officeart/2005/8/layout/StepDownProcess"/>
    <dgm:cxn modelId="{74A4B1C2-EC4D-46AA-9F0E-D81D93B77417}" type="presParOf" srcId="{C429FC18-BCBD-4E73-A50B-16D02CB82DFB}" destId="{FAB7FA7E-5C75-4AE4-96DE-7107AD6037BF}" srcOrd="2" destOrd="0" presId="urn:microsoft.com/office/officeart/2005/8/layout/StepDownProcess"/>
    <dgm:cxn modelId="{18D337D6-9EB5-47FB-AEAD-C09A94EA9428}" type="presParOf" srcId="{FAB7FA7E-5C75-4AE4-96DE-7107AD6037BF}" destId="{1A6638EE-C710-4D33-B759-F91EDD88D858}" srcOrd="0" destOrd="0" presId="urn:microsoft.com/office/officeart/2005/8/layout/StepDownProcess"/>
    <dgm:cxn modelId="{2292B0EE-692C-4FDC-9553-65C7866894D8}" type="presParOf" srcId="{FAB7FA7E-5C75-4AE4-96DE-7107AD6037BF}" destId="{89C2CC33-0752-45ED-8782-9868AED29CC8}" srcOrd="1" destOrd="0" presId="urn:microsoft.com/office/officeart/2005/8/layout/StepDownProcess"/>
    <dgm:cxn modelId="{100FECF2-1415-49DD-9486-DA03F3EAD297}" type="presParOf" srcId="{FAB7FA7E-5C75-4AE4-96DE-7107AD6037BF}" destId="{11F0A522-97AE-419C-B54F-26EFBCBC2CFB}" srcOrd="2" destOrd="0" presId="urn:microsoft.com/office/officeart/2005/8/layout/StepDownProcess"/>
    <dgm:cxn modelId="{1083FB97-1293-44FC-9B37-B6B67BE5DD44}" type="presParOf" srcId="{C429FC18-BCBD-4E73-A50B-16D02CB82DFB}" destId="{7144AF60-358E-4B16-B7D5-46B2A09D27DE}" srcOrd="3" destOrd="0" presId="urn:microsoft.com/office/officeart/2005/8/layout/StepDownProcess"/>
    <dgm:cxn modelId="{36CFA201-98E0-479C-9725-CA0DAB285F53}" type="presParOf" srcId="{C429FC18-BCBD-4E73-A50B-16D02CB82DFB}" destId="{8AEEBC17-A246-47DF-B775-81E79188D6AC}" srcOrd="4" destOrd="0" presId="urn:microsoft.com/office/officeart/2005/8/layout/StepDownProcess"/>
    <dgm:cxn modelId="{C5CD523E-17BB-461E-BA81-D22DE6CF4154}" type="presParOf" srcId="{8AEEBC17-A246-47DF-B775-81E79188D6AC}" destId="{B3A6683B-DC3C-4936-8CFC-363F8C8858F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F04F277-1774-4DB0-B4F3-AB6487A510C6}" type="doc">
      <dgm:prSet loTypeId="urn:microsoft.com/office/officeart/2008/layout/VerticalCurvedList" loCatId="list" qsTypeId="urn:microsoft.com/office/officeart/2005/8/quickstyle/3d4" qsCatId="3D" csTypeId="urn:microsoft.com/office/officeart/2005/8/colors/colorful3" csCatId="colorful" phldr="1"/>
      <dgm:spPr/>
      <dgm:t>
        <a:bodyPr/>
        <a:lstStyle/>
        <a:p>
          <a:endParaRPr lang="es-ES"/>
        </a:p>
      </dgm:t>
    </dgm:pt>
    <dgm:pt modelId="{41AD9FC4-1F90-4C41-94E7-B8FD26A9E8C6}">
      <dgm:prSet custT="1"/>
      <dgm:spPr/>
      <dgm:t>
        <a:bodyPr/>
        <a:lstStyle/>
        <a:p>
          <a:pPr rtl="0"/>
          <a:r>
            <a:rPr lang="es-ES" sz="1400" dirty="0"/>
            <a:t>Se acepta la H0 si el nivel de significancia (P) es mayor a (0,05)</a:t>
          </a:r>
          <a:endParaRPr lang="es-EC" sz="1400" dirty="0"/>
        </a:p>
      </dgm:t>
    </dgm:pt>
    <dgm:pt modelId="{D2582F6C-6122-45CE-BECC-E010D400DB46}" type="parTrans" cxnId="{A9898406-EC93-4DF2-94F3-C7B0BA817784}">
      <dgm:prSet/>
      <dgm:spPr/>
      <dgm:t>
        <a:bodyPr/>
        <a:lstStyle/>
        <a:p>
          <a:endParaRPr lang="es-ES"/>
        </a:p>
      </dgm:t>
    </dgm:pt>
    <dgm:pt modelId="{16DF4300-E7F0-407F-931D-E1875FABC108}" type="sibTrans" cxnId="{A9898406-EC93-4DF2-94F3-C7B0BA817784}">
      <dgm:prSet/>
      <dgm:spPr/>
      <dgm:t>
        <a:bodyPr/>
        <a:lstStyle/>
        <a:p>
          <a:endParaRPr lang="es-ES"/>
        </a:p>
      </dgm:t>
    </dgm:pt>
    <dgm:pt modelId="{4AA247E7-E4A5-4C31-9EF8-3A4046AC9680}">
      <dgm:prSet custT="1"/>
      <dgm:spPr/>
      <dgm:t>
        <a:bodyPr/>
        <a:lstStyle/>
        <a:p>
          <a:pPr rtl="0"/>
          <a:r>
            <a:rPr lang="es-ES" sz="1400" dirty="0"/>
            <a:t>Se rechaza la H0 si el nivel de significancia (P) es menor a (0,05)</a:t>
          </a:r>
          <a:endParaRPr lang="es-EC" sz="1400" dirty="0"/>
        </a:p>
      </dgm:t>
    </dgm:pt>
    <dgm:pt modelId="{CA50ABFB-F8AF-4A83-A78E-AC5D3D1AE8DC}" type="parTrans" cxnId="{D36D5A12-C85A-40E9-B585-EB8F0437C525}">
      <dgm:prSet/>
      <dgm:spPr/>
      <dgm:t>
        <a:bodyPr/>
        <a:lstStyle/>
        <a:p>
          <a:endParaRPr lang="es-ES"/>
        </a:p>
      </dgm:t>
    </dgm:pt>
    <dgm:pt modelId="{D569EB38-A03A-478D-B03E-F881EEDB7426}" type="sibTrans" cxnId="{D36D5A12-C85A-40E9-B585-EB8F0437C525}">
      <dgm:prSet/>
      <dgm:spPr/>
      <dgm:t>
        <a:bodyPr/>
        <a:lstStyle/>
        <a:p>
          <a:endParaRPr lang="es-ES"/>
        </a:p>
      </dgm:t>
    </dgm:pt>
    <dgm:pt modelId="{289C461F-212C-4DD9-90D2-1FEE20DC7BC6}" type="pres">
      <dgm:prSet presAssocID="{5F04F277-1774-4DB0-B4F3-AB6487A510C6}" presName="Name0" presStyleCnt="0">
        <dgm:presLayoutVars>
          <dgm:chMax val="7"/>
          <dgm:chPref val="7"/>
          <dgm:dir/>
        </dgm:presLayoutVars>
      </dgm:prSet>
      <dgm:spPr/>
      <dgm:t>
        <a:bodyPr/>
        <a:lstStyle/>
        <a:p>
          <a:endParaRPr lang="es-ES"/>
        </a:p>
      </dgm:t>
    </dgm:pt>
    <dgm:pt modelId="{80411F56-C258-48D7-8C1F-FB346678D306}" type="pres">
      <dgm:prSet presAssocID="{5F04F277-1774-4DB0-B4F3-AB6487A510C6}" presName="Name1" presStyleCnt="0"/>
      <dgm:spPr/>
    </dgm:pt>
    <dgm:pt modelId="{83238A8F-074B-4367-BACB-AACF669A6595}" type="pres">
      <dgm:prSet presAssocID="{5F04F277-1774-4DB0-B4F3-AB6487A510C6}" presName="cycle" presStyleCnt="0"/>
      <dgm:spPr/>
    </dgm:pt>
    <dgm:pt modelId="{AD61C578-290B-435D-91AC-33565B68E94F}" type="pres">
      <dgm:prSet presAssocID="{5F04F277-1774-4DB0-B4F3-AB6487A510C6}" presName="srcNode" presStyleLbl="node1" presStyleIdx="0" presStyleCnt="2"/>
      <dgm:spPr/>
    </dgm:pt>
    <dgm:pt modelId="{4E96D97B-26B9-4BD7-A917-89E98C7450FA}" type="pres">
      <dgm:prSet presAssocID="{5F04F277-1774-4DB0-B4F3-AB6487A510C6}" presName="conn" presStyleLbl="parChTrans1D2" presStyleIdx="0" presStyleCnt="1"/>
      <dgm:spPr/>
      <dgm:t>
        <a:bodyPr/>
        <a:lstStyle/>
        <a:p>
          <a:endParaRPr lang="es-ES"/>
        </a:p>
      </dgm:t>
    </dgm:pt>
    <dgm:pt modelId="{26CD5F29-D635-4887-A2A9-B8966DC6CF1C}" type="pres">
      <dgm:prSet presAssocID="{5F04F277-1774-4DB0-B4F3-AB6487A510C6}" presName="extraNode" presStyleLbl="node1" presStyleIdx="0" presStyleCnt="2"/>
      <dgm:spPr/>
    </dgm:pt>
    <dgm:pt modelId="{4C31EA99-3B50-44C1-A86B-1FE57C2A7FE3}" type="pres">
      <dgm:prSet presAssocID="{5F04F277-1774-4DB0-B4F3-AB6487A510C6}" presName="dstNode" presStyleLbl="node1" presStyleIdx="0" presStyleCnt="2"/>
      <dgm:spPr/>
    </dgm:pt>
    <dgm:pt modelId="{607ACD2E-AE94-4309-8061-720A5D6D4E8E}" type="pres">
      <dgm:prSet presAssocID="{41AD9FC4-1F90-4C41-94E7-B8FD26A9E8C6}" presName="text_1" presStyleLbl="node1" presStyleIdx="0" presStyleCnt="2" custScaleY="72337">
        <dgm:presLayoutVars>
          <dgm:bulletEnabled val="1"/>
        </dgm:presLayoutVars>
      </dgm:prSet>
      <dgm:spPr/>
      <dgm:t>
        <a:bodyPr/>
        <a:lstStyle/>
        <a:p>
          <a:endParaRPr lang="es-ES"/>
        </a:p>
      </dgm:t>
    </dgm:pt>
    <dgm:pt modelId="{E926E6C9-4095-4172-9867-8370CC277BAF}" type="pres">
      <dgm:prSet presAssocID="{41AD9FC4-1F90-4C41-94E7-B8FD26A9E8C6}" presName="accent_1" presStyleCnt="0"/>
      <dgm:spPr/>
    </dgm:pt>
    <dgm:pt modelId="{EBFEF23F-7BCD-4C00-9734-C91EE858451D}" type="pres">
      <dgm:prSet presAssocID="{41AD9FC4-1F90-4C41-94E7-B8FD26A9E8C6}" presName="accentRepeatNode" presStyleLbl="solidFgAcc1" presStyleIdx="0" presStyleCnt="2"/>
      <dgm:spPr/>
    </dgm:pt>
    <dgm:pt modelId="{F206DDD7-124F-49B4-BEFD-A49ADAC8DFBE}" type="pres">
      <dgm:prSet presAssocID="{4AA247E7-E4A5-4C31-9EF8-3A4046AC9680}" presName="text_2" presStyleLbl="node1" presStyleIdx="1" presStyleCnt="2" custScaleY="72337">
        <dgm:presLayoutVars>
          <dgm:bulletEnabled val="1"/>
        </dgm:presLayoutVars>
      </dgm:prSet>
      <dgm:spPr/>
      <dgm:t>
        <a:bodyPr/>
        <a:lstStyle/>
        <a:p>
          <a:endParaRPr lang="es-ES"/>
        </a:p>
      </dgm:t>
    </dgm:pt>
    <dgm:pt modelId="{0E84FC6B-3C14-41D3-8023-D8A850C46231}" type="pres">
      <dgm:prSet presAssocID="{4AA247E7-E4A5-4C31-9EF8-3A4046AC9680}" presName="accent_2" presStyleCnt="0"/>
      <dgm:spPr/>
    </dgm:pt>
    <dgm:pt modelId="{F1B5577A-5C15-4EFE-9AA1-0171AF2641DB}" type="pres">
      <dgm:prSet presAssocID="{4AA247E7-E4A5-4C31-9EF8-3A4046AC9680}" presName="accentRepeatNode" presStyleLbl="solidFgAcc1" presStyleIdx="1" presStyleCnt="2"/>
      <dgm:spPr/>
    </dgm:pt>
  </dgm:ptLst>
  <dgm:cxnLst>
    <dgm:cxn modelId="{7FA4F0D8-CEE8-47D6-9B7A-073373A94DA3}" type="presOf" srcId="{41AD9FC4-1F90-4C41-94E7-B8FD26A9E8C6}" destId="{607ACD2E-AE94-4309-8061-720A5D6D4E8E}" srcOrd="0" destOrd="0" presId="urn:microsoft.com/office/officeart/2008/layout/VerticalCurvedList"/>
    <dgm:cxn modelId="{A9898406-EC93-4DF2-94F3-C7B0BA817784}" srcId="{5F04F277-1774-4DB0-B4F3-AB6487A510C6}" destId="{41AD9FC4-1F90-4C41-94E7-B8FD26A9E8C6}" srcOrd="0" destOrd="0" parTransId="{D2582F6C-6122-45CE-BECC-E010D400DB46}" sibTransId="{16DF4300-E7F0-407F-931D-E1875FABC108}"/>
    <dgm:cxn modelId="{F0040DFA-FC65-413F-B10A-9C07D774A929}" type="presOf" srcId="{4AA247E7-E4A5-4C31-9EF8-3A4046AC9680}" destId="{F206DDD7-124F-49B4-BEFD-A49ADAC8DFBE}" srcOrd="0" destOrd="0" presId="urn:microsoft.com/office/officeart/2008/layout/VerticalCurvedList"/>
    <dgm:cxn modelId="{12B7B615-2919-4949-89B7-3C47D11483BA}" type="presOf" srcId="{5F04F277-1774-4DB0-B4F3-AB6487A510C6}" destId="{289C461F-212C-4DD9-90D2-1FEE20DC7BC6}" srcOrd="0" destOrd="0" presId="urn:microsoft.com/office/officeart/2008/layout/VerticalCurvedList"/>
    <dgm:cxn modelId="{9B3726C5-0223-4A90-96F6-F92691ACFC0B}" type="presOf" srcId="{16DF4300-E7F0-407F-931D-E1875FABC108}" destId="{4E96D97B-26B9-4BD7-A917-89E98C7450FA}" srcOrd="0" destOrd="0" presId="urn:microsoft.com/office/officeart/2008/layout/VerticalCurvedList"/>
    <dgm:cxn modelId="{D36D5A12-C85A-40E9-B585-EB8F0437C525}" srcId="{5F04F277-1774-4DB0-B4F3-AB6487A510C6}" destId="{4AA247E7-E4A5-4C31-9EF8-3A4046AC9680}" srcOrd="1" destOrd="0" parTransId="{CA50ABFB-F8AF-4A83-A78E-AC5D3D1AE8DC}" sibTransId="{D569EB38-A03A-478D-B03E-F881EEDB7426}"/>
    <dgm:cxn modelId="{E63BB860-7C22-40B1-9CBE-6641C94818B4}" type="presParOf" srcId="{289C461F-212C-4DD9-90D2-1FEE20DC7BC6}" destId="{80411F56-C258-48D7-8C1F-FB346678D306}" srcOrd="0" destOrd="0" presId="urn:microsoft.com/office/officeart/2008/layout/VerticalCurvedList"/>
    <dgm:cxn modelId="{6EC12821-D539-4F36-A2B2-BF1467499026}" type="presParOf" srcId="{80411F56-C258-48D7-8C1F-FB346678D306}" destId="{83238A8F-074B-4367-BACB-AACF669A6595}" srcOrd="0" destOrd="0" presId="urn:microsoft.com/office/officeart/2008/layout/VerticalCurvedList"/>
    <dgm:cxn modelId="{E558BC50-3B1B-4529-A5A8-2F1AAEB6C9B0}" type="presParOf" srcId="{83238A8F-074B-4367-BACB-AACF669A6595}" destId="{AD61C578-290B-435D-91AC-33565B68E94F}" srcOrd="0" destOrd="0" presId="urn:microsoft.com/office/officeart/2008/layout/VerticalCurvedList"/>
    <dgm:cxn modelId="{7947C87D-CEC1-4903-A3AC-25970823504F}" type="presParOf" srcId="{83238A8F-074B-4367-BACB-AACF669A6595}" destId="{4E96D97B-26B9-4BD7-A917-89E98C7450FA}" srcOrd="1" destOrd="0" presId="urn:microsoft.com/office/officeart/2008/layout/VerticalCurvedList"/>
    <dgm:cxn modelId="{79DEFFCC-6102-4E2B-BFE1-FB29737D9057}" type="presParOf" srcId="{83238A8F-074B-4367-BACB-AACF669A6595}" destId="{26CD5F29-D635-4887-A2A9-B8966DC6CF1C}" srcOrd="2" destOrd="0" presId="urn:microsoft.com/office/officeart/2008/layout/VerticalCurvedList"/>
    <dgm:cxn modelId="{B01BEC7E-BF78-4354-A8BF-095CE16EEE1F}" type="presParOf" srcId="{83238A8F-074B-4367-BACB-AACF669A6595}" destId="{4C31EA99-3B50-44C1-A86B-1FE57C2A7FE3}" srcOrd="3" destOrd="0" presId="urn:microsoft.com/office/officeart/2008/layout/VerticalCurvedList"/>
    <dgm:cxn modelId="{209878D9-11AD-4AAB-AA16-89F72FDF0A6B}" type="presParOf" srcId="{80411F56-C258-48D7-8C1F-FB346678D306}" destId="{607ACD2E-AE94-4309-8061-720A5D6D4E8E}" srcOrd="1" destOrd="0" presId="urn:microsoft.com/office/officeart/2008/layout/VerticalCurvedList"/>
    <dgm:cxn modelId="{2D0D7846-ADCE-4431-84D0-C342009B74D2}" type="presParOf" srcId="{80411F56-C258-48D7-8C1F-FB346678D306}" destId="{E926E6C9-4095-4172-9867-8370CC277BAF}" srcOrd="2" destOrd="0" presId="urn:microsoft.com/office/officeart/2008/layout/VerticalCurvedList"/>
    <dgm:cxn modelId="{60362F11-9678-4B8B-8043-18D43D47B1B4}" type="presParOf" srcId="{E926E6C9-4095-4172-9867-8370CC277BAF}" destId="{EBFEF23F-7BCD-4C00-9734-C91EE858451D}" srcOrd="0" destOrd="0" presId="urn:microsoft.com/office/officeart/2008/layout/VerticalCurvedList"/>
    <dgm:cxn modelId="{209515AE-7E4B-4200-AB14-FFFF2D9E53B1}" type="presParOf" srcId="{80411F56-C258-48D7-8C1F-FB346678D306}" destId="{F206DDD7-124F-49B4-BEFD-A49ADAC8DFBE}" srcOrd="3" destOrd="0" presId="urn:microsoft.com/office/officeart/2008/layout/VerticalCurvedList"/>
    <dgm:cxn modelId="{39EF5533-39C5-49AB-AAAA-C52399ABBD52}" type="presParOf" srcId="{80411F56-C258-48D7-8C1F-FB346678D306}" destId="{0E84FC6B-3C14-41D3-8023-D8A850C46231}" srcOrd="4" destOrd="0" presId="urn:microsoft.com/office/officeart/2008/layout/VerticalCurvedList"/>
    <dgm:cxn modelId="{7C439764-6E9D-467B-B67A-9483AF450CFF}" type="presParOf" srcId="{0E84FC6B-3C14-41D3-8023-D8A850C46231}" destId="{F1B5577A-5C15-4EFE-9AA1-0171AF2641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1EBE7FD-74FB-EC48-BD12-EADF9A9F5326}" type="doc">
      <dgm:prSet loTypeId="urn:microsoft.com/office/officeart/2009/3/layout/SubStepProcess" loCatId="" qsTypeId="urn:microsoft.com/office/officeart/2005/8/quickstyle/simple4" qsCatId="simple" csTypeId="urn:microsoft.com/office/officeart/2005/8/colors/colorful5" csCatId="colorful" phldr="1"/>
      <dgm:spPr/>
      <dgm:t>
        <a:bodyPr/>
        <a:lstStyle/>
        <a:p>
          <a:endParaRPr lang="es-ES_tradnl"/>
        </a:p>
      </dgm:t>
    </dgm:pt>
    <dgm:pt modelId="{3F6917CC-27BE-3D43-9642-9BA730673F6C}">
      <dgm:prSet phldrT="[Texto]" custT="1"/>
      <dgm:spPr>
        <a:solidFill>
          <a:schemeClr val="accent1">
            <a:lumMod val="60000"/>
            <a:lumOff val="40000"/>
          </a:schemeClr>
        </a:solidFill>
      </dgm:spPr>
      <dgm:t>
        <a:bodyPr/>
        <a:lstStyle/>
        <a:p>
          <a:r>
            <a:rPr lang="es-ES" sz="1100" dirty="0">
              <a:solidFill>
                <a:schemeClr val="tx1"/>
              </a:solidFill>
            </a:rPr>
            <a:t>Resultados obtenidos en el capítulo IV </a:t>
          </a:r>
          <a:endParaRPr lang="es-ES_tradnl" sz="1100" dirty="0">
            <a:solidFill>
              <a:schemeClr val="tx1"/>
            </a:solidFill>
            <a:latin typeface="Arial" charset="0"/>
            <a:ea typeface="Arial" charset="0"/>
            <a:cs typeface="Arial" charset="0"/>
          </a:endParaRPr>
        </a:p>
      </dgm:t>
    </dgm:pt>
    <dgm:pt modelId="{DCD7C76A-BD9B-8946-8B4E-5657A4461E66}" type="parTrans" cxnId="{7CE96AFE-0872-1349-A07D-5641FCE53E78}">
      <dgm:prSet/>
      <dgm:spPr/>
      <dgm:t>
        <a:bodyPr/>
        <a:lstStyle/>
        <a:p>
          <a:endParaRPr lang="es-ES_tradnl" sz="1100">
            <a:solidFill>
              <a:schemeClr val="tx1"/>
            </a:solidFill>
            <a:latin typeface="Arial" charset="0"/>
            <a:ea typeface="Arial" charset="0"/>
            <a:cs typeface="Arial" charset="0"/>
          </a:endParaRPr>
        </a:p>
      </dgm:t>
    </dgm:pt>
    <dgm:pt modelId="{81D9EF2F-CB4E-BD47-8EC7-4AC441CFE2A2}" type="sibTrans" cxnId="{7CE96AFE-0872-1349-A07D-5641FCE53E78}">
      <dgm:prSet/>
      <dgm:spPr/>
      <dgm:t>
        <a:bodyPr/>
        <a:lstStyle/>
        <a:p>
          <a:endParaRPr lang="es-ES_tradnl" sz="1100">
            <a:solidFill>
              <a:schemeClr val="tx1"/>
            </a:solidFill>
            <a:latin typeface="Arial" charset="0"/>
            <a:ea typeface="Arial" charset="0"/>
            <a:cs typeface="Arial" charset="0"/>
          </a:endParaRPr>
        </a:p>
      </dgm:t>
    </dgm:pt>
    <dgm:pt modelId="{02DA5890-94DC-C941-A862-4101A8725A34}">
      <dgm:prSet phldrT="[Texto]" custT="1"/>
      <dgm:spPr/>
      <dgm:t>
        <a:bodyPr/>
        <a:lstStyle/>
        <a:p>
          <a:r>
            <a:rPr lang="es-ES" sz="1100" dirty="0">
              <a:solidFill>
                <a:schemeClr val="tx1"/>
              </a:solidFill>
            </a:rPr>
            <a:t>Vulnerabilidad e inexistencia  sistema de control interno </a:t>
          </a:r>
          <a:endParaRPr lang="es-ES_tradnl" sz="1100" dirty="0">
            <a:solidFill>
              <a:schemeClr val="tx1"/>
            </a:solidFill>
            <a:latin typeface="Arial" charset="0"/>
            <a:ea typeface="Arial" charset="0"/>
            <a:cs typeface="Arial" charset="0"/>
          </a:endParaRPr>
        </a:p>
      </dgm:t>
    </dgm:pt>
    <dgm:pt modelId="{69BA71F4-6805-5C48-8BFB-FB1CE4E39D93}" type="parTrans" cxnId="{03A7C642-2B6B-C840-9287-6F8A4A2662C7}">
      <dgm:prSet/>
      <dgm:spPr/>
      <dgm:t>
        <a:bodyPr/>
        <a:lstStyle/>
        <a:p>
          <a:endParaRPr lang="es-ES_tradnl" sz="1100">
            <a:solidFill>
              <a:schemeClr val="tx1"/>
            </a:solidFill>
          </a:endParaRPr>
        </a:p>
      </dgm:t>
    </dgm:pt>
    <dgm:pt modelId="{3BE22906-819A-F540-99EE-8EA1BCC5D7CC}" type="sibTrans" cxnId="{03A7C642-2B6B-C840-9287-6F8A4A2662C7}">
      <dgm:prSet/>
      <dgm:spPr/>
      <dgm:t>
        <a:bodyPr/>
        <a:lstStyle/>
        <a:p>
          <a:endParaRPr lang="es-ES_tradnl" sz="1100">
            <a:solidFill>
              <a:schemeClr val="tx1"/>
            </a:solidFill>
          </a:endParaRPr>
        </a:p>
      </dgm:t>
    </dgm:pt>
    <dgm:pt modelId="{F58D3E5B-07AC-F949-A070-C0EF8D8D320D}">
      <dgm:prSet phldrT="[Texto]" custT="1"/>
      <dgm:spPr/>
      <dgm:t>
        <a:bodyPr/>
        <a:lstStyle/>
        <a:p>
          <a:r>
            <a:rPr lang="es-ES" sz="1100" dirty="0">
              <a:solidFill>
                <a:schemeClr val="tx1"/>
              </a:solidFill>
            </a:rPr>
            <a:t>Aumento de fraudes</a:t>
          </a:r>
          <a:endParaRPr lang="es-ES_tradnl" sz="1100" dirty="0">
            <a:solidFill>
              <a:schemeClr val="tx1"/>
            </a:solidFill>
            <a:latin typeface="Arial" charset="0"/>
            <a:ea typeface="Arial" charset="0"/>
            <a:cs typeface="Arial" charset="0"/>
          </a:endParaRPr>
        </a:p>
      </dgm:t>
    </dgm:pt>
    <dgm:pt modelId="{C65C0C7E-039D-FD49-8AD8-01A1733995BC}" type="parTrans" cxnId="{4460896E-C244-B742-A93C-C0C0500DB6B3}">
      <dgm:prSet/>
      <dgm:spPr/>
      <dgm:t>
        <a:bodyPr/>
        <a:lstStyle/>
        <a:p>
          <a:endParaRPr lang="es-ES_tradnl" sz="1100">
            <a:solidFill>
              <a:schemeClr val="tx1"/>
            </a:solidFill>
          </a:endParaRPr>
        </a:p>
      </dgm:t>
    </dgm:pt>
    <dgm:pt modelId="{170B084E-EA8D-A04D-89DA-B661C09586AA}" type="sibTrans" cxnId="{4460896E-C244-B742-A93C-C0C0500DB6B3}">
      <dgm:prSet/>
      <dgm:spPr/>
      <dgm:t>
        <a:bodyPr/>
        <a:lstStyle/>
        <a:p>
          <a:endParaRPr lang="es-ES_tradnl" sz="1100">
            <a:solidFill>
              <a:schemeClr val="tx1"/>
            </a:solidFill>
          </a:endParaRPr>
        </a:p>
      </dgm:t>
    </dgm:pt>
    <dgm:pt modelId="{0B142539-5801-435D-9EEC-82087A5C9BD9}">
      <dgm:prSet phldrT="[Texto]" custT="1"/>
      <dgm:spPr/>
      <dgm:t>
        <a:bodyPr/>
        <a:lstStyle/>
        <a:p>
          <a:r>
            <a:rPr lang="es-ES" sz="1100" dirty="0">
              <a:solidFill>
                <a:schemeClr val="tx1"/>
              </a:solidFill>
            </a:rPr>
            <a:t>Impacto económico</a:t>
          </a:r>
          <a:endParaRPr lang="es-ES_tradnl" sz="1100" dirty="0">
            <a:solidFill>
              <a:schemeClr val="tx1"/>
            </a:solidFill>
            <a:latin typeface="Arial" charset="0"/>
            <a:ea typeface="Arial" charset="0"/>
            <a:cs typeface="Arial" charset="0"/>
          </a:endParaRPr>
        </a:p>
      </dgm:t>
    </dgm:pt>
    <dgm:pt modelId="{197468C4-9963-45ED-9206-A2AABADF4BDA}" type="parTrans" cxnId="{48E16BED-CFCD-4206-B63E-3E7AFA68576E}">
      <dgm:prSet/>
      <dgm:spPr/>
      <dgm:t>
        <a:bodyPr/>
        <a:lstStyle/>
        <a:p>
          <a:endParaRPr lang="es-ES">
            <a:solidFill>
              <a:schemeClr val="tx1"/>
            </a:solidFill>
          </a:endParaRPr>
        </a:p>
      </dgm:t>
    </dgm:pt>
    <dgm:pt modelId="{6EA10336-A496-4862-8ADE-5F92721CCE89}" type="sibTrans" cxnId="{48E16BED-CFCD-4206-B63E-3E7AFA68576E}">
      <dgm:prSet/>
      <dgm:spPr/>
      <dgm:t>
        <a:bodyPr/>
        <a:lstStyle/>
        <a:p>
          <a:endParaRPr lang="es-ES">
            <a:solidFill>
              <a:schemeClr val="tx1"/>
            </a:solidFill>
          </a:endParaRPr>
        </a:p>
      </dgm:t>
    </dgm:pt>
    <dgm:pt modelId="{5D0F2F5B-4C2F-684C-BD9C-08B2428CA754}" type="pres">
      <dgm:prSet presAssocID="{91EBE7FD-74FB-EC48-BD12-EADF9A9F5326}" presName="Name0" presStyleCnt="0">
        <dgm:presLayoutVars>
          <dgm:chMax val="7"/>
          <dgm:dir/>
          <dgm:animOne val="branch"/>
        </dgm:presLayoutVars>
      </dgm:prSet>
      <dgm:spPr/>
      <dgm:t>
        <a:bodyPr/>
        <a:lstStyle/>
        <a:p>
          <a:endParaRPr lang="es-ES"/>
        </a:p>
      </dgm:t>
    </dgm:pt>
    <dgm:pt modelId="{FC0E1A1F-F67A-374C-9CDD-7969278F0308}" type="pres">
      <dgm:prSet presAssocID="{3F6917CC-27BE-3D43-9642-9BA730673F6C}" presName="parTx1" presStyleLbl="node1" presStyleIdx="0" presStyleCnt="1"/>
      <dgm:spPr/>
      <dgm:t>
        <a:bodyPr/>
        <a:lstStyle/>
        <a:p>
          <a:endParaRPr lang="es-ES"/>
        </a:p>
      </dgm:t>
    </dgm:pt>
    <dgm:pt modelId="{4CD2D599-37BC-4E45-A736-1BB8786864A0}" type="pres">
      <dgm:prSet presAssocID="{3F6917CC-27BE-3D43-9642-9BA730673F6C}" presName="spPre1" presStyleCnt="0"/>
      <dgm:spPr/>
    </dgm:pt>
    <dgm:pt modelId="{C09DC074-FC10-8243-8DC9-C5ABA04C28D3}" type="pres">
      <dgm:prSet presAssocID="{3F6917CC-27BE-3D43-9642-9BA730673F6C}" presName="chLin1" presStyleCnt="0"/>
      <dgm:spPr/>
    </dgm:pt>
    <dgm:pt modelId="{DF38C0A9-76AE-6849-BC01-91F32E092E55}" type="pres">
      <dgm:prSet presAssocID="{69BA71F4-6805-5C48-8BFB-FB1CE4E39D93}" presName="Name11" presStyleLbl="parChTrans1D1" presStyleIdx="0" presStyleCnt="6"/>
      <dgm:spPr/>
    </dgm:pt>
    <dgm:pt modelId="{8A51A50F-A167-874A-883B-2FA39CC396E5}" type="pres">
      <dgm:prSet presAssocID="{02DA5890-94DC-C941-A862-4101A8725A34}" presName="txAndLines1" presStyleCnt="0"/>
      <dgm:spPr/>
    </dgm:pt>
    <dgm:pt modelId="{23FC7897-CB04-3447-BBFA-436F930670C8}" type="pres">
      <dgm:prSet presAssocID="{02DA5890-94DC-C941-A862-4101A8725A34}" presName="anchor1" presStyleCnt="0"/>
      <dgm:spPr/>
    </dgm:pt>
    <dgm:pt modelId="{3912BAE6-89DC-7D4A-962F-A07B26715484}" type="pres">
      <dgm:prSet presAssocID="{02DA5890-94DC-C941-A862-4101A8725A34}" presName="backup1" presStyleCnt="0"/>
      <dgm:spPr/>
    </dgm:pt>
    <dgm:pt modelId="{D5A3AF45-4A06-2345-B549-61554E58A70A}" type="pres">
      <dgm:prSet presAssocID="{02DA5890-94DC-C941-A862-4101A8725A34}" presName="preLine1" presStyleLbl="parChTrans1D1" presStyleIdx="1" presStyleCnt="6"/>
      <dgm:spPr/>
    </dgm:pt>
    <dgm:pt modelId="{E68C44A7-B5EF-1E44-911B-9A417F15EC41}" type="pres">
      <dgm:prSet presAssocID="{02DA5890-94DC-C941-A862-4101A8725A34}" presName="desTx1" presStyleLbl="revTx" presStyleIdx="0" presStyleCnt="0">
        <dgm:presLayoutVars>
          <dgm:bulletEnabled val="1"/>
        </dgm:presLayoutVars>
      </dgm:prSet>
      <dgm:spPr/>
      <dgm:t>
        <a:bodyPr/>
        <a:lstStyle/>
        <a:p>
          <a:endParaRPr lang="es-ES"/>
        </a:p>
      </dgm:t>
    </dgm:pt>
    <dgm:pt modelId="{EEC1F742-51D9-1D48-AA24-083968267093}" type="pres">
      <dgm:prSet presAssocID="{C65C0C7E-039D-FD49-8AD8-01A1733995BC}" presName="Name11" presStyleLbl="parChTrans1D1" presStyleIdx="2" presStyleCnt="6"/>
      <dgm:spPr/>
    </dgm:pt>
    <dgm:pt modelId="{71B6328B-BDAC-154A-9C25-12AEFCB9B48A}" type="pres">
      <dgm:prSet presAssocID="{F58D3E5B-07AC-F949-A070-C0EF8D8D320D}" presName="txAndLines1" presStyleCnt="0"/>
      <dgm:spPr/>
    </dgm:pt>
    <dgm:pt modelId="{31AF6371-A065-8F4B-B3F3-ABD88CED21A6}" type="pres">
      <dgm:prSet presAssocID="{F58D3E5B-07AC-F949-A070-C0EF8D8D320D}" presName="anchor1" presStyleCnt="0"/>
      <dgm:spPr/>
    </dgm:pt>
    <dgm:pt modelId="{214B666B-20BA-994B-882E-044E3019CDD8}" type="pres">
      <dgm:prSet presAssocID="{F58D3E5B-07AC-F949-A070-C0EF8D8D320D}" presName="backup1" presStyleCnt="0"/>
      <dgm:spPr/>
    </dgm:pt>
    <dgm:pt modelId="{258146B9-3399-C641-8783-F2B4D1BBC536}" type="pres">
      <dgm:prSet presAssocID="{F58D3E5B-07AC-F949-A070-C0EF8D8D320D}" presName="preLine1" presStyleLbl="parChTrans1D1" presStyleIdx="3" presStyleCnt="6"/>
      <dgm:spPr/>
    </dgm:pt>
    <dgm:pt modelId="{6BB0C263-EECF-2A4A-AF71-A8F95C7D7AB8}" type="pres">
      <dgm:prSet presAssocID="{F58D3E5B-07AC-F949-A070-C0EF8D8D320D}" presName="desTx1" presStyleLbl="revTx" presStyleIdx="0" presStyleCnt="0">
        <dgm:presLayoutVars>
          <dgm:bulletEnabled val="1"/>
        </dgm:presLayoutVars>
      </dgm:prSet>
      <dgm:spPr/>
      <dgm:t>
        <a:bodyPr/>
        <a:lstStyle/>
        <a:p>
          <a:endParaRPr lang="es-ES"/>
        </a:p>
      </dgm:t>
    </dgm:pt>
    <dgm:pt modelId="{CCA02232-BED7-4EA9-A43D-73C18C659E0C}" type="pres">
      <dgm:prSet presAssocID="{197468C4-9963-45ED-9206-A2AABADF4BDA}" presName="Name11" presStyleLbl="parChTrans1D1" presStyleIdx="4" presStyleCnt="6"/>
      <dgm:spPr/>
    </dgm:pt>
    <dgm:pt modelId="{E2541669-485B-41A9-B569-EF0CAFD9F4B8}" type="pres">
      <dgm:prSet presAssocID="{0B142539-5801-435D-9EEC-82087A5C9BD9}" presName="txAndLines1" presStyleCnt="0"/>
      <dgm:spPr/>
    </dgm:pt>
    <dgm:pt modelId="{028C0796-280F-4B0B-A3B8-72AC7E69BA64}" type="pres">
      <dgm:prSet presAssocID="{0B142539-5801-435D-9EEC-82087A5C9BD9}" presName="anchor1" presStyleCnt="0"/>
      <dgm:spPr/>
    </dgm:pt>
    <dgm:pt modelId="{EE2528C4-72AD-4D1E-A276-43AF936F1C44}" type="pres">
      <dgm:prSet presAssocID="{0B142539-5801-435D-9EEC-82087A5C9BD9}" presName="backup1" presStyleCnt="0"/>
      <dgm:spPr/>
    </dgm:pt>
    <dgm:pt modelId="{4AC42621-2AD6-4182-902E-A8F868F60DA3}" type="pres">
      <dgm:prSet presAssocID="{0B142539-5801-435D-9EEC-82087A5C9BD9}" presName="preLine1" presStyleLbl="parChTrans1D1" presStyleIdx="5" presStyleCnt="6"/>
      <dgm:spPr/>
    </dgm:pt>
    <dgm:pt modelId="{80410679-99B7-4776-93CB-F4A6F2811A7C}" type="pres">
      <dgm:prSet presAssocID="{0B142539-5801-435D-9EEC-82087A5C9BD9}" presName="desTx1" presStyleLbl="revTx" presStyleIdx="0" presStyleCnt="0">
        <dgm:presLayoutVars>
          <dgm:bulletEnabled val="1"/>
        </dgm:presLayoutVars>
      </dgm:prSet>
      <dgm:spPr/>
      <dgm:t>
        <a:bodyPr/>
        <a:lstStyle/>
        <a:p>
          <a:endParaRPr lang="es-ES"/>
        </a:p>
      </dgm:t>
    </dgm:pt>
  </dgm:ptLst>
  <dgm:cxnLst>
    <dgm:cxn modelId="{48E16BED-CFCD-4206-B63E-3E7AFA68576E}" srcId="{3F6917CC-27BE-3D43-9642-9BA730673F6C}" destId="{0B142539-5801-435D-9EEC-82087A5C9BD9}" srcOrd="2" destOrd="0" parTransId="{197468C4-9963-45ED-9206-A2AABADF4BDA}" sibTransId="{6EA10336-A496-4862-8ADE-5F92721CCE89}"/>
    <dgm:cxn modelId="{F09FC0D1-E93E-A641-9DA4-E99918FD501B}" type="presOf" srcId="{91EBE7FD-74FB-EC48-BD12-EADF9A9F5326}" destId="{5D0F2F5B-4C2F-684C-BD9C-08B2428CA754}" srcOrd="0" destOrd="0" presId="urn:microsoft.com/office/officeart/2009/3/layout/SubStepProcess"/>
    <dgm:cxn modelId="{C26B3F32-2798-544F-BA75-887E39CCCB06}" type="presOf" srcId="{02DA5890-94DC-C941-A862-4101A8725A34}" destId="{E68C44A7-B5EF-1E44-911B-9A417F15EC41}" srcOrd="0" destOrd="0" presId="urn:microsoft.com/office/officeart/2009/3/layout/SubStepProcess"/>
    <dgm:cxn modelId="{03A7C642-2B6B-C840-9287-6F8A4A2662C7}" srcId="{3F6917CC-27BE-3D43-9642-9BA730673F6C}" destId="{02DA5890-94DC-C941-A862-4101A8725A34}" srcOrd="0" destOrd="0" parTransId="{69BA71F4-6805-5C48-8BFB-FB1CE4E39D93}" sibTransId="{3BE22906-819A-F540-99EE-8EA1BCC5D7CC}"/>
    <dgm:cxn modelId="{A5F87136-C666-42B3-9D9F-9E69D93AF5DD}" type="presOf" srcId="{0B142539-5801-435D-9EEC-82087A5C9BD9}" destId="{80410679-99B7-4776-93CB-F4A6F2811A7C}" srcOrd="0" destOrd="0" presId="urn:microsoft.com/office/officeart/2009/3/layout/SubStepProcess"/>
    <dgm:cxn modelId="{4460896E-C244-B742-A93C-C0C0500DB6B3}" srcId="{3F6917CC-27BE-3D43-9642-9BA730673F6C}" destId="{F58D3E5B-07AC-F949-A070-C0EF8D8D320D}" srcOrd="1" destOrd="0" parTransId="{C65C0C7E-039D-FD49-8AD8-01A1733995BC}" sibTransId="{170B084E-EA8D-A04D-89DA-B661C09586AA}"/>
    <dgm:cxn modelId="{7CE96AFE-0872-1349-A07D-5641FCE53E78}" srcId="{91EBE7FD-74FB-EC48-BD12-EADF9A9F5326}" destId="{3F6917CC-27BE-3D43-9642-9BA730673F6C}" srcOrd="0" destOrd="0" parTransId="{DCD7C76A-BD9B-8946-8B4E-5657A4461E66}" sibTransId="{81D9EF2F-CB4E-BD47-8EC7-4AC441CFE2A2}"/>
    <dgm:cxn modelId="{FEFDB09C-975D-4A49-A8EF-9D99EBC2982D}" type="presOf" srcId="{F58D3E5B-07AC-F949-A070-C0EF8D8D320D}" destId="{6BB0C263-EECF-2A4A-AF71-A8F95C7D7AB8}" srcOrd="0" destOrd="0" presId="urn:microsoft.com/office/officeart/2009/3/layout/SubStepProcess"/>
    <dgm:cxn modelId="{707202B1-8697-D04F-BA4E-D771A8A0F8C9}" type="presOf" srcId="{3F6917CC-27BE-3D43-9642-9BA730673F6C}" destId="{FC0E1A1F-F67A-374C-9CDD-7969278F0308}" srcOrd="0" destOrd="0" presId="urn:microsoft.com/office/officeart/2009/3/layout/SubStepProcess"/>
    <dgm:cxn modelId="{7E808C34-5D52-E147-A13E-1577EFDFB9C1}" type="presParOf" srcId="{5D0F2F5B-4C2F-684C-BD9C-08B2428CA754}" destId="{FC0E1A1F-F67A-374C-9CDD-7969278F0308}" srcOrd="0" destOrd="0" presId="urn:microsoft.com/office/officeart/2009/3/layout/SubStepProcess"/>
    <dgm:cxn modelId="{3F1EBB9F-2AA2-AB41-A99C-0CA7C87847D0}" type="presParOf" srcId="{5D0F2F5B-4C2F-684C-BD9C-08B2428CA754}" destId="{4CD2D599-37BC-4E45-A736-1BB8786864A0}" srcOrd="1" destOrd="0" presId="urn:microsoft.com/office/officeart/2009/3/layout/SubStepProcess"/>
    <dgm:cxn modelId="{0EF64A3A-E79F-A843-9301-DFFF50210B30}" type="presParOf" srcId="{5D0F2F5B-4C2F-684C-BD9C-08B2428CA754}" destId="{C09DC074-FC10-8243-8DC9-C5ABA04C28D3}" srcOrd="2" destOrd="0" presId="urn:microsoft.com/office/officeart/2009/3/layout/SubStepProcess"/>
    <dgm:cxn modelId="{88722ABE-86FD-6142-89E4-D263A452195B}" type="presParOf" srcId="{C09DC074-FC10-8243-8DC9-C5ABA04C28D3}" destId="{DF38C0A9-76AE-6849-BC01-91F32E092E55}" srcOrd="0" destOrd="0" presId="urn:microsoft.com/office/officeart/2009/3/layout/SubStepProcess"/>
    <dgm:cxn modelId="{F1B6D2F6-0622-364B-8063-A9820FF8162F}" type="presParOf" srcId="{C09DC074-FC10-8243-8DC9-C5ABA04C28D3}" destId="{8A51A50F-A167-874A-883B-2FA39CC396E5}" srcOrd="1" destOrd="0" presId="urn:microsoft.com/office/officeart/2009/3/layout/SubStepProcess"/>
    <dgm:cxn modelId="{EE783440-A262-9149-93B6-E283788194F4}" type="presParOf" srcId="{8A51A50F-A167-874A-883B-2FA39CC396E5}" destId="{23FC7897-CB04-3447-BBFA-436F930670C8}" srcOrd="0" destOrd="0" presId="urn:microsoft.com/office/officeart/2009/3/layout/SubStepProcess"/>
    <dgm:cxn modelId="{1C3E2B4B-3807-0D42-91BA-2D05A1418E54}" type="presParOf" srcId="{8A51A50F-A167-874A-883B-2FA39CC396E5}" destId="{3912BAE6-89DC-7D4A-962F-A07B26715484}" srcOrd="1" destOrd="0" presId="urn:microsoft.com/office/officeart/2009/3/layout/SubStepProcess"/>
    <dgm:cxn modelId="{146AC031-64CE-8442-A7BC-D2A36ECDE913}" type="presParOf" srcId="{8A51A50F-A167-874A-883B-2FA39CC396E5}" destId="{D5A3AF45-4A06-2345-B549-61554E58A70A}" srcOrd="2" destOrd="0" presId="urn:microsoft.com/office/officeart/2009/3/layout/SubStepProcess"/>
    <dgm:cxn modelId="{C6CCD518-150E-5A46-8A30-496A115EE9C6}" type="presParOf" srcId="{8A51A50F-A167-874A-883B-2FA39CC396E5}" destId="{E68C44A7-B5EF-1E44-911B-9A417F15EC41}" srcOrd="3" destOrd="0" presId="urn:microsoft.com/office/officeart/2009/3/layout/SubStepProcess"/>
    <dgm:cxn modelId="{C118E843-E027-8141-A83D-7873B25191A5}" type="presParOf" srcId="{C09DC074-FC10-8243-8DC9-C5ABA04C28D3}" destId="{EEC1F742-51D9-1D48-AA24-083968267093}" srcOrd="2" destOrd="0" presId="urn:microsoft.com/office/officeart/2009/3/layout/SubStepProcess"/>
    <dgm:cxn modelId="{0EAB17CC-03FE-CA41-B045-B82ED615240B}" type="presParOf" srcId="{C09DC074-FC10-8243-8DC9-C5ABA04C28D3}" destId="{71B6328B-BDAC-154A-9C25-12AEFCB9B48A}" srcOrd="3" destOrd="0" presId="urn:microsoft.com/office/officeart/2009/3/layout/SubStepProcess"/>
    <dgm:cxn modelId="{2CFE9468-471D-C14D-ADAA-5E151E96EFB1}" type="presParOf" srcId="{71B6328B-BDAC-154A-9C25-12AEFCB9B48A}" destId="{31AF6371-A065-8F4B-B3F3-ABD88CED21A6}" srcOrd="0" destOrd="0" presId="urn:microsoft.com/office/officeart/2009/3/layout/SubStepProcess"/>
    <dgm:cxn modelId="{CABC6754-E841-CC4B-8B1E-311F51C0D4C4}" type="presParOf" srcId="{71B6328B-BDAC-154A-9C25-12AEFCB9B48A}" destId="{214B666B-20BA-994B-882E-044E3019CDD8}" srcOrd="1" destOrd="0" presId="urn:microsoft.com/office/officeart/2009/3/layout/SubStepProcess"/>
    <dgm:cxn modelId="{FFDABCF9-A464-7247-898C-19D00A9976DC}" type="presParOf" srcId="{71B6328B-BDAC-154A-9C25-12AEFCB9B48A}" destId="{258146B9-3399-C641-8783-F2B4D1BBC536}" srcOrd="2" destOrd="0" presId="urn:microsoft.com/office/officeart/2009/3/layout/SubStepProcess"/>
    <dgm:cxn modelId="{44D5E180-54FE-844B-930D-CE765D8BB9F4}" type="presParOf" srcId="{71B6328B-BDAC-154A-9C25-12AEFCB9B48A}" destId="{6BB0C263-EECF-2A4A-AF71-A8F95C7D7AB8}" srcOrd="3" destOrd="0" presId="urn:microsoft.com/office/officeart/2009/3/layout/SubStepProcess"/>
    <dgm:cxn modelId="{22BA8D39-571C-487B-BFA2-AE4C96E03A00}" type="presParOf" srcId="{C09DC074-FC10-8243-8DC9-C5ABA04C28D3}" destId="{CCA02232-BED7-4EA9-A43D-73C18C659E0C}" srcOrd="4" destOrd="0" presId="urn:microsoft.com/office/officeart/2009/3/layout/SubStepProcess"/>
    <dgm:cxn modelId="{69AD3069-BFD3-4A74-A1BC-AE305E191E06}" type="presParOf" srcId="{C09DC074-FC10-8243-8DC9-C5ABA04C28D3}" destId="{E2541669-485B-41A9-B569-EF0CAFD9F4B8}" srcOrd="5" destOrd="0" presId="urn:microsoft.com/office/officeart/2009/3/layout/SubStepProcess"/>
    <dgm:cxn modelId="{1BA39563-4246-498F-8573-30ACB254F796}" type="presParOf" srcId="{E2541669-485B-41A9-B569-EF0CAFD9F4B8}" destId="{028C0796-280F-4B0B-A3B8-72AC7E69BA64}" srcOrd="0" destOrd="0" presId="urn:microsoft.com/office/officeart/2009/3/layout/SubStepProcess"/>
    <dgm:cxn modelId="{42CF7FE2-2CEE-443A-B715-492C7F977E23}" type="presParOf" srcId="{E2541669-485B-41A9-B569-EF0CAFD9F4B8}" destId="{EE2528C4-72AD-4D1E-A276-43AF936F1C44}" srcOrd="1" destOrd="0" presId="urn:microsoft.com/office/officeart/2009/3/layout/SubStepProcess"/>
    <dgm:cxn modelId="{E6525AFC-AA95-4343-95D4-018E592A0DF0}" type="presParOf" srcId="{E2541669-485B-41A9-B569-EF0CAFD9F4B8}" destId="{4AC42621-2AD6-4182-902E-A8F868F60DA3}" srcOrd="2" destOrd="0" presId="urn:microsoft.com/office/officeart/2009/3/layout/SubStepProcess"/>
    <dgm:cxn modelId="{A3FA7F3D-A924-4B7A-832E-F6B819A8A728}" type="presParOf" srcId="{E2541669-485B-41A9-B569-EF0CAFD9F4B8}" destId="{80410679-99B7-4776-93CB-F4A6F2811A7C}"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469DA5C-999A-7549-A920-4E020EE92443}" type="doc">
      <dgm:prSet loTypeId="urn:microsoft.com/office/officeart/2008/layout/SquareAccentList" loCatId="" qsTypeId="urn:microsoft.com/office/officeart/2005/8/quickstyle/simple4" qsCatId="simple" csTypeId="urn:microsoft.com/office/officeart/2005/8/colors/accent1_4" csCatId="accent1" phldr="1"/>
      <dgm:spPr/>
      <dgm:t>
        <a:bodyPr/>
        <a:lstStyle/>
        <a:p>
          <a:endParaRPr lang="es-ES_tradnl"/>
        </a:p>
      </dgm:t>
    </dgm:pt>
    <dgm:pt modelId="{03FB814B-D880-D347-8C16-2D82D9ADA2D7}">
      <dgm:prSet phldrT="[Texto]" custT="1"/>
      <dgm:spPr/>
      <dgm:t>
        <a:bodyPr/>
        <a:lstStyle/>
        <a:p>
          <a:r>
            <a:rPr lang="es-ES_tradnl" sz="1400" b="1" dirty="0">
              <a:latin typeface="+mn-lt"/>
              <a:ea typeface="Arial" charset="0"/>
              <a:cs typeface="Arial" charset="0"/>
            </a:rPr>
            <a:t>Opinión </a:t>
          </a:r>
          <a:r>
            <a:rPr lang="es-ES" sz="1400" b="1" dirty="0">
              <a:latin typeface="+mn-lt"/>
            </a:rPr>
            <a:t>Auditores Internos </a:t>
          </a:r>
          <a:endParaRPr lang="es-ES_tradnl" sz="1400" b="1" dirty="0">
            <a:latin typeface="+mn-lt"/>
          </a:endParaRPr>
        </a:p>
      </dgm:t>
    </dgm:pt>
    <dgm:pt modelId="{F03A57BE-8DB2-584D-96D3-36332C4B745B}" type="parTrans" cxnId="{1C450869-1D7D-2B4C-9157-3E4C33455C60}">
      <dgm:prSet/>
      <dgm:spPr/>
      <dgm:t>
        <a:bodyPr/>
        <a:lstStyle/>
        <a:p>
          <a:endParaRPr lang="es-ES_tradnl" sz="1100"/>
        </a:p>
      </dgm:t>
    </dgm:pt>
    <dgm:pt modelId="{5097BDE8-18B5-C347-82C4-651235B9AC20}" type="sibTrans" cxnId="{1C450869-1D7D-2B4C-9157-3E4C33455C60}">
      <dgm:prSet/>
      <dgm:spPr/>
      <dgm:t>
        <a:bodyPr/>
        <a:lstStyle/>
        <a:p>
          <a:endParaRPr lang="es-ES_tradnl" sz="1100"/>
        </a:p>
      </dgm:t>
    </dgm:pt>
    <dgm:pt modelId="{3B38EAF9-9896-E140-B7EE-7FA8219D29FA}">
      <dgm:prSet phldrT="[Texto]" custT="1"/>
      <dgm:spPr/>
      <dgm:t>
        <a:bodyPr/>
        <a:lstStyle/>
        <a:p>
          <a:r>
            <a:rPr lang="es-ES" sz="1100" dirty="0"/>
            <a:t>Características</a:t>
          </a:r>
          <a:endParaRPr lang="es-ES_tradnl" sz="1100" dirty="0"/>
        </a:p>
      </dgm:t>
    </dgm:pt>
    <dgm:pt modelId="{4332D926-9C30-8A47-8F5A-C12E31880E28}" type="parTrans" cxnId="{59847752-3AF5-1949-961B-A06737089352}">
      <dgm:prSet/>
      <dgm:spPr/>
      <dgm:t>
        <a:bodyPr/>
        <a:lstStyle/>
        <a:p>
          <a:endParaRPr lang="es-ES_tradnl" sz="1100"/>
        </a:p>
      </dgm:t>
    </dgm:pt>
    <dgm:pt modelId="{A3AE37F7-66D1-2C4E-8D9E-2C8245643F88}" type="sibTrans" cxnId="{59847752-3AF5-1949-961B-A06737089352}">
      <dgm:prSet/>
      <dgm:spPr/>
      <dgm:t>
        <a:bodyPr/>
        <a:lstStyle/>
        <a:p>
          <a:endParaRPr lang="es-ES_tradnl" sz="1100"/>
        </a:p>
      </dgm:t>
    </dgm:pt>
    <dgm:pt modelId="{47F30B9B-979D-4C6F-A9B9-53E91E177331}">
      <dgm:prSet phldrT="[Texto]" custT="1"/>
      <dgm:spPr/>
      <dgm:t>
        <a:bodyPr/>
        <a:lstStyle/>
        <a:p>
          <a:r>
            <a:rPr lang="es-ES" sz="1100" dirty="0"/>
            <a:t>Acciones </a:t>
          </a:r>
          <a:endParaRPr lang="es-ES_tradnl" sz="1100" dirty="0"/>
        </a:p>
      </dgm:t>
    </dgm:pt>
    <dgm:pt modelId="{292C6506-91D9-48A6-A305-C28904C35BAD}" type="parTrans" cxnId="{0ABC6545-A6CD-4A93-8AFB-644380F12319}">
      <dgm:prSet/>
      <dgm:spPr/>
      <dgm:t>
        <a:bodyPr/>
        <a:lstStyle/>
        <a:p>
          <a:endParaRPr lang="es-ES"/>
        </a:p>
      </dgm:t>
    </dgm:pt>
    <dgm:pt modelId="{17A5F3E9-65B7-4BD1-9027-AF5059402B47}" type="sibTrans" cxnId="{0ABC6545-A6CD-4A93-8AFB-644380F12319}">
      <dgm:prSet/>
      <dgm:spPr/>
      <dgm:t>
        <a:bodyPr/>
        <a:lstStyle/>
        <a:p>
          <a:endParaRPr lang="es-ES"/>
        </a:p>
      </dgm:t>
    </dgm:pt>
    <dgm:pt modelId="{50A4BF91-1365-49D5-8A4C-7FA85EAD2AF7}">
      <dgm:prSet phldrT="[Texto]" custT="1"/>
      <dgm:spPr/>
      <dgm:t>
        <a:bodyPr/>
        <a:lstStyle/>
        <a:p>
          <a:r>
            <a:rPr lang="es-ES" sz="1100" dirty="0"/>
            <a:t>Prevenir los riesgos de fraude</a:t>
          </a:r>
          <a:endParaRPr lang="es-ES_tradnl" sz="1100" dirty="0"/>
        </a:p>
      </dgm:t>
    </dgm:pt>
    <dgm:pt modelId="{8476BC26-F867-4616-B88C-BAD508C76E70}" type="parTrans" cxnId="{8FA3B2FE-1762-4499-90A3-CC737E986246}">
      <dgm:prSet/>
      <dgm:spPr/>
      <dgm:t>
        <a:bodyPr/>
        <a:lstStyle/>
        <a:p>
          <a:endParaRPr lang="es-ES"/>
        </a:p>
      </dgm:t>
    </dgm:pt>
    <dgm:pt modelId="{2FACC6D4-EFDF-4256-84CD-DCE6937F9399}" type="sibTrans" cxnId="{8FA3B2FE-1762-4499-90A3-CC737E986246}">
      <dgm:prSet/>
      <dgm:spPr/>
      <dgm:t>
        <a:bodyPr/>
        <a:lstStyle/>
        <a:p>
          <a:endParaRPr lang="es-ES"/>
        </a:p>
      </dgm:t>
    </dgm:pt>
    <dgm:pt modelId="{01B36513-45FE-2144-9759-A4C64B7D9A9E}" type="pres">
      <dgm:prSet presAssocID="{2469DA5C-999A-7549-A920-4E020EE92443}" presName="layout" presStyleCnt="0">
        <dgm:presLayoutVars>
          <dgm:chMax/>
          <dgm:chPref/>
          <dgm:dir/>
          <dgm:resizeHandles/>
        </dgm:presLayoutVars>
      </dgm:prSet>
      <dgm:spPr/>
      <dgm:t>
        <a:bodyPr/>
        <a:lstStyle/>
        <a:p>
          <a:endParaRPr lang="es-ES"/>
        </a:p>
      </dgm:t>
    </dgm:pt>
    <dgm:pt modelId="{689E900F-5AE4-E845-8808-08A551655A56}" type="pres">
      <dgm:prSet presAssocID="{03FB814B-D880-D347-8C16-2D82D9ADA2D7}" presName="root" presStyleCnt="0">
        <dgm:presLayoutVars>
          <dgm:chMax/>
          <dgm:chPref/>
        </dgm:presLayoutVars>
      </dgm:prSet>
      <dgm:spPr/>
    </dgm:pt>
    <dgm:pt modelId="{AAA1C538-684D-5143-949C-06610CEB45EF}" type="pres">
      <dgm:prSet presAssocID="{03FB814B-D880-D347-8C16-2D82D9ADA2D7}" presName="rootComposite" presStyleCnt="0">
        <dgm:presLayoutVars/>
      </dgm:prSet>
      <dgm:spPr/>
    </dgm:pt>
    <dgm:pt modelId="{002D1163-FF64-A94D-B828-D1494F884FD9}" type="pres">
      <dgm:prSet presAssocID="{03FB814B-D880-D347-8C16-2D82D9ADA2D7}" presName="ParentAccent" presStyleLbl="alignNode1" presStyleIdx="0" presStyleCnt="1"/>
      <dgm:spPr/>
    </dgm:pt>
    <dgm:pt modelId="{BF9B69CF-1B3E-9C46-AEBD-9ADE9C2D92C3}" type="pres">
      <dgm:prSet presAssocID="{03FB814B-D880-D347-8C16-2D82D9ADA2D7}" presName="ParentSmallAccent" presStyleLbl="fgAcc1" presStyleIdx="0" presStyleCnt="1"/>
      <dgm:spPr/>
    </dgm:pt>
    <dgm:pt modelId="{BAFC17D7-E621-D541-A61E-0DB0C74BB16A}" type="pres">
      <dgm:prSet presAssocID="{03FB814B-D880-D347-8C16-2D82D9ADA2D7}" presName="Parent" presStyleLbl="revTx" presStyleIdx="0" presStyleCnt="4">
        <dgm:presLayoutVars>
          <dgm:chMax/>
          <dgm:chPref val="4"/>
          <dgm:bulletEnabled val="1"/>
        </dgm:presLayoutVars>
      </dgm:prSet>
      <dgm:spPr/>
      <dgm:t>
        <a:bodyPr/>
        <a:lstStyle/>
        <a:p>
          <a:endParaRPr lang="es-ES"/>
        </a:p>
      </dgm:t>
    </dgm:pt>
    <dgm:pt modelId="{CA7AA774-8510-E44A-A439-B47C23DC8C13}" type="pres">
      <dgm:prSet presAssocID="{03FB814B-D880-D347-8C16-2D82D9ADA2D7}" presName="childShape" presStyleCnt="0">
        <dgm:presLayoutVars>
          <dgm:chMax val="0"/>
          <dgm:chPref val="0"/>
        </dgm:presLayoutVars>
      </dgm:prSet>
      <dgm:spPr/>
    </dgm:pt>
    <dgm:pt modelId="{577A2E0F-E4C0-F148-878A-C7E632F7BF5D}" type="pres">
      <dgm:prSet presAssocID="{3B38EAF9-9896-E140-B7EE-7FA8219D29FA}" presName="childComposite" presStyleCnt="0">
        <dgm:presLayoutVars>
          <dgm:chMax val="0"/>
          <dgm:chPref val="0"/>
        </dgm:presLayoutVars>
      </dgm:prSet>
      <dgm:spPr/>
    </dgm:pt>
    <dgm:pt modelId="{8E38121C-890F-5B4A-91FA-F9941CFC15B5}" type="pres">
      <dgm:prSet presAssocID="{3B38EAF9-9896-E140-B7EE-7FA8219D29FA}" presName="ChildAccent" presStyleLbl="solidFgAcc1" presStyleIdx="0" presStyleCnt="3"/>
      <dgm:spPr/>
    </dgm:pt>
    <dgm:pt modelId="{2E22F153-B143-1E49-87AE-A0FCC852B223}" type="pres">
      <dgm:prSet presAssocID="{3B38EAF9-9896-E140-B7EE-7FA8219D29FA}" presName="Child" presStyleLbl="revTx" presStyleIdx="1" presStyleCnt="4">
        <dgm:presLayoutVars>
          <dgm:chMax val="0"/>
          <dgm:chPref val="0"/>
          <dgm:bulletEnabled val="1"/>
        </dgm:presLayoutVars>
      </dgm:prSet>
      <dgm:spPr/>
      <dgm:t>
        <a:bodyPr/>
        <a:lstStyle/>
        <a:p>
          <a:endParaRPr lang="es-ES"/>
        </a:p>
      </dgm:t>
    </dgm:pt>
    <dgm:pt modelId="{7F89BE88-0A56-40C5-B407-87FFA3BD8334}" type="pres">
      <dgm:prSet presAssocID="{47F30B9B-979D-4C6F-A9B9-53E91E177331}" presName="childComposite" presStyleCnt="0">
        <dgm:presLayoutVars>
          <dgm:chMax val="0"/>
          <dgm:chPref val="0"/>
        </dgm:presLayoutVars>
      </dgm:prSet>
      <dgm:spPr/>
    </dgm:pt>
    <dgm:pt modelId="{FCEC9FC4-985A-470C-8037-C9EA8AE5F184}" type="pres">
      <dgm:prSet presAssocID="{47F30B9B-979D-4C6F-A9B9-53E91E177331}" presName="ChildAccent" presStyleLbl="solidFgAcc1" presStyleIdx="1" presStyleCnt="3"/>
      <dgm:spPr/>
    </dgm:pt>
    <dgm:pt modelId="{EF63EC8F-206F-4B36-B9F9-2E9AE26185D7}" type="pres">
      <dgm:prSet presAssocID="{47F30B9B-979D-4C6F-A9B9-53E91E177331}" presName="Child" presStyleLbl="revTx" presStyleIdx="2" presStyleCnt="4">
        <dgm:presLayoutVars>
          <dgm:chMax val="0"/>
          <dgm:chPref val="0"/>
          <dgm:bulletEnabled val="1"/>
        </dgm:presLayoutVars>
      </dgm:prSet>
      <dgm:spPr/>
      <dgm:t>
        <a:bodyPr/>
        <a:lstStyle/>
        <a:p>
          <a:endParaRPr lang="es-ES"/>
        </a:p>
      </dgm:t>
    </dgm:pt>
    <dgm:pt modelId="{D51DF5EE-7E29-4085-98AE-F9D2D48ECC73}" type="pres">
      <dgm:prSet presAssocID="{50A4BF91-1365-49D5-8A4C-7FA85EAD2AF7}" presName="childComposite" presStyleCnt="0">
        <dgm:presLayoutVars>
          <dgm:chMax val="0"/>
          <dgm:chPref val="0"/>
        </dgm:presLayoutVars>
      </dgm:prSet>
      <dgm:spPr/>
    </dgm:pt>
    <dgm:pt modelId="{0A1FAD39-5FD8-4110-B1F2-B4E5D88292E5}" type="pres">
      <dgm:prSet presAssocID="{50A4BF91-1365-49D5-8A4C-7FA85EAD2AF7}" presName="ChildAccent" presStyleLbl="solidFgAcc1" presStyleIdx="2" presStyleCnt="3"/>
      <dgm:spPr/>
    </dgm:pt>
    <dgm:pt modelId="{6263B920-E1DF-4DA4-A0D6-454A1DA770EA}" type="pres">
      <dgm:prSet presAssocID="{50A4BF91-1365-49D5-8A4C-7FA85EAD2AF7}" presName="Child" presStyleLbl="revTx" presStyleIdx="3" presStyleCnt="4">
        <dgm:presLayoutVars>
          <dgm:chMax val="0"/>
          <dgm:chPref val="0"/>
          <dgm:bulletEnabled val="1"/>
        </dgm:presLayoutVars>
      </dgm:prSet>
      <dgm:spPr/>
      <dgm:t>
        <a:bodyPr/>
        <a:lstStyle/>
        <a:p>
          <a:endParaRPr lang="es-ES"/>
        </a:p>
      </dgm:t>
    </dgm:pt>
  </dgm:ptLst>
  <dgm:cxnLst>
    <dgm:cxn modelId="{02763902-4BF0-7448-87AC-04967A30BCBD}" type="presOf" srcId="{3B38EAF9-9896-E140-B7EE-7FA8219D29FA}" destId="{2E22F153-B143-1E49-87AE-A0FCC852B223}" srcOrd="0" destOrd="0" presId="urn:microsoft.com/office/officeart/2008/layout/SquareAccentList"/>
    <dgm:cxn modelId="{59847752-3AF5-1949-961B-A06737089352}" srcId="{03FB814B-D880-D347-8C16-2D82D9ADA2D7}" destId="{3B38EAF9-9896-E140-B7EE-7FA8219D29FA}" srcOrd="0" destOrd="0" parTransId="{4332D926-9C30-8A47-8F5A-C12E31880E28}" sibTransId="{A3AE37F7-66D1-2C4E-8D9E-2C8245643F88}"/>
    <dgm:cxn modelId="{FA004146-C8D1-4CDF-BEC5-CACE6638C2E4}" type="presOf" srcId="{50A4BF91-1365-49D5-8A4C-7FA85EAD2AF7}" destId="{6263B920-E1DF-4DA4-A0D6-454A1DA770EA}" srcOrd="0" destOrd="0" presId="urn:microsoft.com/office/officeart/2008/layout/SquareAccentList"/>
    <dgm:cxn modelId="{8FA3B2FE-1762-4499-90A3-CC737E986246}" srcId="{03FB814B-D880-D347-8C16-2D82D9ADA2D7}" destId="{50A4BF91-1365-49D5-8A4C-7FA85EAD2AF7}" srcOrd="2" destOrd="0" parTransId="{8476BC26-F867-4616-B88C-BAD508C76E70}" sibTransId="{2FACC6D4-EFDF-4256-84CD-DCE6937F9399}"/>
    <dgm:cxn modelId="{1C450869-1D7D-2B4C-9157-3E4C33455C60}" srcId="{2469DA5C-999A-7549-A920-4E020EE92443}" destId="{03FB814B-D880-D347-8C16-2D82D9ADA2D7}" srcOrd="0" destOrd="0" parTransId="{F03A57BE-8DB2-584D-96D3-36332C4B745B}" sibTransId="{5097BDE8-18B5-C347-82C4-651235B9AC20}"/>
    <dgm:cxn modelId="{862F4584-D7BE-064E-A473-9B26A7A8F1F1}" type="presOf" srcId="{03FB814B-D880-D347-8C16-2D82D9ADA2D7}" destId="{BAFC17D7-E621-D541-A61E-0DB0C74BB16A}" srcOrd="0" destOrd="0" presId="urn:microsoft.com/office/officeart/2008/layout/SquareAccentList"/>
    <dgm:cxn modelId="{0ABC6545-A6CD-4A93-8AFB-644380F12319}" srcId="{03FB814B-D880-D347-8C16-2D82D9ADA2D7}" destId="{47F30B9B-979D-4C6F-A9B9-53E91E177331}" srcOrd="1" destOrd="0" parTransId="{292C6506-91D9-48A6-A305-C28904C35BAD}" sibTransId="{17A5F3E9-65B7-4BD1-9027-AF5059402B47}"/>
    <dgm:cxn modelId="{5314A901-AF0B-42ED-A734-20520921E2AB}" type="presOf" srcId="{47F30B9B-979D-4C6F-A9B9-53E91E177331}" destId="{EF63EC8F-206F-4B36-B9F9-2E9AE26185D7}" srcOrd="0" destOrd="0" presId="urn:microsoft.com/office/officeart/2008/layout/SquareAccentList"/>
    <dgm:cxn modelId="{665C198A-542B-9E4F-B561-42D00700C5BC}" type="presOf" srcId="{2469DA5C-999A-7549-A920-4E020EE92443}" destId="{01B36513-45FE-2144-9759-A4C64B7D9A9E}" srcOrd="0" destOrd="0" presId="urn:microsoft.com/office/officeart/2008/layout/SquareAccentList"/>
    <dgm:cxn modelId="{E317C125-4AAC-BE4A-8964-8C28D9EDDC02}" type="presParOf" srcId="{01B36513-45FE-2144-9759-A4C64B7D9A9E}" destId="{689E900F-5AE4-E845-8808-08A551655A56}" srcOrd="0" destOrd="0" presId="urn:microsoft.com/office/officeart/2008/layout/SquareAccentList"/>
    <dgm:cxn modelId="{2CA6D305-D3FE-A646-A178-5E27CAEBAEF6}" type="presParOf" srcId="{689E900F-5AE4-E845-8808-08A551655A56}" destId="{AAA1C538-684D-5143-949C-06610CEB45EF}" srcOrd="0" destOrd="0" presId="urn:microsoft.com/office/officeart/2008/layout/SquareAccentList"/>
    <dgm:cxn modelId="{2DE4E8C6-FA0F-E24B-8DDA-CD6DAE282703}" type="presParOf" srcId="{AAA1C538-684D-5143-949C-06610CEB45EF}" destId="{002D1163-FF64-A94D-B828-D1494F884FD9}" srcOrd="0" destOrd="0" presId="urn:microsoft.com/office/officeart/2008/layout/SquareAccentList"/>
    <dgm:cxn modelId="{10FB2D9A-9E20-6E43-B214-4295E1E5AB34}" type="presParOf" srcId="{AAA1C538-684D-5143-949C-06610CEB45EF}" destId="{BF9B69CF-1B3E-9C46-AEBD-9ADE9C2D92C3}" srcOrd="1" destOrd="0" presId="urn:microsoft.com/office/officeart/2008/layout/SquareAccentList"/>
    <dgm:cxn modelId="{8F2046C6-3794-FB44-B8A0-5F1A26977FA4}" type="presParOf" srcId="{AAA1C538-684D-5143-949C-06610CEB45EF}" destId="{BAFC17D7-E621-D541-A61E-0DB0C74BB16A}" srcOrd="2" destOrd="0" presId="urn:microsoft.com/office/officeart/2008/layout/SquareAccentList"/>
    <dgm:cxn modelId="{5E9D259E-5AD9-824D-9298-ABB3F68BAD0F}" type="presParOf" srcId="{689E900F-5AE4-E845-8808-08A551655A56}" destId="{CA7AA774-8510-E44A-A439-B47C23DC8C13}" srcOrd="1" destOrd="0" presId="urn:microsoft.com/office/officeart/2008/layout/SquareAccentList"/>
    <dgm:cxn modelId="{8D3698CC-FAA8-EB42-8C5F-39CED15E7E93}" type="presParOf" srcId="{CA7AA774-8510-E44A-A439-B47C23DC8C13}" destId="{577A2E0F-E4C0-F148-878A-C7E632F7BF5D}" srcOrd="0" destOrd="0" presId="urn:microsoft.com/office/officeart/2008/layout/SquareAccentList"/>
    <dgm:cxn modelId="{9B4F9DD2-A0B3-A14C-892E-A52287BC9542}" type="presParOf" srcId="{577A2E0F-E4C0-F148-878A-C7E632F7BF5D}" destId="{8E38121C-890F-5B4A-91FA-F9941CFC15B5}" srcOrd="0" destOrd="0" presId="urn:microsoft.com/office/officeart/2008/layout/SquareAccentList"/>
    <dgm:cxn modelId="{D72AED7B-4CF6-3A4D-B28C-A13E6258B910}" type="presParOf" srcId="{577A2E0F-E4C0-F148-878A-C7E632F7BF5D}" destId="{2E22F153-B143-1E49-87AE-A0FCC852B223}" srcOrd="1" destOrd="0" presId="urn:microsoft.com/office/officeart/2008/layout/SquareAccentList"/>
    <dgm:cxn modelId="{58600BA6-FE46-4FCD-89A8-9BBACF907BF6}" type="presParOf" srcId="{CA7AA774-8510-E44A-A439-B47C23DC8C13}" destId="{7F89BE88-0A56-40C5-B407-87FFA3BD8334}" srcOrd="1" destOrd="0" presId="urn:microsoft.com/office/officeart/2008/layout/SquareAccentList"/>
    <dgm:cxn modelId="{07C62CBE-7CC0-41C8-B53C-4197FCB0FC2C}" type="presParOf" srcId="{7F89BE88-0A56-40C5-B407-87FFA3BD8334}" destId="{FCEC9FC4-985A-470C-8037-C9EA8AE5F184}" srcOrd="0" destOrd="0" presId="urn:microsoft.com/office/officeart/2008/layout/SquareAccentList"/>
    <dgm:cxn modelId="{1D841114-1323-444C-87AE-0A96DCD701DF}" type="presParOf" srcId="{7F89BE88-0A56-40C5-B407-87FFA3BD8334}" destId="{EF63EC8F-206F-4B36-B9F9-2E9AE26185D7}" srcOrd="1" destOrd="0" presId="urn:microsoft.com/office/officeart/2008/layout/SquareAccentList"/>
    <dgm:cxn modelId="{E211E649-5603-456D-B813-5C4F16BF5A8C}" type="presParOf" srcId="{CA7AA774-8510-E44A-A439-B47C23DC8C13}" destId="{D51DF5EE-7E29-4085-98AE-F9D2D48ECC73}" srcOrd="2" destOrd="0" presId="urn:microsoft.com/office/officeart/2008/layout/SquareAccentList"/>
    <dgm:cxn modelId="{FC551987-9039-4F16-83C8-91D634F2156B}" type="presParOf" srcId="{D51DF5EE-7E29-4085-98AE-F9D2D48ECC73}" destId="{0A1FAD39-5FD8-4110-B1F2-B4E5D88292E5}" srcOrd="0" destOrd="0" presId="urn:microsoft.com/office/officeart/2008/layout/SquareAccentList"/>
    <dgm:cxn modelId="{51DD7E72-7E52-4A7D-B8CA-C871CE4405A2}" type="presParOf" srcId="{D51DF5EE-7E29-4085-98AE-F9D2D48ECC73}" destId="{6263B920-E1DF-4DA4-A0D6-454A1DA770EA}"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45987-96DC-4BAF-86D4-180F670DF4A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83135EB9-5697-4250-9A05-425AD46261E5}">
      <dgm:prSet custT="1"/>
      <dgm:spPr/>
      <dgm:t>
        <a:bodyPr/>
        <a:lstStyle/>
        <a:p>
          <a:pPr rtl="0"/>
          <a:r>
            <a:rPr lang="es-MX" sz="1400" b="0" i="0" dirty="0"/>
            <a:t>Eficacia y eficiencia de las operaciones</a:t>
          </a:r>
          <a:endParaRPr lang="es-EC" sz="1400" dirty="0"/>
        </a:p>
      </dgm:t>
    </dgm:pt>
    <dgm:pt modelId="{A71186D2-7E58-474E-8310-DDC9F72C9C92}" type="parTrans" cxnId="{85C9301F-B0D7-4FAE-8906-C38AEA9E30D9}">
      <dgm:prSet/>
      <dgm:spPr/>
      <dgm:t>
        <a:bodyPr/>
        <a:lstStyle/>
        <a:p>
          <a:endParaRPr lang="es-ES" sz="1400"/>
        </a:p>
      </dgm:t>
    </dgm:pt>
    <dgm:pt modelId="{9A260E10-3A6F-42D0-978F-B751A35151DB}" type="sibTrans" cxnId="{85C9301F-B0D7-4FAE-8906-C38AEA9E30D9}">
      <dgm:prSet/>
      <dgm:spPr/>
      <dgm:t>
        <a:bodyPr/>
        <a:lstStyle/>
        <a:p>
          <a:endParaRPr lang="es-ES" sz="1400"/>
        </a:p>
      </dgm:t>
    </dgm:pt>
    <dgm:pt modelId="{FB2B5A79-E9DA-42C8-85F2-AA02DE5C3D19}">
      <dgm:prSet custT="1"/>
      <dgm:spPr/>
      <dgm:t>
        <a:bodyPr/>
        <a:lstStyle/>
        <a:p>
          <a:pPr rtl="0"/>
          <a:r>
            <a:rPr lang="es-ES" sz="1400" dirty="0"/>
            <a:t>Información financiera confiable, oportuna e integra</a:t>
          </a:r>
          <a:endParaRPr lang="es-EC" sz="1400" dirty="0"/>
        </a:p>
      </dgm:t>
    </dgm:pt>
    <dgm:pt modelId="{63AF7539-9635-42AF-AD78-61B7F3D9B75B}" type="parTrans" cxnId="{1E130456-74D2-4D02-8508-495AA9920034}">
      <dgm:prSet/>
      <dgm:spPr/>
      <dgm:t>
        <a:bodyPr/>
        <a:lstStyle/>
        <a:p>
          <a:endParaRPr lang="es-ES" sz="1400"/>
        </a:p>
      </dgm:t>
    </dgm:pt>
    <dgm:pt modelId="{1A6127D4-C560-407E-9B9A-F6444B0674D2}" type="sibTrans" cxnId="{1E130456-74D2-4D02-8508-495AA9920034}">
      <dgm:prSet/>
      <dgm:spPr/>
      <dgm:t>
        <a:bodyPr/>
        <a:lstStyle/>
        <a:p>
          <a:endParaRPr lang="es-ES" sz="1400"/>
        </a:p>
      </dgm:t>
    </dgm:pt>
    <dgm:pt modelId="{88B02231-6B14-4644-A44F-DDB4316430E0}">
      <dgm:prSet custT="1"/>
      <dgm:spPr/>
      <dgm:t>
        <a:bodyPr/>
        <a:lstStyle/>
        <a:p>
          <a:pPr rtl="0"/>
          <a:r>
            <a:rPr lang="es-ES" sz="1400" dirty="0"/>
            <a:t>Cumplir con normativa legal vigente</a:t>
          </a:r>
          <a:endParaRPr lang="es-EC" sz="1400" dirty="0"/>
        </a:p>
      </dgm:t>
    </dgm:pt>
    <dgm:pt modelId="{182597D3-88EB-4792-BE46-AA6D8A66C05F}" type="sibTrans" cxnId="{05D697CD-18F3-4E88-88A5-26FC2C694F99}">
      <dgm:prSet/>
      <dgm:spPr/>
      <dgm:t>
        <a:bodyPr/>
        <a:lstStyle/>
        <a:p>
          <a:endParaRPr lang="es-ES" sz="1400"/>
        </a:p>
      </dgm:t>
    </dgm:pt>
    <dgm:pt modelId="{FE466DE2-C62B-4184-9839-71054E8645A9}" type="parTrans" cxnId="{05D697CD-18F3-4E88-88A5-26FC2C694F99}">
      <dgm:prSet/>
      <dgm:spPr/>
      <dgm:t>
        <a:bodyPr/>
        <a:lstStyle/>
        <a:p>
          <a:endParaRPr lang="es-ES" sz="1400"/>
        </a:p>
      </dgm:t>
    </dgm:pt>
    <dgm:pt modelId="{0EF37640-BAC0-43C5-9725-BA6A96135DDA}">
      <dgm:prSet custT="1"/>
      <dgm:spPr/>
      <dgm:t>
        <a:bodyPr/>
        <a:lstStyle/>
        <a:p>
          <a:pPr rtl="0"/>
          <a:r>
            <a:rPr lang="es-MX" sz="1400" dirty="0"/>
            <a:t>Seguridad razonable sobre la administración de riesgos.</a:t>
          </a:r>
          <a:endParaRPr lang="es-EC" sz="1400" dirty="0"/>
        </a:p>
      </dgm:t>
    </dgm:pt>
    <dgm:pt modelId="{1A45A18E-9698-4F84-8AE1-FE81FCC0F006}" type="sibTrans" cxnId="{CCE68224-4630-4B51-A112-EE1920C11CDE}">
      <dgm:prSet/>
      <dgm:spPr/>
      <dgm:t>
        <a:bodyPr/>
        <a:lstStyle/>
        <a:p>
          <a:endParaRPr lang="es-ES" sz="1400"/>
        </a:p>
      </dgm:t>
    </dgm:pt>
    <dgm:pt modelId="{A269C357-7A04-4336-B765-ED0DA0D3EAC8}" type="parTrans" cxnId="{CCE68224-4630-4B51-A112-EE1920C11CDE}">
      <dgm:prSet/>
      <dgm:spPr/>
      <dgm:t>
        <a:bodyPr/>
        <a:lstStyle/>
        <a:p>
          <a:endParaRPr lang="es-ES" sz="1400"/>
        </a:p>
      </dgm:t>
    </dgm:pt>
    <dgm:pt modelId="{A1C00CA6-D080-4775-A53A-F762C15EC44B}" type="pres">
      <dgm:prSet presAssocID="{09845987-96DC-4BAF-86D4-180F670DF4A1}" presName="outerComposite" presStyleCnt="0">
        <dgm:presLayoutVars>
          <dgm:chMax val="5"/>
          <dgm:dir/>
          <dgm:resizeHandles val="exact"/>
        </dgm:presLayoutVars>
      </dgm:prSet>
      <dgm:spPr/>
      <dgm:t>
        <a:bodyPr/>
        <a:lstStyle/>
        <a:p>
          <a:endParaRPr lang="es-ES"/>
        </a:p>
      </dgm:t>
    </dgm:pt>
    <dgm:pt modelId="{C7C7CF3E-2638-4281-9CD3-258A61553952}" type="pres">
      <dgm:prSet presAssocID="{09845987-96DC-4BAF-86D4-180F670DF4A1}" presName="dummyMaxCanvas" presStyleCnt="0">
        <dgm:presLayoutVars/>
      </dgm:prSet>
      <dgm:spPr/>
    </dgm:pt>
    <dgm:pt modelId="{75FF7816-F3C1-4945-B365-F2D1582548AE}" type="pres">
      <dgm:prSet presAssocID="{09845987-96DC-4BAF-86D4-180F670DF4A1}" presName="FourNodes_1" presStyleLbl="node1" presStyleIdx="0" presStyleCnt="4">
        <dgm:presLayoutVars>
          <dgm:bulletEnabled val="1"/>
        </dgm:presLayoutVars>
      </dgm:prSet>
      <dgm:spPr/>
      <dgm:t>
        <a:bodyPr/>
        <a:lstStyle/>
        <a:p>
          <a:endParaRPr lang="es-ES"/>
        </a:p>
      </dgm:t>
    </dgm:pt>
    <dgm:pt modelId="{EC37433D-0B3F-476F-9363-70080285C34D}" type="pres">
      <dgm:prSet presAssocID="{09845987-96DC-4BAF-86D4-180F670DF4A1}" presName="FourNodes_2" presStyleLbl="node1" presStyleIdx="1" presStyleCnt="4">
        <dgm:presLayoutVars>
          <dgm:bulletEnabled val="1"/>
        </dgm:presLayoutVars>
      </dgm:prSet>
      <dgm:spPr/>
      <dgm:t>
        <a:bodyPr/>
        <a:lstStyle/>
        <a:p>
          <a:endParaRPr lang="es-ES"/>
        </a:p>
      </dgm:t>
    </dgm:pt>
    <dgm:pt modelId="{22C831A0-30F7-47E5-BDE1-780F14A0FBC8}" type="pres">
      <dgm:prSet presAssocID="{09845987-96DC-4BAF-86D4-180F670DF4A1}" presName="FourNodes_3" presStyleLbl="node1" presStyleIdx="2" presStyleCnt="4">
        <dgm:presLayoutVars>
          <dgm:bulletEnabled val="1"/>
        </dgm:presLayoutVars>
      </dgm:prSet>
      <dgm:spPr/>
      <dgm:t>
        <a:bodyPr/>
        <a:lstStyle/>
        <a:p>
          <a:endParaRPr lang="es-ES"/>
        </a:p>
      </dgm:t>
    </dgm:pt>
    <dgm:pt modelId="{F8A4C016-E495-40EC-82BD-017EC411FBAE}" type="pres">
      <dgm:prSet presAssocID="{09845987-96DC-4BAF-86D4-180F670DF4A1}" presName="FourNodes_4" presStyleLbl="node1" presStyleIdx="3" presStyleCnt="4">
        <dgm:presLayoutVars>
          <dgm:bulletEnabled val="1"/>
        </dgm:presLayoutVars>
      </dgm:prSet>
      <dgm:spPr/>
      <dgm:t>
        <a:bodyPr/>
        <a:lstStyle/>
        <a:p>
          <a:endParaRPr lang="es-ES"/>
        </a:p>
      </dgm:t>
    </dgm:pt>
    <dgm:pt modelId="{1F997498-698A-46CB-881E-205843B2ABC8}" type="pres">
      <dgm:prSet presAssocID="{09845987-96DC-4BAF-86D4-180F670DF4A1}" presName="FourConn_1-2" presStyleLbl="fgAccFollowNode1" presStyleIdx="0" presStyleCnt="3">
        <dgm:presLayoutVars>
          <dgm:bulletEnabled val="1"/>
        </dgm:presLayoutVars>
      </dgm:prSet>
      <dgm:spPr/>
      <dgm:t>
        <a:bodyPr/>
        <a:lstStyle/>
        <a:p>
          <a:endParaRPr lang="es-ES"/>
        </a:p>
      </dgm:t>
    </dgm:pt>
    <dgm:pt modelId="{BA20E5D9-0AC7-49D1-9BA4-C6975E57618F}" type="pres">
      <dgm:prSet presAssocID="{09845987-96DC-4BAF-86D4-180F670DF4A1}" presName="FourConn_2-3" presStyleLbl="fgAccFollowNode1" presStyleIdx="1" presStyleCnt="3">
        <dgm:presLayoutVars>
          <dgm:bulletEnabled val="1"/>
        </dgm:presLayoutVars>
      </dgm:prSet>
      <dgm:spPr/>
      <dgm:t>
        <a:bodyPr/>
        <a:lstStyle/>
        <a:p>
          <a:endParaRPr lang="es-ES"/>
        </a:p>
      </dgm:t>
    </dgm:pt>
    <dgm:pt modelId="{9C3C16C2-5757-413C-A445-9ED9979FA51A}" type="pres">
      <dgm:prSet presAssocID="{09845987-96DC-4BAF-86D4-180F670DF4A1}" presName="FourConn_3-4" presStyleLbl="fgAccFollowNode1" presStyleIdx="2" presStyleCnt="3">
        <dgm:presLayoutVars>
          <dgm:bulletEnabled val="1"/>
        </dgm:presLayoutVars>
      </dgm:prSet>
      <dgm:spPr/>
      <dgm:t>
        <a:bodyPr/>
        <a:lstStyle/>
        <a:p>
          <a:endParaRPr lang="es-ES"/>
        </a:p>
      </dgm:t>
    </dgm:pt>
    <dgm:pt modelId="{96B02682-ABBF-4EB5-8EB5-9B93374474E8}" type="pres">
      <dgm:prSet presAssocID="{09845987-96DC-4BAF-86D4-180F670DF4A1}" presName="FourNodes_1_text" presStyleLbl="node1" presStyleIdx="3" presStyleCnt="4">
        <dgm:presLayoutVars>
          <dgm:bulletEnabled val="1"/>
        </dgm:presLayoutVars>
      </dgm:prSet>
      <dgm:spPr/>
      <dgm:t>
        <a:bodyPr/>
        <a:lstStyle/>
        <a:p>
          <a:endParaRPr lang="es-ES"/>
        </a:p>
      </dgm:t>
    </dgm:pt>
    <dgm:pt modelId="{B649D36F-438F-4603-81E8-EB6DA77C3A31}" type="pres">
      <dgm:prSet presAssocID="{09845987-96DC-4BAF-86D4-180F670DF4A1}" presName="FourNodes_2_text" presStyleLbl="node1" presStyleIdx="3" presStyleCnt="4">
        <dgm:presLayoutVars>
          <dgm:bulletEnabled val="1"/>
        </dgm:presLayoutVars>
      </dgm:prSet>
      <dgm:spPr/>
      <dgm:t>
        <a:bodyPr/>
        <a:lstStyle/>
        <a:p>
          <a:endParaRPr lang="es-ES"/>
        </a:p>
      </dgm:t>
    </dgm:pt>
    <dgm:pt modelId="{5C53616A-78AB-4767-8FB3-B01B77C37BAF}" type="pres">
      <dgm:prSet presAssocID="{09845987-96DC-4BAF-86D4-180F670DF4A1}" presName="FourNodes_3_text" presStyleLbl="node1" presStyleIdx="3" presStyleCnt="4">
        <dgm:presLayoutVars>
          <dgm:bulletEnabled val="1"/>
        </dgm:presLayoutVars>
      </dgm:prSet>
      <dgm:spPr/>
      <dgm:t>
        <a:bodyPr/>
        <a:lstStyle/>
        <a:p>
          <a:endParaRPr lang="es-ES"/>
        </a:p>
      </dgm:t>
    </dgm:pt>
    <dgm:pt modelId="{BB5CABD4-A7A8-4AF7-93A9-F81C89895E09}" type="pres">
      <dgm:prSet presAssocID="{09845987-96DC-4BAF-86D4-180F670DF4A1}" presName="FourNodes_4_text" presStyleLbl="node1" presStyleIdx="3" presStyleCnt="4">
        <dgm:presLayoutVars>
          <dgm:bulletEnabled val="1"/>
        </dgm:presLayoutVars>
      </dgm:prSet>
      <dgm:spPr/>
      <dgm:t>
        <a:bodyPr/>
        <a:lstStyle/>
        <a:p>
          <a:endParaRPr lang="es-ES"/>
        </a:p>
      </dgm:t>
    </dgm:pt>
  </dgm:ptLst>
  <dgm:cxnLst>
    <dgm:cxn modelId="{C30E7100-D47D-4B16-AA88-38CD8A86AD16}" type="presOf" srcId="{0EF37640-BAC0-43C5-9725-BA6A96135DDA}" destId="{F8A4C016-E495-40EC-82BD-017EC411FBAE}" srcOrd="0" destOrd="0" presId="urn:microsoft.com/office/officeart/2005/8/layout/vProcess5"/>
    <dgm:cxn modelId="{1BF58F0E-F4E3-4456-BC9E-CD0A9EDB3614}" type="presOf" srcId="{FB2B5A79-E9DA-42C8-85F2-AA02DE5C3D19}" destId="{EC37433D-0B3F-476F-9363-70080285C34D}" srcOrd="0" destOrd="0" presId="urn:microsoft.com/office/officeart/2005/8/layout/vProcess5"/>
    <dgm:cxn modelId="{C8972587-DC52-463A-A73F-203D17FF6C19}" type="presOf" srcId="{88B02231-6B14-4644-A44F-DDB4316430E0}" destId="{22C831A0-30F7-47E5-BDE1-780F14A0FBC8}" srcOrd="0" destOrd="0" presId="urn:microsoft.com/office/officeart/2005/8/layout/vProcess5"/>
    <dgm:cxn modelId="{CCE68224-4630-4B51-A112-EE1920C11CDE}" srcId="{09845987-96DC-4BAF-86D4-180F670DF4A1}" destId="{0EF37640-BAC0-43C5-9725-BA6A96135DDA}" srcOrd="3" destOrd="0" parTransId="{A269C357-7A04-4336-B765-ED0DA0D3EAC8}" sibTransId="{1A45A18E-9698-4F84-8AE1-FE81FCC0F006}"/>
    <dgm:cxn modelId="{BD19E47A-4BE6-435E-A01E-FECD14B04D4A}" type="presOf" srcId="{09845987-96DC-4BAF-86D4-180F670DF4A1}" destId="{A1C00CA6-D080-4775-A53A-F762C15EC44B}" srcOrd="0" destOrd="0" presId="urn:microsoft.com/office/officeart/2005/8/layout/vProcess5"/>
    <dgm:cxn modelId="{B5D36479-1D40-42B5-B6A7-F10C57DACD8A}" type="presOf" srcId="{88B02231-6B14-4644-A44F-DDB4316430E0}" destId="{5C53616A-78AB-4767-8FB3-B01B77C37BAF}" srcOrd="1" destOrd="0" presId="urn:microsoft.com/office/officeart/2005/8/layout/vProcess5"/>
    <dgm:cxn modelId="{85C9301F-B0D7-4FAE-8906-C38AEA9E30D9}" srcId="{09845987-96DC-4BAF-86D4-180F670DF4A1}" destId="{83135EB9-5697-4250-9A05-425AD46261E5}" srcOrd="0" destOrd="0" parTransId="{A71186D2-7E58-474E-8310-DDC9F72C9C92}" sibTransId="{9A260E10-3A6F-42D0-978F-B751A35151DB}"/>
    <dgm:cxn modelId="{1E130456-74D2-4D02-8508-495AA9920034}" srcId="{09845987-96DC-4BAF-86D4-180F670DF4A1}" destId="{FB2B5A79-E9DA-42C8-85F2-AA02DE5C3D19}" srcOrd="1" destOrd="0" parTransId="{63AF7539-9635-42AF-AD78-61B7F3D9B75B}" sibTransId="{1A6127D4-C560-407E-9B9A-F6444B0674D2}"/>
    <dgm:cxn modelId="{757F6DD8-7994-4BAA-9469-59DB5B5E7529}" type="presOf" srcId="{0EF37640-BAC0-43C5-9725-BA6A96135DDA}" destId="{BB5CABD4-A7A8-4AF7-93A9-F81C89895E09}" srcOrd="1" destOrd="0" presId="urn:microsoft.com/office/officeart/2005/8/layout/vProcess5"/>
    <dgm:cxn modelId="{05D697CD-18F3-4E88-88A5-26FC2C694F99}" srcId="{09845987-96DC-4BAF-86D4-180F670DF4A1}" destId="{88B02231-6B14-4644-A44F-DDB4316430E0}" srcOrd="2" destOrd="0" parTransId="{FE466DE2-C62B-4184-9839-71054E8645A9}" sibTransId="{182597D3-88EB-4792-BE46-AA6D8A66C05F}"/>
    <dgm:cxn modelId="{106DA465-D2B1-4CA2-A75D-D6138A2A20AC}" type="presOf" srcId="{9A260E10-3A6F-42D0-978F-B751A35151DB}" destId="{1F997498-698A-46CB-881E-205843B2ABC8}" srcOrd="0" destOrd="0" presId="urn:microsoft.com/office/officeart/2005/8/layout/vProcess5"/>
    <dgm:cxn modelId="{0678313C-8D49-41F9-9E81-72D468A7128B}" type="presOf" srcId="{83135EB9-5697-4250-9A05-425AD46261E5}" destId="{96B02682-ABBF-4EB5-8EB5-9B93374474E8}" srcOrd="1" destOrd="0" presId="urn:microsoft.com/office/officeart/2005/8/layout/vProcess5"/>
    <dgm:cxn modelId="{5447C56E-74E4-4766-833C-BD06E00E3BF8}" type="presOf" srcId="{182597D3-88EB-4792-BE46-AA6D8A66C05F}" destId="{9C3C16C2-5757-413C-A445-9ED9979FA51A}" srcOrd="0" destOrd="0" presId="urn:microsoft.com/office/officeart/2005/8/layout/vProcess5"/>
    <dgm:cxn modelId="{352ABDCC-EAFB-433D-AD19-159B3CD1E277}" type="presOf" srcId="{FB2B5A79-E9DA-42C8-85F2-AA02DE5C3D19}" destId="{B649D36F-438F-4603-81E8-EB6DA77C3A31}" srcOrd="1" destOrd="0" presId="urn:microsoft.com/office/officeart/2005/8/layout/vProcess5"/>
    <dgm:cxn modelId="{6561F4E8-C3FD-467C-9081-19B8FBA58A7F}" type="presOf" srcId="{83135EB9-5697-4250-9A05-425AD46261E5}" destId="{75FF7816-F3C1-4945-B365-F2D1582548AE}" srcOrd="0" destOrd="0" presId="urn:microsoft.com/office/officeart/2005/8/layout/vProcess5"/>
    <dgm:cxn modelId="{7E7405F5-76A5-41C3-B897-7D1611415481}" type="presOf" srcId="{1A6127D4-C560-407E-9B9A-F6444B0674D2}" destId="{BA20E5D9-0AC7-49D1-9BA4-C6975E57618F}" srcOrd="0" destOrd="0" presId="urn:microsoft.com/office/officeart/2005/8/layout/vProcess5"/>
    <dgm:cxn modelId="{3251E4AF-1CFF-4E7F-9FDF-2CB4E3B8C98C}" type="presParOf" srcId="{A1C00CA6-D080-4775-A53A-F762C15EC44B}" destId="{C7C7CF3E-2638-4281-9CD3-258A61553952}" srcOrd="0" destOrd="0" presId="urn:microsoft.com/office/officeart/2005/8/layout/vProcess5"/>
    <dgm:cxn modelId="{42E3D989-DAA7-4BA9-A94A-7ECCCD05C0C8}" type="presParOf" srcId="{A1C00CA6-D080-4775-A53A-F762C15EC44B}" destId="{75FF7816-F3C1-4945-B365-F2D1582548AE}" srcOrd="1" destOrd="0" presId="urn:microsoft.com/office/officeart/2005/8/layout/vProcess5"/>
    <dgm:cxn modelId="{01C66162-8119-4511-AB1A-11697C8D4741}" type="presParOf" srcId="{A1C00CA6-D080-4775-A53A-F762C15EC44B}" destId="{EC37433D-0B3F-476F-9363-70080285C34D}" srcOrd="2" destOrd="0" presId="urn:microsoft.com/office/officeart/2005/8/layout/vProcess5"/>
    <dgm:cxn modelId="{903D633E-CCA1-40A2-A79F-8B3E1E1AA1C7}" type="presParOf" srcId="{A1C00CA6-D080-4775-A53A-F762C15EC44B}" destId="{22C831A0-30F7-47E5-BDE1-780F14A0FBC8}" srcOrd="3" destOrd="0" presId="urn:microsoft.com/office/officeart/2005/8/layout/vProcess5"/>
    <dgm:cxn modelId="{38E1A6F4-27BC-4E13-B5F0-B5AD2D23CBCE}" type="presParOf" srcId="{A1C00CA6-D080-4775-A53A-F762C15EC44B}" destId="{F8A4C016-E495-40EC-82BD-017EC411FBAE}" srcOrd="4" destOrd="0" presId="urn:microsoft.com/office/officeart/2005/8/layout/vProcess5"/>
    <dgm:cxn modelId="{D4C29513-3489-476F-A32C-722B199CB4D1}" type="presParOf" srcId="{A1C00CA6-D080-4775-A53A-F762C15EC44B}" destId="{1F997498-698A-46CB-881E-205843B2ABC8}" srcOrd="5" destOrd="0" presId="urn:microsoft.com/office/officeart/2005/8/layout/vProcess5"/>
    <dgm:cxn modelId="{BAA1784F-4A44-4471-8842-B9C75EE07844}" type="presParOf" srcId="{A1C00CA6-D080-4775-A53A-F762C15EC44B}" destId="{BA20E5D9-0AC7-49D1-9BA4-C6975E57618F}" srcOrd="6" destOrd="0" presId="urn:microsoft.com/office/officeart/2005/8/layout/vProcess5"/>
    <dgm:cxn modelId="{01ABB607-FA09-4BB8-A19F-0E56CAF88096}" type="presParOf" srcId="{A1C00CA6-D080-4775-A53A-F762C15EC44B}" destId="{9C3C16C2-5757-413C-A445-9ED9979FA51A}" srcOrd="7" destOrd="0" presId="urn:microsoft.com/office/officeart/2005/8/layout/vProcess5"/>
    <dgm:cxn modelId="{8EBD5947-81A3-45F7-B13A-2063FEC5E57E}" type="presParOf" srcId="{A1C00CA6-D080-4775-A53A-F762C15EC44B}" destId="{96B02682-ABBF-4EB5-8EB5-9B93374474E8}" srcOrd="8" destOrd="0" presId="urn:microsoft.com/office/officeart/2005/8/layout/vProcess5"/>
    <dgm:cxn modelId="{AD769137-44BD-48F4-B9FB-78ED819B9638}" type="presParOf" srcId="{A1C00CA6-D080-4775-A53A-F762C15EC44B}" destId="{B649D36F-438F-4603-81E8-EB6DA77C3A31}" srcOrd="9" destOrd="0" presId="urn:microsoft.com/office/officeart/2005/8/layout/vProcess5"/>
    <dgm:cxn modelId="{83BA691B-0904-4E97-9909-D34EAC6EE61F}" type="presParOf" srcId="{A1C00CA6-D080-4775-A53A-F762C15EC44B}" destId="{5C53616A-78AB-4767-8FB3-B01B77C37BAF}" srcOrd="10" destOrd="0" presId="urn:microsoft.com/office/officeart/2005/8/layout/vProcess5"/>
    <dgm:cxn modelId="{A35C05FD-F3C2-45DE-B4BD-87B03A061459}" type="presParOf" srcId="{A1C00CA6-D080-4775-A53A-F762C15EC44B}" destId="{BB5CABD4-A7A8-4AF7-93A9-F81C89895E0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7F34A23-5E3D-4328-8E40-51E88D3FA800}"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S"/>
        </a:p>
      </dgm:t>
    </dgm:pt>
    <dgm:pt modelId="{E5B372CE-A317-43E5-AF1D-F000DE59CC85}">
      <dgm:prSet custT="1"/>
      <dgm:spPr>
        <a:solidFill>
          <a:schemeClr val="accent3">
            <a:lumMod val="20000"/>
            <a:lumOff val="80000"/>
          </a:schemeClr>
        </a:solidFill>
      </dgm:spPr>
      <dgm:t>
        <a:bodyPr/>
        <a:lstStyle/>
        <a:p>
          <a:pPr rtl="0"/>
          <a:r>
            <a:rPr lang="es-ES" sz="1000" dirty="0"/>
            <a:t>Características que se deben considerarse en el sistema de control interno para prevenir los riesgos de fraude.</a:t>
          </a:r>
          <a:endParaRPr lang="es-EC" sz="1000" dirty="0"/>
        </a:p>
      </dgm:t>
    </dgm:pt>
    <dgm:pt modelId="{94038A2B-5409-4198-BF9A-F59678684054}" type="parTrans" cxnId="{BF7C6ACA-9F6A-4490-A507-3DD5C48088CE}">
      <dgm:prSet/>
      <dgm:spPr/>
      <dgm:t>
        <a:bodyPr/>
        <a:lstStyle/>
        <a:p>
          <a:endParaRPr lang="es-ES" sz="2400"/>
        </a:p>
      </dgm:t>
    </dgm:pt>
    <dgm:pt modelId="{F52CD83B-BB37-4357-AF3D-B530179FA537}" type="sibTrans" cxnId="{BF7C6ACA-9F6A-4490-A507-3DD5C48088CE}">
      <dgm:prSet custT="1"/>
      <dgm:spPr>
        <a:solidFill>
          <a:schemeClr val="bg1">
            <a:lumMod val="75000"/>
            <a:alpha val="90000"/>
          </a:schemeClr>
        </a:solidFill>
      </dgm:spPr>
      <dgm:t>
        <a:bodyPr/>
        <a:lstStyle/>
        <a:p>
          <a:endParaRPr lang="es-ES" sz="2000"/>
        </a:p>
      </dgm:t>
    </dgm:pt>
    <dgm:pt modelId="{23AD235F-BBB5-40FD-B152-1B2A2CF77A48}">
      <dgm:prSet custT="1"/>
      <dgm:spPr>
        <a:solidFill>
          <a:schemeClr val="accent3">
            <a:lumMod val="20000"/>
            <a:lumOff val="80000"/>
          </a:schemeClr>
        </a:solidFill>
      </dgm:spPr>
      <dgm:t>
        <a:bodyPr/>
        <a:lstStyle/>
        <a:p>
          <a:pPr rtl="0"/>
          <a:r>
            <a:rPr lang="es-ES" sz="1000"/>
            <a:t>Acciones de mejora continua que permitan la eficiencia del sistema de control interno en la prevención de riesgos de fraude de las Pymes del sector comercial.</a:t>
          </a:r>
          <a:endParaRPr lang="es-EC" sz="1000"/>
        </a:p>
      </dgm:t>
    </dgm:pt>
    <dgm:pt modelId="{399C5E94-2086-4B6B-9BA9-837FB0841D8D}" type="parTrans" cxnId="{3A3C784A-4D69-46FB-A8AD-9F59E149A320}">
      <dgm:prSet/>
      <dgm:spPr/>
      <dgm:t>
        <a:bodyPr/>
        <a:lstStyle/>
        <a:p>
          <a:endParaRPr lang="es-ES" sz="2400"/>
        </a:p>
      </dgm:t>
    </dgm:pt>
    <dgm:pt modelId="{D8422643-7901-4E7F-9B0F-ABC988001469}" type="sibTrans" cxnId="{3A3C784A-4D69-46FB-A8AD-9F59E149A320}">
      <dgm:prSet custT="1"/>
      <dgm:spPr>
        <a:solidFill>
          <a:schemeClr val="bg1">
            <a:lumMod val="75000"/>
            <a:alpha val="90000"/>
          </a:schemeClr>
        </a:solidFill>
      </dgm:spPr>
      <dgm:t>
        <a:bodyPr/>
        <a:lstStyle/>
        <a:p>
          <a:endParaRPr lang="es-ES" sz="2000"/>
        </a:p>
      </dgm:t>
    </dgm:pt>
    <dgm:pt modelId="{D381CEC3-819D-45AC-B7A9-A05C2CFFAC75}">
      <dgm:prSet custT="1"/>
      <dgm:spPr>
        <a:solidFill>
          <a:schemeClr val="accent3">
            <a:lumMod val="20000"/>
            <a:lumOff val="80000"/>
          </a:schemeClr>
        </a:solidFill>
      </dgm:spPr>
      <dgm:t>
        <a:bodyPr/>
        <a:lstStyle/>
        <a:p>
          <a:pPr rtl="0"/>
          <a:r>
            <a:rPr lang="es-ES" sz="1000"/>
            <a:t>Estrategias para la mejora del Sistema de Control Interno y la prevención de riesgo de fraude basada en COSO 2013 y 2017</a:t>
          </a:r>
          <a:endParaRPr lang="es-EC" sz="1000"/>
        </a:p>
      </dgm:t>
    </dgm:pt>
    <dgm:pt modelId="{E43C49EA-464B-440E-9B84-FB328326743C}" type="parTrans" cxnId="{2BF35668-D19A-4D22-A069-F2F5345A88B3}">
      <dgm:prSet/>
      <dgm:spPr/>
      <dgm:t>
        <a:bodyPr/>
        <a:lstStyle/>
        <a:p>
          <a:endParaRPr lang="es-ES" sz="2400"/>
        </a:p>
      </dgm:t>
    </dgm:pt>
    <dgm:pt modelId="{73E9A3B3-5DB8-4F05-9637-24CE3EF456A5}" type="sibTrans" cxnId="{2BF35668-D19A-4D22-A069-F2F5345A88B3}">
      <dgm:prSet custT="1"/>
      <dgm:spPr>
        <a:solidFill>
          <a:schemeClr val="bg1">
            <a:lumMod val="75000"/>
            <a:alpha val="90000"/>
          </a:schemeClr>
        </a:solidFill>
      </dgm:spPr>
      <dgm:t>
        <a:bodyPr/>
        <a:lstStyle/>
        <a:p>
          <a:endParaRPr lang="es-ES" sz="2000"/>
        </a:p>
      </dgm:t>
    </dgm:pt>
    <dgm:pt modelId="{E7247516-95A5-4849-A671-C8C40E411DDA}">
      <dgm:prSet custT="1"/>
      <dgm:spPr>
        <a:solidFill>
          <a:schemeClr val="accent3">
            <a:lumMod val="20000"/>
            <a:lumOff val="80000"/>
          </a:schemeClr>
        </a:solidFill>
      </dgm:spPr>
      <dgm:t>
        <a:bodyPr/>
        <a:lstStyle/>
        <a:p>
          <a:pPr rtl="0"/>
          <a:r>
            <a:rPr lang="es-ES" sz="1000"/>
            <a:t>Fases a seguir para la aplicación de COSO 2013 y 2017</a:t>
          </a:r>
          <a:endParaRPr lang="es-EC" sz="1000"/>
        </a:p>
      </dgm:t>
    </dgm:pt>
    <dgm:pt modelId="{F344B128-A050-44B0-ADE4-744045E4A2BD}" type="parTrans" cxnId="{FC37BDB2-31CC-4217-BC65-474EC8C851E7}">
      <dgm:prSet/>
      <dgm:spPr/>
      <dgm:t>
        <a:bodyPr/>
        <a:lstStyle/>
        <a:p>
          <a:endParaRPr lang="es-ES" sz="2400"/>
        </a:p>
      </dgm:t>
    </dgm:pt>
    <dgm:pt modelId="{FD8F064E-BD52-4512-BFFA-F0A9DCB2561C}" type="sibTrans" cxnId="{FC37BDB2-31CC-4217-BC65-474EC8C851E7}">
      <dgm:prSet custT="1"/>
      <dgm:spPr>
        <a:solidFill>
          <a:schemeClr val="bg1">
            <a:lumMod val="75000"/>
            <a:alpha val="90000"/>
          </a:schemeClr>
        </a:solidFill>
      </dgm:spPr>
      <dgm:t>
        <a:bodyPr/>
        <a:lstStyle/>
        <a:p>
          <a:endParaRPr lang="es-ES" sz="2000"/>
        </a:p>
      </dgm:t>
    </dgm:pt>
    <dgm:pt modelId="{E034B3DC-B07B-4389-A05B-4152CADC79B3}">
      <dgm:prSet custT="1"/>
      <dgm:spPr>
        <a:solidFill>
          <a:schemeClr val="accent3">
            <a:lumMod val="20000"/>
            <a:lumOff val="80000"/>
          </a:schemeClr>
        </a:solidFill>
      </dgm:spPr>
      <dgm:t>
        <a:bodyPr/>
        <a:lstStyle/>
        <a:p>
          <a:pPr rtl="0"/>
          <a:r>
            <a:rPr lang="es-ES" sz="1000"/>
            <a:t>Beneficios de la propuesta</a:t>
          </a:r>
          <a:endParaRPr lang="es-EC" sz="1000"/>
        </a:p>
      </dgm:t>
    </dgm:pt>
    <dgm:pt modelId="{D1A573F6-DCF8-4830-93C5-94501E42C9F6}" type="parTrans" cxnId="{95D78A0D-ACF2-498D-86DB-EA7AD943274C}">
      <dgm:prSet/>
      <dgm:spPr/>
      <dgm:t>
        <a:bodyPr/>
        <a:lstStyle/>
        <a:p>
          <a:endParaRPr lang="es-ES" sz="2400"/>
        </a:p>
      </dgm:t>
    </dgm:pt>
    <dgm:pt modelId="{4C73414A-1CF6-428D-9F34-01FB175F85ED}" type="sibTrans" cxnId="{95D78A0D-ACF2-498D-86DB-EA7AD943274C}">
      <dgm:prSet/>
      <dgm:spPr/>
      <dgm:t>
        <a:bodyPr/>
        <a:lstStyle/>
        <a:p>
          <a:endParaRPr lang="es-ES" sz="2400"/>
        </a:p>
      </dgm:t>
    </dgm:pt>
    <dgm:pt modelId="{527C71CC-4CBF-4C46-BE81-BEB6715551D2}" type="pres">
      <dgm:prSet presAssocID="{C7F34A23-5E3D-4328-8E40-51E88D3FA800}" presName="outerComposite" presStyleCnt="0">
        <dgm:presLayoutVars>
          <dgm:chMax val="5"/>
          <dgm:dir/>
          <dgm:resizeHandles val="exact"/>
        </dgm:presLayoutVars>
      </dgm:prSet>
      <dgm:spPr/>
      <dgm:t>
        <a:bodyPr/>
        <a:lstStyle/>
        <a:p>
          <a:endParaRPr lang="es-ES"/>
        </a:p>
      </dgm:t>
    </dgm:pt>
    <dgm:pt modelId="{01AD8A3D-B60C-4477-82E5-E89910C57BE1}" type="pres">
      <dgm:prSet presAssocID="{C7F34A23-5E3D-4328-8E40-51E88D3FA800}" presName="dummyMaxCanvas" presStyleCnt="0">
        <dgm:presLayoutVars/>
      </dgm:prSet>
      <dgm:spPr/>
    </dgm:pt>
    <dgm:pt modelId="{0E2437A6-535C-44E0-8D2A-1478518FA54E}" type="pres">
      <dgm:prSet presAssocID="{C7F34A23-5E3D-4328-8E40-51E88D3FA800}" presName="FiveNodes_1" presStyleLbl="node1" presStyleIdx="0" presStyleCnt="5">
        <dgm:presLayoutVars>
          <dgm:bulletEnabled val="1"/>
        </dgm:presLayoutVars>
      </dgm:prSet>
      <dgm:spPr/>
      <dgm:t>
        <a:bodyPr/>
        <a:lstStyle/>
        <a:p>
          <a:endParaRPr lang="es-ES"/>
        </a:p>
      </dgm:t>
    </dgm:pt>
    <dgm:pt modelId="{996FABEC-7B3B-4575-95E1-8A71E9FC5E6E}" type="pres">
      <dgm:prSet presAssocID="{C7F34A23-5E3D-4328-8E40-51E88D3FA800}" presName="FiveNodes_2" presStyleLbl="node1" presStyleIdx="1" presStyleCnt="5">
        <dgm:presLayoutVars>
          <dgm:bulletEnabled val="1"/>
        </dgm:presLayoutVars>
      </dgm:prSet>
      <dgm:spPr/>
      <dgm:t>
        <a:bodyPr/>
        <a:lstStyle/>
        <a:p>
          <a:endParaRPr lang="es-ES"/>
        </a:p>
      </dgm:t>
    </dgm:pt>
    <dgm:pt modelId="{01BE495B-113C-4700-A10B-8107F29E1D3E}" type="pres">
      <dgm:prSet presAssocID="{C7F34A23-5E3D-4328-8E40-51E88D3FA800}" presName="FiveNodes_3" presStyleLbl="node1" presStyleIdx="2" presStyleCnt="5">
        <dgm:presLayoutVars>
          <dgm:bulletEnabled val="1"/>
        </dgm:presLayoutVars>
      </dgm:prSet>
      <dgm:spPr/>
      <dgm:t>
        <a:bodyPr/>
        <a:lstStyle/>
        <a:p>
          <a:endParaRPr lang="es-ES"/>
        </a:p>
      </dgm:t>
    </dgm:pt>
    <dgm:pt modelId="{103D3F20-3A38-4D37-8668-08E9716DD82F}" type="pres">
      <dgm:prSet presAssocID="{C7F34A23-5E3D-4328-8E40-51E88D3FA800}" presName="FiveNodes_4" presStyleLbl="node1" presStyleIdx="3" presStyleCnt="5">
        <dgm:presLayoutVars>
          <dgm:bulletEnabled val="1"/>
        </dgm:presLayoutVars>
      </dgm:prSet>
      <dgm:spPr/>
      <dgm:t>
        <a:bodyPr/>
        <a:lstStyle/>
        <a:p>
          <a:endParaRPr lang="es-ES"/>
        </a:p>
      </dgm:t>
    </dgm:pt>
    <dgm:pt modelId="{0B1A73C4-EF64-4C5C-B362-1E7ED57EFF1E}" type="pres">
      <dgm:prSet presAssocID="{C7F34A23-5E3D-4328-8E40-51E88D3FA800}" presName="FiveNodes_5" presStyleLbl="node1" presStyleIdx="4" presStyleCnt="5">
        <dgm:presLayoutVars>
          <dgm:bulletEnabled val="1"/>
        </dgm:presLayoutVars>
      </dgm:prSet>
      <dgm:spPr/>
      <dgm:t>
        <a:bodyPr/>
        <a:lstStyle/>
        <a:p>
          <a:endParaRPr lang="es-ES"/>
        </a:p>
      </dgm:t>
    </dgm:pt>
    <dgm:pt modelId="{1211E711-ECD7-4BBB-B007-3776A99641A8}" type="pres">
      <dgm:prSet presAssocID="{C7F34A23-5E3D-4328-8E40-51E88D3FA800}" presName="FiveConn_1-2" presStyleLbl="fgAccFollowNode1" presStyleIdx="0" presStyleCnt="4">
        <dgm:presLayoutVars>
          <dgm:bulletEnabled val="1"/>
        </dgm:presLayoutVars>
      </dgm:prSet>
      <dgm:spPr/>
      <dgm:t>
        <a:bodyPr/>
        <a:lstStyle/>
        <a:p>
          <a:endParaRPr lang="es-ES"/>
        </a:p>
      </dgm:t>
    </dgm:pt>
    <dgm:pt modelId="{B4AF5E68-1B99-42D0-A099-E8B38DDB5C24}" type="pres">
      <dgm:prSet presAssocID="{C7F34A23-5E3D-4328-8E40-51E88D3FA800}" presName="FiveConn_2-3" presStyleLbl="fgAccFollowNode1" presStyleIdx="1" presStyleCnt="4">
        <dgm:presLayoutVars>
          <dgm:bulletEnabled val="1"/>
        </dgm:presLayoutVars>
      </dgm:prSet>
      <dgm:spPr/>
      <dgm:t>
        <a:bodyPr/>
        <a:lstStyle/>
        <a:p>
          <a:endParaRPr lang="es-ES"/>
        </a:p>
      </dgm:t>
    </dgm:pt>
    <dgm:pt modelId="{08970E2F-0F16-4BF1-8202-3DABB5F720E0}" type="pres">
      <dgm:prSet presAssocID="{C7F34A23-5E3D-4328-8E40-51E88D3FA800}" presName="FiveConn_3-4" presStyleLbl="fgAccFollowNode1" presStyleIdx="2" presStyleCnt="4">
        <dgm:presLayoutVars>
          <dgm:bulletEnabled val="1"/>
        </dgm:presLayoutVars>
      </dgm:prSet>
      <dgm:spPr/>
      <dgm:t>
        <a:bodyPr/>
        <a:lstStyle/>
        <a:p>
          <a:endParaRPr lang="es-ES"/>
        </a:p>
      </dgm:t>
    </dgm:pt>
    <dgm:pt modelId="{6BC127F8-3990-4641-A82D-1783A98A5339}" type="pres">
      <dgm:prSet presAssocID="{C7F34A23-5E3D-4328-8E40-51E88D3FA800}" presName="FiveConn_4-5" presStyleLbl="fgAccFollowNode1" presStyleIdx="3" presStyleCnt="4">
        <dgm:presLayoutVars>
          <dgm:bulletEnabled val="1"/>
        </dgm:presLayoutVars>
      </dgm:prSet>
      <dgm:spPr/>
      <dgm:t>
        <a:bodyPr/>
        <a:lstStyle/>
        <a:p>
          <a:endParaRPr lang="es-ES"/>
        </a:p>
      </dgm:t>
    </dgm:pt>
    <dgm:pt modelId="{A3068E30-4393-415E-A958-59AD79CFBBAD}" type="pres">
      <dgm:prSet presAssocID="{C7F34A23-5E3D-4328-8E40-51E88D3FA800}" presName="FiveNodes_1_text" presStyleLbl="node1" presStyleIdx="4" presStyleCnt="5">
        <dgm:presLayoutVars>
          <dgm:bulletEnabled val="1"/>
        </dgm:presLayoutVars>
      </dgm:prSet>
      <dgm:spPr/>
      <dgm:t>
        <a:bodyPr/>
        <a:lstStyle/>
        <a:p>
          <a:endParaRPr lang="es-ES"/>
        </a:p>
      </dgm:t>
    </dgm:pt>
    <dgm:pt modelId="{0A104F1B-63F0-435F-981C-3A391F75D0C5}" type="pres">
      <dgm:prSet presAssocID="{C7F34A23-5E3D-4328-8E40-51E88D3FA800}" presName="FiveNodes_2_text" presStyleLbl="node1" presStyleIdx="4" presStyleCnt="5">
        <dgm:presLayoutVars>
          <dgm:bulletEnabled val="1"/>
        </dgm:presLayoutVars>
      </dgm:prSet>
      <dgm:spPr/>
      <dgm:t>
        <a:bodyPr/>
        <a:lstStyle/>
        <a:p>
          <a:endParaRPr lang="es-ES"/>
        </a:p>
      </dgm:t>
    </dgm:pt>
    <dgm:pt modelId="{3BE13EB7-6E06-4E94-83E9-211F54DEA761}" type="pres">
      <dgm:prSet presAssocID="{C7F34A23-5E3D-4328-8E40-51E88D3FA800}" presName="FiveNodes_3_text" presStyleLbl="node1" presStyleIdx="4" presStyleCnt="5">
        <dgm:presLayoutVars>
          <dgm:bulletEnabled val="1"/>
        </dgm:presLayoutVars>
      </dgm:prSet>
      <dgm:spPr/>
      <dgm:t>
        <a:bodyPr/>
        <a:lstStyle/>
        <a:p>
          <a:endParaRPr lang="es-ES"/>
        </a:p>
      </dgm:t>
    </dgm:pt>
    <dgm:pt modelId="{3E9804D4-EB7A-48CC-8F7C-812A976B9942}" type="pres">
      <dgm:prSet presAssocID="{C7F34A23-5E3D-4328-8E40-51E88D3FA800}" presName="FiveNodes_4_text" presStyleLbl="node1" presStyleIdx="4" presStyleCnt="5">
        <dgm:presLayoutVars>
          <dgm:bulletEnabled val="1"/>
        </dgm:presLayoutVars>
      </dgm:prSet>
      <dgm:spPr/>
      <dgm:t>
        <a:bodyPr/>
        <a:lstStyle/>
        <a:p>
          <a:endParaRPr lang="es-ES"/>
        </a:p>
      </dgm:t>
    </dgm:pt>
    <dgm:pt modelId="{4A2DA2B0-45F2-4324-8B7B-6946C42B79D3}" type="pres">
      <dgm:prSet presAssocID="{C7F34A23-5E3D-4328-8E40-51E88D3FA800}" presName="FiveNodes_5_text" presStyleLbl="node1" presStyleIdx="4" presStyleCnt="5">
        <dgm:presLayoutVars>
          <dgm:bulletEnabled val="1"/>
        </dgm:presLayoutVars>
      </dgm:prSet>
      <dgm:spPr/>
      <dgm:t>
        <a:bodyPr/>
        <a:lstStyle/>
        <a:p>
          <a:endParaRPr lang="es-ES"/>
        </a:p>
      </dgm:t>
    </dgm:pt>
  </dgm:ptLst>
  <dgm:cxnLst>
    <dgm:cxn modelId="{8E365896-66AE-48C4-9CA6-516C527F691A}" type="presOf" srcId="{E7247516-95A5-4849-A671-C8C40E411DDA}" destId="{103D3F20-3A38-4D37-8668-08E9716DD82F}" srcOrd="0" destOrd="0" presId="urn:microsoft.com/office/officeart/2005/8/layout/vProcess5"/>
    <dgm:cxn modelId="{2BF35668-D19A-4D22-A069-F2F5345A88B3}" srcId="{C7F34A23-5E3D-4328-8E40-51E88D3FA800}" destId="{D381CEC3-819D-45AC-B7A9-A05C2CFFAC75}" srcOrd="2" destOrd="0" parTransId="{E43C49EA-464B-440E-9B84-FB328326743C}" sibTransId="{73E9A3B3-5DB8-4F05-9637-24CE3EF456A5}"/>
    <dgm:cxn modelId="{CCFD9694-4505-4B6B-8212-108B42E7E111}" type="presOf" srcId="{D8422643-7901-4E7F-9B0F-ABC988001469}" destId="{B4AF5E68-1B99-42D0-A099-E8B38DDB5C24}" srcOrd="0" destOrd="0" presId="urn:microsoft.com/office/officeart/2005/8/layout/vProcess5"/>
    <dgm:cxn modelId="{B0BD053F-C93F-497A-97EA-6CBB9021A7D2}" type="presOf" srcId="{73E9A3B3-5DB8-4F05-9637-24CE3EF456A5}" destId="{08970E2F-0F16-4BF1-8202-3DABB5F720E0}" srcOrd="0" destOrd="0" presId="urn:microsoft.com/office/officeart/2005/8/layout/vProcess5"/>
    <dgm:cxn modelId="{95D78A0D-ACF2-498D-86DB-EA7AD943274C}" srcId="{C7F34A23-5E3D-4328-8E40-51E88D3FA800}" destId="{E034B3DC-B07B-4389-A05B-4152CADC79B3}" srcOrd="4" destOrd="0" parTransId="{D1A573F6-DCF8-4830-93C5-94501E42C9F6}" sibTransId="{4C73414A-1CF6-428D-9F34-01FB175F85ED}"/>
    <dgm:cxn modelId="{A3945778-6AD5-44F4-919F-7F87DE0CF0E7}" type="presOf" srcId="{F52CD83B-BB37-4357-AF3D-B530179FA537}" destId="{1211E711-ECD7-4BBB-B007-3776A99641A8}" srcOrd="0" destOrd="0" presId="urn:microsoft.com/office/officeart/2005/8/layout/vProcess5"/>
    <dgm:cxn modelId="{8B93BD8C-12B4-493B-8FA7-42FDC70D7C43}" type="presOf" srcId="{D381CEC3-819D-45AC-B7A9-A05C2CFFAC75}" destId="{3BE13EB7-6E06-4E94-83E9-211F54DEA761}" srcOrd="1" destOrd="0" presId="urn:microsoft.com/office/officeart/2005/8/layout/vProcess5"/>
    <dgm:cxn modelId="{9FC0C3B1-1CCA-4BFC-8B16-C5A7A1D15F53}" type="presOf" srcId="{E034B3DC-B07B-4389-A05B-4152CADC79B3}" destId="{0B1A73C4-EF64-4C5C-B362-1E7ED57EFF1E}" srcOrd="0" destOrd="0" presId="urn:microsoft.com/office/officeart/2005/8/layout/vProcess5"/>
    <dgm:cxn modelId="{1E488E55-9888-4E85-97E9-78C23316B4AF}" type="presOf" srcId="{E034B3DC-B07B-4389-A05B-4152CADC79B3}" destId="{4A2DA2B0-45F2-4324-8B7B-6946C42B79D3}" srcOrd="1" destOrd="0" presId="urn:microsoft.com/office/officeart/2005/8/layout/vProcess5"/>
    <dgm:cxn modelId="{A8DCDD6E-C9E1-4A19-BBBF-A74EDF934FA7}" type="presOf" srcId="{E5B372CE-A317-43E5-AF1D-F000DE59CC85}" destId="{A3068E30-4393-415E-A958-59AD79CFBBAD}" srcOrd="1" destOrd="0" presId="urn:microsoft.com/office/officeart/2005/8/layout/vProcess5"/>
    <dgm:cxn modelId="{FC37BDB2-31CC-4217-BC65-474EC8C851E7}" srcId="{C7F34A23-5E3D-4328-8E40-51E88D3FA800}" destId="{E7247516-95A5-4849-A671-C8C40E411DDA}" srcOrd="3" destOrd="0" parTransId="{F344B128-A050-44B0-ADE4-744045E4A2BD}" sibTransId="{FD8F064E-BD52-4512-BFFA-F0A9DCB2561C}"/>
    <dgm:cxn modelId="{D041948A-9043-4347-96A1-94DA54AE9507}" type="presOf" srcId="{FD8F064E-BD52-4512-BFFA-F0A9DCB2561C}" destId="{6BC127F8-3990-4641-A82D-1783A98A5339}" srcOrd="0" destOrd="0" presId="urn:microsoft.com/office/officeart/2005/8/layout/vProcess5"/>
    <dgm:cxn modelId="{5FC24CD2-6A11-475C-9F25-0D6B6DF1541B}" type="presOf" srcId="{D381CEC3-819D-45AC-B7A9-A05C2CFFAC75}" destId="{01BE495B-113C-4700-A10B-8107F29E1D3E}" srcOrd="0" destOrd="0" presId="urn:microsoft.com/office/officeart/2005/8/layout/vProcess5"/>
    <dgm:cxn modelId="{32EA08F4-E877-4F4B-8414-4146DA2A5D25}" type="presOf" srcId="{23AD235F-BBB5-40FD-B152-1B2A2CF77A48}" destId="{996FABEC-7B3B-4575-95E1-8A71E9FC5E6E}" srcOrd="0" destOrd="0" presId="urn:microsoft.com/office/officeart/2005/8/layout/vProcess5"/>
    <dgm:cxn modelId="{BF7C6ACA-9F6A-4490-A507-3DD5C48088CE}" srcId="{C7F34A23-5E3D-4328-8E40-51E88D3FA800}" destId="{E5B372CE-A317-43E5-AF1D-F000DE59CC85}" srcOrd="0" destOrd="0" parTransId="{94038A2B-5409-4198-BF9A-F59678684054}" sibTransId="{F52CD83B-BB37-4357-AF3D-B530179FA537}"/>
    <dgm:cxn modelId="{A27BA0D4-2010-4C25-AE75-3EA82F7BB093}" type="presOf" srcId="{23AD235F-BBB5-40FD-B152-1B2A2CF77A48}" destId="{0A104F1B-63F0-435F-981C-3A391F75D0C5}" srcOrd="1" destOrd="0" presId="urn:microsoft.com/office/officeart/2005/8/layout/vProcess5"/>
    <dgm:cxn modelId="{A79AFCE5-C792-488D-BF09-B2A4B2B70250}" type="presOf" srcId="{E5B372CE-A317-43E5-AF1D-F000DE59CC85}" destId="{0E2437A6-535C-44E0-8D2A-1478518FA54E}" srcOrd="0" destOrd="0" presId="urn:microsoft.com/office/officeart/2005/8/layout/vProcess5"/>
    <dgm:cxn modelId="{F4D4D3E6-82BF-48A7-BFB2-897329056499}" type="presOf" srcId="{E7247516-95A5-4849-A671-C8C40E411DDA}" destId="{3E9804D4-EB7A-48CC-8F7C-812A976B9942}" srcOrd="1" destOrd="0" presId="urn:microsoft.com/office/officeart/2005/8/layout/vProcess5"/>
    <dgm:cxn modelId="{1EC9A798-6A17-43B4-97D4-703FAF81D9A9}" type="presOf" srcId="{C7F34A23-5E3D-4328-8E40-51E88D3FA800}" destId="{527C71CC-4CBF-4C46-BE81-BEB6715551D2}" srcOrd="0" destOrd="0" presId="urn:microsoft.com/office/officeart/2005/8/layout/vProcess5"/>
    <dgm:cxn modelId="{3A3C784A-4D69-46FB-A8AD-9F59E149A320}" srcId="{C7F34A23-5E3D-4328-8E40-51E88D3FA800}" destId="{23AD235F-BBB5-40FD-B152-1B2A2CF77A48}" srcOrd="1" destOrd="0" parTransId="{399C5E94-2086-4B6B-9BA9-837FB0841D8D}" sibTransId="{D8422643-7901-4E7F-9B0F-ABC988001469}"/>
    <dgm:cxn modelId="{263C8159-A98D-4C0F-9A75-99294B8D5EDA}" type="presParOf" srcId="{527C71CC-4CBF-4C46-BE81-BEB6715551D2}" destId="{01AD8A3D-B60C-4477-82E5-E89910C57BE1}" srcOrd="0" destOrd="0" presId="urn:microsoft.com/office/officeart/2005/8/layout/vProcess5"/>
    <dgm:cxn modelId="{2E27221C-25C0-478F-98E0-182C1BF52EFF}" type="presParOf" srcId="{527C71CC-4CBF-4C46-BE81-BEB6715551D2}" destId="{0E2437A6-535C-44E0-8D2A-1478518FA54E}" srcOrd="1" destOrd="0" presId="urn:microsoft.com/office/officeart/2005/8/layout/vProcess5"/>
    <dgm:cxn modelId="{5DFC6C49-31C1-4525-8B53-5972E3C4CD6A}" type="presParOf" srcId="{527C71CC-4CBF-4C46-BE81-BEB6715551D2}" destId="{996FABEC-7B3B-4575-95E1-8A71E9FC5E6E}" srcOrd="2" destOrd="0" presId="urn:microsoft.com/office/officeart/2005/8/layout/vProcess5"/>
    <dgm:cxn modelId="{353C0C00-F262-41B1-BED9-73B082EF90AC}" type="presParOf" srcId="{527C71CC-4CBF-4C46-BE81-BEB6715551D2}" destId="{01BE495B-113C-4700-A10B-8107F29E1D3E}" srcOrd="3" destOrd="0" presId="urn:microsoft.com/office/officeart/2005/8/layout/vProcess5"/>
    <dgm:cxn modelId="{4807534E-5B09-46E1-A339-0402DB8691A5}" type="presParOf" srcId="{527C71CC-4CBF-4C46-BE81-BEB6715551D2}" destId="{103D3F20-3A38-4D37-8668-08E9716DD82F}" srcOrd="4" destOrd="0" presId="urn:microsoft.com/office/officeart/2005/8/layout/vProcess5"/>
    <dgm:cxn modelId="{F87AF621-75AE-4B5F-A6DD-AE38E223ED90}" type="presParOf" srcId="{527C71CC-4CBF-4C46-BE81-BEB6715551D2}" destId="{0B1A73C4-EF64-4C5C-B362-1E7ED57EFF1E}" srcOrd="5" destOrd="0" presId="urn:microsoft.com/office/officeart/2005/8/layout/vProcess5"/>
    <dgm:cxn modelId="{A95A2BA7-9244-421A-A699-1BF0C168299A}" type="presParOf" srcId="{527C71CC-4CBF-4C46-BE81-BEB6715551D2}" destId="{1211E711-ECD7-4BBB-B007-3776A99641A8}" srcOrd="6" destOrd="0" presId="urn:microsoft.com/office/officeart/2005/8/layout/vProcess5"/>
    <dgm:cxn modelId="{A56B303F-BA5B-4614-978B-005A1725BCF3}" type="presParOf" srcId="{527C71CC-4CBF-4C46-BE81-BEB6715551D2}" destId="{B4AF5E68-1B99-42D0-A099-E8B38DDB5C24}" srcOrd="7" destOrd="0" presId="urn:microsoft.com/office/officeart/2005/8/layout/vProcess5"/>
    <dgm:cxn modelId="{50CE8C7F-D852-4B93-B887-FA64B57FBF87}" type="presParOf" srcId="{527C71CC-4CBF-4C46-BE81-BEB6715551D2}" destId="{08970E2F-0F16-4BF1-8202-3DABB5F720E0}" srcOrd="8" destOrd="0" presId="urn:microsoft.com/office/officeart/2005/8/layout/vProcess5"/>
    <dgm:cxn modelId="{04F088FF-97CF-404E-AD5C-CD30AB78CDBF}" type="presParOf" srcId="{527C71CC-4CBF-4C46-BE81-BEB6715551D2}" destId="{6BC127F8-3990-4641-A82D-1783A98A5339}" srcOrd="9" destOrd="0" presId="urn:microsoft.com/office/officeart/2005/8/layout/vProcess5"/>
    <dgm:cxn modelId="{6B13F42E-38E3-45EE-BA23-0A992E3E3093}" type="presParOf" srcId="{527C71CC-4CBF-4C46-BE81-BEB6715551D2}" destId="{A3068E30-4393-415E-A958-59AD79CFBBAD}" srcOrd="10" destOrd="0" presId="urn:microsoft.com/office/officeart/2005/8/layout/vProcess5"/>
    <dgm:cxn modelId="{CB621CC9-080E-4949-B569-CDAD78CE4EB6}" type="presParOf" srcId="{527C71CC-4CBF-4C46-BE81-BEB6715551D2}" destId="{0A104F1B-63F0-435F-981C-3A391F75D0C5}" srcOrd="11" destOrd="0" presId="urn:microsoft.com/office/officeart/2005/8/layout/vProcess5"/>
    <dgm:cxn modelId="{A910BEDE-33EE-4DD6-A0DA-591450DD2F06}" type="presParOf" srcId="{527C71CC-4CBF-4C46-BE81-BEB6715551D2}" destId="{3BE13EB7-6E06-4E94-83E9-211F54DEA761}" srcOrd="12" destOrd="0" presId="urn:microsoft.com/office/officeart/2005/8/layout/vProcess5"/>
    <dgm:cxn modelId="{97FC21AC-9F5B-40AE-946B-7801283CEB98}" type="presParOf" srcId="{527C71CC-4CBF-4C46-BE81-BEB6715551D2}" destId="{3E9804D4-EB7A-48CC-8F7C-812A976B9942}" srcOrd="13" destOrd="0" presId="urn:microsoft.com/office/officeart/2005/8/layout/vProcess5"/>
    <dgm:cxn modelId="{E4410443-C107-41E5-9AB1-E26C58D5C157}" type="presParOf" srcId="{527C71CC-4CBF-4C46-BE81-BEB6715551D2}" destId="{4A2DA2B0-45F2-4324-8B7B-6946C42B79D3}" srcOrd="14" destOrd="0" presId="urn:microsoft.com/office/officeart/2005/8/layout/v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1920B9F-66C5-4514-898F-9B549E9378F5}" type="doc">
      <dgm:prSet loTypeId="urn:microsoft.com/office/officeart/2005/8/layout/process4" loCatId="list" qsTypeId="urn:microsoft.com/office/officeart/2005/8/quickstyle/simple2" qsCatId="simple" csTypeId="urn:microsoft.com/office/officeart/2005/8/colors/colorful5" csCatId="colorful" phldr="1"/>
      <dgm:spPr/>
      <dgm:t>
        <a:bodyPr/>
        <a:lstStyle/>
        <a:p>
          <a:endParaRPr lang="es-ES"/>
        </a:p>
      </dgm:t>
    </dgm:pt>
    <dgm:pt modelId="{A359CB95-A251-4C6C-A98E-2958E73ACB78}">
      <dgm:prSet phldrT="[Texto]" custT="1"/>
      <dgm:spPr/>
      <dgm:t>
        <a:bodyPr/>
        <a:lstStyle/>
        <a:p>
          <a:r>
            <a:rPr lang="es-ES" sz="1200" dirty="0"/>
            <a:t>COSO 2013 y 2017</a:t>
          </a:r>
        </a:p>
      </dgm:t>
    </dgm:pt>
    <dgm:pt modelId="{BEA31351-22F4-45C7-9EA6-A446F17893C9}" type="parTrans" cxnId="{C46D6242-892C-4C3F-A2DF-809FC5F05FAD}">
      <dgm:prSet/>
      <dgm:spPr/>
      <dgm:t>
        <a:bodyPr/>
        <a:lstStyle/>
        <a:p>
          <a:endParaRPr lang="es-ES" sz="1200"/>
        </a:p>
      </dgm:t>
    </dgm:pt>
    <dgm:pt modelId="{E8B35E6C-6F82-4DAF-8C85-624DABB64065}" type="sibTrans" cxnId="{C46D6242-892C-4C3F-A2DF-809FC5F05FAD}">
      <dgm:prSet/>
      <dgm:spPr/>
      <dgm:t>
        <a:bodyPr/>
        <a:lstStyle/>
        <a:p>
          <a:endParaRPr lang="es-ES" sz="1200"/>
        </a:p>
      </dgm:t>
    </dgm:pt>
    <dgm:pt modelId="{2DD7FECF-0B3A-4D2D-8276-1CA396C29EAE}">
      <dgm:prSet phldrT="[Texto]" custT="1"/>
      <dgm:spPr/>
      <dgm:t>
        <a:bodyPr/>
        <a:lstStyle/>
        <a:p>
          <a:r>
            <a:rPr lang="es-ES" sz="1200" dirty="0"/>
            <a:t>Respuestas obtenidas de los Auditores Internos </a:t>
          </a:r>
        </a:p>
      </dgm:t>
    </dgm:pt>
    <dgm:pt modelId="{021AAB8E-EE39-48E0-8FF1-493AAB38D7B9}" type="parTrans" cxnId="{55FD2483-C63B-431A-8081-AC6ED40EC844}">
      <dgm:prSet/>
      <dgm:spPr/>
      <dgm:t>
        <a:bodyPr/>
        <a:lstStyle/>
        <a:p>
          <a:endParaRPr lang="es-ES" sz="1200"/>
        </a:p>
      </dgm:t>
    </dgm:pt>
    <dgm:pt modelId="{62C5CB86-3215-4A07-B1EF-84BEAEFD3C5B}" type="sibTrans" cxnId="{55FD2483-C63B-431A-8081-AC6ED40EC844}">
      <dgm:prSet/>
      <dgm:spPr/>
      <dgm:t>
        <a:bodyPr/>
        <a:lstStyle/>
        <a:p>
          <a:endParaRPr lang="es-ES" sz="1200"/>
        </a:p>
      </dgm:t>
    </dgm:pt>
    <dgm:pt modelId="{98C227E5-B1BF-42F2-9732-8CD3700E2E13}">
      <dgm:prSet phldrT="[Texto]" custT="1"/>
      <dgm:spPr>
        <a:solidFill>
          <a:srgbClr val="92D050"/>
        </a:solidFill>
      </dgm:spPr>
      <dgm:t>
        <a:bodyPr/>
        <a:lstStyle/>
        <a:p>
          <a:r>
            <a:rPr lang="es-ES" sz="2000" dirty="0"/>
            <a:t>Se basa técnicamente </a:t>
          </a:r>
        </a:p>
      </dgm:t>
    </dgm:pt>
    <dgm:pt modelId="{CCE925FC-63BD-420E-8FE2-B85C9648813D}" type="parTrans" cxnId="{2A4D395B-CD54-4E22-82BB-44D8E3EA78B9}">
      <dgm:prSet/>
      <dgm:spPr/>
      <dgm:t>
        <a:bodyPr/>
        <a:lstStyle/>
        <a:p>
          <a:endParaRPr lang="es-ES" sz="1200"/>
        </a:p>
      </dgm:t>
    </dgm:pt>
    <dgm:pt modelId="{A87ABE6F-40D4-4AF4-B938-3929146D2646}" type="sibTrans" cxnId="{2A4D395B-CD54-4E22-82BB-44D8E3EA78B9}">
      <dgm:prSet/>
      <dgm:spPr/>
      <dgm:t>
        <a:bodyPr/>
        <a:lstStyle/>
        <a:p>
          <a:endParaRPr lang="es-ES" sz="1200"/>
        </a:p>
      </dgm:t>
    </dgm:pt>
    <dgm:pt modelId="{73E38D4B-9D42-4DDB-B7D2-18A16D4EC5F1}" type="pres">
      <dgm:prSet presAssocID="{41920B9F-66C5-4514-898F-9B549E9378F5}" presName="Name0" presStyleCnt="0">
        <dgm:presLayoutVars>
          <dgm:dir/>
          <dgm:animLvl val="lvl"/>
          <dgm:resizeHandles val="exact"/>
        </dgm:presLayoutVars>
      </dgm:prSet>
      <dgm:spPr/>
      <dgm:t>
        <a:bodyPr/>
        <a:lstStyle/>
        <a:p>
          <a:endParaRPr lang="es-ES"/>
        </a:p>
      </dgm:t>
    </dgm:pt>
    <dgm:pt modelId="{F85106A0-FC1D-4C02-AE25-863B64209EA7}" type="pres">
      <dgm:prSet presAssocID="{98C227E5-B1BF-42F2-9732-8CD3700E2E13}" presName="boxAndChildren" presStyleCnt="0"/>
      <dgm:spPr/>
    </dgm:pt>
    <dgm:pt modelId="{6FDA21C3-9C71-4085-B4F9-C9B1378AC39A}" type="pres">
      <dgm:prSet presAssocID="{98C227E5-B1BF-42F2-9732-8CD3700E2E13}" presName="parentTextBox" presStyleLbl="node1" presStyleIdx="0" presStyleCnt="1"/>
      <dgm:spPr/>
      <dgm:t>
        <a:bodyPr/>
        <a:lstStyle/>
        <a:p>
          <a:endParaRPr lang="es-ES"/>
        </a:p>
      </dgm:t>
    </dgm:pt>
    <dgm:pt modelId="{4FDB7FD2-F157-4F8E-BF09-8AE249734B5B}" type="pres">
      <dgm:prSet presAssocID="{98C227E5-B1BF-42F2-9732-8CD3700E2E13}" presName="entireBox" presStyleLbl="node1" presStyleIdx="0" presStyleCnt="1"/>
      <dgm:spPr/>
      <dgm:t>
        <a:bodyPr/>
        <a:lstStyle/>
        <a:p>
          <a:endParaRPr lang="es-ES"/>
        </a:p>
      </dgm:t>
    </dgm:pt>
    <dgm:pt modelId="{79F3A9E7-ABEC-447D-88F4-67A9DACA1C5D}" type="pres">
      <dgm:prSet presAssocID="{98C227E5-B1BF-42F2-9732-8CD3700E2E13}" presName="descendantBox" presStyleCnt="0"/>
      <dgm:spPr/>
    </dgm:pt>
    <dgm:pt modelId="{0955EF62-D164-48FC-9825-2A59F3886CB8}" type="pres">
      <dgm:prSet presAssocID="{A359CB95-A251-4C6C-A98E-2958E73ACB78}" presName="childTextBox" presStyleLbl="fgAccFollowNode1" presStyleIdx="0" presStyleCnt="2">
        <dgm:presLayoutVars>
          <dgm:bulletEnabled val="1"/>
        </dgm:presLayoutVars>
      </dgm:prSet>
      <dgm:spPr/>
      <dgm:t>
        <a:bodyPr/>
        <a:lstStyle/>
        <a:p>
          <a:endParaRPr lang="es-ES"/>
        </a:p>
      </dgm:t>
    </dgm:pt>
    <dgm:pt modelId="{3274F1FA-7979-4FEB-B345-CBFA8FEFFA86}" type="pres">
      <dgm:prSet presAssocID="{2DD7FECF-0B3A-4D2D-8276-1CA396C29EAE}" presName="childTextBox" presStyleLbl="fgAccFollowNode1" presStyleIdx="1" presStyleCnt="2">
        <dgm:presLayoutVars>
          <dgm:bulletEnabled val="1"/>
        </dgm:presLayoutVars>
      </dgm:prSet>
      <dgm:spPr/>
      <dgm:t>
        <a:bodyPr/>
        <a:lstStyle/>
        <a:p>
          <a:endParaRPr lang="es-ES"/>
        </a:p>
      </dgm:t>
    </dgm:pt>
  </dgm:ptLst>
  <dgm:cxnLst>
    <dgm:cxn modelId="{55FD2483-C63B-431A-8081-AC6ED40EC844}" srcId="{98C227E5-B1BF-42F2-9732-8CD3700E2E13}" destId="{2DD7FECF-0B3A-4D2D-8276-1CA396C29EAE}" srcOrd="1" destOrd="0" parTransId="{021AAB8E-EE39-48E0-8FF1-493AAB38D7B9}" sibTransId="{62C5CB86-3215-4A07-B1EF-84BEAEFD3C5B}"/>
    <dgm:cxn modelId="{58FF16B9-E8B9-4DA0-822B-5714A64DFD13}" type="presOf" srcId="{A359CB95-A251-4C6C-A98E-2958E73ACB78}" destId="{0955EF62-D164-48FC-9825-2A59F3886CB8}" srcOrd="0" destOrd="0" presId="urn:microsoft.com/office/officeart/2005/8/layout/process4"/>
    <dgm:cxn modelId="{2ACB306A-A2B7-4B8C-8F63-62AF783DF3D0}" type="presOf" srcId="{41920B9F-66C5-4514-898F-9B549E9378F5}" destId="{73E38D4B-9D42-4DDB-B7D2-18A16D4EC5F1}" srcOrd="0" destOrd="0" presId="urn:microsoft.com/office/officeart/2005/8/layout/process4"/>
    <dgm:cxn modelId="{C46D6242-892C-4C3F-A2DF-809FC5F05FAD}" srcId="{98C227E5-B1BF-42F2-9732-8CD3700E2E13}" destId="{A359CB95-A251-4C6C-A98E-2958E73ACB78}" srcOrd="0" destOrd="0" parTransId="{BEA31351-22F4-45C7-9EA6-A446F17893C9}" sibTransId="{E8B35E6C-6F82-4DAF-8C85-624DABB64065}"/>
    <dgm:cxn modelId="{93BEF670-95B2-4AD2-8AD4-9CB8638AEBC9}" type="presOf" srcId="{98C227E5-B1BF-42F2-9732-8CD3700E2E13}" destId="{4FDB7FD2-F157-4F8E-BF09-8AE249734B5B}" srcOrd="1" destOrd="0" presId="urn:microsoft.com/office/officeart/2005/8/layout/process4"/>
    <dgm:cxn modelId="{900C2870-6F32-4AF1-9AE6-6D815E95EA19}" type="presOf" srcId="{98C227E5-B1BF-42F2-9732-8CD3700E2E13}" destId="{6FDA21C3-9C71-4085-B4F9-C9B1378AC39A}" srcOrd="0" destOrd="0" presId="urn:microsoft.com/office/officeart/2005/8/layout/process4"/>
    <dgm:cxn modelId="{2A4D395B-CD54-4E22-82BB-44D8E3EA78B9}" srcId="{41920B9F-66C5-4514-898F-9B549E9378F5}" destId="{98C227E5-B1BF-42F2-9732-8CD3700E2E13}" srcOrd="0" destOrd="0" parTransId="{CCE925FC-63BD-420E-8FE2-B85C9648813D}" sibTransId="{A87ABE6F-40D4-4AF4-B938-3929146D2646}"/>
    <dgm:cxn modelId="{469A0363-44EF-4424-B0B9-B3BD11B214D3}" type="presOf" srcId="{2DD7FECF-0B3A-4D2D-8276-1CA396C29EAE}" destId="{3274F1FA-7979-4FEB-B345-CBFA8FEFFA86}" srcOrd="0" destOrd="0" presId="urn:microsoft.com/office/officeart/2005/8/layout/process4"/>
    <dgm:cxn modelId="{8B92B9B7-DA89-4D1D-8DAA-91B51F593957}" type="presParOf" srcId="{73E38D4B-9D42-4DDB-B7D2-18A16D4EC5F1}" destId="{F85106A0-FC1D-4C02-AE25-863B64209EA7}" srcOrd="0" destOrd="0" presId="urn:microsoft.com/office/officeart/2005/8/layout/process4"/>
    <dgm:cxn modelId="{8C44E590-15BA-4041-A779-0EDB28A06188}" type="presParOf" srcId="{F85106A0-FC1D-4C02-AE25-863B64209EA7}" destId="{6FDA21C3-9C71-4085-B4F9-C9B1378AC39A}" srcOrd="0" destOrd="0" presId="urn:microsoft.com/office/officeart/2005/8/layout/process4"/>
    <dgm:cxn modelId="{5B6DF9BB-8CCC-42AF-9034-668114E32B2B}" type="presParOf" srcId="{F85106A0-FC1D-4C02-AE25-863B64209EA7}" destId="{4FDB7FD2-F157-4F8E-BF09-8AE249734B5B}" srcOrd="1" destOrd="0" presId="urn:microsoft.com/office/officeart/2005/8/layout/process4"/>
    <dgm:cxn modelId="{1876EAAE-F787-479E-B09C-8A459E5BCE83}" type="presParOf" srcId="{F85106A0-FC1D-4C02-AE25-863B64209EA7}" destId="{79F3A9E7-ABEC-447D-88F4-67A9DACA1C5D}" srcOrd="2" destOrd="0" presId="urn:microsoft.com/office/officeart/2005/8/layout/process4"/>
    <dgm:cxn modelId="{C22E479F-2230-4B2A-8633-7331D2919E03}" type="presParOf" srcId="{79F3A9E7-ABEC-447D-88F4-67A9DACA1C5D}" destId="{0955EF62-D164-48FC-9825-2A59F3886CB8}" srcOrd="0" destOrd="0" presId="urn:microsoft.com/office/officeart/2005/8/layout/process4"/>
    <dgm:cxn modelId="{3501CB39-E7A0-4AF1-88C8-71BD1491353C}" type="presParOf" srcId="{79F3A9E7-ABEC-447D-88F4-67A9DACA1C5D}" destId="{3274F1FA-7979-4FEB-B345-CBFA8FEFFA86}" srcOrd="1" destOrd="0" presId="urn:microsoft.com/office/officeart/2005/8/layout/process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4F44171-68FF-403B-A8E3-AEF9A8EE5BB0}" type="doc">
      <dgm:prSet loTypeId="urn:microsoft.com/office/officeart/2005/8/layout/lProcess2" loCatId="list" qsTypeId="urn:microsoft.com/office/officeart/2005/8/quickstyle/3d4" qsCatId="3D" csTypeId="urn:microsoft.com/office/officeart/2005/8/colors/accent3_1" csCatId="accent3" phldr="1"/>
      <dgm:spPr/>
      <dgm:t>
        <a:bodyPr/>
        <a:lstStyle/>
        <a:p>
          <a:endParaRPr lang="es-ES"/>
        </a:p>
      </dgm:t>
    </dgm:pt>
    <dgm:pt modelId="{A983BF3D-04FC-4934-9C4F-D88AD7C0B970}">
      <dgm:prSet custT="1"/>
      <dgm:spPr/>
      <dgm:t>
        <a:bodyPr/>
        <a:lstStyle/>
        <a:p>
          <a:pPr rtl="0"/>
          <a:r>
            <a:rPr lang="es-ES" sz="2400" b="1" dirty="0"/>
            <a:t>Características </a:t>
          </a:r>
          <a:endParaRPr lang="es-EC" sz="2400" dirty="0"/>
        </a:p>
      </dgm:t>
    </dgm:pt>
    <dgm:pt modelId="{76D8F351-555C-4E1F-8C9A-9596743DA20A}" type="parTrans" cxnId="{0480AC16-BDB2-4415-82ED-44691265B056}">
      <dgm:prSet/>
      <dgm:spPr/>
      <dgm:t>
        <a:bodyPr/>
        <a:lstStyle/>
        <a:p>
          <a:endParaRPr lang="es-ES" sz="1200"/>
        </a:p>
      </dgm:t>
    </dgm:pt>
    <dgm:pt modelId="{630ED690-F91B-44B5-A85A-90C74240849F}" type="sibTrans" cxnId="{0480AC16-BDB2-4415-82ED-44691265B056}">
      <dgm:prSet/>
      <dgm:spPr/>
      <dgm:t>
        <a:bodyPr/>
        <a:lstStyle/>
        <a:p>
          <a:endParaRPr lang="es-ES" sz="1200"/>
        </a:p>
      </dgm:t>
    </dgm:pt>
    <dgm:pt modelId="{A759731B-EE5E-427E-B575-A48EBA38A4FD}">
      <dgm:prSet custT="1"/>
      <dgm:spPr>
        <a:solidFill>
          <a:schemeClr val="accent3">
            <a:lumMod val="20000"/>
            <a:lumOff val="80000"/>
          </a:schemeClr>
        </a:solidFill>
      </dgm:spPr>
      <dgm:t>
        <a:bodyPr/>
        <a:lstStyle/>
        <a:p>
          <a:pPr rtl="0"/>
          <a:r>
            <a:rPr lang="es-ES" sz="1200" dirty="0"/>
            <a:t>Monitoreo periódico de controles</a:t>
          </a:r>
          <a:endParaRPr lang="es-EC" sz="1200" dirty="0"/>
        </a:p>
      </dgm:t>
    </dgm:pt>
    <dgm:pt modelId="{62ADB868-4CDA-4E26-8148-9806119384F2}" type="parTrans" cxnId="{6C396647-9FAF-422F-BDE8-B8A0316BAD12}">
      <dgm:prSet/>
      <dgm:spPr/>
      <dgm:t>
        <a:bodyPr/>
        <a:lstStyle/>
        <a:p>
          <a:endParaRPr lang="es-ES" sz="1200"/>
        </a:p>
      </dgm:t>
    </dgm:pt>
    <dgm:pt modelId="{33D117F6-733C-48AF-BFAA-B2985609E53C}" type="sibTrans" cxnId="{6C396647-9FAF-422F-BDE8-B8A0316BAD12}">
      <dgm:prSet/>
      <dgm:spPr/>
      <dgm:t>
        <a:bodyPr/>
        <a:lstStyle/>
        <a:p>
          <a:endParaRPr lang="es-ES" sz="1200"/>
        </a:p>
      </dgm:t>
    </dgm:pt>
    <dgm:pt modelId="{A4F5CC07-68F7-4A0E-A5F8-273F644EF9AA}">
      <dgm:prSet custT="1"/>
      <dgm:spPr>
        <a:solidFill>
          <a:schemeClr val="accent3">
            <a:lumMod val="20000"/>
            <a:lumOff val="80000"/>
          </a:schemeClr>
        </a:solidFill>
      </dgm:spPr>
      <dgm:t>
        <a:bodyPr/>
        <a:lstStyle/>
        <a:p>
          <a:pPr rtl="0"/>
          <a:r>
            <a:rPr lang="es-ES" sz="1200"/>
            <a:t>Transparencia a través de políticas</a:t>
          </a:r>
          <a:endParaRPr lang="es-EC" sz="1200"/>
        </a:p>
      </dgm:t>
    </dgm:pt>
    <dgm:pt modelId="{CD80D15D-B9E8-4D54-BBF8-90D00BF1E7EC}" type="parTrans" cxnId="{0DC11104-CFD0-4C56-BCD7-1A457E4D2C8F}">
      <dgm:prSet/>
      <dgm:spPr/>
      <dgm:t>
        <a:bodyPr/>
        <a:lstStyle/>
        <a:p>
          <a:endParaRPr lang="es-ES" sz="1200"/>
        </a:p>
      </dgm:t>
    </dgm:pt>
    <dgm:pt modelId="{57F75860-4927-496C-AE2D-65F70F0FA67B}" type="sibTrans" cxnId="{0DC11104-CFD0-4C56-BCD7-1A457E4D2C8F}">
      <dgm:prSet/>
      <dgm:spPr/>
      <dgm:t>
        <a:bodyPr/>
        <a:lstStyle/>
        <a:p>
          <a:endParaRPr lang="es-ES" sz="1200"/>
        </a:p>
      </dgm:t>
    </dgm:pt>
    <dgm:pt modelId="{8BF258F8-FBCE-4A50-B90B-10798BE87259}">
      <dgm:prSet custT="1"/>
      <dgm:spPr>
        <a:solidFill>
          <a:schemeClr val="accent3">
            <a:lumMod val="20000"/>
            <a:lumOff val="80000"/>
          </a:schemeClr>
        </a:solidFill>
      </dgm:spPr>
      <dgm:t>
        <a:bodyPr/>
        <a:lstStyle/>
        <a:p>
          <a:pPr rtl="0"/>
          <a:r>
            <a:rPr lang="es-ES" sz="1200" dirty="0"/>
            <a:t>Sistema de información seguro y salvaguardado.</a:t>
          </a:r>
          <a:endParaRPr lang="es-EC" sz="1200" dirty="0"/>
        </a:p>
      </dgm:t>
    </dgm:pt>
    <dgm:pt modelId="{9B104BFF-B26A-4D7A-B2B9-B522864AE30E}" type="parTrans" cxnId="{94377BFF-EBF1-4146-B4FE-4155BA83BB65}">
      <dgm:prSet/>
      <dgm:spPr/>
      <dgm:t>
        <a:bodyPr/>
        <a:lstStyle/>
        <a:p>
          <a:endParaRPr lang="es-ES" sz="1200"/>
        </a:p>
      </dgm:t>
    </dgm:pt>
    <dgm:pt modelId="{10A4FE1F-C4BC-4991-9CA0-DF80ACA801E2}" type="sibTrans" cxnId="{94377BFF-EBF1-4146-B4FE-4155BA83BB65}">
      <dgm:prSet/>
      <dgm:spPr/>
      <dgm:t>
        <a:bodyPr/>
        <a:lstStyle/>
        <a:p>
          <a:endParaRPr lang="es-ES" sz="1200"/>
        </a:p>
      </dgm:t>
    </dgm:pt>
    <dgm:pt modelId="{59AEE2DF-D3D4-47E5-9674-1921249363A5}">
      <dgm:prSet custT="1"/>
      <dgm:spPr>
        <a:solidFill>
          <a:schemeClr val="accent3">
            <a:lumMod val="20000"/>
            <a:lumOff val="80000"/>
          </a:schemeClr>
        </a:solidFill>
      </dgm:spPr>
      <dgm:t>
        <a:bodyPr/>
        <a:lstStyle/>
        <a:p>
          <a:pPr rtl="0"/>
          <a:r>
            <a:rPr lang="es-ES" sz="1200" dirty="0"/>
            <a:t>Efectividad y eficiencia en las operaciones.</a:t>
          </a:r>
          <a:endParaRPr lang="es-EC" sz="1200" dirty="0"/>
        </a:p>
      </dgm:t>
    </dgm:pt>
    <dgm:pt modelId="{665BC7B3-BAD6-4A5B-8DDF-F6BE04850F33}" type="parTrans" cxnId="{5CC36E07-76D8-40C6-A166-A23E47C34920}">
      <dgm:prSet/>
      <dgm:spPr/>
      <dgm:t>
        <a:bodyPr/>
        <a:lstStyle/>
        <a:p>
          <a:endParaRPr lang="es-ES" sz="1200"/>
        </a:p>
      </dgm:t>
    </dgm:pt>
    <dgm:pt modelId="{65408ACE-F61C-4CE7-AA44-A1B7B641AAD1}" type="sibTrans" cxnId="{5CC36E07-76D8-40C6-A166-A23E47C34920}">
      <dgm:prSet/>
      <dgm:spPr/>
      <dgm:t>
        <a:bodyPr/>
        <a:lstStyle/>
        <a:p>
          <a:endParaRPr lang="es-ES" sz="1200"/>
        </a:p>
      </dgm:t>
    </dgm:pt>
    <dgm:pt modelId="{BCE06E86-89CD-4CB6-ABB0-DD704D63B485}">
      <dgm:prSet custT="1"/>
      <dgm:spPr/>
      <dgm:t>
        <a:bodyPr/>
        <a:lstStyle/>
        <a:p>
          <a:pPr rtl="0"/>
          <a:r>
            <a:rPr lang="es-ES" sz="2400" b="1" dirty="0"/>
            <a:t>Acciones</a:t>
          </a:r>
          <a:r>
            <a:rPr lang="es-ES" sz="1200" b="1" dirty="0"/>
            <a:t> </a:t>
          </a:r>
          <a:endParaRPr lang="es-EC" sz="1200" dirty="0"/>
        </a:p>
      </dgm:t>
    </dgm:pt>
    <dgm:pt modelId="{0A5DCB09-B3E0-4F73-B9FF-43EB7F089C62}" type="parTrans" cxnId="{C3AA71B6-320E-4D86-A759-A512A177E24B}">
      <dgm:prSet/>
      <dgm:spPr/>
      <dgm:t>
        <a:bodyPr/>
        <a:lstStyle/>
        <a:p>
          <a:endParaRPr lang="es-ES" sz="1200"/>
        </a:p>
      </dgm:t>
    </dgm:pt>
    <dgm:pt modelId="{559D5246-707D-46CA-9B78-5194383168F5}" type="sibTrans" cxnId="{C3AA71B6-320E-4D86-A759-A512A177E24B}">
      <dgm:prSet/>
      <dgm:spPr/>
      <dgm:t>
        <a:bodyPr/>
        <a:lstStyle/>
        <a:p>
          <a:endParaRPr lang="es-ES" sz="1200"/>
        </a:p>
      </dgm:t>
    </dgm:pt>
    <dgm:pt modelId="{C67CA537-8A1A-494C-A76F-74B51BF19AB0}">
      <dgm:prSet custT="1"/>
      <dgm:spPr>
        <a:solidFill>
          <a:schemeClr val="accent3">
            <a:lumMod val="20000"/>
            <a:lumOff val="80000"/>
          </a:schemeClr>
        </a:solidFill>
      </dgm:spPr>
      <dgm:t>
        <a:bodyPr/>
        <a:lstStyle/>
        <a:p>
          <a:pPr rtl="0"/>
          <a:r>
            <a:rPr lang="es-ES" sz="1200" dirty="0"/>
            <a:t>Evaluar constantemente controles implementados </a:t>
          </a:r>
          <a:endParaRPr lang="es-EC" sz="1200" dirty="0"/>
        </a:p>
      </dgm:t>
    </dgm:pt>
    <dgm:pt modelId="{0024007B-9DE8-4262-AA9D-FD2EB899260A}" type="parTrans" cxnId="{DB46A9B4-D616-4E5E-8F37-DABBF6BBF7F6}">
      <dgm:prSet/>
      <dgm:spPr/>
      <dgm:t>
        <a:bodyPr/>
        <a:lstStyle/>
        <a:p>
          <a:endParaRPr lang="es-ES" sz="1200"/>
        </a:p>
      </dgm:t>
    </dgm:pt>
    <dgm:pt modelId="{44CDCF26-B107-4B20-B0A6-8920FFBB9777}" type="sibTrans" cxnId="{DB46A9B4-D616-4E5E-8F37-DABBF6BBF7F6}">
      <dgm:prSet/>
      <dgm:spPr/>
      <dgm:t>
        <a:bodyPr/>
        <a:lstStyle/>
        <a:p>
          <a:endParaRPr lang="es-ES" sz="1200"/>
        </a:p>
      </dgm:t>
    </dgm:pt>
    <dgm:pt modelId="{CCD1EFC7-2F50-4D86-B52B-A5F52280A270}">
      <dgm:prSet custT="1"/>
      <dgm:spPr>
        <a:solidFill>
          <a:schemeClr val="accent3">
            <a:lumMod val="20000"/>
            <a:lumOff val="80000"/>
          </a:schemeClr>
        </a:solidFill>
      </dgm:spPr>
      <dgm:t>
        <a:bodyPr/>
        <a:lstStyle/>
        <a:p>
          <a:pPr rtl="0"/>
          <a:r>
            <a:rPr lang="es-ES" sz="1200" dirty="0"/>
            <a:t>Gestión de riesgos</a:t>
          </a:r>
          <a:endParaRPr lang="es-EC" sz="1200" dirty="0"/>
        </a:p>
      </dgm:t>
    </dgm:pt>
    <dgm:pt modelId="{87CF4840-76E7-4753-B586-9A4D84090256}" type="parTrans" cxnId="{61EC5413-D0A5-430D-A339-8C0B3661C50F}">
      <dgm:prSet/>
      <dgm:spPr/>
      <dgm:t>
        <a:bodyPr/>
        <a:lstStyle/>
        <a:p>
          <a:endParaRPr lang="es-ES" sz="1200"/>
        </a:p>
      </dgm:t>
    </dgm:pt>
    <dgm:pt modelId="{FEFB3897-61DF-4A6F-A0EE-E652D05602E4}" type="sibTrans" cxnId="{61EC5413-D0A5-430D-A339-8C0B3661C50F}">
      <dgm:prSet/>
      <dgm:spPr/>
      <dgm:t>
        <a:bodyPr/>
        <a:lstStyle/>
        <a:p>
          <a:endParaRPr lang="es-ES" sz="1200"/>
        </a:p>
      </dgm:t>
    </dgm:pt>
    <dgm:pt modelId="{B4769BD9-0824-412D-9694-B9AA7A830AD2}">
      <dgm:prSet custT="1"/>
      <dgm:spPr>
        <a:solidFill>
          <a:schemeClr val="accent3">
            <a:lumMod val="20000"/>
            <a:lumOff val="80000"/>
          </a:schemeClr>
        </a:solidFill>
      </dgm:spPr>
      <dgm:t>
        <a:bodyPr/>
        <a:lstStyle/>
        <a:p>
          <a:pPr rtl="0"/>
          <a:r>
            <a:rPr lang="es-ES" sz="1200" dirty="0"/>
            <a:t>Crear una cultura de ética</a:t>
          </a:r>
          <a:endParaRPr lang="es-EC" sz="1200" dirty="0"/>
        </a:p>
      </dgm:t>
    </dgm:pt>
    <dgm:pt modelId="{F616ECE5-55C8-4C97-BABD-E45D90B9D520}" type="parTrans" cxnId="{FABFD77B-45B0-441B-9716-8F1C2F10FCBE}">
      <dgm:prSet/>
      <dgm:spPr/>
      <dgm:t>
        <a:bodyPr/>
        <a:lstStyle/>
        <a:p>
          <a:endParaRPr lang="es-ES" sz="1200"/>
        </a:p>
      </dgm:t>
    </dgm:pt>
    <dgm:pt modelId="{76FEAAC0-EBC0-4132-AE44-676CD0BD9569}" type="sibTrans" cxnId="{FABFD77B-45B0-441B-9716-8F1C2F10FCBE}">
      <dgm:prSet/>
      <dgm:spPr/>
      <dgm:t>
        <a:bodyPr/>
        <a:lstStyle/>
        <a:p>
          <a:endParaRPr lang="es-ES" sz="1200"/>
        </a:p>
      </dgm:t>
    </dgm:pt>
    <dgm:pt modelId="{73610AB5-1026-4FE6-8C55-562A389F6E3E}">
      <dgm:prSet custT="1"/>
      <dgm:spPr>
        <a:solidFill>
          <a:schemeClr val="accent3">
            <a:lumMod val="20000"/>
            <a:lumOff val="80000"/>
          </a:schemeClr>
        </a:solidFill>
      </dgm:spPr>
      <dgm:t>
        <a:bodyPr/>
        <a:lstStyle/>
        <a:p>
          <a:pPr rtl="0"/>
          <a:r>
            <a:rPr lang="es-ES" sz="1200" dirty="0"/>
            <a:t>Evaluar los riesgos periódicamente priorizando áreas </a:t>
          </a:r>
          <a:endParaRPr lang="es-EC" sz="1200" dirty="0"/>
        </a:p>
      </dgm:t>
    </dgm:pt>
    <dgm:pt modelId="{8B2D3432-8453-4C51-9D29-4D4335A0B33E}" type="parTrans" cxnId="{F5388B6A-B729-46DB-B99C-7B3991D042A8}">
      <dgm:prSet/>
      <dgm:spPr/>
      <dgm:t>
        <a:bodyPr/>
        <a:lstStyle/>
        <a:p>
          <a:endParaRPr lang="es-ES" sz="1200"/>
        </a:p>
      </dgm:t>
    </dgm:pt>
    <dgm:pt modelId="{D9BB8FDE-8289-4D2C-88CC-97EB8E2D9165}" type="sibTrans" cxnId="{F5388B6A-B729-46DB-B99C-7B3991D042A8}">
      <dgm:prSet/>
      <dgm:spPr/>
      <dgm:t>
        <a:bodyPr/>
        <a:lstStyle/>
        <a:p>
          <a:endParaRPr lang="es-ES" sz="1200"/>
        </a:p>
      </dgm:t>
    </dgm:pt>
    <dgm:pt modelId="{48A0A37F-CB19-4DF0-A984-0831A113F7F4}">
      <dgm:prSet custT="1"/>
      <dgm:spPr>
        <a:solidFill>
          <a:schemeClr val="accent3">
            <a:lumMod val="20000"/>
            <a:lumOff val="80000"/>
          </a:schemeClr>
        </a:solidFill>
      </dgm:spPr>
      <dgm:t>
        <a:bodyPr/>
        <a:lstStyle/>
        <a:p>
          <a:pPr rtl="0"/>
          <a:r>
            <a:rPr lang="es-ES" sz="1200"/>
            <a:t>Implementar un departamento de auditoría interna.</a:t>
          </a:r>
          <a:endParaRPr lang="es-EC" sz="1200"/>
        </a:p>
      </dgm:t>
    </dgm:pt>
    <dgm:pt modelId="{BB822914-C78B-4926-AB34-DC2A14587107}" type="parTrans" cxnId="{E298C861-6905-4DDA-AEAF-2F0445344B1C}">
      <dgm:prSet/>
      <dgm:spPr/>
      <dgm:t>
        <a:bodyPr/>
        <a:lstStyle/>
        <a:p>
          <a:endParaRPr lang="es-ES" sz="1200"/>
        </a:p>
      </dgm:t>
    </dgm:pt>
    <dgm:pt modelId="{6E9DFE7D-1BFC-4DCC-8C0F-E117E6057DF2}" type="sibTrans" cxnId="{E298C861-6905-4DDA-AEAF-2F0445344B1C}">
      <dgm:prSet/>
      <dgm:spPr/>
      <dgm:t>
        <a:bodyPr/>
        <a:lstStyle/>
        <a:p>
          <a:endParaRPr lang="es-ES" sz="1200"/>
        </a:p>
      </dgm:t>
    </dgm:pt>
    <dgm:pt modelId="{5987A14F-B52B-459D-BCA8-38BCBAAA389D}" type="pres">
      <dgm:prSet presAssocID="{64F44171-68FF-403B-A8E3-AEF9A8EE5BB0}" presName="theList" presStyleCnt="0">
        <dgm:presLayoutVars>
          <dgm:dir/>
          <dgm:animLvl val="lvl"/>
          <dgm:resizeHandles val="exact"/>
        </dgm:presLayoutVars>
      </dgm:prSet>
      <dgm:spPr/>
      <dgm:t>
        <a:bodyPr/>
        <a:lstStyle/>
        <a:p>
          <a:endParaRPr lang="es-ES"/>
        </a:p>
      </dgm:t>
    </dgm:pt>
    <dgm:pt modelId="{530BC6EE-1D95-48AC-873B-FA492894C965}" type="pres">
      <dgm:prSet presAssocID="{A983BF3D-04FC-4934-9C4F-D88AD7C0B970}" presName="compNode" presStyleCnt="0"/>
      <dgm:spPr/>
    </dgm:pt>
    <dgm:pt modelId="{53A92739-7973-4ED9-BBF1-6293B198B9F2}" type="pres">
      <dgm:prSet presAssocID="{A983BF3D-04FC-4934-9C4F-D88AD7C0B970}" presName="aNode" presStyleLbl="bgShp" presStyleIdx="0" presStyleCnt="2"/>
      <dgm:spPr/>
      <dgm:t>
        <a:bodyPr/>
        <a:lstStyle/>
        <a:p>
          <a:endParaRPr lang="es-ES"/>
        </a:p>
      </dgm:t>
    </dgm:pt>
    <dgm:pt modelId="{0679B59C-D35B-4547-9C41-322CB542AB40}" type="pres">
      <dgm:prSet presAssocID="{A983BF3D-04FC-4934-9C4F-D88AD7C0B970}" presName="textNode" presStyleLbl="bgShp" presStyleIdx="0" presStyleCnt="2"/>
      <dgm:spPr/>
      <dgm:t>
        <a:bodyPr/>
        <a:lstStyle/>
        <a:p>
          <a:endParaRPr lang="es-ES"/>
        </a:p>
      </dgm:t>
    </dgm:pt>
    <dgm:pt modelId="{15DD976A-6DF2-403A-9D9D-E7EBC7A4A84F}" type="pres">
      <dgm:prSet presAssocID="{A983BF3D-04FC-4934-9C4F-D88AD7C0B970}" presName="compChildNode" presStyleCnt="0"/>
      <dgm:spPr/>
    </dgm:pt>
    <dgm:pt modelId="{E32EC79A-125C-47AA-AD37-B7AA8A5972EA}" type="pres">
      <dgm:prSet presAssocID="{A983BF3D-04FC-4934-9C4F-D88AD7C0B970}" presName="theInnerList" presStyleCnt="0"/>
      <dgm:spPr/>
    </dgm:pt>
    <dgm:pt modelId="{82F91768-DBAF-43DE-8911-1C9E7BC064A7}" type="pres">
      <dgm:prSet presAssocID="{A759731B-EE5E-427E-B575-A48EBA38A4FD}" presName="childNode" presStyleLbl="node1" presStyleIdx="0" presStyleCnt="9">
        <dgm:presLayoutVars>
          <dgm:bulletEnabled val="1"/>
        </dgm:presLayoutVars>
      </dgm:prSet>
      <dgm:spPr/>
      <dgm:t>
        <a:bodyPr/>
        <a:lstStyle/>
        <a:p>
          <a:endParaRPr lang="es-ES"/>
        </a:p>
      </dgm:t>
    </dgm:pt>
    <dgm:pt modelId="{D66D7348-909E-4C5D-976A-F221AC2FDF27}" type="pres">
      <dgm:prSet presAssocID="{A759731B-EE5E-427E-B575-A48EBA38A4FD}" presName="aSpace2" presStyleCnt="0"/>
      <dgm:spPr/>
    </dgm:pt>
    <dgm:pt modelId="{1AAF09A0-B6E4-4899-9136-AC03BAFC228C}" type="pres">
      <dgm:prSet presAssocID="{A4F5CC07-68F7-4A0E-A5F8-273F644EF9AA}" presName="childNode" presStyleLbl="node1" presStyleIdx="1" presStyleCnt="9">
        <dgm:presLayoutVars>
          <dgm:bulletEnabled val="1"/>
        </dgm:presLayoutVars>
      </dgm:prSet>
      <dgm:spPr/>
      <dgm:t>
        <a:bodyPr/>
        <a:lstStyle/>
        <a:p>
          <a:endParaRPr lang="es-ES"/>
        </a:p>
      </dgm:t>
    </dgm:pt>
    <dgm:pt modelId="{90D813EE-A447-4598-ACAB-E92C700114B6}" type="pres">
      <dgm:prSet presAssocID="{A4F5CC07-68F7-4A0E-A5F8-273F644EF9AA}" presName="aSpace2" presStyleCnt="0"/>
      <dgm:spPr/>
    </dgm:pt>
    <dgm:pt modelId="{362CFF7A-71A6-4A85-A913-92B592B2B633}" type="pres">
      <dgm:prSet presAssocID="{8BF258F8-FBCE-4A50-B90B-10798BE87259}" presName="childNode" presStyleLbl="node1" presStyleIdx="2" presStyleCnt="9">
        <dgm:presLayoutVars>
          <dgm:bulletEnabled val="1"/>
        </dgm:presLayoutVars>
      </dgm:prSet>
      <dgm:spPr/>
      <dgm:t>
        <a:bodyPr/>
        <a:lstStyle/>
        <a:p>
          <a:endParaRPr lang="es-ES"/>
        </a:p>
      </dgm:t>
    </dgm:pt>
    <dgm:pt modelId="{0FFE3114-EA69-4F23-B031-39ECC7D6789C}" type="pres">
      <dgm:prSet presAssocID="{8BF258F8-FBCE-4A50-B90B-10798BE87259}" presName="aSpace2" presStyleCnt="0"/>
      <dgm:spPr/>
    </dgm:pt>
    <dgm:pt modelId="{4B77DA59-B43D-48E4-9966-42E7CFA1D89F}" type="pres">
      <dgm:prSet presAssocID="{59AEE2DF-D3D4-47E5-9674-1921249363A5}" presName="childNode" presStyleLbl="node1" presStyleIdx="3" presStyleCnt="9">
        <dgm:presLayoutVars>
          <dgm:bulletEnabled val="1"/>
        </dgm:presLayoutVars>
      </dgm:prSet>
      <dgm:spPr/>
      <dgm:t>
        <a:bodyPr/>
        <a:lstStyle/>
        <a:p>
          <a:endParaRPr lang="es-ES"/>
        </a:p>
      </dgm:t>
    </dgm:pt>
    <dgm:pt modelId="{2C08D1F3-65ED-4B71-912D-58C7B5581AB2}" type="pres">
      <dgm:prSet presAssocID="{A983BF3D-04FC-4934-9C4F-D88AD7C0B970}" presName="aSpace" presStyleCnt="0"/>
      <dgm:spPr/>
    </dgm:pt>
    <dgm:pt modelId="{4087D3BC-EB0F-4F74-BB42-389AE4F7E4CD}" type="pres">
      <dgm:prSet presAssocID="{BCE06E86-89CD-4CB6-ABB0-DD704D63B485}" presName="compNode" presStyleCnt="0"/>
      <dgm:spPr/>
    </dgm:pt>
    <dgm:pt modelId="{FB66E50F-1FD6-4BC2-A8F7-7C5EF948E28C}" type="pres">
      <dgm:prSet presAssocID="{BCE06E86-89CD-4CB6-ABB0-DD704D63B485}" presName="aNode" presStyleLbl="bgShp" presStyleIdx="1" presStyleCnt="2" custLinFactNeighborX="638" custLinFactNeighborY="19149"/>
      <dgm:spPr/>
      <dgm:t>
        <a:bodyPr/>
        <a:lstStyle/>
        <a:p>
          <a:endParaRPr lang="es-ES"/>
        </a:p>
      </dgm:t>
    </dgm:pt>
    <dgm:pt modelId="{50FA4A39-7897-46A2-A63D-C790EE8588C8}" type="pres">
      <dgm:prSet presAssocID="{BCE06E86-89CD-4CB6-ABB0-DD704D63B485}" presName="textNode" presStyleLbl="bgShp" presStyleIdx="1" presStyleCnt="2"/>
      <dgm:spPr/>
      <dgm:t>
        <a:bodyPr/>
        <a:lstStyle/>
        <a:p>
          <a:endParaRPr lang="es-ES"/>
        </a:p>
      </dgm:t>
    </dgm:pt>
    <dgm:pt modelId="{FAB769B6-AD7D-4566-9CD6-6DE81D6D04C1}" type="pres">
      <dgm:prSet presAssocID="{BCE06E86-89CD-4CB6-ABB0-DD704D63B485}" presName="compChildNode" presStyleCnt="0"/>
      <dgm:spPr/>
    </dgm:pt>
    <dgm:pt modelId="{71341928-8A6D-45B1-A319-B14F23AB924B}" type="pres">
      <dgm:prSet presAssocID="{BCE06E86-89CD-4CB6-ABB0-DD704D63B485}" presName="theInnerList" presStyleCnt="0"/>
      <dgm:spPr/>
    </dgm:pt>
    <dgm:pt modelId="{D52F0834-A3BF-4805-A64A-2C4A3EFF54F6}" type="pres">
      <dgm:prSet presAssocID="{C67CA537-8A1A-494C-A76F-74B51BF19AB0}" presName="childNode" presStyleLbl="node1" presStyleIdx="4" presStyleCnt="9">
        <dgm:presLayoutVars>
          <dgm:bulletEnabled val="1"/>
        </dgm:presLayoutVars>
      </dgm:prSet>
      <dgm:spPr/>
      <dgm:t>
        <a:bodyPr/>
        <a:lstStyle/>
        <a:p>
          <a:endParaRPr lang="es-ES"/>
        </a:p>
      </dgm:t>
    </dgm:pt>
    <dgm:pt modelId="{ED618D60-7025-4E88-AE68-35346194BE4C}" type="pres">
      <dgm:prSet presAssocID="{C67CA537-8A1A-494C-A76F-74B51BF19AB0}" presName="aSpace2" presStyleCnt="0"/>
      <dgm:spPr/>
    </dgm:pt>
    <dgm:pt modelId="{07A813A5-1624-4F9B-9D00-9BDCAFCCE325}" type="pres">
      <dgm:prSet presAssocID="{CCD1EFC7-2F50-4D86-B52B-A5F52280A270}" presName="childNode" presStyleLbl="node1" presStyleIdx="5" presStyleCnt="9">
        <dgm:presLayoutVars>
          <dgm:bulletEnabled val="1"/>
        </dgm:presLayoutVars>
      </dgm:prSet>
      <dgm:spPr/>
      <dgm:t>
        <a:bodyPr/>
        <a:lstStyle/>
        <a:p>
          <a:endParaRPr lang="es-ES"/>
        </a:p>
      </dgm:t>
    </dgm:pt>
    <dgm:pt modelId="{58268E29-473B-4100-ABF0-D4145558F6AD}" type="pres">
      <dgm:prSet presAssocID="{CCD1EFC7-2F50-4D86-B52B-A5F52280A270}" presName="aSpace2" presStyleCnt="0"/>
      <dgm:spPr/>
    </dgm:pt>
    <dgm:pt modelId="{8F4FF707-F17D-4B6C-89F4-3A659703F9D8}" type="pres">
      <dgm:prSet presAssocID="{B4769BD9-0824-412D-9694-B9AA7A830AD2}" presName="childNode" presStyleLbl="node1" presStyleIdx="6" presStyleCnt="9">
        <dgm:presLayoutVars>
          <dgm:bulletEnabled val="1"/>
        </dgm:presLayoutVars>
      </dgm:prSet>
      <dgm:spPr/>
      <dgm:t>
        <a:bodyPr/>
        <a:lstStyle/>
        <a:p>
          <a:endParaRPr lang="es-ES"/>
        </a:p>
      </dgm:t>
    </dgm:pt>
    <dgm:pt modelId="{AE63C3B9-4E8C-44EA-93F8-838B10DCA458}" type="pres">
      <dgm:prSet presAssocID="{B4769BD9-0824-412D-9694-B9AA7A830AD2}" presName="aSpace2" presStyleCnt="0"/>
      <dgm:spPr/>
    </dgm:pt>
    <dgm:pt modelId="{8D182842-46C5-4101-9219-3BA176982F4D}" type="pres">
      <dgm:prSet presAssocID="{73610AB5-1026-4FE6-8C55-562A389F6E3E}" presName="childNode" presStyleLbl="node1" presStyleIdx="7" presStyleCnt="9">
        <dgm:presLayoutVars>
          <dgm:bulletEnabled val="1"/>
        </dgm:presLayoutVars>
      </dgm:prSet>
      <dgm:spPr/>
      <dgm:t>
        <a:bodyPr/>
        <a:lstStyle/>
        <a:p>
          <a:endParaRPr lang="es-ES"/>
        </a:p>
      </dgm:t>
    </dgm:pt>
    <dgm:pt modelId="{0A1491BF-C75F-4F91-931E-54E5F7F4C061}" type="pres">
      <dgm:prSet presAssocID="{73610AB5-1026-4FE6-8C55-562A389F6E3E}" presName="aSpace2" presStyleCnt="0"/>
      <dgm:spPr/>
    </dgm:pt>
    <dgm:pt modelId="{82771424-F450-4C75-BFF1-2959FBEA33B5}" type="pres">
      <dgm:prSet presAssocID="{48A0A37F-CB19-4DF0-A984-0831A113F7F4}" presName="childNode" presStyleLbl="node1" presStyleIdx="8" presStyleCnt="9">
        <dgm:presLayoutVars>
          <dgm:bulletEnabled val="1"/>
        </dgm:presLayoutVars>
      </dgm:prSet>
      <dgm:spPr/>
      <dgm:t>
        <a:bodyPr/>
        <a:lstStyle/>
        <a:p>
          <a:endParaRPr lang="es-ES"/>
        </a:p>
      </dgm:t>
    </dgm:pt>
  </dgm:ptLst>
  <dgm:cxnLst>
    <dgm:cxn modelId="{12A47C15-F68C-4C0E-9374-6FB742DAC406}" type="presOf" srcId="{B4769BD9-0824-412D-9694-B9AA7A830AD2}" destId="{8F4FF707-F17D-4B6C-89F4-3A659703F9D8}" srcOrd="0" destOrd="0" presId="urn:microsoft.com/office/officeart/2005/8/layout/lProcess2"/>
    <dgm:cxn modelId="{5CC36E07-76D8-40C6-A166-A23E47C34920}" srcId="{A983BF3D-04FC-4934-9C4F-D88AD7C0B970}" destId="{59AEE2DF-D3D4-47E5-9674-1921249363A5}" srcOrd="3" destOrd="0" parTransId="{665BC7B3-BAD6-4A5B-8DDF-F6BE04850F33}" sibTransId="{65408ACE-F61C-4CE7-AA44-A1B7B641AAD1}"/>
    <dgm:cxn modelId="{880E8DD8-4D36-4F3C-BA29-F48104902747}" type="presOf" srcId="{48A0A37F-CB19-4DF0-A984-0831A113F7F4}" destId="{82771424-F450-4C75-BFF1-2959FBEA33B5}" srcOrd="0" destOrd="0" presId="urn:microsoft.com/office/officeart/2005/8/layout/lProcess2"/>
    <dgm:cxn modelId="{0DC11104-CFD0-4C56-BCD7-1A457E4D2C8F}" srcId="{A983BF3D-04FC-4934-9C4F-D88AD7C0B970}" destId="{A4F5CC07-68F7-4A0E-A5F8-273F644EF9AA}" srcOrd="1" destOrd="0" parTransId="{CD80D15D-B9E8-4D54-BBF8-90D00BF1E7EC}" sibTransId="{57F75860-4927-496C-AE2D-65F70F0FA67B}"/>
    <dgm:cxn modelId="{0480AC16-BDB2-4415-82ED-44691265B056}" srcId="{64F44171-68FF-403B-A8E3-AEF9A8EE5BB0}" destId="{A983BF3D-04FC-4934-9C4F-D88AD7C0B970}" srcOrd="0" destOrd="0" parTransId="{76D8F351-555C-4E1F-8C9A-9596743DA20A}" sibTransId="{630ED690-F91B-44B5-A85A-90C74240849F}"/>
    <dgm:cxn modelId="{F5388B6A-B729-46DB-B99C-7B3991D042A8}" srcId="{BCE06E86-89CD-4CB6-ABB0-DD704D63B485}" destId="{73610AB5-1026-4FE6-8C55-562A389F6E3E}" srcOrd="3" destOrd="0" parTransId="{8B2D3432-8453-4C51-9D29-4D4335A0B33E}" sibTransId="{D9BB8FDE-8289-4D2C-88CC-97EB8E2D9165}"/>
    <dgm:cxn modelId="{ABF78E96-9B24-45EF-8740-A5493FDD0BC0}" type="presOf" srcId="{A983BF3D-04FC-4934-9C4F-D88AD7C0B970}" destId="{0679B59C-D35B-4547-9C41-322CB542AB40}" srcOrd="1" destOrd="0" presId="urn:microsoft.com/office/officeart/2005/8/layout/lProcess2"/>
    <dgm:cxn modelId="{FABFD77B-45B0-441B-9716-8F1C2F10FCBE}" srcId="{BCE06E86-89CD-4CB6-ABB0-DD704D63B485}" destId="{B4769BD9-0824-412D-9694-B9AA7A830AD2}" srcOrd="2" destOrd="0" parTransId="{F616ECE5-55C8-4C97-BABD-E45D90B9D520}" sibTransId="{76FEAAC0-EBC0-4132-AE44-676CD0BD9569}"/>
    <dgm:cxn modelId="{94377BFF-EBF1-4146-B4FE-4155BA83BB65}" srcId="{A983BF3D-04FC-4934-9C4F-D88AD7C0B970}" destId="{8BF258F8-FBCE-4A50-B90B-10798BE87259}" srcOrd="2" destOrd="0" parTransId="{9B104BFF-B26A-4D7A-B2B9-B522864AE30E}" sibTransId="{10A4FE1F-C4BC-4991-9CA0-DF80ACA801E2}"/>
    <dgm:cxn modelId="{61EC5413-D0A5-430D-A339-8C0B3661C50F}" srcId="{BCE06E86-89CD-4CB6-ABB0-DD704D63B485}" destId="{CCD1EFC7-2F50-4D86-B52B-A5F52280A270}" srcOrd="1" destOrd="0" parTransId="{87CF4840-76E7-4753-B586-9A4D84090256}" sibTransId="{FEFB3897-61DF-4A6F-A0EE-E652D05602E4}"/>
    <dgm:cxn modelId="{9FA8C6F7-302B-47AD-90D7-EF8F67A48A10}" type="presOf" srcId="{A983BF3D-04FC-4934-9C4F-D88AD7C0B970}" destId="{53A92739-7973-4ED9-BBF1-6293B198B9F2}" srcOrd="0" destOrd="0" presId="urn:microsoft.com/office/officeart/2005/8/layout/lProcess2"/>
    <dgm:cxn modelId="{6C396647-9FAF-422F-BDE8-B8A0316BAD12}" srcId="{A983BF3D-04FC-4934-9C4F-D88AD7C0B970}" destId="{A759731B-EE5E-427E-B575-A48EBA38A4FD}" srcOrd="0" destOrd="0" parTransId="{62ADB868-4CDA-4E26-8148-9806119384F2}" sibTransId="{33D117F6-733C-48AF-BFAA-B2985609E53C}"/>
    <dgm:cxn modelId="{ECD43220-D1DE-4868-9328-03A507F81F81}" type="presOf" srcId="{CCD1EFC7-2F50-4D86-B52B-A5F52280A270}" destId="{07A813A5-1624-4F9B-9D00-9BDCAFCCE325}" srcOrd="0" destOrd="0" presId="urn:microsoft.com/office/officeart/2005/8/layout/lProcess2"/>
    <dgm:cxn modelId="{C3AA71B6-320E-4D86-A759-A512A177E24B}" srcId="{64F44171-68FF-403B-A8E3-AEF9A8EE5BB0}" destId="{BCE06E86-89CD-4CB6-ABB0-DD704D63B485}" srcOrd="1" destOrd="0" parTransId="{0A5DCB09-B3E0-4F73-B9FF-43EB7F089C62}" sibTransId="{559D5246-707D-46CA-9B78-5194383168F5}"/>
    <dgm:cxn modelId="{E298C861-6905-4DDA-AEAF-2F0445344B1C}" srcId="{BCE06E86-89CD-4CB6-ABB0-DD704D63B485}" destId="{48A0A37F-CB19-4DF0-A984-0831A113F7F4}" srcOrd="4" destOrd="0" parTransId="{BB822914-C78B-4926-AB34-DC2A14587107}" sibTransId="{6E9DFE7D-1BFC-4DCC-8C0F-E117E6057DF2}"/>
    <dgm:cxn modelId="{E74A0913-A05D-428A-BCDB-9FBEFCC8498D}" type="presOf" srcId="{BCE06E86-89CD-4CB6-ABB0-DD704D63B485}" destId="{50FA4A39-7897-46A2-A63D-C790EE8588C8}" srcOrd="1" destOrd="0" presId="urn:microsoft.com/office/officeart/2005/8/layout/lProcess2"/>
    <dgm:cxn modelId="{660221E1-9B04-4A14-93CE-46EFA7F268D4}" type="presOf" srcId="{A4F5CC07-68F7-4A0E-A5F8-273F644EF9AA}" destId="{1AAF09A0-B6E4-4899-9136-AC03BAFC228C}" srcOrd="0" destOrd="0" presId="urn:microsoft.com/office/officeart/2005/8/layout/lProcess2"/>
    <dgm:cxn modelId="{2C9E9ABF-D5AF-4630-902F-F9E9C9AFE050}" type="presOf" srcId="{8BF258F8-FBCE-4A50-B90B-10798BE87259}" destId="{362CFF7A-71A6-4A85-A913-92B592B2B633}" srcOrd="0" destOrd="0" presId="urn:microsoft.com/office/officeart/2005/8/layout/lProcess2"/>
    <dgm:cxn modelId="{9ACC1D2B-2991-42D1-AC12-01CAAF3D894B}" type="presOf" srcId="{64F44171-68FF-403B-A8E3-AEF9A8EE5BB0}" destId="{5987A14F-B52B-459D-BCA8-38BCBAAA389D}" srcOrd="0" destOrd="0" presId="urn:microsoft.com/office/officeart/2005/8/layout/lProcess2"/>
    <dgm:cxn modelId="{00B6DAD1-67E6-4F32-9E39-9AF75CBC7F00}" type="presOf" srcId="{BCE06E86-89CD-4CB6-ABB0-DD704D63B485}" destId="{FB66E50F-1FD6-4BC2-A8F7-7C5EF948E28C}" srcOrd="0" destOrd="0" presId="urn:microsoft.com/office/officeart/2005/8/layout/lProcess2"/>
    <dgm:cxn modelId="{DB46A9B4-D616-4E5E-8F37-DABBF6BBF7F6}" srcId="{BCE06E86-89CD-4CB6-ABB0-DD704D63B485}" destId="{C67CA537-8A1A-494C-A76F-74B51BF19AB0}" srcOrd="0" destOrd="0" parTransId="{0024007B-9DE8-4262-AA9D-FD2EB899260A}" sibTransId="{44CDCF26-B107-4B20-B0A6-8920FFBB9777}"/>
    <dgm:cxn modelId="{7DFDDB22-159E-4EEF-9D3A-0F2A0FA4FCEA}" type="presOf" srcId="{59AEE2DF-D3D4-47E5-9674-1921249363A5}" destId="{4B77DA59-B43D-48E4-9966-42E7CFA1D89F}" srcOrd="0" destOrd="0" presId="urn:microsoft.com/office/officeart/2005/8/layout/lProcess2"/>
    <dgm:cxn modelId="{CF3A57C0-6B10-4AAE-8227-60664A4EE884}" type="presOf" srcId="{C67CA537-8A1A-494C-A76F-74B51BF19AB0}" destId="{D52F0834-A3BF-4805-A64A-2C4A3EFF54F6}" srcOrd="0" destOrd="0" presId="urn:microsoft.com/office/officeart/2005/8/layout/lProcess2"/>
    <dgm:cxn modelId="{8C653483-4348-44BC-B106-9192E847A6BF}" type="presOf" srcId="{A759731B-EE5E-427E-B575-A48EBA38A4FD}" destId="{82F91768-DBAF-43DE-8911-1C9E7BC064A7}" srcOrd="0" destOrd="0" presId="urn:microsoft.com/office/officeart/2005/8/layout/lProcess2"/>
    <dgm:cxn modelId="{546F82D0-07FF-46FE-AB18-F9BBFBBA492E}" type="presOf" srcId="{73610AB5-1026-4FE6-8C55-562A389F6E3E}" destId="{8D182842-46C5-4101-9219-3BA176982F4D}" srcOrd="0" destOrd="0" presId="urn:microsoft.com/office/officeart/2005/8/layout/lProcess2"/>
    <dgm:cxn modelId="{5B42581A-2EFA-4614-BF92-9F998BCFC4F4}" type="presParOf" srcId="{5987A14F-B52B-459D-BCA8-38BCBAAA389D}" destId="{530BC6EE-1D95-48AC-873B-FA492894C965}" srcOrd="0" destOrd="0" presId="urn:microsoft.com/office/officeart/2005/8/layout/lProcess2"/>
    <dgm:cxn modelId="{03A2D0AA-7ED7-44EB-8AAC-80099AB1999F}" type="presParOf" srcId="{530BC6EE-1D95-48AC-873B-FA492894C965}" destId="{53A92739-7973-4ED9-BBF1-6293B198B9F2}" srcOrd="0" destOrd="0" presId="urn:microsoft.com/office/officeart/2005/8/layout/lProcess2"/>
    <dgm:cxn modelId="{0CC2B8FB-BEFF-494C-A9E3-AFE10689F77C}" type="presParOf" srcId="{530BC6EE-1D95-48AC-873B-FA492894C965}" destId="{0679B59C-D35B-4547-9C41-322CB542AB40}" srcOrd="1" destOrd="0" presId="urn:microsoft.com/office/officeart/2005/8/layout/lProcess2"/>
    <dgm:cxn modelId="{C25A09B1-E495-4619-8D05-74476CF98D4D}" type="presParOf" srcId="{530BC6EE-1D95-48AC-873B-FA492894C965}" destId="{15DD976A-6DF2-403A-9D9D-E7EBC7A4A84F}" srcOrd="2" destOrd="0" presId="urn:microsoft.com/office/officeart/2005/8/layout/lProcess2"/>
    <dgm:cxn modelId="{D556FD97-26E4-4698-A3CF-9353D7255033}" type="presParOf" srcId="{15DD976A-6DF2-403A-9D9D-E7EBC7A4A84F}" destId="{E32EC79A-125C-47AA-AD37-B7AA8A5972EA}" srcOrd="0" destOrd="0" presId="urn:microsoft.com/office/officeart/2005/8/layout/lProcess2"/>
    <dgm:cxn modelId="{A817701E-EFB9-403E-8ECB-8F749E17358F}" type="presParOf" srcId="{E32EC79A-125C-47AA-AD37-B7AA8A5972EA}" destId="{82F91768-DBAF-43DE-8911-1C9E7BC064A7}" srcOrd="0" destOrd="0" presId="urn:microsoft.com/office/officeart/2005/8/layout/lProcess2"/>
    <dgm:cxn modelId="{6F00B3D7-1AF8-4FB7-A272-75B11E3B22C5}" type="presParOf" srcId="{E32EC79A-125C-47AA-AD37-B7AA8A5972EA}" destId="{D66D7348-909E-4C5D-976A-F221AC2FDF27}" srcOrd="1" destOrd="0" presId="urn:microsoft.com/office/officeart/2005/8/layout/lProcess2"/>
    <dgm:cxn modelId="{AFDDD438-3236-4EEA-A5DD-58AB038523BD}" type="presParOf" srcId="{E32EC79A-125C-47AA-AD37-B7AA8A5972EA}" destId="{1AAF09A0-B6E4-4899-9136-AC03BAFC228C}" srcOrd="2" destOrd="0" presId="urn:microsoft.com/office/officeart/2005/8/layout/lProcess2"/>
    <dgm:cxn modelId="{2B485B86-F5CF-47CE-B23A-AE9C453C57F7}" type="presParOf" srcId="{E32EC79A-125C-47AA-AD37-B7AA8A5972EA}" destId="{90D813EE-A447-4598-ACAB-E92C700114B6}" srcOrd="3" destOrd="0" presId="urn:microsoft.com/office/officeart/2005/8/layout/lProcess2"/>
    <dgm:cxn modelId="{C402FA44-666F-42C9-8304-25F6749B6303}" type="presParOf" srcId="{E32EC79A-125C-47AA-AD37-B7AA8A5972EA}" destId="{362CFF7A-71A6-4A85-A913-92B592B2B633}" srcOrd="4" destOrd="0" presId="urn:microsoft.com/office/officeart/2005/8/layout/lProcess2"/>
    <dgm:cxn modelId="{AA989414-2FD6-42CB-8B3B-B8D68FAE3302}" type="presParOf" srcId="{E32EC79A-125C-47AA-AD37-B7AA8A5972EA}" destId="{0FFE3114-EA69-4F23-B031-39ECC7D6789C}" srcOrd="5" destOrd="0" presId="urn:microsoft.com/office/officeart/2005/8/layout/lProcess2"/>
    <dgm:cxn modelId="{2D793B72-B161-4684-A938-805BF12770D7}" type="presParOf" srcId="{E32EC79A-125C-47AA-AD37-B7AA8A5972EA}" destId="{4B77DA59-B43D-48E4-9966-42E7CFA1D89F}" srcOrd="6" destOrd="0" presId="urn:microsoft.com/office/officeart/2005/8/layout/lProcess2"/>
    <dgm:cxn modelId="{F750A4B1-EFAD-48B4-A50A-738D23D9DD8E}" type="presParOf" srcId="{5987A14F-B52B-459D-BCA8-38BCBAAA389D}" destId="{2C08D1F3-65ED-4B71-912D-58C7B5581AB2}" srcOrd="1" destOrd="0" presId="urn:microsoft.com/office/officeart/2005/8/layout/lProcess2"/>
    <dgm:cxn modelId="{FAF4C359-5099-4101-B631-D8BFE02BB5BA}" type="presParOf" srcId="{5987A14F-B52B-459D-BCA8-38BCBAAA389D}" destId="{4087D3BC-EB0F-4F74-BB42-389AE4F7E4CD}" srcOrd="2" destOrd="0" presId="urn:microsoft.com/office/officeart/2005/8/layout/lProcess2"/>
    <dgm:cxn modelId="{84D1D712-9ACB-4AE8-B78F-96A9D3A7C537}" type="presParOf" srcId="{4087D3BC-EB0F-4F74-BB42-389AE4F7E4CD}" destId="{FB66E50F-1FD6-4BC2-A8F7-7C5EF948E28C}" srcOrd="0" destOrd="0" presId="urn:microsoft.com/office/officeart/2005/8/layout/lProcess2"/>
    <dgm:cxn modelId="{36F39D5D-85DF-429F-A6C8-B8EAFF3629A3}" type="presParOf" srcId="{4087D3BC-EB0F-4F74-BB42-389AE4F7E4CD}" destId="{50FA4A39-7897-46A2-A63D-C790EE8588C8}" srcOrd="1" destOrd="0" presId="urn:microsoft.com/office/officeart/2005/8/layout/lProcess2"/>
    <dgm:cxn modelId="{090D8788-36F0-456B-9881-CACF6BD455BC}" type="presParOf" srcId="{4087D3BC-EB0F-4F74-BB42-389AE4F7E4CD}" destId="{FAB769B6-AD7D-4566-9CD6-6DE81D6D04C1}" srcOrd="2" destOrd="0" presId="urn:microsoft.com/office/officeart/2005/8/layout/lProcess2"/>
    <dgm:cxn modelId="{895C50C3-5A39-4A79-B540-7D2E62FB2C54}" type="presParOf" srcId="{FAB769B6-AD7D-4566-9CD6-6DE81D6D04C1}" destId="{71341928-8A6D-45B1-A319-B14F23AB924B}" srcOrd="0" destOrd="0" presId="urn:microsoft.com/office/officeart/2005/8/layout/lProcess2"/>
    <dgm:cxn modelId="{31CFD7D0-4199-4761-ABDC-A4F9B151A706}" type="presParOf" srcId="{71341928-8A6D-45B1-A319-B14F23AB924B}" destId="{D52F0834-A3BF-4805-A64A-2C4A3EFF54F6}" srcOrd="0" destOrd="0" presId="urn:microsoft.com/office/officeart/2005/8/layout/lProcess2"/>
    <dgm:cxn modelId="{999840E2-1368-4811-B130-7A0B75B272C7}" type="presParOf" srcId="{71341928-8A6D-45B1-A319-B14F23AB924B}" destId="{ED618D60-7025-4E88-AE68-35346194BE4C}" srcOrd="1" destOrd="0" presId="urn:microsoft.com/office/officeart/2005/8/layout/lProcess2"/>
    <dgm:cxn modelId="{FDEB0E1E-78F5-4E3A-AA88-64377778B128}" type="presParOf" srcId="{71341928-8A6D-45B1-A319-B14F23AB924B}" destId="{07A813A5-1624-4F9B-9D00-9BDCAFCCE325}" srcOrd="2" destOrd="0" presId="urn:microsoft.com/office/officeart/2005/8/layout/lProcess2"/>
    <dgm:cxn modelId="{984AE477-3A10-4DC5-93B2-9BD23756952C}" type="presParOf" srcId="{71341928-8A6D-45B1-A319-B14F23AB924B}" destId="{58268E29-473B-4100-ABF0-D4145558F6AD}" srcOrd="3" destOrd="0" presId="urn:microsoft.com/office/officeart/2005/8/layout/lProcess2"/>
    <dgm:cxn modelId="{BFBFC143-4653-4217-B603-FF39A731D908}" type="presParOf" srcId="{71341928-8A6D-45B1-A319-B14F23AB924B}" destId="{8F4FF707-F17D-4B6C-89F4-3A659703F9D8}" srcOrd="4" destOrd="0" presId="urn:microsoft.com/office/officeart/2005/8/layout/lProcess2"/>
    <dgm:cxn modelId="{96833F14-B78F-4673-9162-771546316461}" type="presParOf" srcId="{71341928-8A6D-45B1-A319-B14F23AB924B}" destId="{AE63C3B9-4E8C-44EA-93F8-838B10DCA458}" srcOrd="5" destOrd="0" presId="urn:microsoft.com/office/officeart/2005/8/layout/lProcess2"/>
    <dgm:cxn modelId="{C0B9ED20-AAE7-4682-A2B0-59756832DF79}" type="presParOf" srcId="{71341928-8A6D-45B1-A319-B14F23AB924B}" destId="{8D182842-46C5-4101-9219-3BA176982F4D}" srcOrd="6" destOrd="0" presId="urn:microsoft.com/office/officeart/2005/8/layout/lProcess2"/>
    <dgm:cxn modelId="{70CA1EFC-9F36-4A22-8210-281D6BE121F2}" type="presParOf" srcId="{71341928-8A6D-45B1-A319-B14F23AB924B}" destId="{0A1491BF-C75F-4F91-931E-54E5F7F4C061}" srcOrd="7" destOrd="0" presId="urn:microsoft.com/office/officeart/2005/8/layout/lProcess2"/>
    <dgm:cxn modelId="{7F25A297-2385-4417-AB4B-4211AF252779}" type="presParOf" srcId="{71341928-8A6D-45B1-A319-B14F23AB924B}" destId="{82771424-F450-4C75-BFF1-2959FBEA33B5}"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942FD1D-59D9-432F-9333-F6DC88A8324C}" type="doc">
      <dgm:prSet loTypeId="urn:microsoft.com/office/officeart/2005/8/layout/venn1" loCatId="relationship" qsTypeId="urn:microsoft.com/office/officeart/2005/8/quickstyle/simple2" qsCatId="simple" csTypeId="urn:microsoft.com/office/officeart/2005/8/colors/colorful5" csCatId="colorful" phldr="1"/>
      <dgm:spPr/>
    </dgm:pt>
    <dgm:pt modelId="{AD22BBFE-9DA9-4AE1-B59F-2ABB8586F5C7}">
      <dgm:prSet phldrT="[Texto]" custT="1"/>
      <dgm:spPr/>
      <dgm:t>
        <a:bodyPr/>
        <a:lstStyle/>
        <a:p>
          <a:r>
            <a:rPr lang="es-ES" sz="1200" dirty="0"/>
            <a:t>Prevención</a:t>
          </a:r>
        </a:p>
      </dgm:t>
    </dgm:pt>
    <dgm:pt modelId="{67E88F4C-1270-4894-990D-6AA860352147}" type="parTrans" cxnId="{B76514A4-3957-469C-B85B-B8DBF22F9A75}">
      <dgm:prSet/>
      <dgm:spPr/>
      <dgm:t>
        <a:bodyPr/>
        <a:lstStyle/>
        <a:p>
          <a:endParaRPr lang="es-ES" sz="3600"/>
        </a:p>
      </dgm:t>
    </dgm:pt>
    <dgm:pt modelId="{C9CA0E16-1A6A-4DD5-92DF-FCF73C1F7AA0}" type="sibTrans" cxnId="{B76514A4-3957-469C-B85B-B8DBF22F9A75}">
      <dgm:prSet/>
      <dgm:spPr/>
      <dgm:t>
        <a:bodyPr/>
        <a:lstStyle/>
        <a:p>
          <a:endParaRPr lang="es-ES" sz="3600"/>
        </a:p>
      </dgm:t>
    </dgm:pt>
    <dgm:pt modelId="{B4D29F77-E5CB-495C-A86C-E24767633C83}">
      <dgm:prSet phldrT="[Texto]" custT="1"/>
      <dgm:spPr/>
      <dgm:t>
        <a:bodyPr/>
        <a:lstStyle/>
        <a:p>
          <a:r>
            <a:rPr lang="es-ES" sz="1200" dirty="0"/>
            <a:t>Detección</a:t>
          </a:r>
        </a:p>
      </dgm:t>
    </dgm:pt>
    <dgm:pt modelId="{ABDB3351-D221-4CBD-82F8-DBDC347F2F38}" type="parTrans" cxnId="{A67EC08D-1AFC-4707-9DCB-13D4063B367B}">
      <dgm:prSet/>
      <dgm:spPr/>
      <dgm:t>
        <a:bodyPr/>
        <a:lstStyle/>
        <a:p>
          <a:endParaRPr lang="es-ES" sz="3600"/>
        </a:p>
      </dgm:t>
    </dgm:pt>
    <dgm:pt modelId="{BD59F065-C84D-4355-8681-FD7EB65DC1BE}" type="sibTrans" cxnId="{A67EC08D-1AFC-4707-9DCB-13D4063B367B}">
      <dgm:prSet/>
      <dgm:spPr/>
      <dgm:t>
        <a:bodyPr/>
        <a:lstStyle/>
        <a:p>
          <a:endParaRPr lang="es-ES" sz="3600"/>
        </a:p>
      </dgm:t>
    </dgm:pt>
    <dgm:pt modelId="{F2E4813B-EDEC-4B2B-AC69-D3C091F9A050}">
      <dgm:prSet phldrT="[Texto]" custT="1"/>
      <dgm:spPr/>
      <dgm:t>
        <a:bodyPr/>
        <a:lstStyle/>
        <a:p>
          <a:r>
            <a:rPr lang="es-ES" sz="1200" dirty="0"/>
            <a:t>Respuesta</a:t>
          </a:r>
        </a:p>
      </dgm:t>
    </dgm:pt>
    <dgm:pt modelId="{2F41863C-9338-44FF-B292-E72395955A0D}" type="parTrans" cxnId="{27FCC06A-E5D6-42EE-892C-31F297AEAC6C}">
      <dgm:prSet/>
      <dgm:spPr/>
      <dgm:t>
        <a:bodyPr/>
        <a:lstStyle/>
        <a:p>
          <a:endParaRPr lang="es-ES" sz="3600"/>
        </a:p>
      </dgm:t>
    </dgm:pt>
    <dgm:pt modelId="{3F9E2134-55F5-45A1-9B62-878D51483D7E}" type="sibTrans" cxnId="{27FCC06A-E5D6-42EE-892C-31F297AEAC6C}">
      <dgm:prSet/>
      <dgm:spPr/>
      <dgm:t>
        <a:bodyPr/>
        <a:lstStyle/>
        <a:p>
          <a:endParaRPr lang="es-ES" sz="3600"/>
        </a:p>
      </dgm:t>
    </dgm:pt>
    <dgm:pt modelId="{A5847B5A-FC65-4E84-846B-59E41DA0AAFF}" type="pres">
      <dgm:prSet presAssocID="{4942FD1D-59D9-432F-9333-F6DC88A8324C}" presName="compositeShape" presStyleCnt="0">
        <dgm:presLayoutVars>
          <dgm:chMax val="7"/>
          <dgm:dir/>
          <dgm:resizeHandles val="exact"/>
        </dgm:presLayoutVars>
      </dgm:prSet>
      <dgm:spPr/>
    </dgm:pt>
    <dgm:pt modelId="{E13C097B-2B7A-4CA4-B5F0-C9EB3AD380D5}" type="pres">
      <dgm:prSet presAssocID="{AD22BBFE-9DA9-4AE1-B59F-2ABB8586F5C7}" presName="circ1" presStyleLbl="vennNode1" presStyleIdx="0" presStyleCnt="3"/>
      <dgm:spPr/>
      <dgm:t>
        <a:bodyPr/>
        <a:lstStyle/>
        <a:p>
          <a:endParaRPr lang="es-ES"/>
        </a:p>
      </dgm:t>
    </dgm:pt>
    <dgm:pt modelId="{54682C8B-B564-4341-AB7A-6F37A8506AD4}" type="pres">
      <dgm:prSet presAssocID="{AD22BBFE-9DA9-4AE1-B59F-2ABB8586F5C7}" presName="circ1Tx" presStyleLbl="revTx" presStyleIdx="0" presStyleCnt="0">
        <dgm:presLayoutVars>
          <dgm:chMax val="0"/>
          <dgm:chPref val="0"/>
          <dgm:bulletEnabled val="1"/>
        </dgm:presLayoutVars>
      </dgm:prSet>
      <dgm:spPr/>
      <dgm:t>
        <a:bodyPr/>
        <a:lstStyle/>
        <a:p>
          <a:endParaRPr lang="es-ES"/>
        </a:p>
      </dgm:t>
    </dgm:pt>
    <dgm:pt modelId="{0F74EC47-0A49-4EF4-AEC1-4EED3B330189}" type="pres">
      <dgm:prSet presAssocID="{B4D29F77-E5CB-495C-A86C-E24767633C83}" presName="circ2" presStyleLbl="vennNode1" presStyleIdx="1" presStyleCnt="3"/>
      <dgm:spPr/>
      <dgm:t>
        <a:bodyPr/>
        <a:lstStyle/>
        <a:p>
          <a:endParaRPr lang="es-ES"/>
        </a:p>
      </dgm:t>
    </dgm:pt>
    <dgm:pt modelId="{C72D2E21-2C7C-4C28-80F6-5C0981E529C8}" type="pres">
      <dgm:prSet presAssocID="{B4D29F77-E5CB-495C-A86C-E24767633C83}" presName="circ2Tx" presStyleLbl="revTx" presStyleIdx="0" presStyleCnt="0">
        <dgm:presLayoutVars>
          <dgm:chMax val="0"/>
          <dgm:chPref val="0"/>
          <dgm:bulletEnabled val="1"/>
        </dgm:presLayoutVars>
      </dgm:prSet>
      <dgm:spPr/>
      <dgm:t>
        <a:bodyPr/>
        <a:lstStyle/>
        <a:p>
          <a:endParaRPr lang="es-ES"/>
        </a:p>
      </dgm:t>
    </dgm:pt>
    <dgm:pt modelId="{77FB97C5-AFC1-410E-8284-FFE2284706E7}" type="pres">
      <dgm:prSet presAssocID="{F2E4813B-EDEC-4B2B-AC69-D3C091F9A050}" presName="circ3" presStyleLbl="vennNode1" presStyleIdx="2" presStyleCnt="3"/>
      <dgm:spPr/>
      <dgm:t>
        <a:bodyPr/>
        <a:lstStyle/>
        <a:p>
          <a:endParaRPr lang="es-ES"/>
        </a:p>
      </dgm:t>
    </dgm:pt>
    <dgm:pt modelId="{BB4C5298-1A5C-4A79-B197-32D988162647}" type="pres">
      <dgm:prSet presAssocID="{F2E4813B-EDEC-4B2B-AC69-D3C091F9A050}" presName="circ3Tx" presStyleLbl="revTx" presStyleIdx="0" presStyleCnt="0">
        <dgm:presLayoutVars>
          <dgm:chMax val="0"/>
          <dgm:chPref val="0"/>
          <dgm:bulletEnabled val="1"/>
        </dgm:presLayoutVars>
      </dgm:prSet>
      <dgm:spPr/>
      <dgm:t>
        <a:bodyPr/>
        <a:lstStyle/>
        <a:p>
          <a:endParaRPr lang="es-ES"/>
        </a:p>
      </dgm:t>
    </dgm:pt>
  </dgm:ptLst>
  <dgm:cxnLst>
    <dgm:cxn modelId="{D36502CA-9E46-4591-A849-FBB180728392}" type="presOf" srcId="{B4D29F77-E5CB-495C-A86C-E24767633C83}" destId="{0F74EC47-0A49-4EF4-AEC1-4EED3B330189}" srcOrd="0" destOrd="0" presId="urn:microsoft.com/office/officeart/2005/8/layout/venn1"/>
    <dgm:cxn modelId="{0405BB2A-B1BA-4D7A-BBEB-5C99D6EC4F93}" type="presOf" srcId="{AD22BBFE-9DA9-4AE1-B59F-2ABB8586F5C7}" destId="{54682C8B-B564-4341-AB7A-6F37A8506AD4}" srcOrd="1" destOrd="0" presId="urn:microsoft.com/office/officeart/2005/8/layout/venn1"/>
    <dgm:cxn modelId="{A6D5FDE5-4B62-410F-B2BC-D1CEE735F078}" type="presOf" srcId="{F2E4813B-EDEC-4B2B-AC69-D3C091F9A050}" destId="{BB4C5298-1A5C-4A79-B197-32D988162647}" srcOrd="1" destOrd="0" presId="urn:microsoft.com/office/officeart/2005/8/layout/venn1"/>
    <dgm:cxn modelId="{B76514A4-3957-469C-B85B-B8DBF22F9A75}" srcId="{4942FD1D-59D9-432F-9333-F6DC88A8324C}" destId="{AD22BBFE-9DA9-4AE1-B59F-2ABB8586F5C7}" srcOrd="0" destOrd="0" parTransId="{67E88F4C-1270-4894-990D-6AA860352147}" sibTransId="{C9CA0E16-1A6A-4DD5-92DF-FCF73C1F7AA0}"/>
    <dgm:cxn modelId="{1ADB686D-1061-40B2-A7FE-3ECB9301BE90}" type="presOf" srcId="{B4D29F77-E5CB-495C-A86C-E24767633C83}" destId="{C72D2E21-2C7C-4C28-80F6-5C0981E529C8}" srcOrd="1" destOrd="0" presId="urn:microsoft.com/office/officeart/2005/8/layout/venn1"/>
    <dgm:cxn modelId="{509DF1A5-2257-4FE2-9E8F-FBABC072C4EA}" type="presOf" srcId="{4942FD1D-59D9-432F-9333-F6DC88A8324C}" destId="{A5847B5A-FC65-4E84-846B-59E41DA0AAFF}" srcOrd="0" destOrd="0" presId="urn:microsoft.com/office/officeart/2005/8/layout/venn1"/>
    <dgm:cxn modelId="{27FCC06A-E5D6-42EE-892C-31F297AEAC6C}" srcId="{4942FD1D-59D9-432F-9333-F6DC88A8324C}" destId="{F2E4813B-EDEC-4B2B-AC69-D3C091F9A050}" srcOrd="2" destOrd="0" parTransId="{2F41863C-9338-44FF-B292-E72395955A0D}" sibTransId="{3F9E2134-55F5-45A1-9B62-878D51483D7E}"/>
    <dgm:cxn modelId="{03BCC0E2-2817-4C57-B2DD-ACFDEAD59981}" type="presOf" srcId="{F2E4813B-EDEC-4B2B-AC69-D3C091F9A050}" destId="{77FB97C5-AFC1-410E-8284-FFE2284706E7}" srcOrd="0" destOrd="0" presId="urn:microsoft.com/office/officeart/2005/8/layout/venn1"/>
    <dgm:cxn modelId="{A67EC08D-1AFC-4707-9DCB-13D4063B367B}" srcId="{4942FD1D-59D9-432F-9333-F6DC88A8324C}" destId="{B4D29F77-E5CB-495C-A86C-E24767633C83}" srcOrd="1" destOrd="0" parTransId="{ABDB3351-D221-4CBD-82F8-DBDC347F2F38}" sibTransId="{BD59F065-C84D-4355-8681-FD7EB65DC1BE}"/>
    <dgm:cxn modelId="{986C7540-3A48-4838-ADE9-C27D9A8447F4}" type="presOf" srcId="{AD22BBFE-9DA9-4AE1-B59F-2ABB8586F5C7}" destId="{E13C097B-2B7A-4CA4-B5F0-C9EB3AD380D5}" srcOrd="0" destOrd="0" presId="urn:microsoft.com/office/officeart/2005/8/layout/venn1"/>
    <dgm:cxn modelId="{238D5277-D920-4505-A599-6045744729F9}" type="presParOf" srcId="{A5847B5A-FC65-4E84-846B-59E41DA0AAFF}" destId="{E13C097B-2B7A-4CA4-B5F0-C9EB3AD380D5}" srcOrd="0" destOrd="0" presId="urn:microsoft.com/office/officeart/2005/8/layout/venn1"/>
    <dgm:cxn modelId="{117CF984-32DA-4892-B530-98EACC24D4BF}" type="presParOf" srcId="{A5847B5A-FC65-4E84-846B-59E41DA0AAFF}" destId="{54682C8B-B564-4341-AB7A-6F37A8506AD4}" srcOrd="1" destOrd="0" presId="urn:microsoft.com/office/officeart/2005/8/layout/venn1"/>
    <dgm:cxn modelId="{A3FB1C8B-6EDA-4BD7-A2FC-699209827287}" type="presParOf" srcId="{A5847B5A-FC65-4E84-846B-59E41DA0AAFF}" destId="{0F74EC47-0A49-4EF4-AEC1-4EED3B330189}" srcOrd="2" destOrd="0" presId="urn:microsoft.com/office/officeart/2005/8/layout/venn1"/>
    <dgm:cxn modelId="{655A47DF-DE02-4196-9A58-B28A1D7EF9AB}" type="presParOf" srcId="{A5847B5A-FC65-4E84-846B-59E41DA0AAFF}" destId="{C72D2E21-2C7C-4C28-80F6-5C0981E529C8}" srcOrd="3" destOrd="0" presId="urn:microsoft.com/office/officeart/2005/8/layout/venn1"/>
    <dgm:cxn modelId="{39B9FDD5-86C8-44BF-9174-F41DC54D2BFC}" type="presParOf" srcId="{A5847B5A-FC65-4E84-846B-59E41DA0AAFF}" destId="{77FB97C5-AFC1-410E-8284-FFE2284706E7}" srcOrd="4" destOrd="0" presId="urn:microsoft.com/office/officeart/2005/8/layout/venn1"/>
    <dgm:cxn modelId="{17589C15-A900-43D4-8EAE-C8CDC25DEF76}" type="presParOf" srcId="{A5847B5A-FC65-4E84-846B-59E41DA0AAFF}" destId="{BB4C5298-1A5C-4A79-B197-32D98816264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4DCD211-8939-4806-A275-9A8971388A31}"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E7A32546-9730-4C84-AEA3-8511F632C503}">
      <dgm:prSet custT="1"/>
      <dgm:spPr/>
      <dgm:t>
        <a:bodyPr/>
        <a:lstStyle/>
        <a:p>
          <a:pPr rtl="0"/>
          <a:r>
            <a:rPr lang="es-ES" sz="700"/>
            <a:t>Aceptar</a:t>
          </a:r>
          <a:endParaRPr lang="es-EC" sz="700"/>
        </a:p>
      </dgm:t>
    </dgm:pt>
    <dgm:pt modelId="{4ABC05AB-16CD-4417-839D-60A8E53C7333}" type="parTrans" cxnId="{C36AF8A9-2181-4046-9E39-062F2E52433B}">
      <dgm:prSet/>
      <dgm:spPr/>
      <dgm:t>
        <a:bodyPr/>
        <a:lstStyle/>
        <a:p>
          <a:endParaRPr lang="es-ES" sz="700"/>
        </a:p>
      </dgm:t>
    </dgm:pt>
    <dgm:pt modelId="{34BB481B-1F1A-4B28-B35A-EE193F8FB9D7}" type="sibTrans" cxnId="{C36AF8A9-2181-4046-9E39-062F2E52433B}">
      <dgm:prSet/>
      <dgm:spPr/>
      <dgm:t>
        <a:bodyPr/>
        <a:lstStyle/>
        <a:p>
          <a:endParaRPr lang="es-ES" sz="700"/>
        </a:p>
      </dgm:t>
    </dgm:pt>
    <dgm:pt modelId="{19152D5F-00DD-46A4-887F-2544941681D2}">
      <dgm:prSet custT="1"/>
      <dgm:spPr/>
      <dgm:t>
        <a:bodyPr/>
        <a:lstStyle/>
        <a:p>
          <a:pPr rtl="0"/>
          <a:r>
            <a:rPr lang="es-ES" sz="700"/>
            <a:t>Evitarlo</a:t>
          </a:r>
          <a:endParaRPr lang="es-EC" sz="700"/>
        </a:p>
      </dgm:t>
    </dgm:pt>
    <dgm:pt modelId="{A82CE6DD-1397-45BE-8110-DC35A7BA28B3}" type="parTrans" cxnId="{A909F746-8441-4DA2-9935-6C6687FCCDAA}">
      <dgm:prSet/>
      <dgm:spPr/>
      <dgm:t>
        <a:bodyPr/>
        <a:lstStyle/>
        <a:p>
          <a:endParaRPr lang="es-ES" sz="700"/>
        </a:p>
      </dgm:t>
    </dgm:pt>
    <dgm:pt modelId="{40C29A08-37B3-42C0-9B1D-8AC9742AE7A5}" type="sibTrans" cxnId="{A909F746-8441-4DA2-9935-6C6687FCCDAA}">
      <dgm:prSet/>
      <dgm:spPr/>
      <dgm:t>
        <a:bodyPr/>
        <a:lstStyle/>
        <a:p>
          <a:endParaRPr lang="es-ES" sz="700"/>
        </a:p>
      </dgm:t>
    </dgm:pt>
    <dgm:pt modelId="{4C9D93F3-5C2D-4806-9FE9-AB5613CBA974}">
      <dgm:prSet custT="1"/>
      <dgm:spPr/>
      <dgm:t>
        <a:bodyPr/>
        <a:lstStyle/>
        <a:p>
          <a:pPr rtl="0"/>
          <a:r>
            <a:rPr lang="es-ES" sz="700" dirty="0"/>
            <a:t>Compartir</a:t>
          </a:r>
          <a:endParaRPr lang="es-EC" sz="700" dirty="0"/>
        </a:p>
      </dgm:t>
    </dgm:pt>
    <dgm:pt modelId="{83E2F43E-DF02-4B1D-85CA-598E370214A9}" type="parTrans" cxnId="{E21EE86F-9B30-4B48-A2A9-755EDA0D6F1A}">
      <dgm:prSet/>
      <dgm:spPr/>
      <dgm:t>
        <a:bodyPr/>
        <a:lstStyle/>
        <a:p>
          <a:endParaRPr lang="es-ES" sz="700"/>
        </a:p>
      </dgm:t>
    </dgm:pt>
    <dgm:pt modelId="{DEBFF39A-CBFC-42D7-B538-D35C2A041889}" type="sibTrans" cxnId="{E21EE86F-9B30-4B48-A2A9-755EDA0D6F1A}">
      <dgm:prSet/>
      <dgm:spPr/>
      <dgm:t>
        <a:bodyPr/>
        <a:lstStyle/>
        <a:p>
          <a:endParaRPr lang="es-ES" sz="700"/>
        </a:p>
      </dgm:t>
    </dgm:pt>
    <dgm:pt modelId="{7DB9BD99-C589-4D60-98FD-5A5D5E06C53A}">
      <dgm:prSet custT="1"/>
      <dgm:spPr/>
      <dgm:t>
        <a:bodyPr/>
        <a:lstStyle/>
        <a:p>
          <a:pPr rtl="0"/>
          <a:r>
            <a:rPr lang="es-ES" sz="700" dirty="0"/>
            <a:t>Reducir</a:t>
          </a:r>
          <a:endParaRPr lang="es-EC" sz="700" dirty="0"/>
        </a:p>
      </dgm:t>
    </dgm:pt>
    <dgm:pt modelId="{D3B7354E-A4B9-4721-814C-F5D570B4BCE5}" type="parTrans" cxnId="{0E617536-860D-4B45-9EEE-E69B99D5DCB0}">
      <dgm:prSet/>
      <dgm:spPr/>
      <dgm:t>
        <a:bodyPr/>
        <a:lstStyle/>
        <a:p>
          <a:endParaRPr lang="es-ES" sz="700"/>
        </a:p>
      </dgm:t>
    </dgm:pt>
    <dgm:pt modelId="{B7426CC8-2A5A-4B38-859A-717EB132C8ED}" type="sibTrans" cxnId="{0E617536-860D-4B45-9EEE-E69B99D5DCB0}">
      <dgm:prSet/>
      <dgm:spPr/>
      <dgm:t>
        <a:bodyPr/>
        <a:lstStyle/>
        <a:p>
          <a:endParaRPr lang="es-ES" sz="700"/>
        </a:p>
      </dgm:t>
    </dgm:pt>
    <dgm:pt modelId="{08DC79E1-4F0E-4AFC-BFA6-8447822093FA}">
      <dgm:prSet custT="1"/>
      <dgm:spPr/>
      <dgm:t>
        <a:bodyPr/>
        <a:lstStyle/>
        <a:p>
          <a:pPr rtl="0"/>
          <a:r>
            <a:rPr lang="es-ES" sz="700"/>
            <a:t>provisionando posibles pérdidas</a:t>
          </a:r>
          <a:endParaRPr lang="es-EC" sz="700"/>
        </a:p>
      </dgm:t>
    </dgm:pt>
    <dgm:pt modelId="{3E1B3463-A327-4D67-A852-32BE391A9C04}" type="parTrans" cxnId="{9599CEDE-93F9-494D-A50D-218E2637FD93}">
      <dgm:prSet/>
      <dgm:spPr/>
      <dgm:t>
        <a:bodyPr/>
        <a:lstStyle/>
        <a:p>
          <a:endParaRPr lang="es-ES" sz="700"/>
        </a:p>
      </dgm:t>
    </dgm:pt>
    <dgm:pt modelId="{76A0D1CE-643D-4743-8E2D-36CEE0C24E29}" type="sibTrans" cxnId="{9599CEDE-93F9-494D-A50D-218E2637FD93}">
      <dgm:prSet/>
      <dgm:spPr/>
      <dgm:t>
        <a:bodyPr/>
        <a:lstStyle/>
        <a:p>
          <a:endParaRPr lang="es-ES" sz="700"/>
        </a:p>
      </dgm:t>
    </dgm:pt>
    <dgm:pt modelId="{346270B0-C0AD-4E07-966B-258A84E2E10F}">
      <dgm:prSet custT="1"/>
      <dgm:spPr/>
      <dgm:t>
        <a:bodyPr/>
        <a:lstStyle/>
        <a:p>
          <a:pPr rtl="0"/>
          <a:r>
            <a:rPr lang="es-ES" sz="700"/>
            <a:t>deteniendo el proceso que lo habilita</a:t>
          </a:r>
          <a:endParaRPr lang="es-EC" sz="700"/>
        </a:p>
      </dgm:t>
    </dgm:pt>
    <dgm:pt modelId="{700D5862-A13A-4955-A546-82EB075EE769}" type="parTrans" cxnId="{E9C8807F-578F-4B1C-A8EE-561EC8C25D4C}">
      <dgm:prSet/>
      <dgm:spPr/>
      <dgm:t>
        <a:bodyPr/>
        <a:lstStyle/>
        <a:p>
          <a:endParaRPr lang="es-ES" sz="700"/>
        </a:p>
      </dgm:t>
    </dgm:pt>
    <dgm:pt modelId="{97E31688-0217-4CDD-A4C1-F4AD2C9F9A72}" type="sibTrans" cxnId="{E9C8807F-578F-4B1C-A8EE-561EC8C25D4C}">
      <dgm:prSet/>
      <dgm:spPr/>
      <dgm:t>
        <a:bodyPr/>
        <a:lstStyle/>
        <a:p>
          <a:endParaRPr lang="es-ES" sz="700"/>
        </a:p>
      </dgm:t>
    </dgm:pt>
    <dgm:pt modelId="{42E792DC-FC8F-4DB6-94FC-70349E06980B}">
      <dgm:prSet custT="1"/>
      <dgm:spPr/>
      <dgm:t>
        <a:bodyPr/>
        <a:lstStyle/>
        <a:p>
          <a:pPr rtl="0"/>
          <a:r>
            <a:rPr lang="es-ES" sz="700" dirty="0"/>
            <a:t>evaluando controles nuevos y existentes</a:t>
          </a:r>
          <a:endParaRPr lang="es-EC" sz="700" dirty="0"/>
        </a:p>
      </dgm:t>
    </dgm:pt>
    <dgm:pt modelId="{68602537-7B8F-4279-A775-E486A5EBBA93}" type="parTrans" cxnId="{0C06D0FC-7831-4524-B485-5C3474BC3B6A}">
      <dgm:prSet/>
      <dgm:spPr/>
      <dgm:t>
        <a:bodyPr/>
        <a:lstStyle/>
        <a:p>
          <a:endParaRPr lang="es-ES" sz="700"/>
        </a:p>
      </dgm:t>
    </dgm:pt>
    <dgm:pt modelId="{106AC3A1-53F5-4C6B-9061-27618D1CC7BC}" type="sibTrans" cxnId="{0C06D0FC-7831-4524-B485-5C3474BC3B6A}">
      <dgm:prSet/>
      <dgm:spPr/>
      <dgm:t>
        <a:bodyPr/>
        <a:lstStyle/>
        <a:p>
          <a:endParaRPr lang="es-ES" sz="700"/>
        </a:p>
      </dgm:t>
    </dgm:pt>
    <dgm:pt modelId="{F6FC70D1-10BB-4CB6-B83A-7F6C674E4141}">
      <dgm:prSet custT="1"/>
      <dgm:spPr/>
      <dgm:t>
        <a:bodyPr/>
        <a:lstStyle/>
        <a:p>
          <a:pPr rtl="0"/>
          <a:r>
            <a:rPr lang="es-EC" sz="700" dirty="0"/>
            <a:t>Seguros</a:t>
          </a:r>
        </a:p>
      </dgm:t>
    </dgm:pt>
    <dgm:pt modelId="{EF22A7EE-ACA6-417C-B85A-A80F62D16637}" type="parTrans" cxnId="{C90065DE-57D2-4A25-A088-359D9CA9AAD1}">
      <dgm:prSet/>
      <dgm:spPr/>
      <dgm:t>
        <a:bodyPr/>
        <a:lstStyle/>
        <a:p>
          <a:endParaRPr lang="es-ES"/>
        </a:p>
      </dgm:t>
    </dgm:pt>
    <dgm:pt modelId="{1650FB99-8460-4002-BF9F-123C40725BFA}" type="sibTrans" cxnId="{C90065DE-57D2-4A25-A088-359D9CA9AAD1}">
      <dgm:prSet/>
      <dgm:spPr/>
      <dgm:t>
        <a:bodyPr/>
        <a:lstStyle/>
        <a:p>
          <a:endParaRPr lang="es-ES"/>
        </a:p>
      </dgm:t>
    </dgm:pt>
    <dgm:pt modelId="{F670B918-946C-443C-B23B-367C1AB48F05}" type="pres">
      <dgm:prSet presAssocID="{B4DCD211-8939-4806-A275-9A8971388A31}" presName="Name0" presStyleCnt="0">
        <dgm:presLayoutVars>
          <dgm:dir/>
          <dgm:animLvl val="lvl"/>
          <dgm:resizeHandles val="exact"/>
        </dgm:presLayoutVars>
      </dgm:prSet>
      <dgm:spPr/>
      <dgm:t>
        <a:bodyPr/>
        <a:lstStyle/>
        <a:p>
          <a:endParaRPr lang="es-ES"/>
        </a:p>
      </dgm:t>
    </dgm:pt>
    <dgm:pt modelId="{654F79CA-3A30-4FFF-A388-458EB8C6A3D7}" type="pres">
      <dgm:prSet presAssocID="{E7A32546-9730-4C84-AEA3-8511F632C503}" presName="linNode" presStyleCnt="0"/>
      <dgm:spPr/>
    </dgm:pt>
    <dgm:pt modelId="{D90EE260-1DFD-41D4-8EDD-3D52B98B675A}" type="pres">
      <dgm:prSet presAssocID="{E7A32546-9730-4C84-AEA3-8511F632C503}" presName="parentText" presStyleLbl="node1" presStyleIdx="0" presStyleCnt="4">
        <dgm:presLayoutVars>
          <dgm:chMax val="1"/>
          <dgm:bulletEnabled val="1"/>
        </dgm:presLayoutVars>
      </dgm:prSet>
      <dgm:spPr/>
      <dgm:t>
        <a:bodyPr/>
        <a:lstStyle/>
        <a:p>
          <a:endParaRPr lang="es-ES"/>
        </a:p>
      </dgm:t>
    </dgm:pt>
    <dgm:pt modelId="{BAA6B5BD-3BB5-4822-B1BB-D501F831D8AD}" type="pres">
      <dgm:prSet presAssocID="{E7A32546-9730-4C84-AEA3-8511F632C503}" presName="descendantText" presStyleLbl="alignAccFollowNode1" presStyleIdx="0" presStyleCnt="4">
        <dgm:presLayoutVars>
          <dgm:bulletEnabled val="1"/>
        </dgm:presLayoutVars>
      </dgm:prSet>
      <dgm:spPr/>
      <dgm:t>
        <a:bodyPr/>
        <a:lstStyle/>
        <a:p>
          <a:endParaRPr lang="es-ES"/>
        </a:p>
      </dgm:t>
    </dgm:pt>
    <dgm:pt modelId="{23120F13-D535-4A6F-9695-C85E315BB645}" type="pres">
      <dgm:prSet presAssocID="{34BB481B-1F1A-4B28-B35A-EE193F8FB9D7}" presName="sp" presStyleCnt="0"/>
      <dgm:spPr/>
    </dgm:pt>
    <dgm:pt modelId="{E6F72925-31CC-4BEF-A6CE-03C0B4F0E5A5}" type="pres">
      <dgm:prSet presAssocID="{19152D5F-00DD-46A4-887F-2544941681D2}" presName="linNode" presStyleCnt="0"/>
      <dgm:spPr/>
    </dgm:pt>
    <dgm:pt modelId="{FEC1C184-B8D0-4480-8B13-153DAB0B462F}" type="pres">
      <dgm:prSet presAssocID="{19152D5F-00DD-46A4-887F-2544941681D2}" presName="parentText" presStyleLbl="node1" presStyleIdx="1" presStyleCnt="4">
        <dgm:presLayoutVars>
          <dgm:chMax val="1"/>
          <dgm:bulletEnabled val="1"/>
        </dgm:presLayoutVars>
      </dgm:prSet>
      <dgm:spPr/>
      <dgm:t>
        <a:bodyPr/>
        <a:lstStyle/>
        <a:p>
          <a:endParaRPr lang="es-ES"/>
        </a:p>
      </dgm:t>
    </dgm:pt>
    <dgm:pt modelId="{79653DF0-8853-4942-8D0F-54F249A98C48}" type="pres">
      <dgm:prSet presAssocID="{19152D5F-00DD-46A4-887F-2544941681D2}" presName="descendantText" presStyleLbl="alignAccFollowNode1" presStyleIdx="1" presStyleCnt="4">
        <dgm:presLayoutVars>
          <dgm:bulletEnabled val="1"/>
        </dgm:presLayoutVars>
      </dgm:prSet>
      <dgm:spPr/>
      <dgm:t>
        <a:bodyPr/>
        <a:lstStyle/>
        <a:p>
          <a:endParaRPr lang="es-ES"/>
        </a:p>
      </dgm:t>
    </dgm:pt>
    <dgm:pt modelId="{C7F43901-27EC-4F57-A202-F9036BA022A6}" type="pres">
      <dgm:prSet presAssocID="{40C29A08-37B3-42C0-9B1D-8AC9742AE7A5}" presName="sp" presStyleCnt="0"/>
      <dgm:spPr/>
    </dgm:pt>
    <dgm:pt modelId="{2742E302-E55F-45D5-86A5-71420D643F75}" type="pres">
      <dgm:prSet presAssocID="{4C9D93F3-5C2D-4806-9FE9-AB5613CBA974}" presName="linNode" presStyleCnt="0"/>
      <dgm:spPr/>
    </dgm:pt>
    <dgm:pt modelId="{207F0D87-680A-48D3-9435-F92F5B829833}" type="pres">
      <dgm:prSet presAssocID="{4C9D93F3-5C2D-4806-9FE9-AB5613CBA974}" presName="parentText" presStyleLbl="node1" presStyleIdx="2" presStyleCnt="4">
        <dgm:presLayoutVars>
          <dgm:chMax val="1"/>
          <dgm:bulletEnabled val="1"/>
        </dgm:presLayoutVars>
      </dgm:prSet>
      <dgm:spPr/>
      <dgm:t>
        <a:bodyPr/>
        <a:lstStyle/>
        <a:p>
          <a:endParaRPr lang="es-ES"/>
        </a:p>
      </dgm:t>
    </dgm:pt>
    <dgm:pt modelId="{EC11B7C6-66A1-40D3-B059-328B5C912230}" type="pres">
      <dgm:prSet presAssocID="{4C9D93F3-5C2D-4806-9FE9-AB5613CBA974}" presName="descendantText" presStyleLbl="alignAccFollowNode1" presStyleIdx="2" presStyleCnt="4">
        <dgm:presLayoutVars>
          <dgm:bulletEnabled val="1"/>
        </dgm:presLayoutVars>
      </dgm:prSet>
      <dgm:spPr/>
      <dgm:t>
        <a:bodyPr/>
        <a:lstStyle/>
        <a:p>
          <a:endParaRPr lang="es-ES"/>
        </a:p>
      </dgm:t>
    </dgm:pt>
    <dgm:pt modelId="{AA146CDE-6167-4211-A4C2-9CB91DF30A67}" type="pres">
      <dgm:prSet presAssocID="{DEBFF39A-CBFC-42D7-B538-D35C2A041889}" presName="sp" presStyleCnt="0"/>
      <dgm:spPr/>
    </dgm:pt>
    <dgm:pt modelId="{554254DB-2618-437A-82B3-2DDDA7D9E832}" type="pres">
      <dgm:prSet presAssocID="{7DB9BD99-C589-4D60-98FD-5A5D5E06C53A}" presName="linNode" presStyleCnt="0"/>
      <dgm:spPr/>
    </dgm:pt>
    <dgm:pt modelId="{3B130CEB-C965-423C-A350-D4453700FFC9}" type="pres">
      <dgm:prSet presAssocID="{7DB9BD99-C589-4D60-98FD-5A5D5E06C53A}" presName="parentText" presStyleLbl="node1" presStyleIdx="3" presStyleCnt="4">
        <dgm:presLayoutVars>
          <dgm:chMax val="1"/>
          <dgm:bulletEnabled val="1"/>
        </dgm:presLayoutVars>
      </dgm:prSet>
      <dgm:spPr/>
      <dgm:t>
        <a:bodyPr/>
        <a:lstStyle/>
        <a:p>
          <a:endParaRPr lang="es-ES"/>
        </a:p>
      </dgm:t>
    </dgm:pt>
    <dgm:pt modelId="{A24461CF-F098-40A6-BD15-D7174F86770C}" type="pres">
      <dgm:prSet presAssocID="{7DB9BD99-C589-4D60-98FD-5A5D5E06C53A}" presName="descendantText" presStyleLbl="alignAccFollowNode1" presStyleIdx="3" presStyleCnt="4">
        <dgm:presLayoutVars>
          <dgm:bulletEnabled val="1"/>
        </dgm:presLayoutVars>
      </dgm:prSet>
      <dgm:spPr/>
      <dgm:t>
        <a:bodyPr/>
        <a:lstStyle/>
        <a:p>
          <a:endParaRPr lang="es-ES"/>
        </a:p>
      </dgm:t>
    </dgm:pt>
  </dgm:ptLst>
  <dgm:cxnLst>
    <dgm:cxn modelId="{C90065DE-57D2-4A25-A088-359D9CA9AAD1}" srcId="{4C9D93F3-5C2D-4806-9FE9-AB5613CBA974}" destId="{F6FC70D1-10BB-4CB6-B83A-7F6C674E4141}" srcOrd="0" destOrd="0" parTransId="{EF22A7EE-ACA6-417C-B85A-A80F62D16637}" sibTransId="{1650FB99-8460-4002-BF9F-123C40725BFA}"/>
    <dgm:cxn modelId="{9599CEDE-93F9-494D-A50D-218E2637FD93}" srcId="{E7A32546-9730-4C84-AEA3-8511F632C503}" destId="{08DC79E1-4F0E-4AFC-BFA6-8447822093FA}" srcOrd="0" destOrd="0" parTransId="{3E1B3463-A327-4D67-A852-32BE391A9C04}" sibTransId="{76A0D1CE-643D-4743-8E2D-36CEE0C24E29}"/>
    <dgm:cxn modelId="{E6F42453-C11F-4D89-9B75-FDC37372355E}" type="presOf" srcId="{4C9D93F3-5C2D-4806-9FE9-AB5613CBA974}" destId="{207F0D87-680A-48D3-9435-F92F5B829833}" srcOrd="0" destOrd="0" presId="urn:microsoft.com/office/officeart/2005/8/layout/vList5"/>
    <dgm:cxn modelId="{0E617536-860D-4B45-9EEE-E69B99D5DCB0}" srcId="{B4DCD211-8939-4806-A275-9A8971388A31}" destId="{7DB9BD99-C589-4D60-98FD-5A5D5E06C53A}" srcOrd="3" destOrd="0" parTransId="{D3B7354E-A4B9-4721-814C-F5D570B4BCE5}" sibTransId="{B7426CC8-2A5A-4B38-859A-717EB132C8ED}"/>
    <dgm:cxn modelId="{E9C8807F-578F-4B1C-A8EE-561EC8C25D4C}" srcId="{19152D5F-00DD-46A4-887F-2544941681D2}" destId="{346270B0-C0AD-4E07-966B-258A84E2E10F}" srcOrd="0" destOrd="0" parTransId="{700D5862-A13A-4955-A546-82EB075EE769}" sibTransId="{97E31688-0217-4CDD-A4C1-F4AD2C9F9A72}"/>
    <dgm:cxn modelId="{DD03028C-7691-41D5-80FA-FF02FBE74314}" type="presOf" srcId="{08DC79E1-4F0E-4AFC-BFA6-8447822093FA}" destId="{BAA6B5BD-3BB5-4822-B1BB-D501F831D8AD}" srcOrd="0" destOrd="0" presId="urn:microsoft.com/office/officeart/2005/8/layout/vList5"/>
    <dgm:cxn modelId="{6ECC13CB-A917-44A7-8B89-32055D55C6F5}" type="presOf" srcId="{19152D5F-00DD-46A4-887F-2544941681D2}" destId="{FEC1C184-B8D0-4480-8B13-153DAB0B462F}" srcOrd="0" destOrd="0" presId="urn:microsoft.com/office/officeart/2005/8/layout/vList5"/>
    <dgm:cxn modelId="{2D880462-F1AD-49C0-9BDD-2F1129DCB32C}" type="presOf" srcId="{346270B0-C0AD-4E07-966B-258A84E2E10F}" destId="{79653DF0-8853-4942-8D0F-54F249A98C48}" srcOrd="0" destOrd="0" presId="urn:microsoft.com/office/officeart/2005/8/layout/vList5"/>
    <dgm:cxn modelId="{80BC834E-A297-4E96-99D6-D70786F7C6EE}" type="presOf" srcId="{7DB9BD99-C589-4D60-98FD-5A5D5E06C53A}" destId="{3B130CEB-C965-423C-A350-D4453700FFC9}" srcOrd="0" destOrd="0" presId="urn:microsoft.com/office/officeart/2005/8/layout/vList5"/>
    <dgm:cxn modelId="{0C06D0FC-7831-4524-B485-5C3474BC3B6A}" srcId="{7DB9BD99-C589-4D60-98FD-5A5D5E06C53A}" destId="{42E792DC-FC8F-4DB6-94FC-70349E06980B}" srcOrd="0" destOrd="0" parTransId="{68602537-7B8F-4279-A775-E486A5EBBA93}" sibTransId="{106AC3A1-53F5-4C6B-9061-27618D1CC7BC}"/>
    <dgm:cxn modelId="{88AD809E-C3B3-4B12-AB5E-F342B3CEB1AD}" type="presOf" srcId="{42E792DC-FC8F-4DB6-94FC-70349E06980B}" destId="{A24461CF-F098-40A6-BD15-D7174F86770C}" srcOrd="0" destOrd="0" presId="urn:microsoft.com/office/officeart/2005/8/layout/vList5"/>
    <dgm:cxn modelId="{A909F746-8441-4DA2-9935-6C6687FCCDAA}" srcId="{B4DCD211-8939-4806-A275-9A8971388A31}" destId="{19152D5F-00DD-46A4-887F-2544941681D2}" srcOrd="1" destOrd="0" parTransId="{A82CE6DD-1397-45BE-8110-DC35A7BA28B3}" sibTransId="{40C29A08-37B3-42C0-9B1D-8AC9742AE7A5}"/>
    <dgm:cxn modelId="{E21EE86F-9B30-4B48-A2A9-755EDA0D6F1A}" srcId="{B4DCD211-8939-4806-A275-9A8971388A31}" destId="{4C9D93F3-5C2D-4806-9FE9-AB5613CBA974}" srcOrd="2" destOrd="0" parTransId="{83E2F43E-DF02-4B1D-85CA-598E370214A9}" sibTransId="{DEBFF39A-CBFC-42D7-B538-D35C2A041889}"/>
    <dgm:cxn modelId="{F34395C0-44E7-43BC-9167-A62AB7687346}" type="presOf" srcId="{E7A32546-9730-4C84-AEA3-8511F632C503}" destId="{D90EE260-1DFD-41D4-8EDD-3D52B98B675A}" srcOrd="0" destOrd="0" presId="urn:microsoft.com/office/officeart/2005/8/layout/vList5"/>
    <dgm:cxn modelId="{84AA9597-7F5C-48F2-AF73-D16EEAF4E908}" type="presOf" srcId="{B4DCD211-8939-4806-A275-9A8971388A31}" destId="{F670B918-946C-443C-B23B-367C1AB48F05}" srcOrd="0" destOrd="0" presId="urn:microsoft.com/office/officeart/2005/8/layout/vList5"/>
    <dgm:cxn modelId="{4F372180-0013-4CE3-A426-10BD4D027EB0}" type="presOf" srcId="{F6FC70D1-10BB-4CB6-B83A-7F6C674E4141}" destId="{EC11B7C6-66A1-40D3-B059-328B5C912230}" srcOrd="0" destOrd="0" presId="urn:microsoft.com/office/officeart/2005/8/layout/vList5"/>
    <dgm:cxn modelId="{C36AF8A9-2181-4046-9E39-062F2E52433B}" srcId="{B4DCD211-8939-4806-A275-9A8971388A31}" destId="{E7A32546-9730-4C84-AEA3-8511F632C503}" srcOrd="0" destOrd="0" parTransId="{4ABC05AB-16CD-4417-839D-60A8E53C7333}" sibTransId="{34BB481B-1F1A-4B28-B35A-EE193F8FB9D7}"/>
    <dgm:cxn modelId="{FEE6DA6F-5F0F-448E-8B48-BAF6ACA27255}" type="presParOf" srcId="{F670B918-946C-443C-B23B-367C1AB48F05}" destId="{654F79CA-3A30-4FFF-A388-458EB8C6A3D7}" srcOrd="0" destOrd="0" presId="urn:microsoft.com/office/officeart/2005/8/layout/vList5"/>
    <dgm:cxn modelId="{5DA36E77-42E3-4F32-B1AA-8C1D4DCD0FDE}" type="presParOf" srcId="{654F79CA-3A30-4FFF-A388-458EB8C6A3D7}" destId="{D90EE260-1DFD-41D4-8EDD-3D52B98B675A}" srcOrd="0" destOrd="0" presId="urn:microsoft.com/office/officeart/2005/8/layout/vList5"/>
    <dgm:cxn modelId="{3C1A759E-A6CC-4837-B55B-865F7F52D38A}" type="presParOf" srcId="{654F79CA-3A30-4FFF-A388-458EB8C6A3D7}" destId="{BAA6B5BD-3BB5-4822-B1BB-D501F831D8AD}" srcOrd="1" destOrd="0" presId="urn:microsoft.com/office/officeart/2005/8/layout/vList5"/>
    <dgm:cxn modelId="{3C25C250-AD79-4E8E-A285-ED1B4F0100F2}" type="presParOf" srcId="{F670B918-946C-443C-B23B-367C1AB48F05}" destId="{23120F13-D535-4A6F-9695-C85E315BB645}" srcOrd="1" destOrd="0" presId="urn:microsoft.com/office/officeart/2005/8/layout/vList5"/>
    <dgm:cxn modelId="{BF4219BE-4CC0-4823-93D9-1530545E8D6B}" type="presParOf" srcId="{F670B918-946C-443C-B23B-367C1AB48F05}" destId="{E6F72925-31CC-4BEF-A6CE-03C0B4F0E5A5}" srcOrd="2" destOrd="0" presId="urn:microsoft.com/office/officeart/2005/8/layout/vList5"/>
    <dgm:cxn modelId="{7E596D4C-F737-48A7-BB9E-2608C21E0B18}" type="presParOf" srcId="{E6F72925-31CC-4BEF-A6CE-03C0B4F0E5A5}" destId="{FEC1C184-B8D0-4480-8B13-153DAB0B462F}" srcOrd="0" destOrd="0" presId="urn:microsoft.com/office/officeart/2005/8/layout/vList5"/>
    <dgm:cxn modelId="{CD2638F9-49C4-4541-9F98-649DA3621741}" type="presParOf" srcId="{E6F72925-31CC-4BEF-A6CE-03C0B4F0E5A5}" destId="{79653DF0-8853-4942-8D0F-54F249A98C48}" srcOrd="1" destOrd="0" presId="urn:microsoft.com/office/officeart/2005/8/layout/vList5"/>
    <dgm:cxn modelId="{09D4FBA0-320C-4979-9227-937ED27FF486}" type="presParOf" srcId="{F670B918-946C-443C-B23B-367C1AB48F05}" destId="{C7F43901-27EC-4F57-A202-F9036BA022A6}" srcOrd="3" destOrd="0" presId="urn:microsoft.com/office/officeart/2005/8/layout/vList5"/>
    <dgm:cxn modelId="{A4F2D0BE-3BED-4A6F-955B-D5C4EAC88394}" type="presParOf" srcId="{F670B918-946C-443C-B23B-367C1AB48F05}" destId="{2742E302-E55F-45D5-86A5-71420D643F75}" srcOrd="4" destOrd="0" presId="urn:microsoft.com/office/officeart/2005/8/layout/vList5"/>
    <dgm:cxn modelId="{63756AA8-C95E-4541-BE30-7CD5F5EC963E}" type="presParOf" srcId="{2742E302-E55F-45D5-86A5-71420D643F75}" destId="{207F0D87-680A-48D3-9435-F92F5B829833}" srcOrd="0" destOrd="0" presId="urn:microsoft.com/office/officeart/2005/8/layout/vList5"/>
    <dgm:cxn modelId="{8412BEF6-9A77-43F7-83AF-11E248B39EBA}" type="presParOf" srcId="{2742E302-E55F-45D5-86A5-71420D643F75}" destId="{EC11B7C6-66A1-40D3-B059-328B5C912230}" srcOrd="1" destOrd="0" presId="urn:microsoft.com/office/officeart/2005/8/layout/vList5"/>
    <dgm:cxn modelId="{02FFA051-A693-4839-AC6F-54D0954FA8E1}" type="presParOf" srcId="{F670B918-946C-443C-B23B-367C1AB48F05}" destId="{AA146CDE-6167-4211-A4C2-9CB91DF30A67}" srcOrd="5" destOrd="0" presId="urn:microsoft.com/office/officeart/2005/8/layout/vList5"/>
    <dgm:cxn modelId="{6A47E053-DF8A-4164-ABC1-22D1E184F96D}" type="presParOf" srcId="{F670B918-946C-443C-B23B-367C1AB48F05}" destId="{554254DB-2618-437A-82B3-2DDDA7D9E832}" srcOrd="6" destOrd="0" presId="urn:microsoft.com/office/officeart/2005/8/layout/vList5"/>
    <dgm:cxn modelId="{C750386D-08FD-4844-A352-4FE17A9CE450}" type="presParOf" srcId="{554254DB-2618-437A-82B3-2DDDA7D9E832}" destId="{3B130CEB-C965-423C-A350-D4453700FFC9}" srcOrd="0" destOrd="0" presId="urn:microsoft.com/office/officeart/2005/8/layout/vList5"/>
    <dgm:cxn modelId="{6EDE1139-A939-47DD-8185-031A708CB111}" type="presParOf" srcId="{554254DB-2618-437A-82B3-2DDDA7D9E832}" destId="{A24461CF-F098-40A6-BD15-D7174F86770C}"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E016C91-1B95-4CE0-BE95-B432086534A5}" type="doc">
      <dgm:prSet loTypeId="urn:microsoft.com/office/officeart/2005/8/layout/cycle2" loCatId="cycle" qsTypeId="urn:microsoft.com/office/officeart/2005/8/quickstyle/3d3" qsCatId="3D" csTypeId="urn:microsoft.com/office/officeart/2005/8/colors/accent1_1" csCatId="accent1" phldr="1"/>
      <dgm:spPr/>
      <dgm:t>
        <a:bodyPr/>
        <a:lstStyle/>
        <a:p>
          <a:endParaRPr lang="es-ES"/>
        </a:p>
      </dgm:t>
    </dgm:pt>
    <dgm:pt modelId="{B248E845-9545-435D-B1D3-05641E38250A}">
      <dgm:prSet/>
      <dgm:spPr/>
      <dgm:t>
        <a:bodyPr/>
        <a:lstStyle/>
        <a:p>
          <a:pPr rtl="0"/>
          <a:r>
            <a:rPr lang="es-ES" dirty="0"/>
            <a:t>Mayor eficiencia, eficacia y transparencia en los procesos internos de la empresa.</a:t>
          </a:r>
          <a:endParaRPr lang="es-EC" dirty="0"/>
        </a:p>
      </dgm:t>
    </dgm:pt>
    <dgm:pt modelId="{4F47FA0F-E0D5-4578-BADF-2BAAB2C64670}" type="parTrans" cxnId="{2806A006-9DB2-4993-9D0D-996F2616E942}">
      <dgm:prSet/>
      <dgm:spPr/>
      <dgm:t>
        <a:bodyPr/>
        <a:lstStyle/>
        <a:p>
          <a:endParaRPr lang="es-ES"/>
        </a:p>
      </dgm:t>
    </dgm:pt>
    <dgm:pt modelId="{510BF8C0-E818-4927-976F-52B67A60A5E7}" type="sibTrans" cxnId="{2806A006-9DB2-4993-9D0D-996F2616E942}">
      <dgm:prSet/>
      <dgm:spPr/>
      <dgm:t>
        <a:bodyPr/>
        <a:lstStyle/>
        <a:p>
          <a:endParaRPr lang="es-ES"/>
        </a:p>
      </dgm:t>
    </dgm:pt>
    <dgm:pt modelId="{AFB80ACA-323F-49E8-8C68-4DF763F69C62}">
      <dgm:prSet/>
      <dgm:spPr/>
      <dgm:t>
        <a:bodyPr/>
        <a:lstStyle/>
        <a:p>
          <a:pPr rtl="0"/>
          <a:r>
            <a:rPr lang="es-ES"/>
            <a:t>Detección temprana de riesgos de fraudes.</a:t>
          </a:r>
          <a:endParaRPr lang="es-EC"/>
        </a:p>
      </dgm:t>
    </dgm:pt>
    <dgm:pt modelId="{B5BD9791-E0DC-449A-9C37-71582B708DF5}" type="parTrans" cxnId="{FA8E6A69-5F2A-4945-BDB0-8D9B5AD35024}">
      <dgm:prSet/>
      <dgm:spPr/>
      <dgm:t>
        <a:bodyPr/>
        <a:lstStyle/>
        <a:p>
          <a:endParaRPr lang="es-ES"/>
        </a:p>
      </dgm:t>
    </dgm:pt>
    <dgm:pt modelId="{C2D195A0-A646-4A57-BF0E-BF2EF4E1715F}" type="sibTrans" cxnId="{FA8E6A69-5F2A-4945-BDB0-8D9B5AD35024}">
      <dgm:prSet/>
      <dgm:spPr/>
      <dgm:t>
        <a:bodyPr/>
        <a:lstStyle/>
        <a:p>
          <a:endParaRPr lang="es-ES"/>
        </a:p>
      </dgm:t>
    </dgm:pt>
    <dgm:pt modelId="{A6C9CC8A-2C55-4B54-ACB2-EF5EBD04F301}">
      <dgm:prSet/>
      <dgm:spPr/>
      <dgm:t>
        <a:bodyPr/>
        <a:lstStyle/>
        <a:p>
          <a:pPr rtl="0"/>
          <a:r>
            <a:rPr lang="es-ES"/>
            <a:t>Optimización de controles antifraudes.</a:t>
          </a:r>
          <a:endParaRPr lang="es-EC"/>
        </a:p>
      </dgm:t>
    </dgm:pt>
    <dgm:pt modelId="{3137F603-2790-4E48-A3BA-393AE4784F33}" type="parTrans" cxnId="{C7F5FF3E-F154-45C8-8BFB-FE3B9F11A7F2}">
      <dgm:prSet/>
      <dgm:spPr/>
      <dgm:t>
        <a:bodyPr/>
        <a:lstStyle/>
        <a:p>
          <a:endParaRPr lang="es-ES"/>
        </a:p>
      </dgm:t>
    </dgm:pt>
    <dgm:pt modelId="{FE0ACD73-FD92-4CF3-A543-E224C2FC581A}" type="sibTrans" cxnId="{C7F5FF3E-F154-45C8-8BFB-FE3B9F11A7F2}">
      <dgm:prSet/>
      <dgm:spPr/>
      <dgm:t>
        <a:bodyPr/>
        <a:lstStyle/>
        <a:p>
          <a:endParaRPr lang="es-ES"/>
        </a:p>
      </dgm:t>
    </dgm:pt>
    <dgm:pt modelId="{8381084D-A2F5-4C4F-B2A2-F86ED830F191}">
      <dgm:prSet/>
      <dgm:spPr/>
      <dgm:t>
        <a:bodyPr/>
        <a:lstStyle/>
        <a:p>
          <a:pPr rtl="0"/>
          <a:r>
            <a:rPr lang="es-ES"/>
            <a:t>Información oportuna para la toma decisiones y cumplimiento de metas y objetivos.</a:t>
          </a:r>
          <a:endParaRPr lang="es-EC"/>
        </a:p>
      </dgm:t>
    </dgm:pt>
    <dgm:pt modelId="{4BE2D57D-C005-4040-8B91-8EE16D3C7B72}" type="parTrans" cxnId="{7ABAC3CF-4715-4C20-AA9F-E612C944FEFB}">
      <dgm:prSet/>
      <dgm:spPr/>
      <dgm:t>
        <a:bodyPr/>
        <a:lstStyle/>
        <a:p>
          <a:endParaRPr lang="es-ES"/>
        </a:p>
      </dgm:t>
    </dgm:pt>
    <dgm:pt modelId="{FD90AC5D-24CE-4048-B9E3-A754E53C6186}" type="sibTrans" cxnId="{7ABAC3CF-4715-4C20-AA9F-E612C944FEFB}">
      <dgm:prSet/>
      <dgm:spPr/>
      <dgm:t>
        <a:bodyPr/>
        <a:lstStyle/>
        <a:p>
          <a:endParaRPr lang="es-ES"/>
        </a:p>
      </dgm:t>
    </dgm:pt>
    <dgm:pt modelId="{D831C56F-5635-4075-8ED9-69D829F862E7}">
      <dgm:prSet/>
      <dgm:spPr/>
      <dgm:t>
        <a:bodyPr/>
        <a:lstStyle/>
        <a:p>
          <a:r>
            <a:rPr lang="es-EC" b="0" i="0" dirty="0"/>
            <a:t>Lograr una ventaja competitiva</a:t>
          </a:r>
          <a:endParaRPr lang="es-EC" dirty="0"/>
        </a:p>
      </dgm:t>
    </dgm:pt>
    <dgm:pt modelId="{CB3164D1-8258-4ABF-9B84-6E78EF504257}" type="parTrans" cxnId="{3484E436-28C4-4A90-B142-690AD6B1B4A9}">
      <dgm:prSet/>
      <dgm:spPr/>
      <dgm:t>
        <a:bodyPr/>
        <a:lstStyle/>
        <a:p>
          <a:endParaRPr lang="es-ES"/>
        </a:p>
      </dgm:t>
    </dgm:pt>
    <dgm:pt modelId="{0A7C05A2-AC14-449E-8196-E8593DA243C9}" type="sibTrans" cxnId="{3484E436-28C4-4A90-B142-690AD6B1B4A9}">
      <dgm:prSet/>
      <dgm:spPr/>
      <dgm:t>
        <a:bodyPr/>
        <a:lstStyle/>
        <a:p>
          <a:endParaRPr lang="es-ES"/>
        </a:p>
      </dgm:t>
    </dgm:pt>
    <dgm:pt modelId="{00736282-07F9-49F5-94A8-E73AC0ED9913}" type="pres">
      <dgm:prSet presAssocID="{0E016C91-1B95-4CE0-BE95-B432086534A5}" presName="cycle" presStyleCnt="0">
        <dgm:presLayoutVars>
          <dgm:dir/>
          <dgm:resizeHandles val="exact"/>
        </dgm:presLayoutVars>
      </dgm:prSet>
      <dgm:spPr/>
      <dgm:t>
        <a:bodyPr/>
        <a:lstStyle/>
        <a:p>
          <a:endParaRPr lang="es-ES"/>
        </a:p>
      </dgm:t>
    </dgm:pt>
    <dgm:pt modelId="{664135B2-E1D1-4AD3-953D-FB28527FF27B}" type="pres">
      <dgm:prSet presAssocID="{B248E845-9545-435D-B1D3-05641E38250A}" presName="node" presStyleLbl="node1" presStyleIdx="0" presStyleCnt="5">
        <dgm:presLayoutVars>
          <dgm:bulletEnabled val="1"/>
        </dgm:presLayoutVars>
      </dgm:prSet>
      <dgm:spPr/>
      <dgm:t>
        <a:bodyPr/>
        <a:lstStyle/>
        <a:p>
          <a:endParaRPr lang="es-ES"/>
        </a:p>
      </dgm:t>
    </dgm:pt>
    <dgm:pt modelId="{FDF84EE5-366B-4EBE-9F46-112CC53A549C}" type="pres">
      <dgm:prSet presAssocID="{510BF8C0-E818-4927-976F-52B67A60A5E7}" presName="sibTrans" presStyleLbl="sibTrans2D1" presStyleIdx="0" presStyleCnt="5"/>
      <dgm:spPr/>
      <dgm:t>
        <a:bodyPr/>
        <a:lstStyle/>
        <a:p>
          <a:endParaRPr lang="es-ES"/>
        </a:p>
      </dgm:t>
    </dgm:pt>
    <dgm:pt modelId="{D7993A3E-FCFB-464D-8D1F-17028D0C792F}" type="pres">
      <dgm:prSet presAssocID="{510BF8C0-E818-4927-976F-52B67A60A5E7}" presName="connectorText" presStyleLbl="sibTrans2D1" presStyleIdx="0" presStyleCnt="5"/>
      <dgm:spPr/>
      <dgm:t>
        <a:bodyPr/>
        <a:lstStyle/>
        <a:p>
          <a:endParaRPr lang="es-ES"/>
        </a:p>
      </dgm:t>
    </dgm:pt>
    <dgm:pt modelId="{6CBFAECE-2E62-4BF6-ABC0-DD37303CEE32}" type="pres">
      <dgm:prSet presAssocID="{AFB80ACA-323F-49E8-8C68-4DF763F69C62}" presName="node" presStyleLbl="node1" presStyleIdx="1" presStyleCnt="5">
        <dgm:presLayoutVars>
          <dgm:bulletEnabled val="1"/>
        </dgm:presLayoutVars>
      </dgm:prSet>
      <dgm:spPr/>
      <dgm:t>
        <a:bodyPr/>
        <a:lstStyle/>
        <a:p>
          <a:endParaRPr lang="es-ES"/>
        </a:p>
      </dgm:t>
    </dgm:pt>
    <dgm:pt modelId="{2AAA77EC-FE8C-4AE1-BB35-AC8E89C9A0E1}" type="pres">
      <dgm:prSet presAssocID="{C2D195A0-A646-4A57-BF0E-BF2EF4E1715F}" presName="sibTrans" presStyleLbl="sibTrans2D1" presStyleIdx="1" presStyleCnt="5"/>
      <dgm:spPr/>
      <dgm:t>
        <a:bodyPr/>
        <a:lstStyle/>
        <a:p>
          <a:endParaRPr lang="es-ES"/>
        </a:p>
      </dgm:t>
    </dgm:pt>
    <dgm:pt modelId="{E43AE043-A164-45E5-B545-0A24D5A0FDF0}" type="pres">
      <dgm:prSet presAssocID="{C2D195A0-A646-4A57-BF0E-BF2EF4E1715F}" presName="connectorText" presStyleLbl="sibTrans2D1" presStyleIdx="1" presStyleCnt="5"/>
      <dgm:spPr/>
      <dgm:t>
        <a:bodyPr/>
        <a:lstStyle/>
        <a:p>
          <a:endParaRPr lang="es-ES"/>
        </a:p>
      </dgm:t>
    </dgm:pt>
    <dgm:pt modelId="{219A4F23-D03E-42A5-8236-522D1DE1EC85}" type="pres">
      <dgm:prSet presAssocID="{A6C9CC8A-2C55-4B54-ACB2-EF5EBD04F301}" presName="node" presStyleLbl="node1" presStyleIdx="2" presStyleCnt="5">
        <dgm:presLayoutVars>
          <dgm:bulletEnabled val="1"/>
        </dgm:presLayoutVars>
      </dgm:prSet>
      <dgm:spPr/>
      <dgm:t>
        <a:bodyPr/>
        <a:lstStyle/>
        <a:p>
          <a:endParaRPr lang="es-ES"/>
        </a:p>
      </dgm:t>
    </dgm:pt>
    <dgm:pt modelId="{AF7A66AD-571F-420D-BC88-8B67A6BCD2C8}" type="pres">
      <dgm:prSet presAssocID="{FE0ACD73-FD92-4CF3-A543-E224C2FC581A}" presName="sibTrans" presStyleLbl="sibTrans2D1" presStyleIdx="2" presStyleCnt="5"/>
      <dgm:spPr/>
      <dgm:t>
        <a:bodyPr/>
        <a:lstStyle/>
        <a:p>
          <a:endParaRPr lang="es-ES"/>
        </a:p>
      </dgm:t>
    </dgm:pt>
    <dgm:pt modelId="{0A71E854-5380-4BAC-99A6-3EF36C65A578}" type="pres">
      <dgm:prSet presAssocID="{FE0ACD73-FD92-4CF3-A543-E224C2FC581A}" presName="connectorText" presStyleLbl="sibTrans2D1" presStyleIdx="2" presStyleCnt="5"/>
      <dgm:spPr/>
      <dgm:t>
        <a:bodyPr/>
        <a:lstStyle/>
        <a:p>
          <a:endParaRPr lang="es-ES"/>
        </a:p>
      </dgm:t>
    </dgm:pt>
    <dgm:pt modelId="{3D9D67DA-F6A3-4B4B-AB89-B63C58682DE2}" type="pres">
      <dgm:prSet presAssocID="{8381084D-A2F5-4C4F-B2A2-F86ED830F191}" presName="node" presStyleLbl="node1" presStyleIdx="3" presStyleCnt="5">
        <dgm:presLayoutVars>
          <dgm:bulletEnabled val="1"/>
        </dgm:presLayoutVars>
      </dgm:prSet>
      <dgm:spPr/>
      <dgm:t>
        <a:bodyPr/>
        <a:lstStyle/>
        <a:p>
          <a:endParaRPr lang="es-ES"/>
        </a:p>
      </dgm:t>
    </dgm:pt>
    <dgm:pt modelId="{ABC3FF12-450F-49EC-800B-3541FA999BE7}" type="pres">
      <dgm:prSet presAssocID="{FD90AC5D-24CE-4048-B9E3-A754E53C6186}" presName="sibTrans" presStyleLbl="sibTrans2D1" presStyleIdx="3" presStyleCnt="5"/>
      <dgm:spPr/>
      <dgm:t>
        <a:bodyPr/>
        <a:lstStyle/>
        <a:p>
          <a:endParaRPr lang="es-ES"/>
        </a:p>
      </dgm:t>
    </dgm:pt>
    <dgm:pt modelId="{4505DD5E-1C2B-476D-814F-B6B31D90B7AF}" type="pres">
      <dgm:prSet presAssocID="{FD90AC5D-24CE-4048-B9E3-A754E53C6186}" presName="connectorText" presStyleLbl="sibTrans2D1" presStyleIdx="3" presStyleCnt="5"/>
      <dgm:spPr/>
      <dgm:t>
        <a:bodyPr/>
        <a:lstStyle/>
        <a:p>
          <a:endParaRPr lang="es-ES"/>
        </a:p>
      </dgm:t>
    </dgm:pt>
    <dgm:pt modelId="{3D6B0D29-5092-47DE-8C64-6DC74BA55145}" type="pres">
      <dgm:prSet presAssocID="{D831C56F-5635-4075-8ED9-69D829F862E7}" presName="node" presStyleLbl="node1" presStyleIdx="4" presStyleCnt="5">
        <dgm:presLayoutVars>
          <dgm:bulletEnabled val="1"/>
        </dgm:presLayoutVars>
      </dgm:prSet>
      <dgm:spPr/>
      <dgm:t>
        <a:bodyPr/>
        <a:lstStyle/>
        <a:p>
          <a:endParaRPr lang="es-ES"/>
        </a:p>
      </dgm:t>
    </dgm:pt>
    <dgm:pt modelId="{5869764E-C345-4A40-8032-EA54750D865C}" type="pres">
      <dgm:prSet presAssocID="{0A7C05A2-AC14-449E-8196-E8593DA243C9}" presName="sibTrans" presStyleLbl="sibTrans2D1" presStyleIdx="4" presStyleCnt="5"/>
      <dgm:spPr/>
      <dgm:t>
        <a:bodyPr/>
        <a:lstStyle/>
        <a:p>
          <a:endParaRPr lang="es-ES"/>
        </a:p>
      </dgm:t>
    </dgm:pt>
    <dgm:pt modelId="{4B6733BA-9C1B-45F7-B06C-502DD6CB33CE}" type="pres">
      <dgm:prSet presAssocID="{0A7C05A2-AC14-449E-8196-E8593DA243C9}" presName="connectorText" presStyleLbl="sibTrans2D1" presStyleIdx="4" presStyleCnt="5"/>
      <dgm:spPr/>
      <dgm:t>
        <a:bodyPr/>
        <a:lstStyle/>
        <a:p>
          <a:endParaRPr lang="es-ES"/>
        </a:p>
      </dgm:t>
    </dgm:pt>
  </dgm:ptLst>
  <dgm:cxnLst>
    <dgm:cxn modelId="{DFA5F3ED-23BF-4F55-8B35-F9492072A1AD}" type="presOf" srcId="{FE0ACD73-FD92-4CF3-A543-E224C2FC581A}" destId="{0A71E854-5380-4BAC-99A6-3EF36C65A578}" srcOrd="1" destOrd="0" presId="urn:microsoft.com/office/officeart/2005/8/layout/cycle2"/>
    <dgm:cxn modelId="{72C5733D-A0F2-472D-B4D1-C525E74A3206}" type="presOf" srcId="{FE0ACD73-FD92-4CF3-A543-E224C2FC581A}" destId="{AF7A66AD-571F-420D-BC88-8B67A6BCD2C8}" srcOrd="0" destOrd="0" presId="urn:microsoft.com/office/officeart/2005/8/layout/cycle2"/>
    <dgm:cxn modelId="{FA8E6A69-5F2A-4945-BDB0-8D9B5AD35024}" srcId="{0E016C91-1B95-4CE0-BE95-B432086534A5}" destId="{AFB80ACA-323F-49E8-8C68-4DF763F69C62}" srcOrd="1" destOrd="0" parTransId="{B5BD9791-E0DC-449A-9C37-71582B708DF5}" sibTransId="{C2D195A0-A646-4A57-BF0E-BF2EF4E1715F}"/>
    <dgm:cxn modelId="{3484E436-28C4-4A90-B142-690AD6B1B4A9}" srcId="{0E016C91-1B95-4CE0-BE95-B432086534A5}" destId="{D831C56F-5635-4075-8ED9-69D829F862E7}" srcOrd="4" destOrd="0" parTransId="{CB3164D1-8258-4ABF-9B84-6E78EF504257}" sibTransId="{0A7C05A2-AC14-449E-8196-E8593DA243C9}"/>
    <dgm:cxn modelId="{C27AB18D-C6F7-490A-AA73-B9F8E4350CA9}" type="presOf" srcId="{510BF8C0-E818-4927-976F-52B67A60A5E7}" destId="{D7993A3E-FCFB-464D-8D1F-17028D0C792F}" srcOrd="1" destOrd="0" presId="urn:microsoft.com/office/officeart/2005/8/layout/cycle2"/>
    <dgm:cxn modelId="{7ABAC3CF-4715-4C20-AA9F-E612C944FEFB}" srcId="{0E016C91-1B95-4CE0-BE95-B432086534A5}" destId="{8381084D-A2F5-4C4F-B2A2-F86ED830F191}" srcOrd="3" destOrd="0" parTransId="{4BE2D57D-C005-4040-8B91-8EE16D3C7B72}" sibTransId="{FD90AC5D-24CE-4048-B9E3-A754E53C6186}"/>
    <dgm:cxn modelId="{C7F5FF3E-F154-45C8-8BFB-FE3B9F11A7F2}" srcId="{0E016C91-1B95-4CE0-BE95-B432086534A5}" destId="{A6C9CC8A-2C55-4B54-ACB2-EF5EBD04F301}" srcOrd="2" destOrd="0" parTransId="{3137F603-2790-4E48-A3BA-393AE4784F33}" sibTransId="{FE0ACD73-FD92-4CF3-A543-E224C2FC581A}"/>
    <dgm:cxn modelId="{19288AD2-14E9-42D0-BBB6-C22B0D72E737}" type="presOf" srcId="{8381084D-A2F5-4C4F-B2A2-F86ED830F191}" destId="{3D9D67DA-F6A3-4B4B-AB89-B63C58682DE2}" srcOrd="0" destOrd="0" presId="urn:microsoft.com/office/officeart/2005/8/layout/cycle2"/>
    <dgm:cxn modelId="{4EE449E1-F92A-4C51-9B19-CF64691AB6A7}" type="presOf" srcId="{A6C9CC8A-2C55-4B54-ACB2-EF5EBD04F301}" destId="{219A4F23-D03E-42A5-8236-522D1DE1EC85}" srcOrd="0" destOrd="0" presId="urn:microsoft.com/office/officeart/2005/8/layout/cycle2"/>
    <dgm:cxn modelId="{07511C47-628A-44D0-82A2-7D1A89B9A376}" type="presOf" srcId="{AFB80ACA-323F-49E8-8C68-4DF763F69C62}" destId="{6CBFAECE-2E62-4BF6-ABC0-DD37303CEE32}" srcOrd="0" destOrd="0" presId="urn:microsoft.com/office/officeart/2005/8/layout/cycle2"/>
    <dgm:cxn modelId="{CB887DED-16CE-4FDC-A750-60BB138843D4}" type="presOf" srcId="{0A7C05A2-AC14-449E-8196-E8593DA243C9}" destId="{5869764E-C345-4A40-8032-EA54750D865C}" srcOrd="0" destOrd="0" presId="urn:microsoft.com/office/officeart/2005/8/layout/cycle2"/>
    <dgm:cxn modelId="{901AA822-2D70-476C-975F-A5FF5976855B}" type="presOf" srcId="{510BF8C0-E818-4927-976F-52B67A60A5E7}" destId="{FDF84EE5-366B-4EBE-9F46-112CC53A549C}" srcOrd="0" destOrd="0" presId="urn:microsoft.com/office/officeart/2005/8/layout/cycle2"/>
    <dgm:cxn modelId="{366110BD-099A-41A7-B471-878973424747}" type="presOf" srcId="{C2D195A0-A646-4A57-BF0E-BF2EF4E1715F}" destId="{2AAA77EC-FE8C-4AE1-BB35-AC8E89C9A0E1}" srcOrd="0" destOrd="0" presId="urn:microsoft.com/office/officeart/2005/8/layout/cycle2"/>
    <dgm:cxn modelId="{B5F997B6-C594-4E18-B82D-FC6D57AA4CD0}" type="presOf" srcId="{0E016C91-1B95-4CE0-BE95-B432086534A5}" destId="{00736282-07F9-49F5-94A8-E73AC0ED9913}" srcOrd="0" destOrd="0" presId="urn:microsoft.com/office/officeart/2005/8/layout/cycle2"/>
    <dgm:cxn modelId="{04082B22-24D7-4A25-95E4-A254A21F48C4}" type="presOf" srcId="{FD90AC5D-24CE-4048-B9E3-A754E53C6186}" destId="{4505DD5E-1C2B-476D-814F-B6B31D90B7AF}" srcOrd="1" destOrd="0" presId="urn:microsoft.com/office/officeart/2005/8/layout/cycle2"/>
    <dgm:cxn modelId="{A5C82774-4B09-476C-8595-730763E5372D}" type="presOf" srcId="{FD90AC5D-24CE-4048-B9E3-A754E53C6186}" destId="{ABC3FF12-450F-49EC-800B-3541FA999BE7}" srcOrd="0" destOrd="0" presId="urn:microsoft.com/office/officeart/2005/8/layout/cycle2"/>
    <dgm:cxn modelId="{F72B7737-0F51-49E0-95F3-1C0CD1368107}" type="presOf" srcId="{B248E845-9545-435D-B1D3-05641E38250A}" destId="{664135B2-E1D1-4AD3-953D-FB28527FF27B}" srcOrd="0" destOrd="0" presId="urn:microsoft.com/office/officeart/2005/8/layout/cycle2"/>
    <dgm:cxn modelId="{2806A006-9DB2-4993-9D0D-996F2616E942}" srcId="{0E016C91-1B95-4CE0-BE95-B432086534A5}" destId="{B248E845-9545-435D-B1D3-05641E38250A}" srcOrd="0" destOrd="0" parTransId="{4F47FA0F-E0D5-4578-BADF-2BAAB2C64670}" sibTransId="{510BF8C0-E818-4927-976F-52B67A60A5E7}"/>
    <dgm:cxn modelId="{B6098E95-84C7-4167-A887-2A36D125DA91}" type="presOf" srcId="{C2D195A0-A646-4A57-BF0E-BF2EF4E1715F}" destId="{E43AE043-A164-45E5-B545-0A24D5A0FDF0}" srcOrd="1" destOrd="0" presId="urn:microsoft.com/office/officeart/2005/8/layout/cycle2"/>
    <dgm:cxn modelId="{14755C2C-7A2D-4E5F-B439-ADE0121DA22D}" type="presOf" srcId="{D831C56F-5635-4075-8ED9-69D829F862E7}" destId="{3D6B0D29-5092-47DE-8C64-6DC74BA55145}" srcOrd="0" destOrd="0" presId="urn:microsoft.com/office/officeart/2005/8/layout/cycle2"/>
    <dgm:cxn modelId="{5AEC37E3-476D-4E85-9715-0A8937C2C126}" type="presOf" srcId="{0A7C05A2-AC14-449E-8196-E8593DA243C9}" destId="{4B6733BA-9C1B-45F7-B06C-502DD6CB33CE}" srcOrd="1" destOrd="0" presId="urn:microsoft.com/office/officeart/2005/8/layout/cycle2"/>
    <dgm:cxn modelId="{FF776CB7-BCA3-4FE1-A847-11380336249B}" type="presParOf" srcId="{00736282-07F9-49F5-94A8-E73AC0ED9913}" destId="{664135B2-E1D1-4AD3-953D-FB28527FF27B}" srcOrd="0" destOrd="0" presId="urn:microsoft.com/office/officeart/2005/8/layout/cycle2"/>
    <dgm:cxn modelId="{7A8E917C-5610-4BA7-B955-160F57820DBD}" type="presParOf" srcId="{00736282-07F9-49F5-94A8-E73AC0ED9913}" destId="{FDF84EE5-366B-4EBE-9F46-112CC53A549C}" srcOrd="1" destOrd="0" presId="urn:microsoft.com/office/officeart/2005/8/layout/cycle2"/>
    <dgm:cxn modelId="{68CD9F6E-5A05-4FC2-817D-6FD1F666F6B9}" type="presParOf" srcId="{FDF84EE5-366B-4EBE-9F46-112CC53A549C}" destId="{D7993A3E-FCFB-464D-8D1F-17028D0C792F}" srcOrd="0" destOrd="0" presId="urn:microsoft.com/office/officeart/2005/8/layout/cycle2"/>
    <dgm:cxn modelId="{56A1C9A6-4F02-44D4-858F-17EA7E8B0B7C}" type="presParOf" srcId="{00736282-07F9-49F5-94A8-E73AC0ED9913}" destId="{6CBFAECE-2E62-4BF6-ABC0-DD37303CEE32}" srcOrd="2" destOrd="0" presId="urn:microsoft.com/office/officeart/2005/8/layout/cycle2"/>
    <dgm:cxn modelId="{4CA903E0-1C04-4269-A61F-105E25E3C412}" type="presParOf" srcId="{00736282-07F9-49F5-94A8-E73AC0ED9913}" destId="{2AAA77EC-FE8C-4AE1-BB35-AC8E89C9A0E1}" srcOrd="3" destOrd="0" presId="urn:microsoft.com/office/officeart/2005/8/layout/cycle2"/>
    <dgm:cxn modelId="{D7474080-1F01-40FA-9CC9-606831500AEA}" type="presParOf" srcId="{2AAA77EC-FE8C-4AE1-BB35-AC8E89C9A0E1}" destId="{E43AE043-A164-45E5-B545-0A24D5A0FDF0}" srcOrd="0" destOrd="0" presId="urn:microsoft.com/office/officeart/2005/8/layout/cycle2"/>
    <dgm:cxn modelId="{3962DDB1-8B21-4B6D-B842-28E129138526}" type="presParOf" srcId="{00736282-07F9-49F5-94A8-E73AC0ED9913}" destId="{219A4F23-D03E-42A5-8236-522D1DE1EC85}" srcOrd="4" destOrd="0" presId="urn:microsoft.com/office/officeart/2005/8/layout/cycle2"/>
    <dgm:cxn modelId="{5DB6D486-2BF3-4766-A0F4-D09284ECE282}" type="presParOf" srcId="{00736282-07F9-49F5-94A8-E73AC0ED9913}" destId="{AF7A66AD-571F-420D-BC88-8B67A6BCD2C8}" srcOrd="5" destOrd="0" presId="urn:microsoft.com/office/officeart/2005/8/layout/cycle2"/>
    <dgm:cxn modelId="{C8963E77-129D-4F06-B10C-9F4DB1EAF6FE}" type="presParOf" srcId="{AF7A66AD-571F-420D-BC88-8B67A6BCD2C8}" destId="{0A71E854-5380-4BAC-99A6-3EF36C65A578}" srcOrd="0" destOrd="0" presId="urn:microsoft.com/office/officeart/2005/8/layout/cycle2"/>
    <dgm:cxn modelId="{5E3D6CF3-B18B-492D-8065-1E18788E8BA5}" type="presParOf" srcId="{00736282-07F9-49F5-94A8-E73AC0ED9913}" destId="{3D9D67DA-F6A3-4B4B-AB89-B63C58682DE2}" srcOrd="6" destOrd="0" presId="urn:microsoft.com/office/officeart/2005/8/layout/cycle2"/>
    <dgm:cxn modelId="{014E7E20-9F57-43AC-8ABC-3D93B8E387AC}" type="presParOf" srcId="{00736282-07F9-49F5-94A8-E73AC0ED9913}" destId="{ABC3FF12-450F-49EC-800B-3541FA999BE7}" srcOrd="7" destOrd="0" presId="urn:microsoft.com/office/officeart/2005/8/layout/cycle2"/>
    <dgm:cxn modelId="{30C6B062-58FE-45BF-BE69-7CBAC618ED89}" type="presParOf" srcId="{ABC3FF12-450F-49EC-800B-3541FA999BE7}" destId="{4505DD5E-1C2B-476D-814F-B6B31D90B7AF}" srcOrd="0" destOrd="0" presId="urn:microsoft.com/office/officeart/2005/8/layout/cycle2"/>
    <dgm:cxn modelId="{87367173-A997-4F52-8D4D-92B6BB502369}" type="presParOf" srcId="{00736282-07F9-49F5-94A8-E73AC0ED9913}" destId="{3D6B0D29-5092-47DE-8C64-6DC74BA55145}" srcOrd="8" destOrd="0" presId="urn:microsoft.com/office/officeart/2005/8/layout/cycle2"/>
    <dgm:cxn modelId="{AD89AE27-5F4C-439E-8AB1-3FCCB591B689}" type="presParOf" srcId="{00736282-07F9-49F5-94A8-E73AC0ED9913}" destId="{5869764E-C345-4A40-8032-EA54750D865C}" srcOrd="9" destOrd="0" presId="urn:microsoft.com/office/officeart/2005/8/layout/cycle2"/>
    <dgm:cxn modelId="{0D13C34D-4DD0-493B-AF1D-CFC41BC8FD41}" type="presParOf" srcId="{5869764E-C345-4A40-8032-EA54750D865C}" destId="{4B6733BA-9C1B-45F7-B06C-502DD6CB33C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8FBA13-D1CC-4AE9-ACCA-636962B0679C}"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s-ES"/>
        </a:p>
      </dgm:t>
    </dgm:pt>
    <dgm:pt modelId="{316A6E3D-3419-4E8E-8989-ED11DCC89183}">
      <dgm:prSet phldrT="[Texto]" custT="1"/>
      <dgm:spPr/>
      <dgm:t>
        <a:bodyPr/>
        <a:lstStyle/>
        <a:p>
          <a:r>
            <a:rPr lang="es-ES" sz="1000" dirty="0">
              <a:latin typeface="+mn-lt"/>
            </a:rPr>
            <a:t>Independientemente de su tamaño</a:t>
          </a:r>
        </a:p>
      </dgm:t>
    </dgm:pt>
    <dgm:pt modelId="{0703876C-DE90-4218-B73F-7055D711581B}" type="parTrans" cxnId="{38CEAB3B-6EF2-480A-8A3D-E09A18EF388C}">
      <dgm:prSet/>
      <dgm:spPr/>
      <dgm:t>
        <a:bodyPr/>
        <a:lstStyle/>
        <a:p>
          <a:endParaRPr lang="es-ES" sz="1000">
            <a:latin typeface="+mn-lt"/>
          </a:endParaRPr>
        </a:p>
      </dgm:t>
    </dgm:pt>
    <dgm:pt modelId="{2112BA0C-EFA8-4762-A3B1-7E0FAE6D94DD}" type="sibTrans" cxnId="{38CEAB3B-6EF2-480A-8A3D-E09A18EF388C}">
      <dgm:prSet/>
      <dgm:spPr/>
      <dgm:t>
        <a:bodyPr/>
        <a:lstStyle/>
        <a:p>
          <a:endParaRPr lang="es-ES" sz="1000">
            <a:latin typeface="+mn-lt"/>
          </a:endParaRPr>
        </a:p>
      </dgm:t>
    </dgm:pt>
    <dgm:pt modelId="{71D3E4FF-CCC1-48F1-82E6-58FEDE37D081}">
      <dgm:prSet phldrT="[Texto]" custT="1"/>
      <dgm:spPr/>
      <dgm:t>
        <a:bodyPr/>
        <a:lstStyle/>
        <a:p>
          <a:r>
            <a:rPr lang="es-ES" sz="1000" dirty="0">
              <a:latin typeface="+mn-lt"/>
            </a:rPr>
            <a:t>Riesgos</a:t>
          </a:r>
        </a:p>
      </dgm:t>
    </dgm:pt>
    <dgm:pt modelId="{D0A347C8-E537-493D-81A4-A6FF1F792D9A}" type="parTrans" cxnId="{FF44C621-F6F2-4EC7-B2A6-2A79B24C7623}">
      <dgm:prSet/>
      <dgm:spPr/>
      <dgm:t>
        <a:bodyPr/>
        <a:lstStyle/>
        <a:p>
          <a:endParaRPr lang="es-ES" sz="1000">
            <a:latin typeface="+mn-lt"/>
          </a:endParaRPr>
        </a:p>
      </dgm:t>
    </dgm:pt>
    <dgm:pt modelId="{C93F748D-9DD0-4009-A264-EB10369DDD1F}" type="sibTrans" cxnId="{FF44C621-F6F2-4EC7-B2A6-2A79B24C7623}">
      <dgm:prSet/>
      <dgm:spPr/>
      <dgm:t>
        <a:bodyPr/>
        <a:lstStyle/>
        <a:p>
          <a:endParaRPr lang="es-ES" sz="1000">
            <a:latin typeface="+mn-lt"/>
          </a:endParaRPr>
        </a:p>
      </dgm:t>
    </dgm:pt>
    <dgm:pt modelId="{684F09C0-9F50-416F-9CAE-A0B97308C139}">
      <dgm:prSet phldrT="[Texto]" custT="1"/>
      <dgm:spPr/>
      <dgm:t>
        <a:bodyPr/>
        <a:lstStyle/>
        <a:p>
          <a:r>
            <a:rPr lang="es-ES" sz="1000" dirty="0">
              <a:latin typeface="+mn-lt"/>
            </a:rPr>
            <a:t>Más difícil de tratar: fraude</a:t>
          </a:r>
        </a:p>
      </dgm:t>
    </dgm:pt>
    <dgm:pt modelId="{0CC7FB53-E51F-4379-9025-FAB79008A433}" type="parTrans" cxnId="{E535609A-8297-41B0-AA04-0F82C5135268}">
      <dgm:prSet/>
      <dgm:spPr/>
      <dgm:t>
        <a:bodyPr/>
        <a:lstStyle/>
        <a:p>
          <a:endParaRPr lang="es-ES" sz="1000">
            <a:latin typeface="+mn-lt"/>
          </a:endParaRPr>
        </a:p>
      </dgm:t>
    </dgm:pt>
    <dgm:pt modelId="{00876BAF-E16A-4B0D-B127-A1DC46589161}" type="sibTrans" cxnId="{E535609A-8297-41B0-AA04-0F82C5135268}">
      <dgm:prSet/>
      <dgm:spPr/>
      <dgm:t>
        <a:bodyPr/>
        <a:lstStyle/>
        <a:p>
          <a:endParaRPr lang="es-ES" sz="1000">
            <a:latin typeface="+mn-lt"/>
          </a:endParaRPr>
        </a:p>
      </dgm:t>
    </dgm:pt>
    <dgm:pt modelId="{CF9C1698-9F49-42BC-A743-629880E71C7C}">
      <dgm:prSet phldrT="[Texto]" custT="1"/>
      <dgm:spPr/>
      <dgm:t>
        <a:bodyPr/>
        <a:lstStyle/>
        <a:p>
          <a:r>
            <a:rPr lang="es-ES" sz="1000" dirty="0">
              <a:latin typeface="+mn-lt"/>
              <a:cs typeface="Arial" panose="020B0604020202020204" pitchFamily="34" charset="0"/>
            </a:rPr>
            <a:t>más daño causa</a:t>
          </a:r>
          <a:endParaRPr lang="es-ES" sz="1000" dirty="0">
            <a:latin typeface="+mn-lt"/>
          </a:endParaRPr>
        </a:p>
      </dgm:t>
    </dgm:pt>
    <dgm:pt modelId="{B3A58B36-BDF5-4896-A918-C9AFB8D8ACCB}" type="parTrans" cxnId="{F89E29E8-3C67-45F2-B7D1-3B60833333CB}">
      <dgm:prSet/>
      <dgm:spPr/>
      <dgm:t>
        <a:bodyPr/>
        <a:lstStyle/>
        <a:p>
          <a:endParaRPr lang="es-ES" sz="1000">
            <a:latin typeface="+mn-lt"/>
          </a:endParaRPr>
        </a:p>
      </dgm:t>
    </dgm:pt>
    <dgm:pt modelId="{47DD0F35-5317-4157-B71E-856EB159FE33}" type="sibTrans" cxnId="{F89E29E8-3C67-45F2-B7D1-3B60833333CB}">
      <dgm:prSet/>
      <dgm:spPr/>
      <dgm:t>
        <a:bodyPr/>
        <a:lstStyle/>
        <a:p>
          <a:endParaRPr lang="es-ES" sz="1000">
            <a:latin typeface="+mn-lt"/>
          </a:endParaRPr>
        </a:p>
      </dgm:t>
    </dgm:pt>
    <dgm:pt modelId="{65365E8D-B054-4069-8309-93CA32228716}">
      <dgm:prSet custT="1"/>
      <dgm:spPr/>
      <dgm:t>
        <a:bodyPr/>
        <a:lstStyle/>
        <a:p>
          <a:r>
            <a:rPr lang="es-ES" sz="1000" dirty="0">
              <a:latin typeface="+mn-lt"/>
              <a:cs typeface="Arial" panose="020B0604020202020204" pitchFamily="34" charset="0"/>
            </a:rPr>
            <a:t>enemigo silencioso.</a:t>
          </a:r>
          <a:endParaRPr lang="es-EC" sz="1000" dirty="0">
            <a:latin typeface="+mn-lt"/>
            <a:cs typeface="Arial" panose="020B0604020202020204" pitchFamily="34" charset="0"/>
          </a:endParaRPr>
        </a:p>
      </dgm:t>
    </dgm:pt>
    <dgm:pt modelId="{6004FBAC-2F07-47B5-8AF4-F1B724886388}" type="parTrans" cxnId="{930D4627-C29E-4FF7-907F-9AB2F97E8743}">
      <dgm:prSet/>
      <dgm:spPr/>
      <dgm:t>
        <a:bodyPr/>
        <a:lstStyle/>
        <a:p>
          <a:endParaRPr lang="es-ES" sz="1000">
            <a:latin typeface="+mn-lt"/>
          </a:endParaRPr>
        </a:p>
      </dgm:t>
    </dgm:pt>
    <dgm:pt modelId="{5800B814-D9D8-4528-961C-D63CDDEF0DD3}" type="sibTrans" cxnId="{930D4627-C29E-4FF7-907F-9AB2F97E8743}">
      <dgm:prSet/>
      <dgm:spPr/>
      <dgm:t>
        <a:bodyPr/>
        <a:lstStyle/>
        <a:p>
          <a:endParaRPr lang="es-ES" sz="1000">
            <a:latin typeface="+mn-lt"/>
          </a:endParaRPr>
        </a:p>
      </dgm:t>
    </dgm:pt>
    <dgm:pt modelId="{3E7ADF6B-ED83-4902-9605-4E6539EE9902}" type="pres">
      <dgm:prSet presAssocID="{2D8FBA13-D1CC-4AE9-ACCA-636962B0679C}" presName="compositeShape" presStyleCnt="0">
        <dgm:presLayoutVars>
          <dgm:chMax val="2"/>
          <dgm:dir/>
          <dgm:resizeHandles val="exact"/>
        </dgm:presLayoutVars>
      </dgm:prSet>
      <dgm:spPr/>
      <dgm:t>
        <a:bodyPr/>
        <a:lstStyle/>
        <a:p>
          <a:endParaRPr lang="es-ES"/>
        </a:p>
      </dgm:t>
    </dgm:pt>
    <dgm:pt modelId="{DE3E29F6-B14B-4BB9-A0C3-B20384E32533}" type="pres">
      <dgm:prSet presAssocID="{316A6E3D-3419-4E8E-8989-ED11DCC89183}" presName="upArrow" presStyleLbl="node1" presStyleIdx="0" presStyleCnt="2" custScaleX="70785"/>
      <dgm:spPr/>
    </dgm:pt>
    <dgm:pt modelId="{8CE644F1-3204-4EFC-A7BE-0201BC121D80}" type="pres">
      <dgm:prSet presAssocID="{316A6E3D-3419-4E8E-8989-ED11DCC89183}" presName="upArrowText" presStyleLbl="revTx" presStyleIdx="0" presStyleCnt="2">
        <dgm:presLayoutVars>
          <dgm:chMax val="0"/>
          <dgm:bulletEnabled val="1"/>
        </dgm:presLayoutVars>
      </dgm:prSet>
      <dgm:spPr/>
      <dgm:t>
        <a:bodyPr/>
        <a:lstStyle/>
        <a:p>
          <a:endParaRPr lang="es-ES"/>
        </a:p>
      </dgm:t>
    </dgm:pt>
    <dgm:pt modelId="{1626B238-435E-4676-9C96-7D3DC0C17D5F}" type="pres">
      <dgm:prSet presAssocID="{71D3E4FF-CCC1-48F1-82E6-58FEDE37D081}" presName="downArrow" presStyleLbl="node1" presStyleIdx="1" presStyleCnt="2" custScaleX="70785"/>
      <dgm:spPr/>
    </dgm:pt>
    <dgm:pt modelId="{391348CB-0F7D-484F-916C-0E3555C45175}" type="pres">
      <dgm:prSet presAssocID="{71D3E4FF-CCC1-48F1-82E6-58FEDE37D081}" presName="downArrowText" presStyleLbl="revTx" presStyleIdx="1" presStyleCnt="2">
        <dgm:presLayoutVars>
          <dgm:chMax val="0"/>
          <dgm:bulletEnabled val="1"/>
        </dgm:presLayoutVars>
      </dgm:prSet>
      <dgm:spPr/>
      <dgm:t>
        <a:bodyPr/>
        <a:lstStyle/>
        <a:p>
          <a:endParaRPr lang="es-ES"/>
        </a:p>
      </dgm:t>
    </dgm:pt>
  </dgm:ptLst>
  <dgm:cxnLst>
    <dgm:cxn modelId="{F89E29E8-3C67-45F2-B7D1-3B60833333CB}" srcId="{684F09C0-9F50-416F-9CAE-A0B97308C139}" destId="{CF9C1698-9F49-42BC-A743-629880E71C7C}" srcOrd="0" destOrd="0" parTransId="{B3A58B36-BDF5-4896-A918-C9AFB8D8ACCB}" sibTransId="{47DD0F35-5317-4157-B71E-856EB159FE33}"/>
    <dgm:cxn modelId="{208C7BDF-0E9D-4135-AC66-0310555C60FE}" type="presOf" srcId="{CF9C1698-9F49-42BC-A743-629880E71C7C}" destId="{391348CB-0F7D-484F-916C-0E3555C45175}" srcOrd="0" destOrd="2" presId="urn:microsoft.com/office/officeart/2005/8/layout/arrow4"/>
    <dgm:cxn modelId="{E535609A-8297-41B0-AA04-0F82C5135268}" srcId="{71D3E4FF-CCC1-48F1-82E6-58FEDE37D081}" destId="{684F09C0-9F50-416F-9CAE-A0B97308C139}" srcOrd="0" destOrd="0" parTransId="{0CC7FB53-E51F-4379-9025-FAB79008A433}" sibTransId="{00876BAF-E16A-4B0D-B127-A1DC46589161}"/>
    <dgm:cxn modelId="{999D96B9-8059-44B1-A15F-581BAAAAD03A}" type="presOf" srcId="{316A6E3D-3419-4E8E-8989-ED11DCC89183}" destId="{8CE644F1-3204-4EFC-A7BE-0201BC121D80}" srcOrd="0" destOrd="0" presId="urn:microsoft.com/office/officeart/2005/8/layout/arrow4"/>
    <dgm:cxn modelId="{FF44C621-F6F2-4EC7-B2A6-2A79B24C7623}" srcId="{2D8FBA13-D1CC-4AE9-ACCA-636962B0679C}" destId="{71D3E4FF-CCC1-48F1-82E6-58FEDE37D081}" srcOrd="1" destOrd="0" parTransId="{D0A347C8-E537-493D-81A4-A6FF1F792D9A}" sibTransId="{C93F748D-9DD0-4009-A264-EB10369DDD1F}"/>
    <dgm:cxn modelId="{20D756AC-0FAB-4772-906C-8AE3B844EB11}" type="presOf" srcId="{65365E8D-B054-4069-8309-93CA32228716}" destId="{391348CB-0F7D-484F-916C-0E3555C45175}" srcOrd="0" destOrd="3" presId="urn:microsoft.com/office/officeart/2005/8/layout/arrow4"/>
    <dgm:cxn modelId="{0F32D6B1-09C9-4067-B18C-D767C84CCD86}" type="presOf" srcId="{71D3E4FF-CCC1-48F1-82E6-58FEDE37D081}" destId="{391348CB-0F7D-484F-916C-0E3555C45175}" srcOrd="0" destOrd="0" presId="urn:microsoft.com/office/officeart/2005/8/layout/arrow4"/>
    <dgm:cxn modelId="{38CEAB3B-6EF2-480A-8A3D-E09A18EF388C}" srcId="{2D8FBA13-D1CC-4AE9-ACCA-636962B0679C}" destId="{316A6E3D-3419-4E8E-8989-ED11DCC89183}" srcOrd="0" destOrd="0" parTransId="{0703876C-DE90-4218-B73F-7055D711581B}" sibTransId="{2112BA0C-EFA8-4762-A3B1-7E0FAE6D94DD}"/>
    <dgm:cxn modelId="{AECBB988-1E07-49EF-9DD9-0C485F432608}" type="presOf" srcId="{2D8FBA13-D1CC-4AE9-ACCA-636962B0679C}" destId="{3E7ADF6B-ED83-4902-9605-4E6539EE9902}" srcOrd="0" destOrd="0" presId="urn:microsoft.com/office/officeart/2005/8/layout/arrow4"/>
    <dgm:cxn modelId="{930D4627-C29E-4FF7-907F-9AB2F97E8743}" srcId="{684F09C0-9F50-416F-9CAE-A0B97308C139}" destId="{65365E8D-B054-4069-8309-93CA32228716}" srcOrd="1" destOrd="0" parTransId="{6004FBAC-2F07-47B5-8AF4-F1B724886388}" sibTransId="{5800B814-D9D8-4528-961C-D63CDDEF0DD3}"/>
    <dgm:cxn modelId="{4BFFBBDB-D7BC-492A-8C07-6E27CB1A5253}" type="presOf" srcId="{684F09C0-9F50-416F-9CAE-A0B97308C139}" destId="{391348CB-0F7D-484F-916C-0E3555C45175}" srcOrd="0" destOrd="1" presId="urn:microsoft.com/office/officeart/2005/8/layout/arrow4"/>
    <dgm:cxn modelId="{3CEC583B-7CA3-41E8-BBA0-9111EBCE0FF7}" type="presParOf" srcId="{3E7ADF6B-ED83-4902-9605-4E6539EE9902}" destId="{DE3E29F6-B14B-4BB9-A0C3-B20384E32533}" srcOrd="0" destOrd="0" presId="urn:microsoft.com/office/officeart/2005/8/layout/arrow4"/>
    <dgm:cxn modelId="{86E65FA5-E41F-410C-96CB-EC6A13D9EBCC}" type="presParOf" srcId="{3E7ADF6B-ED83-4902-9605-4E6539EE9902}" destId="{8CE644F1-3204-4EFC-A7BE-0201BC121D80}" srcOrd="1" destOrd="0" presId="urn:microsoft.com/office/officeart/2005/8/layout/arrow4"/>
    <dgm:cxn modelId="{2E23DB31-2233-4387-B59B-553D4D154CB9}" type="presParOf" srcId="{3E7ADF6B-ED83-4902-9605-4E6539EE9902}" destId="{1626B238-435E-4676-9C96-7D3DC0C17D5F}" srcOrd="2" destOrd="0" presId="urn:microsoft.com/office/officeart/2005/8/layout/arrow4"/>
    <dgm:cxn modelId="{17E08EB3-0C34-4490-B4B3-DE48E96A4188}" type="presParOf" srcId="{3E7ADF6B-ED83-4902-9605-4E6539EE9902}" destId="{391348CB-0F7D-484F-916C-0E3555C45175}" srcOrd="3" destOrd="0" presId="urn:microsoft.com/office/officeart/2005/8/layout/arrow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E8FD1-3858-4863-A598-69341546D888}"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es-ES"/>
        </a:p>
      </dgm:t>
    </dgm:pt>
    <dgm:pt modelId="{C03BEB0E-F392-40BD-A6C9-52832294E5C9}">
      <dgm:prSet phldrT="[Texto]" custT="1"/>
      <dgm:spPr>
        <a:solidFill>
          <a:schemeClr val="accent2">
            <a:lumMod val="60000"/>
            <a:lumOff val="40000"/>
          </a:schemeClr>
        </a:solidFill>
      </dgm:spPr>
      <dgm:t>
        <a:bodyPr/>
        <a:lstStyle/>
        <a:p>
          <a:r>
            <a:rPr lang="es-ES" sz="1400" b="0" dirty="0">
              <a:latin typeface="Arial" panose="020B0604020202020204" pitchFamily="34" charset="0"/>
              <a:cs typeface="Arial" panose="020B0604020202020204" pitchFamily="34" charset="0"/>
            </a:rPr>
            <a:t>Sistema de control interno</a:t>
          </a:r>
        </a:p>
      </dgm:t>
    </dgm:pt>
    <dgm:pt modelId="{878C35E9-E7D6-431F-97C9-2E90E0F6714E}" type="parTrans" cxnId="{8719C82D-68E2-4045-A9F8-E9779F082331}">
      <dgm:prSet custT="1"/>
      <dgm:spPr/>
      <dgm:t>
        <a:bodyPr/>
        <a:lstStyle/>
        <a:p>
          <a:endParaRPr lang="es-ES" sz="1400" b="0">
            <a:latin typeface="Arial" panose="020B0604020202020204" pitchFamily="34" charset="0"/>
            <a:cs typeface="Arial" panose="020B0604020202020204" pitchFamily="34" charset="0"/>
          </a:endParaRPr>
        </a:p>
      </dgm:t>
    </dgm:pt>
    <dgm:pt modelId="{13D153AB-2945-4EBA-847D-93AD17C54A51}" type="sibTrans" cxnId="{8719C82D-68E2-4045-A9F8-E9779F082331}">
      <dgm:prSet/>
      <dgm:spPr/>
      <dgm:t>
        <a:bodyPr/>
        <a:lstStyle/>
        <a:p>
          <a:endParaRPr lang="es-ES" sz="1400" b="0">
            <a:latin typeface="Arial" panose="020B0604020202020204" pitchFamily="34" charset="0"/>
            <a:cs typeface="Arial" panose="020B0604020202020204" pitchFamily="34" charset="0"/>
          </a:endParaRPr>
        </a:p>
      </dgm:t>
    </dgm:pt>
    <dgm:pt modelId="{DDD51292-0DBF-4C2A-87CD-FA65AA7A2649}">
      <dgm:prSet phldrT="[Texto]" custT="1"/>
      <dgm:spPr>
        <a:solidFill>
          <a:schemeClr val="accent1">
            <a:lumMod val="40000"/>
            <a:lumOff val="60000"/>
          </a:schemeClr>
        </a:solidFill>
      </dgm:spPr>
      <dgm:t>
        <a:bodyPr/>
        <a:lstStyle/>
        <a:p>
          <a:r>
            <a:rPr lang="es-ES" sz="1400" b="0" dirty="0">
              <a:solidFill>
                <a:schemeClr val="tx1"/>
              </a:solidFill>
              <a:latin typeface="Arial" panose="020B0604020202020204" pitchFamily="34" charset="0"/>
              <a:cs typeface="Arial" panose="020B0604020202020204" pitchFamily="34" charset="0"/>
            </a:rPr>
            <a:t>Definición</a:t>
          </a:r>
        </a:p>
      </dgm:t>
    </dgm:pt>
    <dgm:pt modelId="{A92C070C-568B-4936-8B8F-401778F6EC32}" type="parTrans" cxnId="{1A98C5FE-6F31-424C-8E21-AFF1F990456E}">
      <dgm:prSet custT="1"/>
      <dgm:spPr/>
      <dgm:t>
        <a:bodyPr/>
        <a:lstStyle/>
        <a:p>
          <a:endParaRPr lang="es-ES" sz="1400" b="0">
            <a:latin typeface="Arial" panose="020B0604020202020204" pitchFamily="34" charset="0"/>
            <a:cs typeface="Arial" panose="020B0604020202020204" pitchFamily="34" charset="0"/>
          </a:endParaRPr>
        </a:p>
      </dgm:t>
    </dgm:pt>
    <dgm:pt modelId="{D013A4F7-E72C-4A1B-B848-EFF84FC76D44}" type="sibTrans" cxnId="{1A98C5FE-6F31-424C-8E21-AFF1F990456E}">
      <dgm:prSet/>
      <dgm:spPr/>
      <dgm:t>
        <a:bodyPr/>
        <a:lstStyle/>
        <a:p>
          <a:endParaRPr lang="es-ES" sz="1400" b="0">
            <a:latin typeface="Arial" panose="020B0604020202020204" pitchFamily="34" charset="0"/>
            <a:cs typeface="Arial" panose="020B0604020202020204" pitchFamily="34" charset="0"/>
          </a:endParaRPr>
        </a:p>
      </dgm:t>
    </dgm:pt>
    <dgm:pt modelId="{E4E4CC3C-90BE-412E-AC52-9B9769BF78AF}">
      <dgm:prSet phldrT="[Texto]" custT="1"/>
      <dgm:spPr>
        <a:solidFill>
          <a:schemeClr val="accent2">
            <a:lumMod val="60000"/>
            <a:lumOff val="40000"/>
          </a:schemeClr>
        </a:solidFill>
      </dgm:spPr>
      <dgm:t>
        <a:bodyPr/>
        <a:lstStyle/>
        <a:p>
          <a:r>
            <a:rPr lang="es-ES" sz="1400" b="0" dirty="0">
              <a:latin typeface="Arial" panose="020B0604020202020204" pitchFamily="34" charset="0"/>
              <a:cs typeface="Arial" panose="020B0604020202020204" pitchFamily="34" charset="0"/>
            </a:rPr>
            <a:t>Riesgo de Fraude</a:t>
          </a:r>
        </a:p>
      </dgm:t>
    </dgm:pt>
    <dgm:pt modelId="{F296C9CC-E2A3-41C9-B919-D719E3681612}" type="parTrans" cxnId="{81112B05-A412-449A-8D98-C50B9427BEC5}">
      <dgm:prSet custT="1"/>
      <dgm:spPr/>
      <dgm:t>
        <a:bodyPr/>
        <a:lstStyle/>
        <a:p>
          <a:endParaRPr lang="es-ES" sz="1400" b="0">
            <a:latin typeface="Arial" panose="020B0604020202020204" pitchFamily="34" charset="0"/>
            <a:cs typeface="Arial" panose="020B0604020202020204" pitchFamily="34" charset="0"/>
          </a:endParaRPr>
        </a:p>
      </dgm:t>
    </dgm:pt>
    <dgm:pt modelId="{8141E979-1AAC-4A87-948E-10EEC062169C}" type="sibTrans" cxnId="{81112B05-A412-449A-8D98-C50B9427BEC5}">
      <dgm:prSet/>
      <dgm:spPr/>
      <dgm:t>
        <a:bodyPr/>
        <a:lstStyle/>
        <a:p>
          <a:endParaRPr lang="es-ES" sz="1400" b="0">
            <a:latin typeface="Arial" panose="020B0604020202020204" pitchFamily="34" charset="0"/>
            <a:cs typeface="Arial" panose="020B0604020202020204" pitchFamily="34" charset="0"/>
          </a:endParaRPr>
        </a:p>
      </dgm:t>
    </dgm:pt>
    <dgm:pt modelId="{6AA30F41-1E5A-4A6C-8BCF-9E0FD8FF5E3D}">
      <dgm:prSet phldrT="[Texto]" custT="1"/>
      <dgm:spPr>
        <a:solidFill>
          <a:schemeClr val="accent1">
            <a:lumMod val="40000"/>
            <a:lumOff val="60000"/>
          </a:schemeClr>
        </a:solidFill>
      </dgm:spPr>
      <dgm:t>
        <a:bodyPr/>
        <a:lstStyle/>
        <a:p>
          <a:r>
            <a:rPr lang="es-ES" sz="1400" b="0" dirty="0">
              <a:solidFill>
                <a:schemeClr val="tx1"/>
              </a:solidFill>
              <a:latin typeface="Arial" panose="020B0604020202020204" pitchFamily="34" charset="0"/>
              <a:cs typeface="Arial" panose="020B0604020202020204" pitchFamily="34" charset="0"/>
            </a:rPr>
            <a:t>Definición</a:t>
          </a:r>
        </a:p>
      </dgm:t>
    </dgm:pt>
    <dgm:pt modelId="{7841F879-3032-4E1D-83C3-9314333AAEFF}" type="parTrans" cxnId="{D387BDA5-B266-4493-94AC-1C186D611A5B}">
      <dgm:prSet custT="1"/>
      <dgm:spPr/>
      <dgm:t>
        <a:bodyPr/>
        <a:lstStyle/>
        <a:p>
          <a:endParaRPr lang="es-ES" sz="1400" b="0">
            <a:latin typeface="Arial" panose="020B0604020202020204" pitchFamily="34" charset="0"/>
            <a:cs typeface="Arial" panose="020B0604020202020204" pitchFamily="34" charset="0"/>
          </a:endParaRPr>
        </a:p>
      </dgm:t>
    </dgm:pt>
    <dgm:pt modelId="{0391A623-CBC6-4079-A30C-B3E841A1DB0F}" type="sibTrans" cxnId="{D387BDA5-B266-4493-94AC-1C186D611A5B}">
      <dgm:prSet/>
      <dgm:spPr/>
      <dgm:t>
        <a:bodyPr/>
        <a:lstStyle/>
        <a:p>
          <a:endParaRPr lang="es-ES" sz="1400" b="0">
            <a:latin typeface="Arial" panose="020B0604020202020204" pitchFamily="34" charset="0"/>
            <a:cs typeface="Arial" panose="020B0604020202020204" pitchFamily="34" charset="0"/>
          </a:endParaRPr>
        </a:p>
      </dgm:t>
    </dgm:pt>
    <dgm:pt modelId="{27273469-09D6-4B49-8B7E-040FF304DC5D}">
      <dgm:prSet phldrT="[Texto]" custT="1"/>
      <dgm:spPr>
        <a:solidFill>
          <a:srgbClr val="92D050"/>
        </a:solidFill>
      </dgm:spPr>
      <dgm:t>
        <a:bodyPr/>
        <a:lstStyle/>
        <a:p>
          <a:r>
            <a:rPr lang="es-ES" sz="1400" b="0" dirty="0">
              <a:latin typeface="Arial" panose="020B0604020202020204" pitchFamily="34" charset="0"/>
              <a:cs typeface="Arial" panose="020B0604020202020204" pitchFamily="34" charset="0"/>
            </a:rPr>
            <a:t>Variables</a:t>
          </a:r>
        </a:p>
      </dgm:t>
    </dgm:pt>
    <dgm:pt modelId="{11B563ED-8084-4CDE-A192-5035CBBD92D7}" type="sibTrans" cxnId="{AA15C317-4848-4046-A1E2-B83943394607}">
      <dgm:prSet/>
      <dgm:spPr/>
      <dgm:t>
        <a:bodyPr/>
        <a:lstStyle/>
        <a:p>
          <a:endParaRPr lang="es-ES" sz="1400" b="0">
            <a:latin typeface="Arial" panose="020B0604020202020204" pitchFamily="34" charset="0"/>
            <a:cs typeface="Arial" panose="020B0604020202020204" pitchFamily="34" charset="0"/>
          </a:endParaRPr>
        </a:p>
      </dgm:t>
    </dgm:pt>
    <dgm:pt modelId="{EE9168F6-5635-4095-8F81-3E0BA2BB7873}" type="parTrans" cxnId="{AA15C317-4848-4046-A1E2-B83943394607}">
      <dgm:prSet/>
      <dgm:spPr/>
      <dgm:t>
        <a:bodyPr/>
        <a:lstStyle/>
        <a:p>
          <a:endParaRPr lang="es-ES" sz="1400" b="0">
            <a:latin typeface="Arial" panose="020B0604020202020204" pitchFamily="34" charset="0"/>
            <a:cs typeface="Arial" panose="020B0604020202020204" pitchFamily="34" charset="0"/>
          </a:endParaRPr>
        </a:p>
      </dgm:t>
    </dgm:pt>
    <dgm:pt modelId="{80B8644C-4708-4567-9F35-514F82B38512}">
      <dgm:prSet phldrT="[Texto]" custT="1"/>
      <dgm:spPr>
        <a:solidFill>
          <a:schemeClr val="accent4">
            <a:lumMod val="60000"/>
            <a:lumOff val="40000"/>
          </a:schemeClr>
        </a:solidFill>
      </dgm:spPr>
      <dgm:t>
        <a:bodyPr/>
        <a:lstStyle/>
        <a:p>
          <a:pPr rtl="0"/>
          <a:r>
            <a:rPr lang="es-ES" sz="1400" b="0" dirty="0">
              <a:solidFill>
                <a:schemeClr val="tx1"/>
              </a:solidFill>
              <a:latin typeface="Arial" panose="020B0604020202020204" pitchFamily="34" charset="0"/>
              <a:cs typeface="Arial" panose="020B0604020202020204" pitchFamily="34" charset="0"/>
            </a:rPr>
            <a:t>Proceso efectuado por todo el personal</a:t>
          </a:r>
        </a:p>
      </dgm:t>
    </dgm:pt>
    <dgm:pt modelId="{4895C939-316A-4F63-BDE6-478C8D262269}" type="parTrans" cxnId="{5CACBB57-C79C-4B57-B483-BFE9C5E992E4}">
      <dgm:prSet custT="1"/>
      <dgm:spPr/>
      <dgm:t>
        <a:bodyPr/>
        <a:lstStyle/>
        <a:p>
          <a:endParaRPr lang="es-ES" sz="1400" b="0">
            <a:latin typeface="Arial" panose="020B0604020202020204" pitchFamily="34" charset="0"/>
            <a:cs typeface="Arial" panose="020B0604020202020204" pitchFamily="34" charset="0"/>
          </a:endParaRPr>
        </a:p>
      </dgm:t>
    </dgm:pt>
    <dgm:pt modelId="{6F33E26D-A93C-4161-AD20-156F11AE6390}" type="sibTrans" cxnId="{5CACBB57-C79C-4B57-B483-BFE9C5E992E4}">
      <dgm:prSet/>
      <dgm:spPr/>
      <dgm:t>
        <a:bodyPr/>
        <a:lstStyle/>
        <a:p>
          <a:endParaRPr lang="es-ES" sz="1400" b="0">
            <a:latin typeface="Arial" panose="020B0604020202020204" pitchFamily="34" charset="0"/>
            <a:cs typeface="Arial" panose="020B0604020202020204" pitchFamily="34" charset="0"/>
          </a:endParaRPr>
        </a:p>
      </dgm:t>
    </dgm:pt>
    <dgm:pt modelId="{88FC78CA-74C2-44E6-9BE5-11856C58FCF6}">
      <dgm:prSet phldrT="[Texto]" custT="1"/>
      <dgm:spPr>
        <a:solidFill>
          <a:schemeClr val="accent4">
            <a:lumMod val="60000"/>
            <a:lumOff val="40000"/>
          </a:schemeClr>
        </a:solidFill>
      </dgm:spPr>
      <dgm:t>
        <a:bodyPr/>
        <a:lstStyle/>
        <a:p>
          <a:pPr rtl="0"/>
          <a:r>
            <a:rPr lang="es-ES" sz="1400" b="0" dirty="0">
              <a:solidFill>
                <a:schemeClr val="tx1"/>
              </a:solidFill>
              <a:latin typeface="Arial" panose="020B0604020202020204" pitchFamily="34" charset="0"/>
              <a:cs typeface="Arial" panose="020B0604020202020204" pitchFamily="34" charset="0"/>
            </a:rPr>
            <a:t>Componentes COSO 2013 y 2017</a:t>
          </a:r>
        </a:p>
      </dgm:t>
    </dgm:pt>
    <dgm:pt modelId="{AB229407-153A-47C0-912C-9F541193589B}" type="parTrans" cxnId="{12D42CEE-37F6-4CF0-923F-86FEE80B2AE9}">
      <dgm:prSet custT="1"/>
      <dgm:spPr/>
      <dgm:t>
        <a:bodyPr/>
        <a:lstStyle/>
        <a:p>
          <a:endParaRPr lang="es-ES" sz="1400" b="0">
            <a:latin typeface="Arial" panose="020B0604020202020204" pitchFamily="34" charset="0"/>
            <a:cs typeface="Arial" panose="020B0604020202020204" pitchFamily="34" charset="0"/>
          </a:endParaRPr>
        </a:p>
      </dgm:t>
    </dgm:pt>
    <dgm:pt modelId="{10C4C097-8733-4DE7-BC87-3DBBBBEA90F7}" type="sibTrans" cxnId="{12D42CEE-37F6-4CF0-923F-86FEE80B2AE9}">
      <dgm:prSet/>
      <dgm:spPr/>
      <dgm:t>
        <a:bodyPr/>
        <a:lstStyle/>
        <a:p>
          <a:endParaRPr lang="es-ES" sz="1400" b="0">
            <a:latin typeface="Arial" panose="020B0604020202020204" pitchFamily="34" charset="0"/>
            <a:cs typeface="Arial" panose="020B0604020202020204" pitchFamily="34" charset="0"/>
          </a:endParaRPr>
        </a:p>
      </dgm:t>
    </dgm:pt>
    <dgm:pt modelId="{38B63318-FFE1-4617-85B9-84C6BC89ACBD}">
      <dgm:prSet phldrT="[Texto]" phldr="0" custT="1"/>
      <dgm:spPr>
        <a:solidFill>
          <a:schemeClr val="accent4">
            <a:lumMod val="60000"/>
            <a:lumOff val="40000"/>
          </a:schemeClr>
        </a:solidFill>
      </dgm:spPr>
      <dgm:t>
        <a:bodyPr/>
        <a:lstStyle/>
        <a:p>
          <a:pPr rtl="0"/>
          <a:r>
            <a:rPr lang="es" sz="1400" b="0" dirty="0">
              <a:solidFill>
                <a:schemeClr val="tx1"/>
              </a:solidFill>
              <a:latin typeface="Arial" panose="020B0604020202020204" pitchFamily="34" charset="0"/>
              <a:cs typeface="Arial" panose="020B0604020202020204" pitchFamily="34" charset="0"/>
            </a:rPr>
            <a:t>Respuesta, nivel y detección del fraude</a:t>
          </a:r>
          <a:r>
            <a:rPr lang="es-ES" sz="1400" b="0" dirty="0">
              <a:solidFill>
                <a:schemeClr val="tx1"/>
              </a:solidFill>
              <a:latin typeface="Arial" panose="020B0604020202020204" pitchFamily="34" charset="0"/>
              <a:cs typeface="Arial" panose="020B0604020202020204" pitchFamily="34" charset="0"/>
            </a:rPr>
            <a:t> </a:t>
          </a:r>
        </a:p>
      </dgm:t>
    </dgm:pt>
    <dgm:pt modelId="{53C6C088-11EE-4406-81B8-14DA23E9437D}" type="parTrans" cxnId="{F7FBF18D-59C1-4968-8D0D-3F7C512E901F}">
      <dgm:prSet custT="1"/>
      <dgm:spPr/>
      <dgm:t>
        <a:bodyPr/>
        <a:lstStyle/>
        <a:p>
          <a:endParaRPr lang="es-ES" sz="1400" b="0">
            <a:latin typeface="Arial" panose="020B0604020202020204" pitchFamily="34" charset="0"/>
            <a:cs typeface="Arial" panose="020B0604020202020204" pitchFamily="34" charset="0"/>
          </a:endParaRPr>
        </a:p>
      </dgm:t>
    </dgm:pt>
    <dgm:pt modelId="{A3FD0E4C-4B5B-47FB-B0E3-6BB90764FC3C}" type="sibTrans" cxnId="{F7FBF18D-59C1-4968-8D0D-3F7C512E901F}">
      <dgm:prSet/>
      <dgm:spPr/>
      <dgm:t>
        <a:bodyPr/>
        <a:lstStyle/>
        <a:p>
          <a:endParaRPr lang="es-ES" sz="1400" b="0">
            <a:latin typeface="Arial" panose="020B0604020202020204" pitchFamily="34" charset="0"/>
            <a:cs typeface="Arial" panose="020B0604020202020204" pitchFamily="34" charset="0"/>
          </a:endParaRPr>
        </a:p>
      </dgm:t>
    </dgm:pt>
    <dgm:pt modelId="{C01D87BE-51ED-40A7-AB0D-1522DB6CB9B2}">
      <dgm:prSet phldr="0" custT="1"/>
      <dgm:spPr>
        <a:solidFill>
          <a:schemeClr val="accent4">
            <a:lumMod val="60000"/>
            <a:lumOff val="40000"/>
          </a:schemeClr>
        </a:solidFill>
      </dgm:spPr>
      <dgm:t>
        <a:bodyPr/>
        <a:lstStyle/>
        <a:p>
          <a:pPr rtl="0"/>
          <a:r>
            <a:rPr lang="es-ES" sz="1400" b="0" dirty="0">
              <a:solidFill>
                <a:schemeClr val="tx1"/>
              </a:solidFill>
              <a:latin typeface="Arial" panose="020B0604020202020204" pitchFamily="34" charset="0"/>
              <a:cs typeface="Arial" panose="020B0604020202020204" pitchFamily="34" charset="0"/>
            </a:rPr>
            <a:t>Proveer  seguridad razonable en relación con el logro de los objetivos</a:t>
          </a:r>
        </a:p>
      </dgm:t>
    </dgm:pt>
    <dgm:pt modelId="{523D80B3-790D-401A-8627-2491B17B7846}" type="parTrans" cxnId="{C62C4DD3-1A4F-4757-9BBF-F4216A31E1C8}">
      <dgm:prSet custT="1"/>
      <dgm:spPr/>
      <dgm:t>
        <a:bodyPr/>
        <a:lstStyle/>
        <a:p>
          <a:endParaRPr lang="es-ES" sz="1400" b="0">
            <a:latin typeface="Arial" panose="020B0604020202020204" pitchFamily="34" charset="0"/>
            <a:cs typeface="Arial" panose="020B0604020202020204" pitchFamily="34" charset="0"/>
          </a:endParaRPr>
        </a:p>
      </dgm:t>
    </dgm:pt>
    <dgm:pt modelId="{B7F570A7-C38F-48B7-A2FD-1B9A5F3E0005}" type="sibTrans" cxnId="{C62C4DD3-1A4F-4757-9BBF-F4216A31E1C8}">
      <dgm:prSet/>
      <dgm:spPr/>
      <dgm:t>
        <a:bodyPr/>
        <a:lstStyle/>
        <a:p>
          <a:endParaRPr lang="es-ES" sz="1400" b="0">
            <a:latin typeface="Arial" panose="020B0604020202020204" pitchFamily="34" charset="0"/>
            <a:cs typeface="Arial" panose="020B0604020202020204" pitchFamily="34" charset="0"/>
          </a:endParaRPr>
        </a:p>
      </dgm:t>
    </dgm:pt>
    <dgm:pt modelId="{BA614C8E-A4A9-49BD-A004-72257F13C698}">
      <dgm:prSet phldr="0" custT="1"/>
      <dgm:spPr>
        <a:solidFill>
          <a:schemeClr val="accent1">
            <a:lumMod val="40000"/>
            <a:lumOff val="60000"/>
          </a:schemeClr>
        </a:solidFill>
      </dgm:spPr>
      <dgm:t>
        <a:bodyPr/>
        <a:lstStyle/>
        <a:p>
          <a:r>
            <a:rPr lang="es-ES" sz="1400" b="0" dirty="0">
              <a:solidFill>
                <a:schemeClr val="tx1"/>
              </a:solidFill>
              <a:latin typeface="Arial" panose="020B0604020202020204" pitchFamily="34" charset="0"/>
              <a:cs typeface="Arial" panose="020B0604020202020204" pitchFamily="34" charset="0"/>
            </a:rPr>
            <a:t>Dimensiones</a:t>
          </a:r>
        </a:p>
      </dgm:t>
    </dgm:pt>
    <dgm:pt modelId="{9339BF95-E54C-44FF-8461-89D682B6D31E}" type="parTrans" cxnId="{51778CAF-04BE-425A-9BA6-2680E1EBE7CA}">
      <dgm:prSet custT="1"/>
      <dgm:spPr/>
      <dgm:t>
        <a:bodyPr/>
        <a:lstStyle/>
        <a:p>
          <a:endParaRPr lang="es-ES" sz="1400" b="0">
            <a:latin typeface="Arial" panose="020B0604020202020204" pitchFamily="34" charset="0"/>
            <a:cs typeface="Arial" panose="020B0604020202020204" pitchFamily="34" charset="0"/>
          </a:endParaRPr>
        </a:p>
      </dgm:t>
    </dgm:pt>
    <dgm:pt modelId="{71CC3398-0AA8-4AD4-898E-83DE7EC7B5C5}" type="sibTrans" cxnId="{51778CAF-04BE-425A-9BA6-2680E1EBE7CA}">
      <dgm:prSet/>
      <dgm:spPr/>
      <dgm:t>
        <a:bodyPr/>
        <a:lstStyle/>
        <a:p>
          <a:endParaRPr lang="es-ES" sz="1400" b="0">
            <a:latin typeface="Arial" panose="020B0604020202020204" pitchFamily="34" charset="0"/>
            <a:cs typeface="Arial" panose="020B0604020202020204" pitchFamily="34" charset="0"/>
          </a:endParaRPr>
        </a:p>
      </dgm:t>
    </dgm:pt>
    <dgm:pt modelId="{D7A90D2B-B402-453F-8269-611E0E6FBFBF}">
      <dgm:prSet phldr="0" custT="1"/>
      <dgm:spPr>
        <a:solidFill>
          <a:schemeClr val="accent4">
            <a:lumMod val="60000"/>
            <a:lumOff val="40000"/>
          </a:schemeClr>
        </a:solidFill>
      </dgm:spPr>
      <dgm:t>
        <a:bodyPr/>
        <a:lstStyle/>
        <a:p>
          <a:pPr rtl="0"/>
          <a:r>
            <a:rPr lang="es-ES" sz="1400" b="0" dirty="0">
              <a:solidFill>
                <a:schemeClr val="tx1"/>
              </a:solidFill>
              <a:latin typeface="Arial" panose="020B0604020202020204" pitchFamily="34" charset="0"/>
              <a:cs typeface="Arial" panose="020B0604020202020204" pitchFamily="34" charset="0"/>
            </a:rPr>
            <a:t> Probabilidades de pérdidas</a:t>
          </a:r>
        </a:p>
      </dgm:t>
    </dgm:pt>
    <dgm:pt modelId="{AE44F0D5-EBAA-4260-9447-B20570CC3542}" type="parTrans" cxnId="{7E83AB7B-E039-43A2-BCDF-80B0B444E3A6}">
      <dgm:prSet custT="1"/>
      <dgm:spPr/>
      <dgm:t>
        <a:bodyPr/>
        <a:lstStyle/>
        <a:p>
          <a:endParaRPr lang="es-ES" sz="1400" b="0">
            <a:latin typeface="Arial" panose="020B0604020202020204" pitchFamily="34" charset="0"/>
            <a:cs typeface="Arial" panose="020B0604020202020204" pitchFamily="34" charset="0"/>
          </a:endParaRPr>
        </a:p>
      </dgm:t>
    </dgm:pt>
    <dgm:pt modelId="{215A8965-19F9-41A5-8325-3A123DC895C2}" type="sibTrans" cxnId="{7E83AB7B-E039-43A2-BCDF-80B0B444E3A6}">
      <dgm:prSet/>
      <dgm:spPr/>
      <dgm:t>
        <a:bodyPr/>
        <a:lstStyle/>
        <a:p>
          <a:endParaRPr lang="es-ES" sz="1400" b="0">
            <a:latin typeface="Arial" panose="020B0604020202020204" pitchFamily="34" charset="0"/>
            <a:cs typeface="Arial" panose="020B0604020202020204" pitchFamily="34" charset="0"/>
          </a:endParaRPr>
        </a:p>
      </dgm:t>
    </dgm:pt>
    <dgm:pt modelId="{8AB0CC71-FC52-43A9-B898-96EA88A88911}">
      <dgm:prSet phldr="0" custT="1"/>
      <dgm:spPr>
        <a:solidFill>
          <a:schemeClr val="accent4">
            <a:lumMod val="60000"/>
            <a:lumOff val="40000"/>
          </a:schemeClr>
        </a:solidFill>
      </dgm:spPr>
      <dgm:t>
        <a:bodyPr/>
        <a:lstStyle/>
        <a:p>
          <a:pPr rtl="0"/>
          <a:r>
            <a:rPr lang="es-ES" sz="1400" b="0" dirty="0">
              <a:solidFill>
                <a:schemeClr val="tx1"/>
              </a:solidFill>
              <a:latin typeface="Arial" panose="020B0604020202020204" pitchFamily="34" charset="0"/>
              <a:cs typeface="Arial" panose="020B0604020202020204" pitchFamily="34" charset="0"/>
            </a:rPr>
            <a:t> acciones corruptas, deshonestas y falsas(intencional)</a:t>
          </a:r>
        </a:p>
      </dgm:t>
    </dgm:pt>
    <dgm:pt modelId="{84023CA6-5C33-4CDC-ABE8-AFEB25B71446}" type="parTrans" cxnId="{C53982AA-3381-4707-9D66-918E2013D27E}">
      <dgm:prSet custT="1"/>
      <dgm:spPr/>
      <dgm:t>
        <a:bodyPr/>
        <a:lstStyle/>
        <a:p>
          <a:endParaRPr lang="es-ES" sz="1400" b="0">
            <a:latin typeface="Arial" panose="020B0604020202020204" pitchFamily="34" charset="0"/>
            <a:cs typeface="Arial" panose="020B0604020202020204" pitchFamily="34" charset="0"/>
          </a:endParaRPr>
        </a:p>
      </dgm:t>
    </dgm:pt>
    <dgm:pt modelId="{98DE0953-FC21-4410-96DD-0F8019158572}" type="sibTrans" cxnId="{C53982AA-3381-4707-9D66-918E2013D27E}">
      <dgm:prSet/>
      <dgm:spPr/>
      <dgm:t>
        <a:bodyPr/>
        <a:lstStyle/>
        <a:p>
          <a:endParaRPr lang="es-ES" sz="1400" b="0">
            <a:latin typeface="Arial" panose="020B0604020202020204" pitchFamily="34" charset="0"/>
            <a:cs typeface="Arial" panose="020B0604020202020204" pitchFamily="34" charset="0"/>
          </a:endParaRPr>
        </a:p>
      </dgm:t>
    </dgm:pt>
    <dgm:pt modelId="{BEA8493F-21C2-442C-B019-C5063A6E37EF}">
      <dgm:prSet phldr="0" custT="1"/>
      <dgm:spPr>
        <a:solidFill>
          <a:schemeClr val="accent1">
            <a:lumMod val="40000"/>
            <a:lumOff val="60000"/>
          </a:schemeClr>
        </a:solidFill>
      </dgm:spPr>
      <dgm:t>
        <a:bodyPr/>
        <a:lstStyle/>
        <a:p>
          <a:r>
            <a:rPr lang="es-ES" sz="1400" b="0" dirty="0">
              <a:solidFill>
                <a:schemeClr val="tx1"/>
              </a:solidFill>
              <a:latin typeface="Arial" panose="020B0604020202020204" pitchFamily="34" charset="0"/>
              <a:cs typeface="Arial" panose="020B0604020202020204" pitchFamily="34" charset="0"/>
            </a:rPr>
            <a:t> Dimensiones</a:t>
          </a:r>
        </a:p>
      </dgm:t>
    </dgm:pt>
    <dgm:pt modelId="{98EE75AA-85DA-4CF8-BFCD-ADB15B0A268B}" type="parTrans" cxnId="{A094E484-200E-4433-A9D7-283A03C08916}">
      <dgm:prSet custT="1"/>
      <dgm:spPr/>
      <dgm:t>
        <a:bodyPr/>
        <a:lstStyle/>
        <a:p>
          <a:endParaRPr lang="es-ES" sz="1400" b="0">
            <a:latin typeface="Arial" panose="020B0604020202020204" pitchFamily="34" charset="0"/>
            <a:cs typeface="Arial" panose="020B0604020202020204" pitchFamily="34" charset="0"/>
          </a:endParaRPr>
        </a:p>
      </dgm:t>
    </dgm:pt>
    <dgm:pt modelId="{676E4397-E193-49A4-92D0-D4C19B63C8D5}" type="sibTrans" cxnId="{A094E484-200E-4433-A9D7-283A03C08916}">
      <dgm:prSet/>
      <dgm:spPr/>
      <dgm:t>
        <a:bodyPr/>
        <a:lstStyle/>
        <a:p>
          <a:endParaRPr lang="es-ES" sz="1400" b="0">
            <a:latin typeface="Arial" panose="020B0604020202020204" pitchFamily="34" charset="0"/>
            <a:cs typeface="Arial" panose="020B0604020202020204" pitchFamily="34" charset="0"/>
          </a:endParaRPr>
        </a:p>
      </dgm:t>
    </dgm:pt>
    <dgm:pt modelId="{0305E840-F4C6-4410-BD14-75E0C14C85BB}" type="pres">
      <dgm:prSet presAssocID="{5A9E8FD1-3858-4863-A598-69341546D888}" presName="diagram" presStyleCnt="0">
        <dgm:presLayoutVars>
          <dgm:chPref val="1"/>
          <dgm:dir/>
          <dgm:animOne val="branch"/>
          <dgm:animLvl val="lvl"/>
          <dgm:resizeHandles val="exact"/>
        </dgm:presLayoutVars>
      </dgm:prSet>
      <dgm:spPr/>
      <dgm:t>
        <a:bodyPr/>
        <a:lstStyle/>
        <a:p>
          <a:endParaRPr lang="es-ES"/>
        </a:p>
      </dgm:t>
    </dgm:pt>
    <dgm:pt modelId="{A8AEA1C2-DEBF-40F7-A4BE-791646000A39}" type="pres">
      <dgm:prSet presAssocID="{27273469-09D6-4B49-8B7E-040FF304DC5D}" presName="root1" presStyleCnt="0"/>
      <dgm:spPr/>
    </dgm:pt>
    <dgm:pt modelId="{8CFB122E-F0EC-4DDE-8C32-7A9C522F5B41}" type="pres">
      <dgm:prSet presAssocID="{27273469-09D6-4B49-8B7E-040FF304DC5D}" presName="LevelOneTextNode" presStyleLbl="node0" presStyleIdx="0" presStyleCnt="1" custScaleY="79479">
        <dgm:presLayoutVars>
          <dgm:chPref val="3"/>
        </dgm:presLayoutVars>
      </dgm:prSet>
      <dgm:spPr/>
      <dgm:t>
        <a:bodyPr/>
        <a:lstStyle/>
        <a:p>
          <a:endParaRPr lang="es-ES"/>
        </a:p>
      </dgm:t>
    </dgm:pt>
    <dgm:pt modelId="{F0E9F341-04F0-4117-B1CD-374FE200D7B1}" type="pres">
      <dgm:prSet presAssocID="{27273469-09D6-4B49-8B7E-040FF304DC5D}" presName="level2hierChild" presStyleCnt="0"/>
      <dgm:spPr/>
    </dgm:pt>
    <dgm:pt modelId="{FB40ED8A-9233-4A32-BD90-D81206369156}" type="pres">
      <dgm:prSet presAssocID="{878C35E9-E7D6-431F-97C9-2E90E0F6714E}" presName="conn2-1" presStyleLbl="parChTrans1D2" presStyleIdx="0" presStyleCnt="2"/>
      <dgm:spPr/>
      <dgm:t>
        <a:bodyPr/>
        <a:lstStyle/>
        <a:p>
          <a:endParaRPr lang="es-ES"/>
        </a:p>
      </dgm:t>
    </dgm:pt>
    <dgm:pt modelId="{96CDAA1D-60FA-45C7-B81F-95079142A156}" type="pres">
      <dgm:prSet presAssocID="{878C35E9-E7D6-431F-97C9-2E90E0F6714E}" presName="connTx" presStyleLbl="parChTrans1D2" presStyleIdx="0" presStyleCnt="2"/>
      <dgm:spPr/>
      <dgm:t>
        <a:bodyPr/>
        <a:lstStyle/>
        <a:p>
          <a:endParaRPr lang="es-ES"/>
        </a:p>
      </dgm:t>
    </dgm:pt>
    <dgm:pt modelId="{F626D8DA-013E-4121-836A-721F62113DB0}" type="pres">
      <dgm:prSet presAssocID="{C03BEB0E-F392-40BD-A6C9-52832294E5C9}" presName="root2" presStyleCnt="0"/>
      <dgm:spPr/>
    </dgm:pt>
    <dgm:pt modelId="{C214E828-E93C-405F-A3E6-92F5E915E1F7}" type="pres">
      <dgm:prSet presAssocID="{C03BEB0E-F392-40BD-A6C9-52832294E5C9}" presName="LevelTwoTextNode" presStyleLbl="node2" presStyleIdx="0" presStyleCnt="2">
        <dgm:presLayoutVars>
          <dgm:chPref val="3"/>
        </dgm:presLayoutVars>
      </dgm:prSet>
      <dgm:spPr/>
      <dgm:t>
        <a:bodyPr/>
        <a:lstStyle/>
        <a:p>
          <a:endParaRPr lang="es-ES"/>
        </a:p>
      </dgm:t>
    </dgm:pt>
    <dgm:pt modelId="{0A88817C-3F56-420E-BA5D-1BB2006D12C0}" type="pres">
      <dgm:prSet presAssocID="{C03BEB0E-F392-40BD-A6C9-52832294E5C9}" presName="level3hierChild" presStyleCnt="0"/>
      <dgm:spPr/>
    </dgm:pt>
    <dgm:pt modelId="{4865B87A-C40C-4FC2-9C9C-3014F87110F3}" type="pres">
      <dgm:prSet presAssocID="{A92C070C-568B-4936-8B8F-401778F6EC32}" presName="conn2-1" presStyleLbl="parChTrans1D3" presStyleIdx="0" presStyleCnt="4"/>
      <dgm:spPr/>
      <dgm:t>
        <a:bodyPr/>
        <a:lstStyle/>
        <a:p>
          <a:endParaRPr lang="es-ES"/>
        </a:p>
      </dgm:t>
    </dgm:pt>
    <dgm:pt modelId="{F34B9AC4-930E-4689-B472-9E25F60C8F88}" type="pres">
      <dgm:prSet presAssocID="{A92C070C-568B-4936-8B8F-401778F6EC32}" presName="connTx" presStyleLbl="parChTrans1D3" presStyleIdx="0" presStyleCnt="4"/>
      <dgm:spPr/>
      <dgm:t>
        <a:bodyPr/>
        <a:lstStyle/>
        <a:p>
          <a:endParaRPr lang="es-ES"/>
        </a:p>
      </dgm:t>
    </dgm:pt>
    <dgm:pt modelId="{3A92BAC8-B8D0-48FA-9117-44D1D6F40133}" type="pres">
      <dgm:prSet presAssocID="{DDD51292-0DBF-4C2A-87CD-FA65AA7A2649}" presName="root2" presStyleCnt="0"/>
      <dgm:spPr/>
    </dgm:pt>
    <dgm:pt modelId="{0C541890-84EC-44D8-972C-EF8D1DABB199}" type="pres">
      <dgm:prSet presAssocID="{DDD51292-0DBF-4C2A-87CD-FA65AA7A2649}" presName="LevelTwoTextNode" presStyleLbl="node3" presStyleIdx="0" presStyleCnt="4">
        <dgm:presLayoutVars>
          <dgm:chPref val="3"/>
        </dgm:presLayoutVars>
      </dgm:prSet>
      <dgm:spPr/>
      <dgm:t>
        <a:bodyPr/>
        <a:lstStyle/>
        <a:p>
          <a:endParaRPr lang="es-ES"/>
        </a:p>
      </dgm:t>
    </dgm:pt>
    <dgm:pt modelId="{5950982A-FFE9-45B9-B04C-027A7CB0963B}" type="pres">
      <dgm:prSet presAssocID="{DDD51292-0DBF-4C2A-87CD-FA65AA7A2649}" presName="level3hierChild" presStyleCnt="0"/>
      <dgm:spPr/>
    </dgm:pt>
    <dgm:pt modelId="{23F1ACD6-82DD-484C-9E85-D3D2F1864E08}" type="pres">
      <dgm:prSet presAssocID="{4895C939-316A-4F63-BDE6-478C8D262269}" presName="conn2-1" presStyleLbl="parChTrans1D4" presStyleIdx="0" presStyleCnt="6"/>
      <dgm:spPr/>
      <dgm:t>
        <a:bodyPr/>
        <a:lstStyle/>
        <a:p>
          <a:endParaRPr lang="es-ES"/>
        </a:p>
      </dgm:t>
    </dgm:pt>
    <dgm:pt modelId="{8217A6F8-E2D4-40F5-9CFF-569A2F3BDB91}" type="pres">
      <dgm:prSet presAssocID="{4895C939-316A-4F63-BDE6-478C8D262269}" presName="connTx" presStyleLbl="parChTrans1D4" presStyleIdx="0" presStyleCnt="6"/>
      <dgm:spPr/>
      <dgm:t>
        <a:bodyPr/>
        <a:lstStyle/>
        <a:p>
          <a:endParaRPr lang="es-ES"/>
        </a:p>
      </dgm:t>
    </dgm:pt>
    <dgm:pt modelId="{C4E6BAED-9960-4B06-A216-A30289DB286C}" type="pres">
      <dgm:prSet presAssocID="{80B8644C-4708-4567-9F35-514F82B38512}" presName="root2" presStyleCnt="0"/>
      <dgm:spPr/>
    </dgm:pt>
    <dgm:pt modelId="{FCA27F47-2D7A-48BA-8148-4E5786639268}" type="pres">
      <dgm:prSet presAssocID="{80B8644C-4708-4567-9F35-514F82B38512}" presName="LevelTwoTextNode" presStyleLbl="node4" presStyleIdx="0" presStyleCnt="6">
        <dgm:presLayoutVars>
          <dgm:chPref val="3"/>
        </dgm:presLayoutVars>
      </dgm:prSet>
      <dgm:spPr/>
      <dgm:t>
        <a:bodyPr/>
        <a:lstStyle/>
        <a:p>
          <a:endParaRPr lang="es-ES"/>
        </a:p>
      </dgm:t>
    </dgm:pt>
    <dgm:pt modelId="{20630FB5-EFB9-46B8-AB7C-7D221FA80785}" type="pres">
      <dgm:prSet presAssocID="{80B8644C-4708-4567-9F35-514F82B38512}" presName="level3hierChild" presStyleCnt="0"/>
      <dgm:spPr/>
    </dgm:pt>
    <dgm:pt modelId="{E2A8A29A-FF62-4EAF-B4BE-608C67310BD1}" type="pres">
      <dgm:prSet presAssocID="{523D80B3-790D-401A-8627-2491B17B7846}" presName="conn2-1" presStyleLbl="parChTrans1D4" presStyleIdx="1" presStyleCnt="6"/>
      <dgm:spPr/>
      <dgm:t>
        <a:bodyPr/>
        <a:lstStyle/>
        <a:p>
          <a:endParaRPr lang="es-ES"/>
        </a:p>
      </dgm:t>
    </dgm:pt>
    <dgm:pt modelId="{B9EF2F42-833E-4308-8835-221735C3B26E}" type="pres">
      <dgm:prSet presAssocID="{523D80B3-790D-401A-8627-2491B17B7846}" presName="connTx" presStyleLbl="parChTrans1D4" presStyleIdx="1" presStyleCnt="6"/>
      <dgm:spPr/>
      <dgm:t>
        <a:bodyPr/>
        <a:lstStyle/>
        <a:p>
          <a:endParaRPr lang="es-ES"/>
        </a:p>
      </dgm:t>
    </dgm:pt>
    <dgm:pt modelId="{A543C9E2-55A5-4204-8526-13E1EC15153C}" type="pres">
      <dgm:prSet presAssocID="{C01D87BE-51ED-40A7-AB0D-1522DB6CB9B2}" presName="root2" presStyleCnt="0"/>
      <dgm:spPr/>
    </dgm:pt>
    <dgm:pt modelId="{BCCB1F63-DFD4-452E-9DFC-1ED45AC3EE95}" type="pres">
      <dgm:prSet presAssocID="{C01D87BE-51ED-40A7-AB0D-1522DB6CB9B2}" presName="LevelTwoTextNode" presStyleLbl="node4" presStyleIdx="1" presStyleCnt="6" custScaleX="111940" custScaleY="139974">
        <dgm:presLayoutVars>
          <dgm:chPref val="3"/>
        </dgm:presLayoutVars>
      </dgm:prSet>
      <dgm:spPr/>
      <dgm:t>
        <a:bodyPr/>
        <a:lstStyle/>
        <a:p>
          <a:endParaRPr lang="es-ES"/>
        </a:p>
      </dgm:t>
    </dgm:pt>
    <dgm:pt modelId="{08564933-957E-4817-9F41-EB26CA51942A}" type="pres">
      <dgm:prSet presAssocID="{C01D87BE-51ED-40A7-AB0D-1522DB6CB9B2}" presName="level3hierChild" presStyleCnt="0"/>
      <dgm:spPr/>
    </dgm:pt>
    <dgm:pt modelId="{29D427D1-2B70-4CD5-8548-A31972956263}" type="pres">
      <dgm:prSet presAssocID="{9339BF95-E54C-44FF-8461-89D682B6D31E}" presName="conn2-1" presStyleLbl="parChTrans1D3" presStyleIdx="1" presStyleCnt="4"/>
      <dgm:spPr/>
      <dgm:t>
        <a:bodyPr/>
        <a:lstStyle/>
        <a:p>
          <a:endParaRPr lang="es-ES"/>
        </a:p>
      </dgm:t>
    </dgm:pt>
    <dgm:pt modelId="{2A72894C-B6E5-438F-A12F-D3861E26F458}" type="pres">
      <dgm:prSet presAssocID="{9339BF95-E54C-44FF-8461-89D682B6D31E}" presName="connTx" presStyleLbl="parChTrans1D3" presStyleIdx="1" presStyleCnt="4"/>
      <dgm:spPr/>
      <dgm:t>
        <a:bodyPr/>
        <a:lstStyle/>
        <a:p>
          <a:endParaRPr lang="es-ES"/>
        </a:p>
      </dgm:t>
    </dgm:pt>
    <dgm:pt modelId="{0A784D00-94B5-451F-9C3B-8A47C770A8DA}" type="pres">
      <dgm:prSet presAssocID="{BA614C8E-A4A9-49BD-A004-72257F13C698}" presName="root2" presStyleCnt="0"/>
      <dgm:spPr/>
    </dgm:pt>
    <dgm:pt modelId="{0FDEA6A3-5687-45C6-85E0-82224FD2A468}" type="pres">
      <dgm:prSet presAssocID="{BA614C8E-A4A9-49BD-A004-72257F13C698}" presName="LevelTwoTextNode" presStyleLbl="node3" presStyleIdx="1" presStyleCnt="4">
        <dgm:presLayoutVars>
          <dgm:chPref val="3"/>
        </dgm:presLayoutVars>
      </dgm:prSet>
      <dgm:spPr/>
      <dgm:t>
        <a:bodyPr/>
        <a:lstStyle/>
        <a:p>
          <a:endParaRPr lang="es-ES"/>
        </a:p>
      </dgm:t>
    </dgm:pt>
    <dgm:pt modelId="{B67C779B-66BE-4A25-BCA9-A3124ADDBC59}" type="pres">
      <dgm:prSet presAssocID="{BA614C8E-A4A9-49BD-A004-72257F13C698}" presName="level3hierChild" presStyleCnt="0"/>
      <dgm:spPr/>
    </dgm:pt>
    <dgm:pt modelId="{472D870A-ECC4-4C0C-9E5B-196BDD4C7973}" type="pres">
      <dgm:prSet presAssocID="{AB229407-153A-47C0-912C-9F541193589B}" presName="conn2-1" presStyleLbl="parChTrans1D4" presStyleIdx="2" presStyleCnt="6"/>
      <dgm:spPr/>
      <dgm:t>
        <a:bodyPr/>
        <a:lstStyle/>
        <a:p>
          <a:endParaRPr lang="es-ES"/>
        </a:p>
      </dgm:t>
    </dgm:pt>
    <dgm:pt modelId="{29EFB1E8-2656-40C3-8214-A665BC47908C}" type="pres">
      <dgm:prSet presAssocID="{AB229407-153A-47C0-912C-9F541193589B}" presName="connTx" presStyleLbl="parChTrans1D4" presStyleIdx="2" presStyleCnt="6"/>
      <dgm:spPr/>
      <dgm:t>
        <a:bodyPr/>
        <a:lstStyle/>
        <a:p>
          <a:endParaRPr lang="es-ES"/>
        </a:p>
      </dgm:t>
    </dgm:pt>
    <dgm:pt modelId="{83E75711-ED1D-41F1-AA95-02CD6AE89B96}" type="pres">
      <dgm:prSet presAssocID="{88FC78CA-74C2-44E6-9BE5-11856C58FCF6}" presName="root2" presStyleCnt="0"/>
      <dgm:spPr/>
    </dgm:pt>
    <dgm:pt modelId="{C29CC278-C445-475E-B43C-45D8E1D8D94E}" type="pres">
      <dgm:prSet presAssocID="{88FC78CA-74C2-44E6-9BE5-11856C58FCF6}" presName="LevelTwoTextNode" presStyleLbl="node4" presStyleIdx="2" presStyleCnt="6">
        <dgm:presLayoutVars>
          <dgm:chPref val="3"/>
        </dgm:presLayoutVars>
      </dgm:prSet>
      <dgm:spPr/>
      <dgm:t>
        <a:bodyPr/>
        <a:lstStyle/>
        <a:p>
          <a:endParaRPr lang="es-ES"/>
        </a:p>
      </dgm:t>
    </dgm:pt>
    <dgm:pt modelId="{65692F00-3D05-4795-A30E-F480CA1246A1}" type="pres">
      <dgm:prSet presAssocID="{88FC78CA-74C2-44E6-9BE5-11856C58FCF6}" presName="level3hierChild" presStyleCnt="0"/>
      <dgm:spPr/>
    </dgm:pt>
    <dgm:pt modelId="{88BBAAB9-2CF8-4B93-9DA8-4E3508FD24B7}" type="pres">
      <dgm:prSet presAssocID="{F296C9CC-E2A3-41C9-B919-D719E3681612}" presName="conn2-1" presStyleLbl="parChTrans1D2" presStyleIdx="1" presStyleCnt="2"/>
      <dgm:spPr/>
      <dgm:t>
        <a:bodyPr/>
        <a:lstStyle/>
        <a:p>
          <a:endParaRPr lang="es-ES"/>
        </a:p>
      </dgm:t>
    </dgm:pt>
    <dgm:pt modelId="{F51DF43A-6B9E-4B37-8771-94FBF39A05E6}" type="pres">
      <dgm:prSet presAssocID="{F296C9CC-E2A3-41C9-B919-D719E3681612}" presName="connTx" presStyleLbl="parChTrans1D2" presStyleIdx="1" presStyleCnt="2"/>
      <dgm:spPr/>
      <dgm:t>
        <a:bodyPr/>
        <a:lstStyle/>
        <a:p>
          <a:endParaRPr lang="es-ES"/>
        </a:p>
      </dgm:t>
    </dgm:pt>
    <dgm:pt modelId="{C1F4BEC2-6D5C-4EC5-ADB4-3C21BF957FDA}" type="pres">
      <dgm:prSet presAssocID="{E4E4CC3C-90BE-412E-AC52-9B9769BF78AF}" presName="root2" presStyleCnt="0"/>
      <dgm:spPr/>
    </dgm:pt>
    <dgm:pt modelId="{7558B63F-369A-4F33-A85B-CF9A53CA329B}" type="pres">
      <dgm:prSet presAssocID="{E4E4CC3C-90BE-412E-AC52-9B9769BF78AF}" presName="LevelTwoTextNode" presStyleLbl="node2" presStyleIdx="1" presStyleCnt="2" custLinFactNeighborX="-272" custLinFactNeighborY="-16361">
        <dgm:presLayoutVars>
          <dgm:chPref val="3"/>
        </dgm:presLayoutVars>
      </dgm:prSet>
      <dgm:spPr/>
      <dgm:t>
        <a:bodyPr/>
        <a:lstStyle/>
        <a:p>
          <a:endParaRPr lang="es-ES"/>
        </a:p>
      </dgm:t>
    </dgm:pt>
    <dgm:pt modelId="{E5B70966-75FF-4361-BA8E-4FF06EEA5946}" type="pres">
      <dgm:prSet presAssocID="{E4E4CC3C-90BE-412E-AC52-9B9769BF78AF}" presName="level3hierChild" presStyleCnt="0"/>
      <dgm:spPr/>
    </dgm:pt>
    <dgm:pt modelId="{79795518-3986-4150-B635-C1646E70B7F3}" type="pres">
      <dgm:prSet presAssocID="{7841F879-3032-4E1D-83C3-9314333AAEFF}" presName="conn2-1" presStyleLbl="parChTrans1D3" presStyleIdx="2" presStyleCnt="4"/>
      <dgm:spPr/>
      <dgm:t>
        <a:bodyPr/>
        <a:lstStyle/>
        <a:p>
          <a:endParaRPr lang="es-ES"/>
        </a:p>
      </dgm:t>
    </dgm:pt>
    <dgm:pt modelId="{A2F6B733-C3BE-44F4-9DD6-17791A71DBC1}" type="pres">
      <dgm:prSet presAssocID="{7841F879-3032-4E1D-83C3-9314333AAEFF}" presName="connTx" presStyleLbl="parChTrans1D3" presStyleIdx="2" presStyleCnt="4"/>
      <dgm:spPr/>
      <dgm:t>
        <a:bodyPr/>
        <a:lstStyle/>
        <a:p>
          <a:endParaRPr lang="es-ES"/>
        </a:p>
      </dgm:t>
    </dgm:pt>
    <dgm:pt modelId="{AE18F858-9DD0-448E-85FE-B81DF2D323C1}" type="pres">
      <dgm:prSet presAssocID="{6AA30F41-1E5A-4A6C-8BCF-9E0FD8FF5E3D}" presName="root2" presStyleCnt="0"/>
      <dgm:spPr/>
    </dgm:pt>
    <dgm:pt modelId="{55349EA4-7D19-4314-8FA4-2601ADFC4D94}" type="pres">
      <dgm:prSet presAssocID="{6AA30F41-1E5A-4A6C-8BCF-9E0FD8FF5E3D}" presName="LevelTwoTextNode" presStyleLbl="node3" presStyleIdx="2" presStyleCnt="4">
        <dgm:presLayoutVars>
          <dgm:chPref val="3"/>
        </dgm:presLayoutVars>
      </dgm:prSet>
      <dgm:spPr/>
      <dgm:t>
        <a:bodyPr/>
        <a:lstStyle/>
        <a:p>
          <a:endParaRPr lang="es-ES"/>
        </a:p>
      </dgm:t>
    </dgm:pt>
    <dgm:pt modelId="{10BDC9E5-3085-40C4-A264-9C7FB535D6E9}" type="pres">
      <dgm:prSet presAssocID="{6AA30F41-1E5A-4A6C-8BCF-9E0FD8FF5E3D}" presName="level3hierChild" presStyleCnt="0"/>
      <dgm:spPr/>
    </dgm:pt>
    <dgm:pt modelId="{A1081DD1-2F34-47EE-B7FB-C9EF3C8F147F}" type="pres">
      <dgm:prSet presAssocID="{AE44F0D5-EBAA-4260-9447-B20570CC3542}" presName="conn2-1" presStyleLbl="parChTrans1D4" presStyleIdx="3" presStyleCnt="6"/>
      <dgm:spPr/>
      <dgm:t>
        <a:bodyPr/>
        <a:lstStyle/>
        <a:p>
          <a:endParaRPr lang="es-ES"/>
        </a:p>
      </dgm:t>
    </dgm:pt>
    <dgm:pt modelId="{44D9FCFB-1125-4A9D-A6A3-131316885C4C}" type="pres">
      <dgm:prSet presAssocID="{AE44F0D5-EBAA-4260-9447-B20570CC3542}" presName="connTx" presStyleLbl="parChTrans1D4" presStyleIdx="3" presStyleCnt="6"/>
      <dgm:spPr/>
      <dgm:t>
        <a:bodyPr/>
        <a:lstStyle/>
        <a:p>
          <a:endParaRPr lang="es-ES"/>
        </a:p>
      </dgm:t>
    </dgm:pt>
    <dgm:pt modelId="{72FEC11E-5F0A-42FC-AF7A-D99498C9D61B}" type="pres">
      <dgm:prSet presAssocID="{D7A90D2B-B402-453F-8269-611E0E6FBFBF}" presName="root2" presStyleCnt="0"/>
      <dgm:spPr/>
    </dgm:pt>
    <dgm:pt modelId="{7C871C2A-227D-4E6E-8EAE-BC02309FA3D5}" type="pres">
      <dgm:prSet presAssocID="{D7A90D2B-B402-453F-8269-611E0E6FBFBF}" presName="LevelTwoTextNode" presStyleLbl="node4" presStyleIdx="3" presStyleCnt="6">
        <dgm:presLayoutVars>
          <dgm:chPref val="3"/>
        </dgm:presLayoutVars>
      </dgm:prSet>
      <dgm:spPr/>
      <dgm:t>
        <a:bodyPr/>
        <a:lstStyle/>
        <a:p>
          <a:endParaRPr lang="es-ES"/>
        </a:p>
      </dgm:t>
    </dgm:pt>
    <dgm:pt modelId="{7CAEBBBF-4DEE-4055-A5D7-8B48622E0ACF}" type="pres">
      <dgm:prSet presAssocID="{D7A90D2B-B402-453F-8269-611E0E6FBFBF}" presName="level3hierChild" presStyleCnt="0"/>
      <dgm:spPr/>
    </dgm:pt>
    <dgm:pt modelId="{9075152E-72F8-4802-A15F-2A84090D4727}" type="pres">
      <dgm:prSet presAssocID="{84023CA6-5C33-4CDC-ABE8-AFEB25B71446}" presName="conn2-1" presStyleLbl="parChTrans1D4" presStyleIdx="4" presStyleCnt="6"/>
      <dgm:spPr/>
      <dgm:t>
        <a:bodyPr/>
        <a:lstStyle/>
        <a:p>
          <a:endParaRPr lang="es-ES"/>
        </a:p>
      </dgm:t>
    </dgm:pt>
    <dgm:pt modelId="{B8348AAD-A20E-4B37-96AF-A09B06FB93D9}" type="pres">
      <dgm:prSet presAssocID="{84023CA6-5C33-4CDC-ABE8-AFEB25B71446}" presName="connTx" presStyleLbl="parChTrans1D4" presStyleIdx="4" presStyleCnt="6"/>
      <dgm:spPr/>
      <dgm:t>
        <a:bodyPr/>
        <a:lstStyle/>
        <a:p>
          <a:endParaRPr lang="es-ES"/>
        </a:p>
      </dgm:t>
    </dgm:pt>
    <dgm:pt modelId="{34C5665E-74A6-4524-A936-154DA2B1D56C}" type="pres">
      <dgm:prSet presAssocID="{8AB0CC71-FC52-43A9-B898-96EA88A88911}" presName="root2" presStyleCnt="0"/>
      <dgm:spPr/>
    </dgm:pt>
    <dgm:pt modelId="{392770DA-1376-415E-BA70-1FF424CBF944}" type="pres">
      <dgm:prSet presAssocID="{8AB0CC71-FC52-43A9-B898-96EA88A88911}" presName="LevelTwoTextNode" presStyleLbl="node4" presStyleIdx="4" presStyleCnt="6">
        <dgm:presLayoutVars>
          <dgm:chPref val="3"/>
        </dgm:presLayoutVars>
      </dgm:prSet>
      <dgm:spPr/>
      <dgm:t>
        <a:bodyPr/>
        <a:lstStyle/>
        <a:p>
          <a:endParaRPr lang="es-ES"/>
        </a:p>
      </dgm:t>
    </dgm:pt>
    <dgm:pt modelId="{A7D40797-0A81-452F-9FD8-710B9C3FD1CE}" type="pres">
      <dgm:prSet presAssocID="{8AB0CC71-FC52-43A9-B898-96EA88A88911}" presName="level3hierChild" presStyleCnt="0"/>
      <dgm:spPr/>
    </dgm:pt>
    <dgm:pt modelId="{A94BFDF0-2FBD-48E0-911F-D192038D6334}" type="pres">
      <dgm:prSet presAssocID="{98EE75AA-85DA-4CF8-BFCD-ADB15B0A268B}" presName="conn2-1" presStyleLbl="parChTrans1D3" presStyleIdx="3" presStyleCnt="4"/>
      <dgm:spPr/>
      <dgm:t>
        <a:bodyPr/>
        <a:lstStyle/>
        <a:p>
          <a:endParaRPr lang="es-ES"/>
        </a:p>
      </dgm:t>
    </dgm:pt>
    <dgm:pt modelId="{2B63A5F8-A72C-4A34-A1E6-F947825579B8}" type="pres">
      <dgm:prSet presAssocID="{98EE75AA-85DA-4CF8-BFCD-ADB15B0A268B}" presName="connTx" presStyleLbl="parChTrans1D3" presStyleIdx="3" presStyleCnt="4"/>
      <dgm:spPr/>
      <dgm:t>
        <a:bodyPr/>
        <a:lstStyle/>
        <a:p>
          <a:endParaRPr lang="es-ES"/>
        </a:p>
      </dgm:t>
    </dgm:pt>
    <dgm:pt modelId="{3889D905-0587-4108-A2D4-C0F30ADA8C7B}" type="pres">
      <dgm:prSet presAssocID="{BEA8493F-21C2-442C-B019-C5063A6E37EF}" presName="root2" presStyleCnt="0"/>
      <dgm:spPr/>
    </dgm:pt>
    <dgm:pt modelId="{A5619C28-CD98-4E3D-A794-4BD5E78C11AB}" type="pres">
      <dgm:prSet presAssocID="{BEA8493F-21C2-442C-B019-C5063A6E37EF}" presName="LevelTwoTextNode" presStyleLbl="node3" presStyleIdx="3" presStyleCnt="4">
        <dgm:presLayoutVars>
          <dgm:chPref val="3"/>
        </dgm:presLayoutVars>
      </dgm:prSet>
      <dgm:spPr/>
      <dgm:t>
        <a:bodyPr/>
        <a:lstStyle/>
        <a:p>
          <a:endParaRPr lang="es-ES"/>
        </a:p>
      </dgm:t>
    </dgm:pt>
    <dgm:pt modelId="{2931E7B1-4A66-4A5B-BF92-B4FE87F46583}" type="pres">
      <dgm:prSet presAssocID="{BEA8493F-21C2-442C-B019-C5063A6E37EF}" presName="level3hierChild" presStyleCnt="0"/>
      <dgm:spPr/>
    </dgm:pt>
    <dgm:pt modelId="{40AF3EF3-F53B-4175-AB1B-37D9165CB15E}" type="pres">
      <dgm:prSet presAssocID="{53C6C088-11EE-4406-81B8-14DA23E9437D}" presName="conn2-1" presStyleLbl="parChTrans1D4" presStyleIdx="5" presStyleCnt="6"/>
      <dgm:spPr/>
      <dgm:t>
        <a:bodyPr/>
        <a:lstStyle/>
        <a:p>
          <a:endParaRPr lang="es-ES"/>
        </a:p>
      </dgm:t>
    </dgm:pt>
    <dgm:pt modelId="{9C4EC517-287B-40D8-87E6-04A7AD99C00B}" type="pres">
      <dgm:prSet presAssocID="{53C6C088-11EE-4406-81B8-14DA23E9437D}" presName="connTx" presStyleLbl="parChTrans1D4" presStyleIdx="5" presStyleCnt="6"/>
      <dgm:spPr/>
      <dgm:t>
        <a:bodyPr/>
        <a:lstStyle/>
        <a:p>
          <a:endParaRPr lang="es-ES"/>
        </a:p>
      </dgm:t>
    </dgm:pt>
    <dgm:pt modelId="{086FFEE1-5D55-4F58-8FA6-D738F8E39CDC}" type="pres">
      <dgm:prSet presAssocID="{38B63318-FFE1-4617-85B9-84C6BC89ACBD}" presName="root2" presStyleCnt="0"/>
      <dgm:spPr/>
    </dgm:pt>
    <dgm:pt modelId="{6D99CE86-4917-40CF-BC07-B7C0C0DE4A53}" type="pres">
      <dgm:prSet presAssocID="{38B63318-FFE1-4617-85B9-84C6BC89ACBD}" presName="LevelTwoTextNode" presStyleLbl="node4" presStyleIdx="5" presStyleCnt="6">
        <dgm:presLayoutVars>
          <dgm:chPref val="3"/>
        </dgm:presLayoutVars>
      </dgm:prSet>
      <dgm:spPr/>
      <dgm:t>
        <a:bodyPr/>
        <a:lstStyle/>
        <a:p>
          <a:endParaRPr lang="es-ES"/>
        </a:p>
      </dgm:t>
    </dgm:pt>
    <dgm:pt modelId="{B0A5A363-0652-468B-9941-A0F59E78632B}" type="pres">
      <dgm:prSet presAssocID="{38B63318-FFE1-4617-85B9-84C6BC89ACBD}" presName="level3hierChild" presStyleCnt="0"/>
      <dgm:spPr/>
    </dgm:pt>
  </dgm:ptLst>
  <dgm:cxnLst>
    <dgm:cxn modelId="{0CFE15CB-242C-49BC-9F82-9D2522763AD3}" type="presOf" srcId="{AB229407-153A-47C0-912C-9F541193589B}" destId="{472D870A-ECC4-4C0C-9E5B-196BDD4C7973}" srcOrd="0" destOrd="0" presId="urn:microsoft.com/office/officeart/2005/8/layout/hierarchy2"/>
    <dgm:cxn modelId="{12D42CEE-37F6-4CF0-923F-86FEE80B2AE9}" srcId="{BA614C8E-A4A9-49BD-A004-72257F13C698}" destId="{88FC78CA-74C2-44E6-9BE5-11856C58FCF6}" srcOrd="0" destOrd="0" parTransId="{AB229407-153A-47C0-912C-9F541193589B}" sibTransId="{10C4C097-8733-4DE7-BC87-3DBBBBEA90F7}"/>
    <dgm:cxn modelId="{443F1CAE-08AD-4CC4-81A0-FC076BE76865}" type="presOf" srcId="{9339BF95-E54C-44FF-8461-89D682B6D31E}" destId="{29D427D1-2B70-4CD5-8548-A31972956263}" srcOrd="0" destOrd="0" presId="urn:microsoft.com/office/officeart/2005/8/layout/hierarchy2"/>
    <dgm:cxn modelId="{FD951981-C931-4920-9336-9361B0408392}" type="presOf" srcId="{4895C939-316A-4F63-BDE6-478C8D262269}" destId="{8217A6F8-E2D4-40F5-9CFF-569A2F3BDB91}" srcOrd="1" destOrd="0" presId="urn:microsoft.com/office/officeart/2005/8/layout/hierarchy2"/>
    <dgm:cxn modelId="{DE155DD1-50F2-4DAE-A4BD-4B7F400F8A07}" type="presOf" srcId="{A92C070C-568B-4936-8B8F-401778F6EC32}" destId="{F34B9AC4-930E-4689-B472-9E25F60C8F88}" srcOrd="1" destOrd="0" presId="urn:microsoft.com/office/officeart/2005/8/layout/hierarchy2"/>
    <dgm:cxn modelId="{5C552CD6-1EA0-4BF1-B5F9-549F033C2A9F}" type="presOf" srcId="{AE44F0D5-EBAA-4260-9447-B20570CC3542}" destId="{44D9FCFB-1125-4A9D-A6A3-131316885C4C}" srcOrd="1" destOrd="0" presId="urn:microsoft.com/office/officeart/2005/8/layout/hierarchy2"/>
    <dgm:cxn modelId="{0FB087A2-C630-4291-A168-67F9A5066E4F}" type="presOf" srcId="{7841F879-3032-4E1D-83C3-9314333AAEFF}" destId="{79795518-3986-4150-B635-C1646E70B7F3}" srcOrd="0" destOrd="0" presId="urn:microsoft.com/office/officeart/2005/8/layout/hierarchy2"/>
    <dgm:cxn modelId="{85587A1B-0FBC-4671-A8CA-E3F5A90222CC}" type="presOf" srcId="{C01D87BE-51ED-40A7-AB0D-1522DB6CB9B2}" destId="{BCCB1F63-DFD4-452E-9DFC-1ED45AC3EE95}" srcOrd="0" destOrd="0" presId="urn:microsoft.com/office/officeart/2005/8/layout/hierarchy2"/>
    <dgm:cxn modelId="{3B298475-6595-41C3-BA58-17E6FBF18E53}" type="presOf" srcId="{D7A90D2B-B402-453F-8269-611E0E6FBFBF}" destId="{7C871C2A-227D-4E6E-8EAE-BC02309FA3D5}" srcOrd="0" destOrd="0" presId="urn:microsoft.com/office/officeart/2005/8/layout/hierarchy2"/>
    <dgm:cxn modelId="{9B91AF98-FBB8-45FC-A2E6-E5D961592F63}" type="presOf" srcId="{E4E4CC3C-90BE-412E-AC52-9B9769BF78AF}" destId="{7558B63F-369A-4F33-A85B-CF9A53CA329B}" srcOrd="0" destOrd="0" presId="urn:microsoft.com/office/officeart/2005/8/layout/hierarchy2"/>
    <dgm:cxn modelId="{07034EB5-3677-4186-9157-66BC8F5C52F7}" type="presOf" srcId="{523D80B3-790D-401A-8627-2491B17B7846}" destId="{E2A8A29A-FF62-4EAF-B4BE-608C67310BD1}" srcOrd="0" destOrd="0" presId="urn:microsoft.com/office/officeart/2005/8/layout/hierarchy2"/>
    <dgm:cxn modelId="{10BD2280-5ADD-493A-9B21-67D714A6D9FD}" type="presOf" srcId="{BEA8493F-21C2-442C-B019-C5063A6E37EF}" destId="{A5619C28-CD98-4E3D-A794-4BD5E78C11AB}" srcOrd="0" destOrd="0" presId="urn:microsoft.com/office/officeart/2005/8/layout/hierarchy2"/>
    <dgm:cxn modelId="{2C9B95D3-88A8-44CF-94D0-D79898B6F97E}" type="presOf" srcId="{878C35E9-E7D6-431F-97C9-2E90E0F6714E}" destId="{96CDAA1D-60FA-45C7-B81F-95079142A156}" srcOrd="1" destOrd="0" presId="urn:microsoft.com/office/officeart/2005/8/layout/hierarchy2"/>
    <dgm:cxn modelId="{C53982AA-3381-4707-9D66-918E2013D27E}" srcId="{6AA30F41-1E5A-4A6C-8BCF-9E0FD8FF5E3D}" destId="{8AB0CC71-FC52-43A9-B898-96EA88A88911}" srcOrd="1" destOrd="0" parTransId="{84023CA6-5C33-4CDC-ABE8-AFEB25B71446}" sibTransId="{98DE0953-FC21-4410-96DD-0F8019158572}"/>
    <dgm:cxn modelId="{88D290B5-796A-4ADB-AE33-D7D9EBDF6191}" type="presOf" srcId="{523D80B3-790D-401A-8627-2491B17B7846}" destId="{B9EF2F42-833E-4308-8835-221735C3B26E}" srcOrd="1" destOrd="0" presId="urn:microsoft.com/office/officeart/2005/8/layout/hierarchy2"/>
    <dgm:cxn modelId="{8C412F0E-FE66-4AF4-A6EF-7BA3F3247997}" type="presOf" srcId="{84023CA6-5C33-4CDC-ABE8-AFEB25B71446}" destId="{B8348AAD-A20E-4B37-96AF-A09B06FB93D9}" srcOrd="1" destOrd="0" presId="urn:microsoft.com/office/officeart/2005/8/layout/hierarchy2"/>
    <dgm:cxn modelId="{A1818DFE-EE1C-45F3-AF67-58D664BE0C10}" type="presOf" srcId="{5A9E8FD1-3858-4863-A598-69341546D888}" destId="{0305E840-F4C6-4410-BD14-75E0C14C85BB}" srcOrd="0" destOrd="0" presId="urn:microsoft.com/office/officeart/2005/8/layout/hierarchy2"/>
    <dgm:cxn modelId="{F7FBF18D-59C1-4968-8D0D-3F7C512E901F}" srcId="{BEA8493F-21C2-442C-B019-C5063A6E37EF}" destId="{38B63318-FFE1-4617-85B9-84C6BC89ACBD}" srcOrd="0" destOrd="0" parTransId="{53C6C088-11EE-4406-81B8-14DA23E9437D}" sibTransId="{A3FD0E4C-4B5B-47FB-B0E3-6BB90764FC3C}"/>
    <dgm:cxn modelId="{EB6EFDAE-D8F5-4ED7-83F8-6D0D8DDD217A}" type="presOf" srcId="{F296C9CC-E2A3-41C9-B919-D719E3681612}" destId="{F51DF43A-6B9E-4B37-8771-94FBF39A05E6}" srcOrd="1" destOrd="0" presId="urn:microsoft.com/office/officeart/2005/8/layout/hierarchy2"/>
    <dgm:cxn modelId="{53BD5A85-1422-4556-97DA-BEB7E19637D4}" type="presOf" srcId="{4895C939-316A-4F63-BDE6-478C8D262269}" destId="{23F1ACD6-82DD-484C-9E85-D3D2F1864E08}" srcOrd="0" destOrd="0" presId="urn:microsoft.com/office/officeart/2005/8/layout/hierarchy2"/>
    <dgm:cxn modelId="{53A46A12-49F0-4F79-A546-3537CDE12154}" type="presOf" srcId="{53C6C088-11EE-4406-81B8-14DA23E9437D}" destId="{40AF3EF3-F53B-4175-AB1B-37D9165CB15E}" srcOrd="0" destOrd="0" presId="urn:microsoft.com/office/officeart/2005/8/layout/hierarchy2"/>
    <dgm:cxn modelId="{81279B6F-E362-4688-BB5A-2433D0F63D2C}" type="presOf" srcId="{BA614C8E-A4A9-49BD-A004-72257F13C698}" destId="{0FDEA6A3-5687-45C6-85E0-82224FD2A468}" srcOrd="0" destOrd="0" presId="urn:microsoft.com/office/officeart/2005/8/layout/hierarchy2"/>
    <dgm:cxn modelId="{8719C82D-68E2-4045-A9F8-E9779F082331}" srcId="{27273469-09D6-4B49-8B7E-040FF304DC5D}" destId="{C03BEB0E-F392-40BD-A6C9-52832294E5C9}" srcOrd="0" destOrd="0" parTransId="{878C35E9-E7D6-431F-97C9-2E90E0F6714E}" sibTransId="{13D153AB-2945-4EBA-847D-93AD17C54A51}"/>
    <dgm:cxn modelId="{AA15C317-4848-4046-A1E2-B83943394607}" srcId="{5A9E8FD1-3858-4863-A598-69341546D888}" destId="{27273469-09D6-4B49-8B7E-040FF304DC5D}" srcOrd="0" destOrd="0" parTransId="{EE9168F6-5635-4095-8F81-3E0BA2BB7873}" sibTransId="{11B563ED-8084-4CDE-A192-5035CBBD92D7}"/>
    <dgm:cxn modelId="{5BFAFF2A-DEDC-4D81-BBF2-6BDAA8677B4C}" type="presOf" srcId="{6AA30F41-1E5A-4A6C-8BCF-9E0FD8FF5E3D}" destId="{55349EA4-7D19-4314-8FA4-2601ADFC4D94}" srcOrd="0" destOrd="0" presId="urn:microsoft.com/office/officeart/2005/8/layout/hierarchy2"/>
    <dgm:cxn modelId="{CB897F9E-8011-4541-BA31-2E3B54784992}" type="presOf" srcId="{DDD51292-0DBF-4C2A-87CD-FA65AA7A2649}" destId="{0C541890-84EC-44D8-972C-EF8D1DABB199}" srcOrd="0" destOrd="0" presId="urn:microsoft.com/office/officeart/2005/8/layout/hierarchy2"/>
    <dgm:cxn modelId="{E1F08DD2-50F5-45DF-B477-E64F6DCC19C8}" type="presOf" srcId="{27273469-09D6-4B49-8B7E-040FF304DC5D}" destId="{8CFB122E-F0EC-4DDE-8C32-7A9C522F5B41}" srcOrd="0" destOrd="0" presId="urn:microsoft.com/office/officeart/2005/8/layout/hierarchy2"/>
    <dgm:cxn modelId="{8E9E9BB2-74D6-403B-B36D-4F3C5051ABFE}" type="presOf" srcId="{84023CA6-5C33-4CDC-ABE8-AFEB25B71446}" destId="{9075152E-72F8-4802-A15F-2A84090D4727}" srcOrd="0" destOrd="0" presId="urn:microsoft.com/office/officeart/2005/8/layout/hierarchy2"/>
    <dgm:cxn modelId="{81112B05-A412-449A-8D98-C50B9427BEC5}" srcId="{27273469-09D6-4B49-8B7E-040FF304DC5D}" destId="{E4E4CC3C-90BE-412E-AC52-9B9769BF78AF}" srcOrd="1" destOrd="0" parTransId="{F296C9CC-E2A3-41C9-B919-D719E3681612}" sibTransId="{8141E979-1AAC-4A87-948E-10EEC062169C}"/>
    <dgm:cxn modelId="{5A9A44A3-814F-42AC-9358-15CFEBB1EEDB}" type="presOf" srcId="{AE44F0D5-EBAA-4260-9447-B20570CC3542}" destId="{A1081DD1-2F34-47EE-B7FB-C9EF3C8F147F}" srcOrd="0" destOrd="0" presId="urn:microsoft.com/office/officeart/2005/8/layout/hierarchy2"/>
    <dgm:cxn modelId="{994ABAE2-B2ED-4979-BE32-A134D8FE2B91}" type="presOf" srcId="{80B8644C-4708-4567-9F35-514F82B38512}" destId="{FCA27F47-2D7A-48BA-8148-4E5786639268}" srcOrd="0" destOrd="0" presId="urn:microsoft.com/office/officeart/2005/8/layout/hierarchy2"/>
    <dgm:cxn modelId="{69EEEF27-FE68-4486-8F34-D823F57808E0}" type="presOf" srcId="{8AB0CC71-FC52-43A9-B898-96EA88A88911}" destId="{392770DA-1376-415E-BA70-1FF424CBF944}" srcOrd="0" destOrd="0" presId="urn:microsoft.com/office/officeart/2005/8/layout/hierarchy2"/>
    <dgm:cxn modelId="{E3BD062E-6270-46CA-AB9D-34B64458FDBE}" type="presOf" srcId="{98EE75AA-85DA-4CF8-BFCD-ADB15B0A268B}" destId="{2B63A5F8-A72C-4A34-A1E6-F947825579B8}" srcOrd="1" destOrd="0" presId="urn:microsoft.com/office/officeart/2005/8/layout/hierarchy2"/>
    <dgm:cxn modelId="{9490F4C2-0556-457F-AAEC-E8C8A1CCE90E}" type="presOf" srcId="{38B63318-FFE1-4617-85B9-84C6BC89ACBD}" destId="{6D99CE86-4917-40CF-BC07-B7C0C0DE4A53}" srcOrd="0" destOrd="0" presId="urn:microsoft.com/office/officeart/2005/8/layout/hierarchy2"/>
    <dgm:cxn modelId="{7E83AB7B-E039-43A2-BCDF-80B0B444E3A6}" srcId="{6AA30F41-1E5A-4A6C-8BCF-9E0FD8FF5E3D}" destId="{D7A90D2B-B402-453F-8269-611E0E6FBFBF}" srcOrd="0" destOrd="0" parTransId="{AE44F0D5-EBAA-4260-9447-B20570CC3542}" sibTransId="{215A8965-19F9-41A5-8325-3A123DC895C2}"/>
    <dgm:cxn modelId="{35A8BD33-6511-421A-BF8D-805C56480580}" type="presOf" srcId="{C03BEB0E-F392-40BD-A6C9-52832294E5C9}" destId="{C214E828-E93C-405F-A3E6-92F5E915E1F7}" srcOrd="0" destOrd="0" presId="urn:microsoft.com/office/officeart/2005/8/layout/hierarchy2"/>
    <dgm:cxn modelId="{761ECA72-0709-4EF5-8589-453FAE9C9401}" type="presOf" srcId="{88FC78CA-74C2-44E6-9BE5-11856C58FCF6}" destId="{C29CC278-C445-475E-B43C-45D8E1D8D94E}" srcOrd="0" destOrd="0" presId="urn:microsoft.com/office/officeart/2005/8/layout/hierarchy2"/>
    <dgm:cxn modelId="{971B4C4F-CC59-498B-8D99-63B261B81591}" type="presOf" srcId="{AB229407-153A-47C0-912C-9F541193589B}" destId="{29EFB1E8-2656-40C3-8214-A665BC47908C}" srcOrd="1" destOrd="0" presId="urn:microsoft.com/office/officeart/2005/8/layout/hierarchy2"/>
    <dgm:cxn modelId="{51778CAF-04BE-425A-9BA6-2680E1EBE7CA}" srcId="{C03BEB0E-F392-40BD-A6C9-52832294E5C9}" destId="{BA614C8E-A4A9-49BD-A004-72257F13C698}" srcOrd="1" destOrd="0" parTransId="{9339BF95-E54C-44FF-8461-89D682B6D31E}" sibTransId="{71CC3398-0AA8-4AD4-898E-83DE7EC7B5C5}"/>
    <dgm:cxn modelId="{30451676-09BB-43DD-AB11-C35A04EFAA9B}" type="presOf" srcId="{7841F879-3032-4E1D-83C3-9314333AAEFF}" destId="{A2F6B733-C3BE-44F4-9DD6-17791A71DBC1}" srcOrd="1" destOrd="0" presId="urn:microsoft.com/office/officeart/2005/8/layout/hierarchy2"/>
    <dgm:cxn modelId="{D387BDA5-B266-4493-94AC-1C186D611A5B}" srcId="{E4E4CC3C-90BE-412E-AC52-9B9769BF78AF}" destId="{6AA30F41-1E5A-4A6C-8BCF-9E0FD8FF5E3D}" srcOrd="0" destOrd="0" parTransId="{7841F879-3032-4E1D-83C3-9314333AAEFF}" sibTransId="{0391A623-CBC6-4079-A30C-B3E841A1DB0F}"/>
    <dgm:cxn modelId="{5B646E40-9D2A-4935-B26C-827463778C39}" type="presOf" srcId="{A92C070C-568B-4936-8B8F-401778F6EC32}" destId="{4865B87A-C40C-4FC2-9C9C-3014F87110F3}" srcOrd="0" destOrd="0" presId="urn:microsoft.com/office/officeart/2005/8/layout/hierarchy2"/>
    <dgm:cxn modelId="{90949465-5AED-43B1-A5B1-20EFDFCE8A81}" type="presOf" srcId="{878C35E9-E7D6-431F-97C9-2E90E0F6714E}" destId="{FB40ED8A-9233-4A32-BD90-D81206369156}" srcOrd="0" destOrd="0" presId="urn:microsoft.com/office/officeart/2005/8/layout/hierarchy2"/>
    <dgm:cxn modelId="{5BAB95D2-1D2B-4BD6-AD5C-188B72C388B5}" type="presOf" srcId="{98EE75AA-85DA-4CF8-BFCD-ADB15B0A268B}" destId="{A94BFDF0-2FBD-48E0-911F-D192038D6334}" srcOrd="0" destOrd="0" presId="urn:microsoft.com/office/officeart/2005/8/layout/hierarchy2"/>
    <dgm:cxn modelId="{5CACBB57-C79C-4B57-B483-BFE9C5E992E4}" srcId="{DDD51292-0DBF-4C2A-87CD-FA65AA7A2649}" destId="{80B8644C-4708-4567-9F35-514F82B38512}" srcOrd="0" destOrd="0" parTransId="{4895C939-316A-4F63-BDE6-478C8D262269}" sibTransId="{6F33E26D-A93C-4161-AD20-156F11AE6390}"/>
    <dgm:cxn modelId="{1A98C5FE-6F31-424C-8E21-AFF1F990456E}" srcId="{C03BEB0E-F392-40BD-A6C9-52832294E5C9}" destId="{DDD51292-0DBF-4C2A-87CD-FA65AA7A2649}" srcOrd="0" destOrd="0" parTransId="{A92C070C-568B-4936-8B8F-401778F6EC32}" sibTransId="{D013A4F7-E72C-4A1B-B848-EFF84FC76D44}"/>
    <dgm:cxn modelId="{8E7F3618-AE92-4AFA-9DCF-22C83F93F98B}" type="presOf" srcId="{9339BF95-E54C-44FF-8461-89D682B6D31E}" destId="{2A72894C-B6E5-438F-A12F-D3861E26F458}" srcOrd="1" destOrd="0" presId="urn:microsoft.com/office/officeart/2005/8/layout/hierarchy2"/>
    <dgm:cxn modelId="{C62C4DD3-1A4F-4757-9BBF-F4216A31E1C8}" srcId="{DDD51292-0DBF-4C2A-87CD-FA65AA7A2649}" destId="{C01D87BE-51ED-40A7-AB0D-1522DB6CB9B2}" srcOrd="1" destOrd="0" parTransId="{523D80B3-790D-401A-8627-2491B17B7846}" sibTransId="{B7F570A7-C38F-48B7-A2FD-1B9A5F3E0005}"/>
    <dgm:cxn modelId="{420794A6-273C-42FE-BA00-99B85673B5EB}" type="presOf" srcId="{F296C9CC-E2A3-41C9-B919-D719E3681612}" destId="{88BBAAB9-2CF8-4B93-9DA8-4E3508FD24B7}" srcOrd="0" destOrd="0" presId="urn:microsoft.com/office/officeart/2005/8/layout/hierarchy2"/>
    <dgm:cxn modelId="{A094E484-200E-4433-A9D7-283A03C08916}" srcId="{E4E4CC3C-90BE-412E-AC52-9B9769BF78AF}" destId="{BEA8493F-21C2-442C-B019-C5063A6E37EF}" srcOrd="1" destOrd="0" parTransId="{98EE75AA-85DA-4CF8-BFCD-ADB15B0A268B}" sibTransId="{676E4397-E193-49A4-92D0-D4C19B63C8D5}"/>
    <dgm:cxn modelId="{6B1C6FF2-1257-4969-8C8A-54F02A186E88}" type="presOf" srcId="{53C6C088-11EE-4406-81B8-14DA23E9437D}" destId="{9C4EC517-287B-40D8-87E6-04A7AD99C00B}" srcOrd="1" destOrd="0" presId="urn:microsoft.com/office/officeart/2005/8/layout/hierarchy2"/>
    <dgm:cxn modelId="{2DC4A178-27E2-4E2C-828D-74D0D48BC8D6}" type="presParOf" srcId="{0305E840-F4C6-4410-BD14-75E0C14C85BB}" destId="{A8AEA1C2-DEBF-40F7-A4BE-791646000A39}" srcOrd="0" destOrd="0" presId="urn:microsoft.com/office/officeart/2005/8/layout/hierarchy2"/>
    <dgm:cxn modelId="{DE3FA5A2-CF45-447D-8DAC-50F7E8422CA4}" type="presParOf" srcId="{A8AEA1C2-DEBF-40F7-A4BE-791646000A39}" destId="{8CFB122E-F0EC-4DDE-8C32-7A9C522F5B41}" srcOrd="0" destOrd="0" presId="urn:microsoft.com/office/officeart/2005/8/layout/hierarchy2"/>
    <dgm:cxn modelId="{F3210E91-4164-4CE9-A08B-90FFB03FCA5D}" type="presParOf" srcId="{A8AEA1C2-DEBF-40F7-A4BE-791646000A39}" destId="{F0E9F341-04F0-4117-B1CD-374FE200D7B1}" srcOrd="1" destOrd="0" presId="urn:microsoft.com/office/officeart/2005/8/layout/hierarchy2"/>
    <dgm:cxn modelId="{A50308B9-76D8-4720-8A65-F9C8B991C01E}" type="presParOf" srcId="{F0E9F341-04F0-4117-B1CD-374FE200D7B1}" destId="{FB40ED8A-9233-4A32-BD90-D81206369156}" srcOrd="0" destOrd="0" presId="urn:microsoft.com/office/officeart/2005/8/layout/hierarchy2"/>
    <dgm:cxn modelId="{D96F54E7-210C-41DF-AFB6-10F528CF74BD}" type="presParOf" srcId="{FB40ED8A-9233-4A32-BD90-D81206369156}" destId="{96CDAA1D-60FA-45C7-B81F-95079142A156}" srcOrd="0" destOrd="0" presId="urn:microsoft.com/office/officeart/2005/8/layout/hierarchy2"/>
    <dgm:cxn modelId="{D5987A9A-0D65-4F9A-90F6-514237AE9B53}" type="presParOf" srcId="{F0E9F341-04F0-4117-B1CD-374FE200D7B1}" destId="{F626D8DA-013E-4121-836A-721F62113DB0}" srcOrd="1" destOrd="0" presId="urn:microsoft.com/office/officeart/2005/8/layout/hierarchy2"/>
    <dgm:cxn modelId="{C13D6937-A44D-4FEE-80D1-A39F3E83D228}" type="presParOf" srcId="{F626D8DA-013E-4121-836A-721F62113DB0}" destId="{C214E828-E93C-405F-A3E6-92F5E915E1F7}" srcOrd="0" destOrd="0" presId="urn:microsoft.com/office/officeart/2005/8/layout/hierarchy2"/>
    <dgm:cxn modelId="{ACD7FBCE-952D-4616-B636-25324509F04D}" type="presParOf" srcId="{F626D8DA-013E-4121-836A-721F62113DB0}" destId="{0A88817C-3F56-420E-BA5D-1BB2006D12C0}" srcOrd="1" destOrd="0" presId="urn:microsoft.com/office/officeart/2005/8/layout/hierarchy2"/>
    <dgm:cxn modelId="{BF604F0D-DE36-467A-A1E9-F7A7151EC34F}" type="presParOf" srcId="{0A88817C-3F56-420E-BA5D-1BB2006D12C0}" destId="{4865B87A-C40C-4FC2-9C9C-3014F87110F3}" srcOrd="0" destOrd="0" presId="urn:microsoft.com/office/officeart/2005/8/layout/hierarchy2"/>
    <dgm:cxn modelId="{49926BCD-80A7-4B31-B309-54E73F07C6F0}" type="presParOf" srcId="{4865B87A-C40C-4FC2-9C9C-3014F87110F3}" destId="{F34B9AC4-930E-4689-B472-9E25F60C8F88}" srcOrd="0" destOrd="0" presId="urn:microsoft.com/office/officeart/2005/8/layout/hierarchy2"/>
    <dgm:cxn modelId="{CCE7A003-A804-4A1F-B182-D3F77FAF241A}" type="presParOf" srcId="{0A88817C-3F56-420E-BA5D-1BB2006D12C0}" destId="{3A92BAC8-B8D0-48FA-9117-44D1D6F40133}" srcOrd="1" destOrd="0" presId="urn:microsoft.com/office/officeart/2005/8/layout/hierarchy2"/>
    <dgm:cxn modelId="{68878B9F-4236-4434-AFDF-FFB8BC0E71F7}" type="presParOf" srcId="{3A92BAC8-B8D0-48FA-9117-44D1D6F40133}" destId="{0C541890-84EC-44D8-972C-EF8D1DABB199}" srcOrd="0" destOrd="0" presId="urn:microsoft.com/office/officeart/2005/8/layout/hierarchy2"/>
    <dgm:cxn modelId="{1C38EF38-308D-4E48-B2FD-BB90C128CCFB}" type="presParOf" srcId="{3A92BAC8-B8D0-48FA-9117-44D1D6F40133}" destId="{5950982A-FFE9-45B9-B04C-027A7CB0963B}" srcOrd="1" destOrd="0" presId="urn:microsoft.com/office/officeart/2005/8/layout/hierarchy2"/>
    <dgm:cxn modelId="{77045E36-2799-4814-8F2E-83D932A844E0}" type="presParOf" srcId="{5950982A-FFE9-45B9-B04C-027A7CB0963B}" destId="{23F1ACD6-82DD-484C-9E85-D3D2F1864E08}" srcOrd="0" destOrd="0" presId="urn:microsoft.com/office/officeart/2005/8/layout/hierarchy2"/>
    <dgm:cxn modelId="{51DC0846-28BE-4D2F-8CD6-8E784BAEC515}" type="presParOf" srcId="{23F1ACD6-82DD-484C-9E85-D3D2F1864E08}" destId="{8217A6F8-E2D4-40F5-9CFF-569A2F3BDB91}" srcOrd="0" destOrd="0" presId="urn:microsoft.com/office/officeart/2005/8/layout/hierarchy2"/>
    <dgm:cxn modelId="{11292BB4-2539-42E9-BAD5-688C163552DF}" type="presParOf" srcId="{5950982A-FFE9-45B9-B04C-027A7CB0963B}" destId="{C4E6BAED-9960-4B06-A216-A30289DB286C}" srcOrd="1" destOrd="0" presId="urn:microsoft.com/office/officeart/2005/8/layout/hierarchy2"/>
    <dgm:cxn modelId="{4E804526-E3E9-4DB5-933D-E8601946560D}" type="presParOf" srcId="{C4E6BAED-9960-4B06-A216-A30289DB286C}" destId="{FCA27F47-2D7A-48BA-8148-4E5786639268}" srcOrd="0" destOrd="0" presId="urn:microsoft.com/office/officeart/2005/8/layout/hierarchy2"/>
    <dgm:cxn modelId="{7C9AA480-FED6-4E80-98FB-FA8250B9646B}" type="presParOf" srcId="{C4E6BAED-9960-4B06-A216-A30289DB286C}" destId="{20630FB5-EFB9-46B8-AB7C-7D221FA80785}" srcOrd="1" destOrd="0" presId="urn:microsoft.com/office/officeart/2005/8/layout/hierarchy2"/>
    <dgm:cxn modelId="{BA89DEFD-91EA-4B8F-A7E6-8D393F69C685}" type="presParOf" srcId="{5950982A-FFE9-45B9-B04C-027A7CB0963B}" destId="{E2A8A29A-FF62-4EAF-B4BE-608C67310BD1}" srcOrd="2" destOrd="0" presId="urn:microsoft.com/office/officeart/2005/8/layout/hierarchy2"/>
    <dgm:cxn modelId="{1D9CB88B-0294-4ABD-BA79-37C524A36C5F}" type="presParOf" srcId="{E2A8A29A-FF62-4EAF-B4BE-608C67310BD1}" destId="{B9EF2F42-833E-4308-8835-221735C3B26E}" srcOrd="0" destOrd="0" presId="urn:microsoft.com/office/officeart/2005/8/layout/hierarchy2"/>
    <dgm:cxn modelId="{D4B8ED4E-1292-4A30-9E42-F3F029BBBABD}" type="presParOf" srcId="{5950982A-FFE9-45B9-B04C-027A7CB0963B}" destId="{A543C9E2-55A5-4204-8526-13E1EC15153C}" srcOrd="3" destOrd="0" presId="urn:microsoft.com/office/officeart/2005/8/layout/hierarchy2"/>
    <dgm:cxn modelId="{16B5ABCC-4628-482B-85CA-85C00239EF50}" type="presParOf" srcId="{A543C9E2-55A5-4204-8526-13E1EC15153C}" destId="{BCCB1F63-DFD4-452E-9DFC-1ED45AC3EE95}" srcOrd="0" destOrd="0" presId="urn:microsoft.com/office/officeart/2005/8/layout/hierarchy2"/>
    <dgm:cxn modelId="{1ABE6AD9-4449-47CF-81ED-414BCB746D28}" type="presParOf" srcId="{A543C9E2-55A5-4204-8526-13E1EC15153C}" destId="{08564933-957E-4817-9F41-EB26CA51942A}" srcOrd="1" destOrd="0" presId="urn:microsoft.com/office/officeart/2005/8/layout/hierarchy2"/>
    <dgm:cxn modelId="{397D8F1C-4713-4A01-B125-B74664AD6062}" type="presParOf" srcId="{0A88817C-3F56-420E-BA5D-1BB2006D12C0}" destId="{29D427D1-2B70-4CD5-8548-A31972956263}" srcOrd="2" destOrd="0" presId="urn:microsoft.com/office/officeart/2005/8/layout/hierarchy2"/>
    <dgm:cxn modelId="{AAFCF176-60CE-4E59-ACA0-FD1A111AA459}" type="presParOf" srcId="{29D427D1-2B70-4CD5-8548-A31972956263}" destId="{2A72894C-B6E5-438F-A12F-D3861E26F458}" srcOrd="0" destOrd="0" presId="urn:microsoft.com/office/officeart/2005/8/layout/hierarchy2"/>
    <dgm:cxn modelId="{22393EF6-7F34-4AF9-89A5-E449E50FD835}" type="presParOf" srcId="{0A88817C-3F56-420E-BA5D-1BB2006D12C0}" destId="{0A784D00-94B5-451F-9C3B-8A47C770A8DA}" srcOrd="3" destOrd="0" presId="urn:microsoft.com/office/officeart/2005/8/layout/hierarchy2"/>
    <dgm:cxn modelId="{71451811-6EC5-4A64-96E3-00CC97E01B22}" type="presParOf" srcId="{0A784D00-94B5-451F-9C3B-8A47C770A8DA}" destId="{0FDEA6A3-5687-45C6-85E0-82224FD2A468}" srcOrd="0" destOrd="0" presId="urn:microsoft.com/office/officeart/2005/8/layout/hierarchy2"/>
    <dgm:cxn modelId="{2C4A9109-91EE-432D-AAA3-D650801579F8}" type="presParOf" srcId="{0A784D00-94B5-451F-9C3B-8A47C770A8DA}" destId="{B67C779B-66BE-4A25-BCA9-A3124ADDBC59}" srcOrd="1" destOrd="0" presId="urn:microsoft.com/office/officeart/2005/8/layout/hierarchy2"/>
    <dgm:cxn modelId="{041DF5F3-53E7-438F-94E7-120D667F3520}" type="presParOf" srcId="{B67C779B-66BE-4A25-BCA9-A3124ADDBC59}" destId="{472D870A-ECC4-4C0C-9E5B-196BDD4C7973}" srcOrd="0" destOrd="0" presId="urn:microsoft.com/office/officeart/2005/8/layout/hierarchy2"/>
    <dgm:cxn modelId="{2B7D6233-1438-4BFE-9A7F-3632173C4260}" type="presParOf" srcId="{472D870A-ECC4-4C0C-9E5B-196BDD4C7973}" destId="{29EFB1E8-2656-40C3-8214-A665BC47908C}" srcOrd="0" destOrd="0" presId="urn:microsoft.com/office/officeart/2005/8/layout/hierarchy2"/>
    <dgm:cxn modelId="{E80D01A8-66E7-43F1-A00A-88FD6DDFC183}" type="presParOf" srcId="{B67C779B-66BE-4A25-BCA9-A3124ADDBC59}" destId="{83E75711-ED1D-41F1-AA95-02CD6AE89B96}" srcOrd="1" destOrd="0" presId="urn:microsoft.com/office/officeart/2005/8/layout/hierarchy2"/>
    <dgm:cxn modelId="{0BA8C64B-7A72-4A0A-80E0-6A9182999DF6}" type="presParOf" srcId="{83E75711-ED1D-41F1-AA95-02CD6AE89B96}" destId="{C29CC278-C445-475E-B43C-45D8E1D8D94E}" srcOrd="0" destOrd="0" presId="urn:microsoft.com/office/officeart/2005/8/layout/hierarchy2"/>
    <dgm:cxn modelId="{10759498-69C7-470E-ADB5-27D2996A0FF7}" type="presParOf" srcId="{83E75711-ED1D-41F1-AA95-02CD6AE89B96}" destId="{65692F00-3D05-4795-A30E-F480CA1246A1}" srcOrd="1" destOrd="0" presId="urn:microsoft.com/office/officeart/2005/8/layout/hierarchy2"/>
    <dgm:cxn modelId="{0C76DD0F-BEED-4161-AC87-8647951473AF}" type="presParOf" srcId="{F0E9F341-04F0-4117-B1CD-374FE200D7B1}" destId="{88BBAAB9-2CF8-4B93-9DA8-4E3508FD24B7}" srcOrd="2" destOrd="0" presId="urn:microsoft.com/office/officeart/2005/8/layout/hierarchy2"/>
    <dgm:cxn modelId="{FF23B6B5-1B2F-4571-BE5D-62A3C99BB10F}" type="presParOf" srcId="{88BBAAB9-2CF8-4B93-9DA8-4E3508FD24B7}" destId="{F51DF43A-6B9E-4B37-8771-94FBF39A05E6}" srcOrd="0" destOrd="0" presId="urn:microsoft.com/office/officeart/2005/8/layout/hierarchy2"/>
    <dgm:cxn modelId="{5AB90C86-F9BF-4C4B-B017-D66EADB68ADC}" type="presParOf" srcId="{F0E9F341-04F0-4117-B1CD-374FE200D7B1}" destId="{C1F4BEC2-6D5C-4EC5-ADB4-3C21BF957FDA}" srcOrd="3" destOrd="0" presId="urn:microsoft.com/office/officeart/2005/8/layout/hierarchy2"/>
    <dgm:cxn modelId="{AE73CEAE-E4FA-4938-B424-8B5DD80237E7}" type="presParOf" srcId="{C1F4BEC2-6D5C-4EC5-ADB4-3C21BF957FDA}" destId="{7558B63F-369A-4F33-A85B-CF9A53CA329B}" srcOrd="0" destOrd="0" presId="urn:microsoft.com/office/officeart/2005/8/layout/hierarchy2"/>
    <dgm:cxn modelId="{8B32E46D-AB75-4BA9-B3D7-9BE6E20BA878}" type="presParOf" srcId="{C1F4BEC2-6D5C-4EC5-ADB4-3C21BF957FDA}" destId="{E5B70966-75FF-4361-BA8E-4FF06EEA5946}" srcOrd="1" destOrd="0" presId="urn:microsoft.com/office/officeart/2005/8/layout/hierarchy2"/>
    <dgm:cxn modelId="{7ACEB6AF-533A-4EE8-907D-F06296E553F7}" type="presParOf" srcId="{E5B70966-75FF-4361-BA8E-4FF06EEA5946}" destId="{79795518-3986-4150-B635-C1646E70B7F3}" srcOrd="0" destOrd="0" presId="urn:microsoft.com/office/officeart/2005/8/layout/hierarchy2"/>
    <dgm:cxn modelId="{16BB6A50-D7D4-4837-A8ED-5EEFEDFC84FD}" type="presParOf" srcId="{79795518-3986-4150-B635-C1646E70B7F3}" destId="{A2F6B733-C3BE-44F4-9DD6-17791A71DBC1}" srcOrd="0" destOrd="0" presId="urn:microsoft.com/office/officeart/2005/8/layout/hierarchy2"/>
    <dgm:cxn modelId="{4EC7921C-FD1E-45F3-A63C-B978E2A2BD72}" type="presParOf" srcId="{E5B70966-75FF-4361-BA8E-4FF06EEA5946}" destId="{AE18F858-9DD0-448E-85FE-B81DF2D323C1}" srcOrd="1" destOrd="0" presId="urn:microsoft.com/office/officeart/2005/8/layout/hierarchy2"/>
    <dgm:cxn modelId="{719D185A-ACFE-4894-A72C-E185343416B0}" type="presParOf" srcId="{AE18F858-9DD0-448E-85FE-B81DF2D323C1}" destId="{55349EA4-7D19-4314-8FA4-2601ADFC4D94}" srcOrd="0" destOrd="0" presId="urn:microsoft.com/office/officeart/2005/8/layout/hierarchy2"/>
    <dgm:cxn modelId="{96580FEA-8B86-40E7-85A0-64DA6E9F9B67}" type="presParOf" srcId="{AE18F858-9DD0-448E-85FE-B81DF2D323C1}" destId="{10BDC9E5-3085-40C4-A264-9C7FB535D6E9}" srcOrd="1" destOrd="0" presId="urn:microsoft.com/office/officeart/2005/8/layout/hierarchy2"/>
    <dgm:cxn modelId="{09858CD2-AE6D-47F6-B2B0-FF6CF007015C}" type="presParOf" srcId="{10BDC9E5-3085-40C4-A264-9C7FB535D6E9}" destId="{A1081DD1-2F34-47EE-B7FB-C9EF3C8F147F}" srcOrd="0" destOrd="0" presId="urn:microsoft.com/office/officeart/2005/8/layout/hierarchy2"/>
    <dgm:cxn modelId="{3D453033-539C-4BEE-8574-C2924C7D8B6A}" type="presParOf" srcId="{A1081DD1-2F34-47EE-B7FB-C9EF3C8F147F}" destId="{44D9FCFB-1125-4A9D-A6A3-131316885C4C}" srcOrd="0" destOrd="0" presId="urn:microsoft.com/office/officeart/2005/8/layout/hierarchy2"/>
    <dgm:cxn modelId="{80B1B279-AA77-4906-AEEF-DB304039E649}" type="presParOf" srcId="{10BDC9E5-3085-40C4-A264-9C7FB535D6E9}" destId="{72FEC11E-5F0A-42FC-AF7A-D99498C9D61B}" srcOrd="1" destOrd="0" presId="urn:microsoft.com/office/officeart/2005/8/layout/hierarchy2"/>
    <dgm:cxn modelId="{2273B44B-7F6F-44C4-ADCB-C09E5F0F5DD7}" type="presParOf" srcId="{72FEC11E-5F0A-42FC-AF7A-D99498C9D61B}" destId="{7C871C2A-227D-4E6E-8EAE-BC02309FA3D5}" srcOrd="0" destOrd="0" presId="urn:microsoft.com/office/officeart/2005/8/layout/hierarchy2"/>
    <dgm:cxn modelId="{E8432296-C87F-461B-B47E-DCAEF5A9C79F}" type="presParOf" srcId="{72FEC11E-5F0A-42FC-AF7A-D99498C9D61B}" destId="{7CAEBBBF-4DEE-4055-A5D7-8B48622E0ACF}" srcOrd="1" destOrd="0" presId="urn:microsoft.com/office/officeart/2005/8/layout/hierarchy2"/>
    <dgm:cxn modelId="{C48A2D07-3AE9-413E-A5BD-259935F05509}" type="presParOf" srcId="{10BDC9E5-3085-40C4-A264-9C7FB535D6E9}" destId="{9075152E-72F8-4802-A15F-2A84090D4727}" srcOrd="2" destOrd="0" presId="urn:microsoft.com/office/officeart/2005/8/layout/hierarchy2"/>
    <dgm:cxn modelId="{DEDB2AC6-03F4-450B-AF66-6D571DF2D1F1}" type="presParOf" srcId="{9075152E-72F8-4802-A15F-2A84090D4727}" destId="{B8348AAD-A20E-4B37-96AF-A09B06FB93D9}" srcOrd="0" destOrd="0" presId="urn:microsoft.com/office/officeart/2005/8/layout/hierarchy2"/>
    <dgm:cxn modelId="{5425609D-F94A-4936-A784-EB4C41D2EE28}" type="presParOf" srcId="{10BDC9E5-3085-40C4-A264-9C7FB535D6E9}" destId="{34C5665E-74A6-4524-A936-154DA2B1D56C}" srcOrd="3" destOrd="0" presId="urn:microsoft.com/office/officeart/2005/8/layout/hierarchy2"/>
    <dgm:cxn modelId="{C4D2BA4C-6A12-41E9-A485-9C22298DD897}" type="presParOf" srcId="{34C5665E-74A6-4524-A936-154DA2B1D56C}" destId="{392770DA-1376-415E-BA70-1FF424CBF944}" srcOrd="0" destOrd="0" presId="urn:microsoft.com/office/officeart/2005/8/layout/hierarchy2"/>
    <dgm:cxn modelId="{7C045809-AE2C-45A5-900B-5EE565DC93B9}" type="presParOf" srcId="{34C5665E-74A6-4524-A936-154DA2B1D56C}" destId="{A7D40797-0A81-452F-9FD8-710B9C3FD1CE}" srcOrd="1" destOrd="0" presId="urn:microsoft.com/office/officeart/2005/8/layout/hierarchy2"/>
    <dgm:cxn modelId="{CCB2AD9A-CE6B-4578-9943-66823654E1EF}" type="presParOf" srcId="{E5B70966-75FF-4361-BA8E-4FF06EEA5946}" destId="{A94BFDF0-2FBD-48E0-911F-D192038D6334}" srcOrd="2" destOrd="0" presId="urn:microsoft.com/office/officeart/2005/8/layout/hierarchy2"/>
    <dgm:cxn modelId="{E57EB0A6-2B07-41FD-9F8F-A4EC1B24551E}" type="presParOf" srcId="{A94BFDF0-2FBD-48E0-911F-D192038D6334}" destId="{2B63A5F8-A72C-4A34-A1E6-F947825579B8}" srcOrd="0" destOrd="0" presId="urn:microsoft.com/office/officeart/2005/8/layout/hierarchy2"/>
    <dgm:cxn modelId="{830C746B-D6E9-4C5A-9E4F-918966D4458A}" type="presParOf" srcId="{E5B70966-75FF-4361-BA8E-4FF06EEA5946}" destId="{3889D905-0587-4108-A2D4-C0F30ADA8C7B}" srcOrd="3" destOrd="0" presId="urn:microsoft.com/office/officeart/2005/8/layout/hierarchy2"/>
    <dgm:cxn modelId="{F6221A9D-4582-4E88-8363-F2437678C046}" type="presParOf" srcId="{3889D905-0587-4108-A2D4-C0F30ADA8C7B}" destId="{A5619C28-CD98-4E3D-A794-4BD5E78C11AB}" srcOrd="0" destOrd="0" presId="urn:microsoft.com/office/officeart/2005/8/layout/hierarchy2"/>
    <dgm:cxn modelId="{F7C1938C-E1C4-4900-B421-F6BD72EABF59}" type="presParOf" srcId="{3889D905-0587-4108-A2D4-C0F30ADA8C7B}" destId="{2931E7B1-4A66-4A5B-BF92-B4FE87F46583}" srcOrd="1" destOrd="0" presId="urn:microsoft.com/office/officeart/2005/8/layout/hierarchy2"/>
    <dgm:cxn modelId="{CDB596AB-2C0E-4A7D-93FA-21BFE652950E}" type="presParOf" srcId="{2931E7B1-4A66-4A5B-BF92-B4FE87F46583}" destId="{40AF3EF3-F53B-4175-AB1B-37D9165CB15E}" srcOrd="0" destOrd="0" presId="urn:microsoft.com/office/officeart/2005/8/layout/hierarchy2"/>
    <dgm:cxn modelId="{4341C5FE-5150-4783-BFFA-16DC9D574324}" type="presParOf" srcId="{40AF3EF3-F53B-4175-AB1B-37D9165CB15E}" destId="{9C4EC517-287B-40D8-87E6-04A7AD99C00B}" srcOrd="0" destOrd="0" presId="urn:microsoft.com/office/officeart/2005/8/layout/hierarchy2"/>
    <dgm:cxn modelId="{6FF550A3-8237-4DE4-8918-FC852E701A54}" type="presParOf" srcId="{2931E7B1-4A66-4A5B-BF92-B4FE87F46583}" destId="{086FFEE1-5D55-4F58-8FA6-D738F8E39CDC}" srcOrd="1" destOrd="0" presId="urn:microsoft.com/office/officeart/2005/8/layout/hierarchy2"/>
    <dgm:cxn modelId="{B01DE1CD-122A-449B-844C-1279E914FF2F}" type="presParOf" srcId="{086FFEE1-5D55-4F58-8FA6-D738F8E39CDC}" destId="{6D99CE86-4917-40CF-BC07-B7C0C0DE4A53}" srcOrd="0" destOrd="0" presId="urn:microsoft.com/office/officeart/2005/8/layout/hierarchy2"/>
    <dgm:cxn modelId="{8B67B102-FA19-4C7C-A625-FB0DDBB55F1E}" type="presParOf" srcId="{086FFEE1-5D55-4F58-8FA6-D738F8E39CDC}" destId="{B0A5A363-0652-468B-9941-A0F59E78632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C1372-0405-A248-A8E6-35A1D67A14EC}" type="doc">
      <dgm:prSet loTypeId="urn:microsoft.com/office/officeart/2009/3/layout/SubStepProcess" loCatId="" qsTypeId="urn:microsoft.com/office/officeart/2005/8/quickstyle/simple4" qsCatId="simple" csTypeId="urn:microsoft.com/office/officeart/2005/8/colors/accent1_5" csCatId="accent1" phldr="1"/>
      <dgm:spPr/>
      <dgm:t>
        <a:bodyPr/>
        <a:lstStyle/>
        <a:p>
          <a:endParaRPr lang="es-ES_tradnl"/>
        </a:p>
      </dgm:t>
    </dgm:pt>
    <dgm:pt modelId="{02AD8B4F-4249-1646-9DAF-BF49CA9A034B}">
      <dgm:prSet phldrT="[Texto]" custT="1"/>
      <dgm:spPr/>
      <dgm:t>
        <a:bodyPr/>
        <a:lstStyle/>
        <a:p>
          <a:r>
            <a:rPr lang="es-MX" sz="900" b="0" i="0" dirty="0"/>
            <a:t>Identificar como el control interno incide en el desempeño</a:t>
          </a:r>
          <a:endParaRPr lang="es-ES_tradnl" sz="900" b="1" dirty="0">
            <a:latin typeface="Arial" charset="0"/>
            <a:ea typeface="Arial" charset="0"/>
            <a:cs typeface="Arial" charset="0"/>
          </a:endParaRPr>
        </a:p>
      </dgm:t>
    </dgm:pt>
    <dgm:pt modelId="{19C03D02-D3E3-6D4D-9C05-5829ECAAD695}" type="parTrans" cxnId="{D8B660D3-0B9B-EE45-9484-C0E89BD3CC26}">
      <dgm:prSet/>
      <dgm:spPr/>
      <dgm:t>
        <a:bodyPr/>
        <a:lstStyle/>
        <a:p>
          <a:endParaRPr lang="es-ES_tradnl" sz="1000">
            <a:latin typeface="Arial" charset="0"/>
            <a:ea typeface="Arial" charset="0"/>
            <a:cs typeface="Arial" charset="0"/>
          </a:endParaRPr>
        </a:p>
      </dgm:t>
    </dgm:pt>
    <dgm:pt modelId="{B0C77624-4FD1-8F46-A26B-F36FD539BFBD}" type="sibTrans" cxnId="{D8B660D3-0B9B-EE45-9484-C0E89BD3CC26}">
      <dgm:prSet/>
      <dgm:spPr/>
      <dgm:t>
        <a:bodyPr/>
        <a:lstStyle/>
        <a:p>
          <a:endParaRPr lang="es-ES_tradnl" sz="1000">
            <a:latin typeface="Arial" charset="0"/>
            <a:ea typeface="Arial" charset="0"/>
            <a:cs typeface="Arial" charset="0"/>
          </a:endParaRPr>
        </a:p>
      </dgm:t>
    </dgm:pt>
    <dgm:pt modelId="{A8DE9D2B-1215-AF4B-BFF7-1237D0E49209}">
      <dgm:prSet phldrT="[Texto]" custT="1"/>
      <dgm:spPr/>
      <dgm:t>
        <a:bodyPr/>
        <a:lstStyle/>
        <a:p>
          <a:r>
            <a:rPr lang="es-ES_tradnl" sz="1000" dirty="0">
              <a:latin typeface="Arial" charset="0"/>
              <a:ea typeface="Arial" charset="0"/>
              <a:cs typeface="Arial" charset="0"/>
            </a:rPr>
            <a:t>Permite detectar desviaciones y perjudican</a:t>
          </a:r>
        </a:p>
      </dgm:t>
    </dgm:pt>
    <dgm:pt modelId="{9FE3EA6D-8141-E943-ADB6-BD74464E0277}" type="parTrans" cxnId="{2D7AF57F-28D7-1549-8DBE-1859028D9B1C}">
      <dgm:prSet/>
      <dgm:spPr/>
      <dgm:t>
        <a:bodyPr/>
        <a:lstStyle/>
        <a:p>
          <a:endParaRPr lang="es-ES_tradnl" sz="1000">
            <a:latin typeface="Arial" charset="0"/>
            <a:ea typeface="Arial" charset="0"/>
            <a:cs typeface="Arial" charset="0"/>
          </a:endParaRPr>
        </a:p>
      </dgm:t>
    </dgm:pt>
    <dgm:pt modelId="{CDB0EA92-CAFF-0144-A747-7849D5293EAB}" type="sibTrans" cxnId="{2D7AF57F-28D7-1549-8DBE-1859028D9B1C}">
      <dgm:prSet/>
      <dgm:spPr/>
      <dgm:t>
        <a:bodyPr/>
        <a:lstStyle/>
        <a:p>
          <a:endParaRPr lang="es-ES_tradnl" sz="1000">
            <a:latin typeface="Arial" charset="0"/>
            <a:ea typeface="Arial" charset="0"/>
            <a:cs typeface="Arial" charset="0"/>
          </a:endParaRPr>
        </a:p>
      </dgm:t>
    </dgm:pt>
    <dgm:pt modelId="{7B4A4A48-966D-A540-B421-3DF113892462}">
      <dgm:prSet phldrT="[Texto]" custT="1"/>
      <dgm:spPr/>
      <dgm:t>
        <a:bodyPr/>
        <a:lstStyle/>
        <a:p>
          <a:r>
            <a:rPr lang="es-ES_tradnl" sz="1000" dirty="0">
              <a:latin typeface="Arial" charset="0"/>
              <a:ea typeface="Arial" charset="0"/>
              <a:cs typeface="Arial" charset="0"/>
            </a:rPr>
            <a:t>Factores: competencia, fuga de información, avances tecnológicos </a:t>
          </a:r>
        </a:p>
      </dgm:t>
    </dgm:pt>
    <dgm:pt modelId="{3A1B73EB-4376-BB4B-855E-221AE71878C6}" type="parTrans" cxnId="{4CB62D09-811A-1642-AD74-BF7748E28A6D}">
      <dgm:prSet/>
      <dgm:spPr/>
      <dgm:t>
        <a:bodyPr/>
        <a:lstStyle/>
        <a:p>
          <a:endParaRPr lang="es-ES_tradnl" sz="1000">
            <a:latin typeface="Arial" charset="0"/>
            <a:ea typeface="Arial" charset="0"/>
            <a:cs typeface="Arial" charset="0"/>
          </a:endParaRPr>
        </a:p>
      </dgm:t>
    </dgm:pt>
    <dgm:pt modelId="{CB9BABB0-F924-9E4D-83FC-FB602007C309}" type="sibTrans" cxnId="{4CB62D09-811A-1642-AD74-BF7748E28A6D}">
      <dgm:prSet/>
      <dgm:spPr/>
      <dgm:t>
        <a:bodyPr/>
        <a:lstStyle/>
        <a:p>
          <a:endParaRPr lang="es-ES_tradnl" sz="1000">
            <a:latin typeface="Arial" charset="0"/>
            <a:ea typeface="Arial" charset="0"/>
            <a:cs typeface="Arial" charset="0"/>
          </a:endParaRPr>
        </a:p>
      </dgm:t>
    </dgm:pt>
    <dgm:pt modelId="{D8F41D6C-9091-2E44-B60D-A69035BA50BC}" type="pres">
      <dgm:prSet presAssocID="{4E8C1372-0405-A248-A8E6-35A1D67A14EC}" presName="Name0" presStyleCnt="0">
        <dgm:presLayoutVars>
          <dgm:chMax val="7"/>
          <dgm:dir/>
          <dgm:animOne val="branch"/>
        </dgm:presLayoutVars>
      </dgm:prSet>
      <dgm:spPr/>
      <dgm:t>
        <a:bodyPr/>
        <a:lstStyle/>
        <a:p>
          <a:endParaRPr lang="es-ES"/>
        </a:p>
      </dgm:t>
    </dgm:pt>
    <dgm:pt modelId="{8A9F023F-86FA-0F40-A112-146BADF2E5DB}" type="pres">
      <dgm:prSet presAssocID="{02AD8B4F-4249-1646-9DAF-BF49CA9A034B}" presName="parTx1" presStyleLbl="node1" presStyleIdx="0" presStyleCnt="1"/>
      <dgm:spPr/>
      <dgm:t>
        <a:bodyPr/>
        <a:lstStyle/>
        <a:p>
          <a:endParaRPr lang="es-ES"/>
        </a:p>
      </dgm:t>
    </dgm:pt>
    <dgm:pt modelId="{A43273C3-6531-5F4D-83A3-F10DE1CB8883}" type="pres">
      <dgm:prSet presAssocID="{02AD8B4F-4249-1646-9DAF-BF49CA9A034B}" presName="spPre1" presStyleCnt="0"/>
      <dgm:spPr/>
    </dgm:pt>
    <dgm:pt modelId="{BECFE460-8807-4241-B431-C9776CAFEF16}" type="pres">
      <dgm:prSet presAssocID="{02AD8B4F-4249-1646-9DAF-BF49CA9A034B}" presName="chLin1" presStyleCnt="0"/>
      <dgm:spPr/>
    </dgm:pt>
    <dgm:pt modelId="{87914FB9-4735-9542-8B97-C423A49A8396}" type="pres">
      <dgm:prSet presAssocID="{9FE3EA6D-8141-E943-ADB6-BD74464E0277}" presName="Name11" presStyleLbl="parChTrans1D1" presStyleIdx="0" presStyleCnt="4"/>
      <dgm:spPr/>
    </dgm:pt>
    <dgm:pt modelId="{E5D14B55-112C-454E-8FE5-7F96078A8FFF}" type="pres">
      <dgm:prSet presAssocID="{A8DE9D2B-1215-AF4B-BFF7-1237D0E49209}" presName="txAndLines1" presStyleCnt="0"/>
      <dgm:spPr/>
    </dgm:pt>
    <dgm:pt modelId="{940AC98C-10CB-D444-8153-C314C3B5E582}" type="pres">
      <dgm:prSet presAssocID="{A8DE9D2B-1215-AF4B-BFF7-1237D0E49209}" presName="anchor1" presStyleCnt="0"/>
      <dgm:spPr/>
    </dgm:pt>
    <dgm:pt modelId="{ABB0DC31-D49F-4842-A83F-7F9686494B73}" type="pres">
      <dgm:prSet presAssocID="{A8DE9D2B-1215-AF4B-BFF7-1237D0E49209}" presName="backup1" presStyleCnt="0"/>
      <dgm:spPr/>
    </dgm:pt>
    <dgm:pt modelId="{D4A66B15-0FC5-E641-8E55-BF146ADCE040}" type="pres">
      <dgm:prSet presAssocID="{A8DE9D2B-1215-AF4B-BFF7-1237D0E49209}" presName="preLine1" presStyleLbl="parChTrans1D1" presStyleIdx="1" presStyleCnt="4"/>
      <dgm:spPr/>
    </dgm:pt>
    <dgm:pt modelId="{A2A58EE4-4B1A-B643-9F37-9010E0B88BA9}" type="pres">
      <dgm:prSet presAssocID="{A8DE9D2B-1215-AF4B-BFF7-1237D0E49209}" presName="desTx1" presStyleLbl="revTx" presStyleIdx="0" presStyleCnt="0">
        <dgm:presLayoutVars>
          <dgm:bulletEnabled val="1"/>
        </dgm:presLayoutVars>
      </dgm:prSet>
      <dgm:spPr/>
      <dgm:t>
        <a:bodyPr/>
        <a:lstStyle/>
        <a:p>
          <a:endParaRPr lang="es-ES"/>
        </a:p>
      </dgm:t>
    </dgm:pt>
    <dgm:pt modelId="{22B8ED3E-5E2D-3C4D-A38A-E0D69935C406}" type="pres">
      <dgm:prSet presAssocID="{3A1B73EB-4376-BB4B-855E-221AE71878C6}" presName="Name11" presStyleLbl="parChTrans1D1" presStyleIdx="2" presStyleCnt="4"/>
      <dgm:spPr/>
    </dgm:pt>
    <dgm:pt modelId="{B54DF492-2997-FB4D-B7D1-95C03F4C9F00}" type="pres">
      <dgm:prSet presAssocID="{7B4A4A48-966D-A540-B421-3DF113892462}" presName="txAndLines1" presStyleCnt="0"/>
      <dgm:spPr/>
    </dgm:pt>
    <dgm:pt modelId="{7BD50871-6372-BE4C-B6B3-66B6C302F9AF}" type="pres">
      <dgm:prSet presAssocID="{7B4A4A48-966D-A540-B421-3DF113892462}" presName="anchor1" presStyleCnt="0"/>
      <dgm:spPr/>
    </dgm:pt>
    <dgm:pt modelId="{2356ECB2-DA8A-924D-8D24-19A33581A606}" type="pres">
      <dgm:prSet presAssocID="{7B4A4A48-966D-A540-B421-3DF113892462}" presName="backup1" presStyleCnt="0"/>
      <dgm:spPr/>
    </dgm:pt>
    <dgm:pt modelId="{66980083-2DF0-CC4F-B887-4432BD0BE377}" type="pres">
      <dgm:prSet presAssocID="{7B4A4A48-966D-A540-B421-3DF113892462}" presName="preLine1" presStyleLbl="parChTrans1D1" presStyleIdx="3" presStyleCnt="4"/>
      <dgm:spPr/>
    </dgm:pt>
    <dgm:pt modelId="{5FE07282-2C49-2040-BBF3-042E2806EF23}" type="pres">
      <dgm:prSet presAssocID="{7B4A4A48-966D-A540-B421-3DF113892462}" presName="desTx1" presStyleLbl="revTx" presStyleIdx="0" presStyleCnt="0">
        <dgm:presLayoutVars>
          <dgm:bulletEnabled val="1"/>
        </dgm:presLayoutVars>
      </dgm:prSet>
      <dgm:spPr/>
      <dgm:t>
        <a:bodyPr/>
        <a:lstStyle/>
        <a:p>
          <a:endParaRPr lang="es-ES"/>
        </a:p>
      </dgm:t>
    </dgm:pt>
  </dgm:ptLst>
  <dgm:cxnLst>
    <dgm:cxn modelId="{8B35BBC4-4171-7248-B949-FD7C353A2CD2}" type="presOf" srcId="{A8DE9D2B-1215-AF4B-BFF7-1237D0E49209}" destId="{A2A58EE4-4B1A-B643-9F37-9010E0B88BA9}" srcOrd="0" destOrd="0" presId="urn:microsoft.com/office/officeart/2009/3/layout/SubStepProcess"/>
    <dgm:cxn modelId="{4092010C-9E5B-C04F-A25E-D37D4359466A}" type="presOf" srcId="{7B4A4A48-966D-A540-B421-3DF113892462}" destId="{5FE07282-2C49-2040-BBF3-042E2806EF23}" srcOrd="0" destOrd="0" presId="urn:microsoft.com/office/officeart/2009/3/layout/SubStepProcess"/>
    <dgm:cxn modelId="{2D7AF57F-28D7-1549-8DBE-1859028D9B1C}" srcId="{02AD8B4F-4249-1646-9DAF-BF49CA9A034B}" destId="{A8DE9D2B-1215-AF4B-BFF7-1237D0E49209}" srcOrd="0" destOrd="0" parTransId="{9FE3EA6D-8141-E943-ADB6-BD74464E0277}" sibTransId="{CDB0EA92-CAFF-0144-A747-7849D5293EAB}"/>
    <dgm:cxn modelId="{D8B660D3-0B9B-EE45-9484-C0E89BD3CC26}" srcId="{4E8C1372-0405-A248-A8E6-35A1D67A14EC}" destId="{02AD8B4F-4249-1646-9DAF-BF49CA9A034B}" srcOrd="0" destOrd="0" parTransId="{19C03D02-D3E3-6D4D-9C05-5829ECAAD695}" sibTransId="{B0C77624-4FD1-8F46-A26B-F36FD539BFBD}"/>
    <dgm:cxn modelId="{5C37389F-599B-9D48-BF55-B54E553ABE3D}" type="presOf" srcId="{02AD8B4F-4249-1646-9DAF-BF49CA9A034B}" destId="{8A9F023F-86FA-0F40-A112-146BADF2E5DB}" srcOrd="0" destOrd="0" presId="urn:microsoft.com/office/officeart/2009/3/layout/SubStepProcess"/>
    <dgm:cxn modelId="{4CB62D09-811A-1642-AD74-BF7748E28A6D}" srcId="{02AD8B4F-4249-1646-9DAF-BF49CA9A034B}" destId="{7B4A4A48-966D-A540-B421-3DF113892462}" srcOrd="1" destOrd="0" parTransId="{3A1B73EB-4376-BB4B-855E-221AE71878C6}" sibTransId="{CB9BABB0-F924-9E4D-83FC-FB602007C309}"/>
    <dgm:cxn modelId="{8374A9E1-8854-D644-BACC-AD75AC4BA10C}" type="presOf" srcId="{4E8C1372-0405-A248-A8E6-35A1D67A14EC}" destId="{D8F41D6C-9091-2E44-B60D-A69035BA50BC}" srcOrd="0" destOrd="0" presId="urn:microsoft.com/office/officeart/2009/3/layout/SubStepProcess"/>
    <dgm:cxn modelId="{813AF218-1DA1-FB40-BCA7-4D84BE9AEDE7}" type="presParOf" srcId="{D8F41D6C-9091-2E44-B60D-A69035BA50BC}" destId="{8A9F023F-86FA-0F40-A112-146BADF2E5DB}" srcOrd="0" destOrd="0" presId="urn:microsoft.com/office/officeart/2009/3/layout/SubStepProcess"/>
    <dgm:cxn modelId="{04DC31B9-AE65-5A42-A97D-EC9F34DB92A4}" type="presParOf" srcId="{D8F41D6C-9091-2E44-B60D-A69035BA50BC}" destId="{A43273C3-6531-5F4D-83A3-F10DE1CB8883}" srcOrd="1" destOrd="0" presId="urn:microsoft.com/office/officeart/2009/3/layout/SubStepProcess"/>
    <dgm:cxn modelId="{13192F6C-E1D1-BA45-968C-5E7B0A178E76}" type="presParOf" srcId="{D8F41D6C-9091-2E44-B60D-A69035BA50BC}" destId="{BECFE460-8807-4241-B431-C9776CAFEF16}" srcOrd="2" destOrd="0" presId="urn:microsoft.com/office/officeart/2009/3/layout/SubStepProcess"/>
    <dgm:cxn modelId="{FD6E3191-E8C2-5E4B-A1FD-5FBFCB5EED10}" type="presParOf" srcId="{BECFE460-8807-4241-B431-C9776CAFEF16}" destId="{87914FB9-4735-9542-8B97-C423A49A8396}" srcOrd="0" destOrd="0" presId="urn:microsoft.com/office/officeart/2009/3/layout/SubStepProcess"/>
    <dgm:cxn modelId="{A919D211-8ED4-D340-A1AB-245301FBF8F1}" type="presParOf" srcId="{BECFE460-8807-4241-B431-C9776CAFEF16}" destId="{E5D14B55-112C-454E-8FE5-7F96078A8FFF}" srcOrd="1" destOrd="0" presId="urn:microsoft.com/office/officeart/2009/3/layout/SubStepProcess"/>
    <dgm:cxn modelId="{AE91AE01-FBEE-D54A-B546-01304982E51F}" type="presParOf" srcId="{E5D14B55-112C-454E-8FE5-7F96078A8FFF}" destId="{940AC98C-10CB-D444-8153-C314C3B5E582}" srcOrd="0" destOrd="0" presId="urn:microsoft.com/office/officeart/2009/3/layout/SubStepProcess"/>
    <dgm:cxn modelId="{287914F6-1346-1146-8A6A-98D5A2F613E9}" type="presParOf" srcId="{E5D14B55-112C-454E-8FE5-7F96078A8FFF}" destId="{ABB0DC31-D49F-4842-A83F-7F9686494B73}" srcOrd="1" destOrd="0" presId="urn:microsoft.com/office/officeart/2009/3/layout/SubStepProcess"/>
    <dgm:cxn modelId="{1EFE4937-1736-A34C-99B4-B114E565B196}" type="presParOf" srcId="{E5D14B55-112C-454E-8FE5-7F96078A8FFF}" destId="{D4A66B15-0FC5-E641-8E55-BF146ADCE040}" srcOrd="2" destOrd="0" presId="urn:microsoft.com/office/officeart/2009/3/layout/SubStepProcess"/>
    <dgm:cxn modelId="{1BBD8368-C8C6-3C4C-BBD7-4231DF1BFCB3}" type="presParOf" srcId="{E5D14B55-112C-454E-8FE5-7F96078A8FFF}" destId="{A2A58EE4-4B1A-B643-9F37-9010E0B88BA9}" srcOrd="3" destOrd="0" presId="urn:microsoft.com/office/officeart/2009/3/layout/SubStepProcess"/>
    <dgm:cxn modelId="{C978358E-BC07-8A4B-BA9D-BB7B06830B8F}" type="presParOf" srcId="{BECFE460-8807-4241-B431-C9776CAFEF16}" destId="{22B8ED3E-5E2D-3C4D-A38A-E0D69935C406}" srcOrd="2" destOrd="0" presId="urn:microsoft.com/office/officeart/2009/3/layout/SubStepProcess"/>
    <dgm:cxn modelId="{459AA3C1-D86F-E741-9C2E-7FA5A6C7E3AC}" type="presParOf" srcId="{BECFE460-8807-4241-B431-C9776CAFEF16}" destId="{B54DF492-2997-FB4D-B7D1-95C03F4C9F00}" srcOrd="3" destOrd="0" presId="urn:microsoft.com/office/officeart/2009/3/layout/SubStepProcess"/>
    <dgm:cxn modelId="{DA0ABB0B-C588-0C4B-AA25-08E29A9C2526}" type="presParOf" srcId="{B54DF492-2997-FB4D-B7D1-95C03F4C9F00}" destId="{7BD50871-6372-BE4C-B6B3-66B6C302F9AF}" srcOrd="0" destOrd="0" presId="urn:microsoft.com/office/officeart/2009/3/layout/SubStepProcess"/>
    <dgm:cxn modelId="{78464475-DA9E-8F40-AACF-8B21A41BCB25}" type="presParOf" srcId="{B54DF492-2997-FB4D-B7D1-95C03F4C9F00}" destId="{2356ECB2-DA8A-924D-8D24-19A33581A606}" srcOrd="1" destOrd="0" presId="urn:microsoft.com/office/officeart/2009/3/layout/SubStepProcess"/>
    <dgm:cxn modelId="{09E4104E-603E-FD40-B8D5-164349214D9B}" type="presParOf" srcId="{B54DF492-2997-FB4D-B7D1-95C03F4C9F00}" destId="{66980083-2DF0-CC4F-B887-4432BD0BE377}" srcOrd="2" destOrd="0" presId="urn:microsoft.com/office/officeart/2009/3/layout/SubStepProcess"/>
    <dgm:cxn modelId="{95671993-801C-DC4A-B891-EDC57E20CE1C}" type="presParOf" srcId="{B54DF492-2997-FB4D-B7D1-95C03F4C9F00}" destId="{5FE07282-2C49-2040-BBF3-042E2806EF23}"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38B93D-AF55-6948-B32B-AB9B3E3B424F}" type="doc">
      <dgm:prSet loTypeId="urn:microsoft.com/office/officeart/2009/3/layout/StepUpProcess" loCatId="" qsTypeId="urn:microsoft.com/office/officeart/2005/8/quickstyle/simple5" qsCatId="simple" csTypeId="urn:microsoft.com/office/officeart/2005/8/colors/colorful4" csCatId="colorful" phldr="1"/>
      <dgm:spPr/>
      <dgm:t>
        <a:bodyPr/>
        <a:lstStyle/>
        <a:p>
          <a:endParaRPr lang="es-ES_tradnl"/>
        </a:p>
      </dgm:t>
    </dgm:pt>
    <dgm:pt modelId="{AC8C052E-2F3E-4DB4-8F72-B2547650134C}">
      <dgm:prSet/>
      <dgm:spPr/>
      <dgm:t>
        <a:bodyPr/>
        <a:lstStyle/>
        <a:p>
          <a:r>
            <a:rPr lang="es-ES" dirty="0"/>
            <a:t>Herramienta para minimizar la ocurrencia del riesgo de fraude</a:t>
          </a:r>
        </a:p>
      </dgm:t>
    </dgm:pt>
    <dgm:pt modelId="{440882C1-BA08-48AA-BC84-2CBEBEFF58E5}" type="parTrans" cxnId="{C636017E-7F50-465A-B7E3-048F315882C1}">
      <dgm:prSet/>
      <dgm:spPr/>
      <dgm:t>
        <a:bodyPr/>
        <a:lstStyle/>
        <a:p>
          <a:endParaRPr lang="es-ES"/>
        </a:p>
      </dgm:t>
    </dgm:pt>
    <dgm:pt modelId="{E4C10E03-130D-4073-ADFB-8931A07E2350}" type="sibTrans" cxnId="{C636017E-7F50-465A-B7E3-048F315882C1}">
      <dgm:prSet/>
      <dgm:spPr/>
      <dgm:t>
        <a:bodyPr/>
        <a:lstStyle/>
        <a:p>
          <a:endParaRPr lang="es-ES"/>
        </a:p>
      </dgm:t>
    </dgm:pt>
    <dgm:pt modelId="{B93052D6-8F88-469C-8A00-55496ADF1A09}">
      <dgm:prSet/>
      <dgm:spPr/>
      <dgm:t>
        <a:bodyPr/>
        <a:lstStyle/>
        <a:p>
          <a:r>
            <a:rPr lang="es-ES" dirty="0"/>
            <a:t>Auditoría Interna</a:t>
          </a:r>
        </a:p>
      </dgm:t>
    </dgm:pt>
    <dgm:pt modelId="{1213D662-6738-4D67-A106-891E96AB1E06}" type="parTrans" cxnId="{588AB5E2-E364-4D76-AB11-92F636021709}">
      <dgm:prSet/>
      <dgm:spPr/>
      <dgm:t>
        <a:bodyPr/>
        <a:lstStyle/>
        <a:p>
          <a:endParaRPr lang="es-ES"/>
        </a:p>
      </dgm:t>
    </dgm:pt>
    <dgm:pt modelId="{E711DA95-FB7A-4F62-B710-B500BDA140DB}" type="sibTrans" cxnId="{588AB5E2-E364-4D76-AB11-92F636021709}">
      <dgm:prSet/>
      <dgm:spPr/>
      <dgm:t>
        <a:bodyPr/>
        <a:lstStyle/>
        <a:p>
          <a:endParaRPr lang="es-ES"/>
        </a:p>
      </dgm:t>
    </dgm:pt>
    <dgm:pt modelId="{928F6B33-1A92-415B-8BD1-ED4CA5D9C447}">
      <dgm:prSet/>
      <dgm:spPr/>
      <dgm:t>
        <a:bodyPr/>
        <a:lstStyle/>
        <a:p>
          <a:r>
            <a:rPr lang="es-ES" dirty="0"/>
            <a:t>Logro de los objetivos</a:t>
          </a:r>
        </a:p>
      </dgm:t>
    </dgm:pt>
    <dgm:pt modelId="{7FA67F53-9B84-4CF2-885B-2D65812EC3E1}" type="parTrans" cxnId="{59B26CE9-FDA4-43D4-B9BC-2CE99CC04BDA}">
      <dgm:prSet/>
      <dgm:spPr/>
      <dgm:t>
        <a:bodyPr/>
        <a:lstStyle/>
        <a:p>
          <a:endParaRPr lang="es-ES"/>
        </a:p>
      </dgm:t>
    </dgm:pt>
    <dgm:pt modelId="{E188D43C-2C24-44E8-8769-7E6845DD3444}" type="sibTrans" cxnId="{59B26CE9-FDA4-43D4-B9BC-2CE99CC04BDA}">
      <dgm:prSet/>
      <dgm:spPr/>
      <dgm:t>
        <a:bodyPr/>
        <a:lstStyle/>
        <a:p>
          <a:endParaRPr lang="es-ES"/>
        </a:p>
      </dgm:t>
    </dgm:pt>
    <dgm:pt modelId="{1009E183-740A-3841-9AB9-10F4B4933BC8}" type="pres">
      <dgm:prSet presAssocID="{6838B93D-AF55-6948-B32B-AB9B3E3B424F}" presName="rootnode" presStyleCnt="0">
        <dgm:presLayoutVars>
          <dgm:chMax/>
          <dgm:chPref/>
          <dgm:dir val="rev"/>
          <dgm:animLvl val="lvl"/>
        </dgm:presLayoutVars>
      </dgm:prSet>
      <dgm:spPr/>
      <dgm:t>
        <a:bodyPr/>
        <a:lstStyle/>
        <a:p>
          <a:endParaRPr lang="es-ES"/>
        </a:p>
      </dgm:t>
    </dgm:pt>
    <dgm:pt modelId="{CC324ABD-96E6-406D-A609-4CB341B47449}" type="pres">
      <dgm:prSet presAssocID="{928F6B33-1A92-415B-8BD1-ED4CA5D9C447}" presName="composite" presStyleCnt="0"/>
      <dgm:spPr/>
    </dgm:pt>
    <dgm:pt modelId="{6E8F4DF9-B05C-486D-AAE0-25092DD098B5}" type="pres">
      <dgm:prSet presAssocID="{928F6B33-1A92-415B-8BD1-ED4CA5D9C447}" presName="LShape" presStyleLbl="alignNode1" presStyleIdx="0" presStyleCnt="5"/>
      <dgm:spPr/>
    </dgm:pt>
    <dgm:pt modelId="{1EE0F696-C49E-4985-8E6D-BF2350A49716}" type="pres">
      <dgm:prSet presAssocID="{928F6B33-1A92-415B-8BD1-ED4CA5D9C447}" presName="ParentText" presStyleLbl="revTx" presStyleIdx="0" presStyleCnt="3">
        <dgm:presLayoutVars>
          <dgm:chMax val="0"/>
          <dgm:chPref val="0"/>
          <dgm:bulletEnabled val="1"/>
        </dgm:presLayoutVars>
      </dgm:prSet>
      <dgm:spPr/>
      <dgm:t>
        <a:bodyPr/>
        <a:lstStyle/>
        <a:p>
          <a:endParaRPr lang="es-ES"/>
        </a:p>
      </dgm:t>
    </dgm:pt>
    <dgm:pt modelId="{1EC8289E-156C-4CA4-8EB6-D1674AFB2E0E}" type="pres">
      <dgm:prSet presAssocID="{928F6B33-1A92-415B-8BD1-ED4CA5D9C447}" presName="Triangle" presStyleLbl="alignNode1" presStyleIdx="1" presStyleCnt="5"/>
      <dgm:spPr/>
    </dgm:pt>
    <dgm:pt modelId="{A88A4B9A-9562-4AC4-A99B-F219212CBADA}" type="pres">
      <dgm:prSet presAssocID="{E188D43C-2C24-44E8-8769-7E6845DD3444}" presName="sibTrans" presStyleCnt="0"/>
      <dgm:spPr/>
    </dgm:pt>
    <dgm:pt modelId="{6616F59C-0103-4B4D-AE27-5AAF5E90B681}" type="pres">
      <dgm:prSet presAssocID="{E188D43C-2C24-44E8-8769-7E6845DD3444}" presName="space" presStyleCnt="0"/>
      <dgm:spPr/>
    </dgm:pt>
    <dgm:pt modelId="{9D4A6BAE-09CB-46E7-A2B0-A73627F0863C}" type="pres">
      <dgm:prSet presAssocID="{AC8C052E-2F3E-4DB4-8F72-B2547650134C}" presName="composite" presStyleCnt="0"/>
      <dgm:spPr/>
    </dgm:pt>
    <dgm:pt modelId="{1357906C-5DCA-44F6-8AFE-0FD029A0BA59}" type="pres">
      <dgm:prSet presAssocID="{AC8C052E-2F3E-4DB4-8F72-B2547650134C}" presName="LShape" presStyleLbl="alignNode1" presStyleIdx="2" presStyleCnt="5"/>
      <dgm:spPr/>
    </dgm:pt>
    <dgm:pt modelId="{3F8EE40F-8DD7-46E9-8B5A-F9247805E9C9}" type="pres">
      <dgm:prSet presAssocID="{AC8C052E-2F3E-4DB4-8F72-B2547650134C}" presName="ParentText" presStyleLbl="revTx" presStyleIdx="1" presStyleCnt="3">
        <dgm:presLayoutVars>
          <dgm:chMax val="0"/>
          <dgm:chPref val="0"/>
          <dgm:bulletEnabled val="1"/>
        </dgm:presLayoutVars>
      </dgm:prSet>
      <dgm:spPr/>
      <dgm:t>
        <a:bodyPr/>
        <a:lstStyle/>
        <a:p>
          <a:endParaRPr lang="es-ES"/>
        </a:p>
      </dgm:t>
    </dgm:pt>
    <dgm:pt modelId="{8B56F10B-E6DC-446F-AFF4-DEEBFBC41AB5}" type="pres">
      <dgm:prSet presAssocID="{AC8C052E-2F3E-4DB4-8F72-B2547650134C}" presName="Triangle" presStyleLbl="alignNode1" presStyleIdx="3" presStyleCnt="5"/>
      <dgm:spPr/>
    </dgm:pt>
    <dgm:pt modelId="{C44EC736-08F3-4C2D-92BD-65994E79DC3A}" type="pres">
      <dgm:prSet presAssocID="{E4C10E03-130D-4073-ADFB-8931A07E2350}" presName="sibTrans" presStyleCnt="0"/>
      <dgm:spPr/>
    </dgm:pt>
    <dgm:pt modelId="{F19FB25A-17B7-4566-93B2-2E6264C35B7E}" type="pres">
      <dgm:prSet presAssocID="{E4C10E03-130D-4073-ADFB-8931A07E2350}" presName="space" presStyleCnt="0"/>
      <dgm:spPr/>
    </dgm:pt>
    <dgm:pt modelId="{3EA5A862-1548-4DBE-BEF5-9C9A6618FE0C}" type="pres">
      <dgm:prSet presAssocID="{B93052D6-8F88-469C-8A00-55496ADF1A09}" presName="composite" presStyleCnt="0"/>
      <dgm:spPr/>
    </dgm:pt>
    <dgm:pt modelId="{A5DD5C66-C721-40A1-BFDA-801EEF79D3E2}" type="pres">
      <dgm:prSet presAssocID="{B93052D6-8F88-469C-8A00-55496ADF1A09}" presName="LShape" presStyleLbl="alignNode1" presStyleIdx="4" presStyleCnt="5"/>
      <dgm:spPr/>
    </dgm:pt>
    <dgm:pt modelId="{358BA5F5-6EB8-44AB-986F-29C70B71CAB3}" type="pres">
      <dgm:prSet presAssocID="{B93052D6-8F88-469C-8A00-55496ADF1A09}" presName="ParentText" presStyleLbl="revTx" presStyleIdx="2" presStyleCnt="3">
        <dgm:presLayoutVars>
          <dgm:chMax val="0"/>
          <dgm:chPref val="0"/>
          <dgm:bulletEnabled val="1"/>
        </dgm:presLayoutVars>
      </dgm:prSet>
      <dgm:spPr/>
      <dgm:t>
        <a:bodyPr/>
        <a:lstStyle/>
        <a:p>
          <a:endParaRPr lang="es-ES"/>
        </a:p>
      </dgm:t>
    </dgm:pt>
  </dgm:ptLst>
  <dgm:cxnLst>
    <dgm:cxn modelId="{588AB5E2-E364-4D76-AB11-92F636021709}" srcId="{6838B93D-AF55-6948-B32B-AB9B3E3B424F}" destId="{B93052D6-8F88-469C-8A00-55496ADF1A09}" srcOrd="2" destOrd="0" parTransId="{1213D662-6738-4D67-A106-891E96AB1E06}" sibTransId="{E711DA95-FB7A-4F62-B710-B500BDA140DB}"/>
    <dgm:cxn modelId="{BEC08271-5616-4EAE-8206-B3186F93559E}" type="presOf" srcId="{AC8C052E-2F3E-4DB4-8F72-B2547650134C}" destId="{3F8EE40F-8DD7-46E9-8B5A-F9247805E9C9}" srcOrd="0" destOrd="0" presId="urn:microsoft.com/office/officeart/2009/3/layout/StepUpProcess"/>
    <dgm:cxn modelId="{C636017E-7F50-465A-B7E3-048F315882C1}" srcId="{6838B93D-AF55-6948-B32B-AB9B3E3B424F}" destId="{AC8C052E-2F3E-4DB4-8F72-B2547650134C}" srcOrd="1" destOrd="0" parTransId="{440882C1-BA08-48AA-BC84-2CBEBEFF58E5}" sibTransId="{E4C10E03-130D-4073-ADFB-8931A07E2350}"/>
    <dgm:cxn modelId="{CA76482E-5651-4943-845B-9C406F2498EF}" type="presOf" srcId="{B93052D6-8F88-469C-8A00-55496ADF1A09}" destId="{358BA5F5-6EB8-44AB-986F-29C70B71CAB3}" srcOrd="0" destOrd="0" presId="urn:microsoft.com/office/officeart/2009/3/layout/StepUpProcess"/>
    <dgm:cxn modelId="{E9991DF1-27C3-2148-83FA-E409D089BB2C}" type="presOf" srcId="{6838B93D-AF55-6948-B32B-AB9B3E3B424F}" destId="{1009E183-740A-3841-9AB9-10F4B4933BC8}" srcOrd="0" destOrd="0" presId="urn:microsoft.com/office/officeart/2009/3/layout/StepUpProcess"/>
    <dgm:cxn modelId="{6C48FBFD-F13C-481F-AF47-11E7A5564EC3}" type="presOf" srcId="{928F6B33-1A92-415B-8BD1-ED4CA5D9C447}" destId="{1EE0F696-C49E-4985-8E6D-BF2350A49716}" srcOrd="0" destOrd="0" presId="urn:microsoft.com/office/officeart/2009/3/layout/StepUpProcess"/>
    <dgm:cxn modelId="{59B26CE9-FDA4-43D4-B9BC-2CE99CC04BDA}" srcId="{6838B93D-AF55-6948-B32B-AB9B3E3B424F}" destId="{928F6B33-1A92-415B-8BD1-ED4CA5D9C447}" srcOrd="0" destOrd="0" parTransId="{7FA67F53-9B84-4CF2-885B-2D65812EC3E1}" sibTransId="{E188D43C-2C24-44E8-8769-7E6845DD3444}"/>
    <dgm:cxn modelId="{F1A1BE38-C136-4A25-AFFB-599E15ACF92D}" type="presParOf" srcId="{1009E183-740A-3841-9AB9-10F4B4933BC8}" destId="{CC324ABD-96E6-406D-A609-4CB341B47449}" srcOrd="0" destOrd="0" presId="urn:microsoft.com/office/officeart/2009/3/layout/StepUpProcess"/>
    <dgm:cxn modelId="{8B313E5A-A436-4C90-A3D2-7EBB773DE529}" type="presParOf" srcId="{CC324ABD-96E6-406D-A609-4CB341B47449}" destId="{6E8F4DF9-B05C-486D-AAE0-25092DD098B5}" srcOrd="0" destOrd="0" presId="urn:microsoft.com/office/officeart/2009/3/layout/StepUpProcess"/>
    <dgm:cxn modelId="{0E99D0B8-B543-40DF-BA89-580D4B81AC0A}" type="presParOf" srcId="{CC324ABD-96E6-406D-A609-4CB341B47449}" destId="{1EE0F696-C49E-4985-8E6D-BF2350A49716}" srcOrd="1" destOrd="0" presId="urn:microsoft.com/office/officeart/2009/3/layout/StepUpProcess"/>
    <dgm:cxn modelId="{D98DE419-7B0D-432B-9127-F95BAD601493}" type="presParOf" srcId="{CC324ABD-96E6-406D-A609-4CB341B47449}" destId="{1EC8289E-156C-4CA4-8EB6-D1674AFB2E0E}" srcOrd="2" destOrd="0" presId="urn:microsoft.com/office/officeart/2009/3/layout/StepUpProcess"/>
    <dgm:cxn modelId="{F517C6BF-0B68-49D0-A42A-5FC164E7414E}" type="presParOf" srcId="{1009E183-740A-3841-9AB9-10F4B4933BC8}" destId="{A88A4B9A-9562-4AC4-A99B-F219212CBADA}" srcOrd="1" destOrd="0" presId="urn:microsoft.com/office/officeart/2009/3/layout/StepUpProcess"/>
    <dgm:cxn modelId="{B7503D5F-2228-4D0B-8943-58F1B87D7D4E}" type="presParOf" srcId="{A88A4B9A-9562-4AC4-A99B-F219212CBADA}" destId="{6616F59C-0103-4B4D-AE27-5AAF5E90B681}" srcOrd="0" destOrd="0" presId="urn:microsoft.com/office/officeart/2009/3/layout/StepUpProcess"/>
    <dgm:cxn modelId="{5C801349-EA04-4A26-BB80-FC20AC1B1408}" type="presParOf" srcId="{1009E183-740A-3841-9AB9-10F4B4933BC8}" destId="{9D4A6BAE-09CB-46E7-A2B0-A73627F0863C}" srcOrd="2" destOrd="0" presId="urn:microsoft.com/office/officeart/2009/3/layout/StepUpProcess"/>
    <dgm:cxn modelId="{8624649A-AC62-4C42-9D4F-C514EBACE7FA}" type="presParOf" srcId="{9D4A6BAE-09CB-46E7-A2B0-A73627F0863C}" destId="{1357906C-5DCA-44F6-8AFE-0FD029A0BA59}" srcOrd="0" destOrd="0" presId="urn:microsoft.com/office/officeart/2009/3/layout/StepUpProcess"/>
    <dgm:cxn modelId="{70590796-2D63-46C1-B484-CA558D8F0426}" type="presParOf" srcId="{9D4A6BAE-09CB-46E7-A2B0-A73627F0863C}" destId="{3F8EE40F-8DD7-46E9-8B5A-F9247805E9C9}" srcOrd="1" destOrd="0" presId="urn:microsoft.com/office/officeart/2009/3/layout/StepUpProcess"/>
    <dgm:cxn modelId="{89E453F9-F0AF-439B-AE8C-88E4AA316130}" type="presParOf" srcId="{9D4A6BAE-09CB-46E7-A2B0-A73627F0863C}" destId="{8B56F10B-E6DC-446F-AFF4-DEEBFBC41AB5}" srcOrd="2" destOrd="0" presId="urn:microsoft.com/office/officeart/2009/3/layout/StepUpProcess"/>
    <dgm:cxn modelId="{5377C7B4-0182-4473-BF96-CBF87EAC4124}" type="presParOf" srcId="{1009E183-740A-3841-9AB9-10F4B4933BC8}" destId="{C44EC736-08F3-4C2D-92BD-65994E79DC3A}" srcOrd="3" destOrd="0" presId="urn:microsoft.com/office/officeart/2009/3/layout/StepUpProcess"/>
    <dgm:cxn modelId="{ACB5256C-6DB3-4881-8DC5-74E019065FA5}" type="presParOf" srcId="{C44EC736-08F3-4C2D-92BD-65994E79DC3A}" destId="{F19FB25A-17B7-4566-93B2-2E6264C35B7E}" srcOrd="0" destOrd="0" presId="urn:microsoft.com/office/officeart/2009/3/layout/StepUpProcess"/>
    <dgm:cxn modelId="{1BE4A901-4E24-4C65-A710-0FAC9D43343E}" type="presParOf" srcId="{1009E183-740A-3841-9AB9-10F4B4933BC8}" destId="{3EA5A862-1548-4DBE-BEF5-9C9A6618FE0C}" srcOrd="4" destOrd="0" presId="urn:microsoft.com/office/officeart/2009/3/layout/StepUpProcess"/>
    <dgm:cxn modelId="{308408CB-95F6-4B83-8191-CB0F4D960C2E}" type="presParOf" srcId="{3EA5A862-1548-4DBE-BEF5-9C9A6618FE0C}" destId="{A5DD5C66-C721-40A1-BFDA-801EEF79D3E2}" srcOrd="0" destOrd="0" presId="urn:microsoft.com/office/officeart/2009/3/layout/StepUpProcess"/>
    <dgm:cxn modelId="{02DFA8C8-E35E-4116-8DDA-2B6C4DAB3836}" type="presParOf" srcId="{3EA5A862-1548-4DBE-BEF5-9C9A6618FE0C}" destId="{358BA5F5-6EB8-44AB-986F-29C70B71CAB3}"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D25127-1993-2248-809D-3787DF5659E6}"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_tradnl"/>
        </a:p>
      </dgm:t>
    </dgm:pt>
    <dgm:pt modelId="{A2FD2755-B7CC-864C-B32A-6D316F1729E2}">
      <dgm:prSet phldrT="[Texto]" custT="1"/>
      <dgm:spPr/>
      <dgm:t>
        <a:bodyPr/>
        <a:lstStyle/>
        <a:p>
          <a:r>
            <a:rPr lang="es-ES_tradnl" sz="1000" dirty="0">
              <a:latin typeface="Arial" charset="0"/>
              <a:ea typeface="Arial" charset="0"/>
              <a:cs typeface="Arial" charset="0"/>
            </a:rPr>
            <a:t>Medio de soporte y herramienta efectiva de seguridad </a:t>
          </a:r>
          <a:r>
            <a:rPr lang="es-ES_tradnl" sz="1000" dirty="0" err="1">
              <a:latin typeface="Arial" charset="0"/>
              <a:ea typeface="Arial" charset="0"/>
              <a:cs typeface="Arial" charset="0"/>
            </a:rPr>
            <a:t>razonabe</a:t>
          </a:r>
          <a:endParaRPr lang="es-ES_tradnl" sz="1000" dirty="0">
            <a:latin typeface="Arial" charset="0"/>
            <a:ea typeface="Arial" charset="0"/>
            <a:cs typeface="Arial" charset="0"/>
          </a:endParaRPr>
        </a:p>
      </dgm:t>
    </dgm:pt>
    <dgm:pt modelId="{23C6DC5F-EACF-234D-8BA8-FD23F96E3F98}" type="parTrans" cxnId="{3F3E9282-5A69-2B49-8DA5-133C573EDA25}">
      <dgm:prSet/>
      <dgm:spPr/>
      <dgm:t>
        <a:bodyPr/>
        <a:lstStyle/>
        <a:p>
          <a:endParaRPr lang="es-ES_tradnl" sz="1100">
            <a:latin typeface="Arial" charset="0"/>
            <a:ea typeface="Arial" charset="0"/>
            <a:cs typeface="Arial" charset="0"/>
          </a:endParaRPr>
        </a:p>
      </dgm:t>
    </dgm:pt>
    <dgm:pt modelId="{7EF40534-B102-7544-9D2B-A2F1C319EC44}" type="sibTrans" cxnId="{3F3E9282-5A69-2B49-8DA5-133C573EDA25}">
      <dgm:prSet/>
      <dgm:spPr/>
      <dgm:t>
        <a:bodyPr/>
        <a:lstStyle/>
        <a:p>
          <a:endParaRPr lang="es-ES_tradnl" sz="1100">
            <a:latin typeface="Arial" charset="0"/>
            <a:ea typeface="Arial" charset="0"/>
            <a:cs typeface="Arial" charset="0"/>
          </a:endParaRPr>
        </a:p>
      </dgm:t>
    </dgm:pt>
    <dgm:pt modelId="{F5DC9238-6032-EC4B-B435-D3EDB4047463}">
      <dgm:prSet phldrT="[Texto]" custT="1"/>
      <dgm:spPr/>
      <dgm:t>
        <a:bodyPr/>
        <a:lstStyle/>
        <a:p>
          <a:r>
            <a:rPr lang="es-ES_tradnl" sz="1000" dirty="0">
              <a:latin typeface="Arial" charset="0"/>
              <a:ea typeface="Arial" charset="0"/>
              <a:cs typeface="Arial" charset="0"/>
            </a:rPr>
            <a:t>Consecución de objetivos</a:t>
          </a:r>
        </a:p>
      </dgm:t>
    </dgm:pt>
    <dgm:pt modelId="{DA4DE311-6056-A54F-9B8B-3727F28B3350}" type="parTrans" cxnId="{7501043A-987E-364D-97F9-DA20FC0017B9}">
      <dgm:prSet/>
      <dgm:spPr/>
      <dgm:t>
        <a:bodyPr/>
        <a:lstStyle/>
        <a:p>
          <a:endParaRPr lang="es-ES_tradnl" sz="1100">
            <a:latin typeface="Arial" charset="0"/>
            <a:ea typeface="Arial" charset="0"/>
            <a:cs typeface="Arial" charset="0"/>
          </a:endParaRPr>
        </a:p>
      </dgm:t>
    </dgm:pt>
    <dgm:pt modelId="{D36E5FF1-1CA2-A248-B157-A6BEF8216629}" type="sibTrans" cxnId="{7501043A-987E-364D-97F9-DA20FC0017B9}">
      <dgm:prSet/>
      <dgm:spPr/>
      <dgm:t>
        <a:bodyPr/>
        <a:lstStyle/>
        <a:p>
          <a:endParaRPr lang="es-ES_tradnl" sz="1100">
            <a:latin typeface="Arial" charset="0"/>
            <a:ea typeface="Arial" charset="0"/>
            <a:cs typeface="Arial" charset="0"/>
          </a:endParaRPr>
        </a:p>
      </dgm:t>
    </dgm:pt>
    <dgm:pt modelId="{083C3C30-0EF6-0D4A-A3D2-897A7F8E9A56}">
      <dgm:prSet phldrT="[Texto]" custT="1"/>
      <dgm:spPr/>
      <dgm:t>
        <a:bodyPr/>
        <a:lstStyle/>
        <a:p>
          <a:r>
            <a:rPr lang="es-ES_tradnl" sz="1000" dirty="0">
              <a:latin typeface="Arial" charset="0"/>
              <a:ea typeface="Arial" charset="0"/>
              <a:cs typeface="Arial" charset="0"/>
            </a:rPr>
            <a:t>Detectar y prevenir riesgos empresariales.</a:t>
          </a:r>
        </a:p>
      </dgm:t>
    </dgm:pt>
    <dgm:pt modelId="{BC587305-7696-584E-B489-587CFEF71498}" type="parTrans" cxnId="{275777C9-20DC-6C41-8F3A-0398CFD5FAD1}">
      <dgm:prSet/>
      <dgm:spPr/>
      <dgm:t>
        <a:bodyPr/>
        <a:lstStyle/>
        <a:p>
          <a:endParaRPr lang="es-ES_tradnl" sz="1100">
            <a:latin typeface="Arial" charset="0"/>
            <a:ea typeface="Arial" charset="0"/>
            <a:cs typeface="Arial" charset="0"/>
          </a:endParaRPr>
        </a:p>
      </dgm:t>
    </dgm:pt>
    <dgm:pt modelId="{3A7EEFD0-9989-3A49-818A-5926D8438DC1}" type="sibTrans" cxnId="{275777C9-20DC-6C41-8F3A-0398CFD5FAD1}">
      <dgm:prSet/>
      <dgm:spPr/>
      <dgm:t>
        <a:bodyPr/>
        <a:lstStyle/>
        <a:p>
          <a:endParaRPr lang="es-ES_tradnl" sz="1100">
            <a:latin typeface="Arial" charset="0"/>
            <a:ea typeface="Arial" charset="0"/>
            <a:cs typeface="Arial" charset="0"/>
          </a:endParaRPr>
        </a:p>
      </dgm:t>
    </dgm:pt>
    <dgm:pt modelId="{FF115AD3-BB2D-4967-8917-BF9186C51103}">
      <dgm:prSet phldrT="[Texto]" custT="1"/>
      <dgm:spPr/>
      <dgm:t>
        <a:bodyPr/>
        <a:lstStyle/>
        <a:p>
          <a:r>
            <a:rPr lang="es-ES_tradnl" sz="1000" dirty="0">
              <a:latin typeface="Arial" charset="0"/>
              <a:ea typeface="Arial" charset="0"/>
              <a:cs typeface="Arial" charset="0"/>
            </a:rPr>
            <a:t>Ajustarse a las necesidades de cada empresa.</a:t>
          </a:r>
        </a:p>
      </dgm:t>
    </dgm:pt>
    <dgm:pt modelId="{4265565A-CFC0-41A6-8725-10AEADA282A5}" type="parTrans" cxnId="{4A309100-1B31-44AE-B1EE-22FBF3F09493}">
      <dgm:prSet/>
      <dgm:spPr/>
      <dgm:t>
        <a:bodyPr/>
        <a:lstStyle/>
        <a:p>
          <a:endParaRPr lang="es-ES"/>
        </a:p>
      </dgm:t>
    </dgm:pt>
    <dgm:pt modelId="{3B674C4E-49B7-469B-A230-44D20621BA0A}" type="sibTrans" cxnId="{4A309100-1B31-44AE-B1EE-22FBF3F09493}">
      <dgm:prSet/>
      <dgm:spPr/>
      <dgm:t>
        <a:bodyPr/>
        <a:lstStyle/>
        <a:p>
          <a:endParaRPr lang="es-ES"/>
        </a:p>
      </dgm:t>
    </dgm:pt>
    <dgm:pt modelId="{89E3221D-0DAA-402B-B02A-1706B8CCC78B}" type="pres">
      <dgm:prSet presAssocID="{23D25127-1993-2248-809D-3787DF5659E6}" presName="theList" presStyleCnt="0">
        <dgm:presLayoutVars>
          <dgm:dir/>
          <dgm:animLvl val="lvl"/>
          <dgm:resizeHandles val="exact"/>
        </dgm:presLayoutVars>
      </dgm:prSet>
      <dgm:spPr/>
      <dgm:t>
        <a:bodyPr/>
        <a:lstStyle/>
        <a:p>
          <a:endParaRPr lang="es-ES"/>
        </a:p>
      </dgm:t>
    </dgm:pt>
    <dgm:pt modelId="{E1E6844D-C28F-44F0-8E8F-D0C9B377D6CC}" type="pres">
      <dgm:prSet presAssocID="{A2FD2755-B7CC-864C-B32A-6D316F1729E2}" presName="compNode" presStyleCnt="0"/>
      <dgm:spPr/>
    </dgm:pt>
    <dgm:pt modelId="{6E2C032F-E926-4E82-982E-E1D1D7C4440E}" type="pres">
      <dgm:prSet presAssocID="{A2FD2755-B7CC-864C-B32A-6D316F1729E2}" presName="aNode" presStyleLbl="bgShp" presStyleIdx="0" presStyleCnt="1"/>
      <dgm:spPr/>
      <dgm:t>
        <a:bodyPr/>
        <a:lstStyle/>
        <a:p>
          <a:endParaRPr lang="es-ES"/>
        </a:p>
      </dgm:t>
    </dgm:pt>
    <dgm:pt modelId="{9BE64211-CD7A-46AC-8A1E-F0850C51F7D8}" type="pres">
      <dgm:prSet presAssocID="{A2FD2755-B7CC-864C-B32A-6D316F1729E2}" presName="textNode" presStyleLbl="bgShp" presStyleIdx="0" presStyleCnt="1"/>
      <dgm:spPr/>
      <dgm:t>
        <a:bodyPr/>
        <a:lstStyle/>
        <a:p>
          <a:endParaRPr lang="es-ES"/>
        </a:p>
      </dgm:t>
    </dgm:pt>
    <dgm:pt modelId="{C2DDB7C7-E158-4A8B-8815-5B61A369A224}" type="pres">
      <dgm:prSet presAssocID="{A2FD2755-B7CC-864C-B32A-6D316F1729E2}" presName="compChildNode" presStyleCnt="0"/>
      <dgm:spPr/>
    </dgm:pt>
    <dgm:pt modelId="{001A748D-C2B9-4B36-8C34-6280CA4899CB}" type="pres">
      <dgm:prSet presAssocID="{A2FD2755-B7CC-864C-B32A-6D316F1729E2}" presName="theInnerList" presStyleCnt="0"/>
      <dgm:spPr/>
    </dgm:pt>
    <dgm:pt modelId="{61AAD6AA-F285-40A6-B64D-2F192E51136A}" type="pres">
      <dgm:prSet presAssocID="{F5DC9238-6032-EC4B-B435-D3EDB4047463}" presName="childNode" presStyleLbl="node1" presStyleIdx="0" presStyleCnt="3">
        <dgm:presLayoutVars>
          <dgm:bulletEnabled val="1"/>
        </dgm:presLayoutVars>
      </dgm:prSet>
      <dgm:spPr/>
      <dgm:t>
        <a:bodyPr/>
        <a:lstStyle/>
        <a:p>
          <a:endParaRPr lang="es-ES"/>
        </a:p>
      </dgm:t>
    </dgm:pt>
    <dgm:pt modelId="{DF968B93-33AF-4BD2-B99D-BEBD0A9D2331}" type="pres">
      <dgm:prSet presAssocID="{F5DC9238-6032-EC4B-B435-D3EDB4047463}" presName="aSpace2" presStyleCnt="0"/>
      <dgm:spPr/>
    </dgm:pt>
    <dgm:pt modelId="{39927D25-2B30-45DA-A05D-862C63D75765}" type="pres">
      <dgm:prSet presAssocID="{083C3C30-0EF6-0D4A-A3D2-897A7F8E9A56}" presName="childNode" presStyleLbl="node1" presStyleIdx="1" presStyleCnt="3">
        <dgm:presLayoutVars>
          <dgm:bulletEnabled val="1"/>
        </dgm:presLayoutVars>
      </dgm:prSet>
      <dgm:spPr/>
      <dgm:t>
        <a:bodyPr/>
        <a:lstStyle/>
        <a:p>
          <a:endParaRPr lang="es-ES"/>
        </a:p>
      </dgm:t>
    </dgm:pt>
    <dgm:pt modelId="{FE101945-FAF3-4F8E-BDE6-7F7BDC987F55}" type="pres">
      <dgm:prSet presAssocID="{083C3C30-0EF6-0D4A-A3D2-897A7F8E9A56}" presName="aSpace2" presStyleCnt="0"/>
      <dgm:spPr/>
    </dgm:pt>
    <dgm:pt modelId="{8D6DB934-2734-48A5-81A9-60754DDEEF88}" type="pres">
      <dgm:prSet presAssocID="{FF115AD3-BB2D-4967-8917-BF9186C51103}" presName="childNode" presStyleLbl="node1" presStyleIdx="2" presStyleCnt="3">
        <dgm:presLayoutVars>
          <dgm:bulletEnabled val="1"/>
        </dgm:presLayoutVars>
      </dgm:prSet>
      <dgm:spPr/>
      <dgm:t>
        <a:bodyPr/>
        <a:lstStyle/>
        <a:p>
          <a:endParaRPr lang="es-ES"/>
        </a:p>
      </dgm:t>
    </dgm:pt>
  </dgm:ptLst>
  <dgm:cxnLst>
    <dgm:cxn modelId="{59F194AF-3EAC-4E00-A014-D9ACF21AA446}" type="presOf" srcId="{A2FD2755-B7CC-864C-B32A-6D316F1729E2}" destId="{9BE64211-CD7A-46AC-8A1E-F0850C51F7D8}" srcOrd="1" destOrd="0" presId="urn:microsoft.com/office/officeart/2005/8/layout/lProcess2"/>
    <dgm:cxn modelId="{41EB9B74-1DEE-4A98-B5F1-C9B8258C245B}" type="presOf" srcId="{FF115AD3-BB2D-4967-8917-BF9186C51103}" destId="{8D6DB934-2734-48A5-81A9-60754DDEEF88}" srcOrd="0" destOrd="0" presId="urn:microsoft.com/office/officeart/2005/8/layout/lProcess2"/>
    <dgm:cxn modelId="{3F3E9282-5A69-2B49-8DA5-133C573EDA25}" srcId="{23D25127-1993-2248-809D-3787DF5659E6}" destId="{A2FD2755-B7CC-864C-B32A-6D316F1729E2}" srcOrd="0" destOrd="0" parTransId="{23C6DC5F-EACF-234D-8BA8-FD23F96E3F98}" sibTransId="{7EF40534-B102-7544-9D2B-A2F1C319EC44}"/>
    <dgm:cxn modelId="{656AAAB6-9F15-48FF-A4C8-CD8CFA417303}" type="presOf" srcId="{083C3C30-0EF6-0D4A-A3D2-897A7F8E9A56}" destId="{39927D25-2B30-45DA-A05D-862C63D75765}" srcOrd="0" destOrd="0" presId="urn:microsoft.com/office/officeart/2005/8/layout/lProcess2"/>
    <dgm:cxn modelId="{7501043A-987E-364D-97F9-DA20FC0017B9}" srcId="{A2FD2755-B7CC-864C-B32A-6D316F1729E2}" destId="{F5DC9238-6032-EC4B-B435-D3EDB4047463}" srcOrd="0" destOrd="0" parTransId="{DA4DE311-6056-A54F-9B8B-3727F28B3350}" sibTransId="{D36E5FF1-1CA2-A248-B157-A6BEF8216629}"/>
    <dgm:cxn modelId="{4F42A178-BF0D-4EA1-9BC0-B9D8AA17AB46}" type="presOf" srcId="{F5DC9238-6032-EC4B-B435-D3EDB4047463}" destId="{61AAD6AA-F285-40A6-B64D-2F192E51136A}" srcOrd="0" destOrd="0" presId="urn:microsoft.com/office/officeart/2005/8/layout/lProcess2"/>
    <dgm:cxn modelId="{A7B274A5-48B8-4960-95EF-0493338C27C7}" type="presOf" srcId="{A2FD2755-B7CC-864C-B32A-6D316F1729E2}" destId="{6E2C032F-E926-4E82-982E-E1D1D7C4440E}" srcOrd="0" destOrd="0" presId="urn:microsoft.com/office/officeart/2005/8/layout/lProcess2"/>
    <dgm:cxn modelId="{FDD10145-26C1-4C5B-B040-C3063CCFF10B}" type="presOf" srcId="{23D25127-1993-2248-809D-3787DF5659E6}" destId="{89E3221D-0DAA-402B-B02A-1706B8CCC78B}" srcOrd="0" destOrd="0" presId="urn:microsoft.com/office/officeart/2005/8/layout/lProcess2"/>
    <dgm:cxn modelId="{4A309100-1B31-44AE-B1EE-22FBF3F09493}" srcId="{A2FD2755-B7CC-864C-B32A-6D316F1729E2}" destId="{FF115AD3-BB2D-4967-8917-BF9186C51103}" srcOrd="2" destOrd="0" parTransId="{4265565A-CFC0-41A6-8725-10AEADA282A5}" sibTransId="{3B674C4E-49B7-469B-A230-44D20621BA0A}"/>
    <dgm:cxn modelId="{275777C9-20DC-6C41-8F3A-0398CFD5FAD1}" srcId="{A2FD2755-B7CC-864C-B32A-6D316F1729E2}" destId="{083C3C30-0EF6-0D4A-A3D2-897A7F8E9A56}" srcOrd="1" destOrd="0" parTransId="{BC587305-7696-584E-B489-587CFEF71498}" sibTransId="{3A7EEFD0-9989-3A49-818A-5926D8438DC1}"/>
    <dgm:cxn modelId="{CFEF1634-26C7-4D80-AD8F-1E6BADB44263}" type="presParOf" srcId="{89E3221D-0DAA-402B-B02A-1706B8CCC78B}" destId="{E1E6844D-C28F-44F0-8E8F-D0C9B377D6CC}" srcOrd="0" destOrd="0" presId="urn:microsoft.com/office/officeart/2005/8/layout/lProcess2"/>
    <dgm:cxn modelId="{5371970D-AAF4-42E7-B436-732B339D50A3}" type="presParOf" srcId="{E1E6844D-C28F-44F0-8E8F-D0C9B377D6CC}" destId="{6E2C032F-E926-4E82-982E-E1D1D7C4440E}" srcOrd="0" destOrd="0" presId="urn:microsoft.com/office/officeart/2005/8/layout/lProcess2"/>
    <dgm:cxn modelId="{C621F703-322D-4951-97AF-8AE4EC451EFF}" type="presParOf" srcId="{E1E6844D-C28F-44F0-8E8F-D0C9B377D6CC}" destId="{9BE64211-CD7A-46AC-8A1E-F0850C51F7D8}" srcOrd="1" destOrd="0" presId="urn:microsoft.com/office/officeart/2005/8/layout/lProcess2"/>
    <dgm:cxn modelId="{BC30EF3A-0484-465C-A565-53C1A55C94C1}" type="presParOf" srcId="{E1E6844D-C28F-44F0-8E8F-D0C9B377D6CC}" destId="{C2DDB7C7-E158-4A8B-8815-5B61A369A224}" srcOrd="2" destOrd="0" presId="urn:microsoft.com/office/officeart/2005/8/layout/lProcess2"/>
    <dgm:cxn modelId="{F1FE4E76-5990-4836-9D4C-014BC1DDDC17}" type="presParOf" srcId="{C2DDB7C7-E158-4A8B-8815-5B61A369A224}" destId="{001A748D-C2B9-4B36-8C34-6280CA4899CB}" srcOrd="0" destOrd="0" presId="urn:microsoft.com/office/officeart/2005/8/layout/lProcess2"/>
    <dgm:cxn modelId="{8FAD65B4-EB3C-4580-AE6E-5F4129819AD0}" type="presParOf" srcId="{001A748D-C2B9-4B36-8C34-6280CA4899CB}" destId="{61AAD6AA-F285-40A6-B64D-2F192E51136A}" srcOrd="0" destOrd="0" presId="urn:microsoft.com/office/officeart/2005/8/layout/lProcess2"/>
    <dgm:cxn modelId="{B268C249-5E6A-4941-8A2B-B2AE8798A013}" type="presParOf" srcId="{001A748D-C2B9-4B36-8C34-6280CA4899CB}" destId="{DF968B93-33AF-4BD2-B99D-BEBD0A9D2331}" srcOrd="1" destOrd="0" presId="urn:microsoft.com/office/officeart/2005/8/layout/lProcess2"/>
    <dgm:cxn modelId="{584B85E2-82AD-4020-806D-E5ACE0C1DB35}" type="presParOf" srcId="{001A748D-C2B9-4B36-8C34-6280CA4899CB}" destId="{39927D25-2B30-45DA-A05D-862C63D75765}" srcOrd="2" destOrd="0" presId="urn:microsoft.com/office/officeart/2005/8/layout/lProcess2"/>
    <dgm:cxn modelId="{F57FC052-13A0-46A2-82C7-615D7AA49181}" type="presParOf" srcId="{001A748D-C2B9-4B36-8C34-6280CA4899CB}" destId="{FE101945-FAF3-4F8E-BDE6-7F7BDC987F55}" srcOrd="3" destOrd="0" presId="urn:microsoft.com/office/officeart/2005/8/layout/lProcess2"/>
    <dgm:cxn modelId="{615A6392-ADA9-42BF-A63A-409406980B6A}" type="presParOf" srcId="{001A748D-C2B9-4B36-8C34-6280CA4899CB}" destId="{8D6DB934-2734-48A5-81A9-60754DDEEF88}" srcOrd="4"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FB5684-2285-B84D-8440-5CD1DF25D4A4}" type="doc">
      <dgm:prSet loTypeId="urn:microsoft.com/office/officeart/2009/layout/CircleArrowProcess" loCatId="" qsTypeId="urn:microsoft.com/office/officeart/2005/8/quickstyle/simple4" qsCatId="simple" csTypeId="urn:microsoft.com/office/officeart/2005/8/colors/colorful2" csCatId="colorful" phldr="1"/>
      <dgm:spPr/>
      <dgm:t>
        <a:bodyPr/>
        <a:lstStyle/>
        <a:p>
          <a:endParaRPr lang="es-ES_tradnl"/>
        </a:p>
      </dgm:t>
    </dgm:pt>
    <dgm:pt modelId="{776A0DAD-4A22-1E4B-90F2-1B10177A75A0}">
      <dgm:prSet phldrT="[Texto]" custT="1"/>
      <dgm:spPr/>
      <dgm:t>
        <a:bodyPr/>
        <a:lstStyle/>
        <a:p>
          <a:r>
            <a:rPr lang="es-ES_tradnl" sz="800" dirty="0"/>
            <a:t>Nivel de vida óptimo</a:t>
          </a:r>
        </a:p>
      </dgm:t>
    </dgm:pt>
    <dgm:pt modelId="{99C7D77B-0EF6-E24C-8063-1C32DD5D974C}" type="parTrans" cxnId="{5C3A57C5-A7DF-694C-A00A-E01FC3B6D575}">
      <dgm:prSet/>
      <dgm:spPr/>
      <dgm:t>
        <a:bodyPr/>
        <a:lstStyle/>
        <a:p>
          <a:endParaRPr lang="es-ES_tradnl" sz="800"/>
        </a:p>
      </dgm:t>
    </dgm:pt>
    <dgm:pt modelId="{B97D7BC0-8E4A-884B-AC64-4334B4FD78D6}" type="sibTrans" cxnId="{5C3A57C5-A7DF-694C-A00A-E01FC3B6D575}">
      <dgm:prSet/>
      <dgm:spPr/>
      <dgm:t>
        <a:bodyPr/>
        <a:lstStyle/>
        <a:p>
          <a:endParaRPr lang="es-ES_tradnl" sz="800"/>
        </a:p>
      </dgm:t>
    </dgm:pt>
    <dgm:pt modelId="{62173497-CBB7-DC40-94B4-69801FFD2EAD}">
      <dgm:prSet phldrT="[Texto]" custT="1"/>
      <dgm:spPr/>
      <dgm:t>
        <a:bodyPr/>
        <a:lstStyle/>
        <a:p>
          <a:r>
            <a:rPr lang="es-ES_tradnl" sz="800" dirty="0"/>
            <a:t>No es la cantidad de ingresos percibidos</a:t>
          </a:r>
        </a:p>
      </dgm:t>
    </dgm:pt>
    <dgm:pt modelId="{9E013B41-A9DB-7049-B2F8-7D17B5F59980}" type="parTrans" cxnId="{EF336654-FB85-9F4B-8DDE-22E33FD9A84B}">
      <dgm:prSet/>
      <dgm:spPr/>
      <dgm:t>
        <a:bodyPr/>
        <a:lstStyle/>
        <a:p>
          <a:endParaRPr lang="es-ES_tradnl" sz="800"/>
        </a:p>
      </dgm:t>
    </dgm:pt>
    <dgm:pt modelId="{20C5DB11-A1BF-5844-BDA6-F0504F986D59}" type="sibTrans" cxnId="{EF336654-FB85-9F4B-8DDE-22E33FD9A84B}">
      <dgm:prSet/>
      <dgm:spPr/>
      <dgm:t>
        <a:bodyPr/>
        <a:lstStyle/>
        <a:p>
          <a:endParaRPr lang="es-ES_tradnl" sz="800"/>
        </a:p>
      </dgm:t>
    </dgm:pt>
    <dgm:pt modelId="{9BBC4AEC-2734-A443-9E8D-C64EBE840133}">
      <dgm:prSet phldrT="[Texto]" custT="1"/>
      <dgm:spPr/>
      <dgm:t>
        <a:bodyPr/>
        <a:lstStyle/>
        <a:p>
          <a:r>
            <a:rPr lang="es-ES_tradnl" sz="800" dirty="0"/>
            <a:t>Sino el número de bienes y servicios que puedan adquirir</a:t>
          </a:r>
        </a:p>
      </dgm:t>
    </dgm:pt>
    <dgm:pt modelId="{00D3F483-322D-394C-BF93-7594E6B0A28E}" type="parTrans" cxnId="{8EB25415-6C7D-DD47-AA91-87951F9BF291}">
      <dgm:prSet/>
      <dgm:spPr/>
      <dgm:t>
        <a:bodyPr/>
        <a:lstStyle/>
        <a:p>
          <a:endParaRPr lang="es-ES_tradnl" sz="800"/>
        </a:p>
      </dgm:t>
    </dgm:pt>
    <dgm:pt modelId="{CC5FAD73-8D2A-B442-84AB-8C3785B7500D}" type="sibTrans" cxnId="{8EB25415-6C7D-DD47-AA91-87951F9BF291}">
      <dgm:prSet/>
      <dgm:spPr/>
      <dgm:t>
        <a:bodyPr/>
        <a:lstStyle/>
        <a:p>
          <a:endParaRPr lang="es-ES_tradnl" sz="800"/>
        </a:p>
      </dgm:t>
    </dgm:pt>
    <dgm:pt modelId="{08225CC7-2D6D-AC4B-AA98-213D9C3049C7}" type="pres">
      <dgm:prSet presAssocID="{62FB5684-2285-B84D-8440-5CD1DF25D4A4}" presName="Name0" presStyleCnt="0">
        <dgm:presLayoutVars>
          <dgm:chMax val="7"/>
          <dgm:chPref val="7"/>
          <dgm:dir/>
          <dgm:animLvl val="lvl"/>
        </dgm:presLayoutVars>
      </dgm:prSet>
      <dgm:spPr/>
      <dgm:t>
        <a:bodyPr/>
        <a:lstStyle/>
        <a:p>
          <a:endParaRPr lang="es-ES"/>
        </a:p>
      </dgm:t>
    </dgm:pt>
    <dgm:pt modelId="{83C8D65A-2972-4940-86A8-D0ACA8EFB3C4}" type="pres">
      <dgm:prSet presAssocID="{776A0DAD-4A22-1E4B-90F2-1B10177A75A0}" presName="Accent1" presStyleCnt="0"/>
      <dgm:spPr/>
    </dgm:pt>
    <dgm:pt modelId="{03AEBBC0-7128-0148-8B45-6881BD4E2479}" type="pres">
      <dgm:prSet presAssocID="{776A0DAD-4A22-1E4B-90F2-1B10177A75A0}" presName="Accent" presStyleLbl="node1" presStyleIdx="0" presStyleCnt="3"/>
      <dgm:spPr/>
    </dgm:pt>
    <dgm:pt modelId="{58196D18-875C-DC4F-A997-204222B4F9BF}" type="pres">
      <dgm:prSet presAssocID="{776A0DAD-4A22-1E4B-90F2-1B10177A75A0}" presName="Parent1" presStyleLbl="revTx" presStyleIdx="0" presStyleCnt="3">
        <dgm:presLayoutVars>
          <dgm:chMax val="1"/>
          <dgm:chPref val="1"/>
          <dgm:bulletEnabled val="1"/>
        </dgm:presLayoutVars>
      </dgm:prSet>
      <dgm:spPr/>
      <dgm:t>
        <a:bodyPr/>
        <a:lstStyle/>
        <a:p>
          <a:endParaRPr lang="es-ES"/>
        </a:p>
      </dgm:t>
    </dgm:pt>
    <dgm:pt modelId="{514763A5-B356-9A4C-90FE-134A350C27CF}" type="pres">
      <dgm:prSet presAssocID="{62173497-CBB7-DC40-94B4-69801FFD2EAD}" presName="Accent2" presStyleCnt="0"/>
      <dgm:spPr/>
    </dgm:pt>
    <dgm:pt modelId="{3B0606AF-7F9F-0541-9B64-CBF5C9112A0E}" type="pres">
      <dgm:prSet presAssocID="{62173497-CBB7-DC40-94B4-69801FFD2EAD}" presName="Accent" presStyleLbl="node1" presStyleIdx="1" presStyleCnt="3"/>
      <dgm:spPr/>
    </dgm:pt>
    <dgm:pt modelId="{10486618-528E-024E-A655-139EEDAFA801}" type="pres">
      <dgm:prSet presAssocID="{62173497-CBB7-DC40-94B4-69801FFD2EAD}" presName="Parent2" presStyleLbl="revTx" presStyleIdx="1" presStyleCnt="3" custLinFactNeighborX="-9197" custLinFactNeighborY="-3595">
        <dgm:presLayoutVars>
          <dgm:chMax val="1"/>
          <dgm:chPref val="1"/>
          <dgm:bulletEnabled val="1"/>
        </dgm:presLayoutVars>
      </dgm:prSet>
      <dgm:spPr/>
      <dgm:t>
        <a:bodyPr/>
        <a:lstStyle/>
        <a:p>
          <a:endParaRPr lang="es-ES"/>
        </a:p>
      </dgm:t>
    </dgm:pt>
    <dgm:pt modelId="{7DAAEEC1-76AF-6143-A8FD-A2F1973E629F}" type="pres">
      <dgm:prSet presAssocID="{9BBC4AEC-2734-A443-9E8D-C64EBE840133}" presName="Accent3" presStyleCnt="0"/>
      <dgm:spPr/>
    </dgm:pt>
    <dgm:pt modelId="{0835F586-60D5-C044-8A8A-6B86F3F0C16A}" type="pres">
      <dgm:prSet presAssocID="{9BBC4AEC-2734-A443-9E8D-C64EBE840133}" presName="Accent" presStyleLbl="node1" presStyleIdx="2" presStyleCnt="3"/>
      <dgm:spPr/>
    </dgm:pt>
    <dgm:pt modelId="{C8F7A3DE-3850-654D-BE6B-87F797080EFF}" type="pres">
      <dgm:prSet presAssocID="{9BBC4AEC-2734-A443-9E8D-C64EBE840133}" presName="Parent3" presStyleLbl="revTx" presStyleIdx="2" presStyleCnt="3">
        <dgm:presLayoutVars>
          <dgm:chMax val="1"/>
          <dgm:chPref val="1"/>
          <dgm:bulletEnabled val="1"/>
        </dgm:presLayoutVars>
      </dgm:prSet>
      <dgm:spPr/>
      <dgm:t>
        <a:bodyPr/>
        <a:lstStyle/>
        <a:p>
          <a:endParaRPr lang="es-ES"/>
        </a:p>
      </dgm:t>
    </dgm:pt>
  </dgm:ptLst>
  <dgm:cxnLst>
    <dgm:cxn modelId="{6060B7C4-0785-4748-9FBC-7C26A553225C}" type="presOf" srcId="{62173497-CBB7-DC40-94B4-69801FFD2EAD}" destId="{10486618-528E-024E-A655-139EEDAFA801}" srcOrd="0" destOrd="0" presId="urn:microsoft.com/office/officeart/2009/layout/CircleArrowProcess"/>
    <dgm:cxn modelId="{5BB2DA25-6D17-0142-97E1-223119B33D93}" type="presOf" srcId="{9BBC4AEC-2734-A443-9E8D-C64EBE840133}" destId="{C8F7A3DE-3850-654D-BE6B-87F797080EFF}" srcOrd="0" destOrd="0" presId="urn:microsoft.com/office/officeart/2009/layout/CircleArrowProcess"/>
    <dgm:cxn modelId="{EF336654-FB85-9F4B-8DDE-22E33FD9A84B}" srcId="{62FB5684-2285-B84D-8440-5CD1DF25D4A4}" destId="{62173497-CBB7-DC40-94B4-69801FFD2EAD}" srcOrd="1" destOrd="0" parTransId="{9E013B41-A9DB-7049-B2F8-7D17B5F59980}" sibTransId="{20C5DB11-A1BF-5844-BDA6-F0504F986D59}"/>
    <dgm:cxn modelId="{724518ED-01B3-C645-8419-49B47A9BE527}" type="presOf" srcId="{776A0DAD-4A22-1E4B-90F2-1B10177A75A0}" destId="{58196D18-875C-DC4F-A997-204222B4F9BF}" srcOrd="0" destOrd="0" presId="urn:microsoft.com/office/officeart/2009/layout/CircleArrowProcess"/>
    <dgm:cxn modelId="{31F3AA58-C59A-9642-85EC-D8FB0B5F9FF8}" type="presOf" srcId="{62FB5684-2285-B84D-8440-5CD1DF25D4A4}" destId="{08225CC7-2D6D-AC4B-AA98-213D9C3049C7}" srcOrd="0" destOrd="0" presId="urn:microsoft.com/office/officeart/2009/layout/CircleArrowProcess"/>
    <dgm:cxn modelId="{8EB25415-6C7D-DD47-AA91-87951F9BF291}" srcId="{62FB5684-2285-B84D-8440-5CD1DF25D4A4}" destId="{9BBC4AEC-2734-A443-9E8D-C64EBE840133}" srcOrd="2" destOrd="0" parTransId="{00D3F483-322D-394C-BF93-7594E6B0A28E}" sibTransId="{CC5FAD73-8D2A-B442-84AB-8C3785B7500D}"/>
    <dgm:cxn modelId="{5C3A57C5-A7DF-694C-A00A-E01FC3B6D575}" srcId="{62FB5684-2285-B84D-8440-5CD1DF25D4A4}" destId="{776A0DAD-4A22-1E4B-90F2-1B10177A75A0}" srcOrd="0" destOrd="0" parTransId="{99C7D77B-0EF6-E24C-8063-1C32DD5D974C}" sibTransId="{B97D7BC0-8E4A-884B-AC64-4334B4FD78D6}"/>
    <dgm:cxn modelId="{DADAA628-74E9-9941-88F8-05CD272CAA13}" type="presParOf" srcId="{08225CC7-2D6D-AC4B-AA98-213D9C3049C7}" destId="{83C8D65A-2972-4940-86A8-D0ACA8EFB3C4}" srcOrd="0" destOrd="0" presId="urn:microsoft.com/office/officeart/2009/layout/CircleArrowProcess"/>
    <dgm:cxn modelId="{DD3C3C55-6BD0-3E43-AE61-482A596D8904}" type="presParOf" srcId="{83C8D65A-2972-4940-86A8-D0ACA8EFB3C4}" destId="{03AEBBC0-7128-0148-8B45-6881BD4E2479}" srcOrd="0" destOrd="0" presId="urn:microsoft.com/office/officeart/2009/layout/CircleArrowProcess"/>
    <dgm:cxn modelId="{42F6D2E4-3FD1-6044-B288-C72EE255E8C5}" type="presParOf" srcId="{08225CC7-2D6D-AC4B-AA98-213D9C3049C7}" destId="{58196D18-875C-DC4F-A997-204222B4F9BF}" srcOrd="1" destOrd="0" presId="urn:microsoft.com/office/officeart/2009/layout/CircleArrowProcess"/>
    <dgm:cxn modelId="{F76CA8E4-D5DE-A644-B044-9D86C2A8A643}" type="presParOf" srcId="{08225CC7-2D6D-AC4B-AA98-213D9C3049C7}" destId="{514763A5-B356-9A4C-90FE-134A350C27CF}" srcOrd="2" destOrd="0" presId="urn:microsoft.com/office/officeart/2009/layout/CircleArrowProcess"/>
    <dgm:cxn modelId="{540295B3-5B85-014F-ADF2-CD16427C5858}" type="presParOf" srcId="{514763A5-B356-9A4C-90FE-134A350C27CF}" destId="{3B0606AF-7F9F-0541-9B64-CBF5C9112A0E}" srcOrd="0" destOrd="0" presId="urn:microsoft.com/office/officeart/2009/layout/CircleArrowProcess"/>
    <dgm:cxn modelId="{3E005D56-AC77-844B-A300-563D66CADD48}" type="presParOf" srcId="{08225CC7-2D6D-AC4B-AA98-213D9C3049C7}" destId="{10486618-528E-024E-A655-139EEDAFA801}" srcOrd="3" destOrd="0" presId="urn:microsoft.com/office/officeart/2009/layout/CircleArrowProcess"/>
    <dgm:cxn modelId="{5B9F24E5-B29B-6144-8B6C-BDD0B87B4794}" type="presParOf" srcId="{08225CC7-2D6D-AC4B-AA98-213D9C3049C7}" destId="{7DAAEEC1-76AF-6143-A8FD-A2F1973E629F}" srcOrd="4" destOrd="0" presId="urn:microsoft.com/office/officeart/2009/layout/CircleArrowProcess"/>
    <dgm:cxn modelId="{E79864A0-1C8E-4745-B00F-6DA0C423F09F}" type="presParOf" srcId="{7DAAEEC1-76AF-6143-A8FD-A2F1973E629F}" destId="{0835F586-60D5-C044-8A8A-6B86F3F0C16A}" srcOrd="0" destOrd="0" presId="urn:microsoft.com/office/officeart/2009/layout/CircleArrowProcess"/>
    <dgm:cxn modelId="{028B4EE1-798D-AD40-BDD1-5DEDAD6A0171}" type="presParOf" srcId="{08225CC7-2D6D-AC4B-AA98-213D9C3049C7}" destId="{C8F7A3DE-3850-654D-BE6B-87F797080EF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3CDE4-9ED6-482E-9CF2-1E2C9A2B3553}">
      <dsp:nvSpPr>
        <dsp:cNvPr id="0" name=""/>
        <dsp:cNvSpPr/>
      </dsp:nvSpPr>
      <dsp:spPr>
        <a:xfrm>
          <a:off x="0" y="494569"/>
          <a:ext cx="7602583" cy="989139"/>
        </a:xfrm>
        <a:prstGeom prst="roundRect">
          <a:avLst>
            <a:gd name="adj" fmla="val 10000"/>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Arial" panose="020B0604020202020204" pitchFamily="34" charset="0"/>
              <a:cs typeface="Arial" panose="020B0604020202020204" pitchFamily="34" charset="0"/>
            </a:rPr>
            <a:t>Determinar la incidencia que tiene el sistema de control interno en la prevención de riesgos de fraudes de las pequeñas y medianas empresas (Pymes) del sector comercial al por mayor y menor del Distrito Metropolitano de Quito año 2020</a:t>
          </a:r>
          <a:r>
            <a:rPr lang="es-ES" sz="1000" kern="1200" dirty="0">
              <a:solidFill>
                <a:schemeClr val="tx1"/>
              </a:solidFill>
              <a:latin typeface="Arial" panose="020B0604020202020204" pitchFamily="34" charset="0"/>
              <a:cs typeface="Arial" panose="020B0604020202020204" pitchFamily="34" charset="0"/>
            </a:rPr>
            <a:t>.</a:t>
          </a:r>
          <a:endParaRPr lang="es-ES_tradnl" sz="1000" kern="1200" dirty="0">
            <a:solidFill>
              <a:schemeClr val="tx1"/>
            </a:solidFill>
            <a:latin typeface="Arial" charset="0"/>
            <a:ea typeface="Arial" charset="0"/>
            <a:cs typeface="Arial" charset="0"/>
          </a:endParaRPr>
        </a:p>
      </dsp:txBody>
      <dsp:txXfrm>
        <a:off x="28971" y="523540"/>
        <a:ext cx="7544641" cy="9311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EBBC0-7128-0148-8B45-6881BD4E2479}">
      <dsp:nvSpPr>
        <dsp:cNvPr id="0" name=""/>
        <dsp:cNvSpPr/>
      </dsp:nvSpPr>
      <dsp:spPr>
        <a:xfrm>
          <a:off x="764396" y="340670"/>
          <a:ext cx="1322849" cy="1323051"/>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196D18-875C-DC4F-A997-204222B4F9BF}">
      <dsp:nvSpPr>
        <dsp:cNvPr id="0" name=""/>
        <dsp:cNvSpPr/>
      </dsp:nvSpPr>
      <dsp:spPr>
        <a:xfrm>
          <a:off x="1056789" y="818331"/>
          <a:ext cx="735082" cy="36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kern="1200" dirty="0">
              <a:solidFill>
                <a:schemeClr val="tx1"/>
              </a:solidFill>
              <a:latin typeface="Arial" panose="020B0604020202020204" pitchFamily="34" charset="0"/>
              <a:cs typeface="Arial" panose="020B0604020202020204" pitchFamily="34" charset="0"/>
            </a:rPr>
            <a:t>Salvaguardar y preservar los bienes</a:t>
          </a:r>
          <a:endParaRPr lang="es-ES_tradnl" sz="800" kern="1200" dirty="0"/>
        </a:p>
      </dsp:txBody>
      <dsp:txXfrm>
        <a:off x="1056789" y="818331"/>
        <a:ext cx="735082" cy="367453"/>
      </dsp:txXfrm>
    </dsp:sp>
    <dsp:sp modelId="{06C2C72A-F398-470B-844E-BE3FD61E42B9}">
      <dsp:nvSpPr>
        <dsp:cNvPr id="0" name=""/>
        <dsp:cNvSpPr/>
      </dsp:nvSpPr>
      <dsp:spPr>
        <a:xfrm>
          <a:off x="396979" y="1100861"/>
          <a:ext cx="1322849" cy="1323051"/>
        </a:xfrm>
        <a:prstGeom prst="leftCircularArrow">
          <a:avLst>
            <a:gd name="adj1" fmla="val 10980"/>
            <a:gd name="adj2" fmla="val 1142322"/>
            <a:gd name="adj3" fmla="val 6300000"/>
            <a:gd name="adj4" fmla="val 18900000"/>
            <a:gd name="adj5" fmla="val 12500"/>
          </a:avLst>
        </a:prstGeom>
        <a:gradFill rotWithShape="0">
          <a:gsLst>
            <a:gs pos="0">
              <a:schemeClr val="accent2">
                <a:hueOff val="-4533602"/>
                <a:satOff val="2618"/>
                <a:lumOff val="-4804"/>
                <a:alphaOff val="0"/>
                <a:shade val="51000"/>
                <a:satMod val="130000"/>
              </a:schemeClr>
            </a:gs>
            <a:gs pos="80000">
              <a:schemeClr val="accent2">
                <a:hueOff val="-4533602"/>
                <a:satOff val="2618"/>
                <a:lumOff val="-4804"/>
                <a:alphaOff val="0"/>
                <a:shade val="93000"/>
                <a:satMod val="130000"/>
              </a:schemeClr>
            </a:gs>
            <a:gs pos="100000">
              <a:schemeClr val="accent2">
                <a:hueOff val="-4533602"/>
                <a:satOff val="2618"/>
                <a:lumOff val="-48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F8A593-31DA-4D5B-AE61-4F6C14559A93}">
      <dsp:nvSpPr>
        <dsp:cNvPr id="0" name=""/>
        <dsp:cNvSpPr/>
      </dsp:nvSpPr>
      <dsp:spPr>
        <a:xfrm>
          <a:off x="690862" y="1582920"/>
          <a:ext cx="735082" cy="36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s-MX" sz="800" kern="1200" dirty="0">
              <a:solidFill>
                <a:schemeClr val="tx1"/>
              </a:solidFill>
              <a:latin typeface="Arial" panose="020B0604020202020204" pitchFamily="34" charset="0"/>
              <a:cs typeface="Arial" panose="020B0604020202020204" pitchFamily="34" charset="0"/>
            </a:rPr>
            <a:t>Evitar desembolsos indebidos</a:t>
          </a:r>
          <a:endParaRPr lang="es-EC" sz="800" kern="1200" dirty="0">
            <a:solidFill>
              <a:schemeClr val="tx1"/>
            </a:solidFill>
            <a:latin typeface="Arial" panose="020B0604020202020204" pitchFamily="34" charset="0"/>
            <a:cs typeface="Arial" panose="020B0604020202020204" pitchFamily="34" charset="0"/>
          </a:endParaRPr>
        </a:p>
      </dsp:txBody>
      <dsp:txXfrm>
        <a:off x="690862" y="1582920"/>
        <a:ext cx="735082" cy="367453"/>
      </dsp:txXfrm>
    </dsp:sp>
    <dsp:sp modelId="{E331019F-E733-43C2-A262-75C34C4D2EF3}">
      <dsp:nvSpPr>
        <dsp:cNvPr id="0" name=""/>
        <dsp:cNvSpPr/>
      </dsp:nvSpPr>
      <dsp:spPr>
        <a:xfrm>
          <a:off x="858548" y="1952022"/>
          <a:ext cx="1136532" cy="1136988"/>
        </a:xfrm>
        <a:prstGeom prst="blockArc">
          <a:avLst>
            <a:gd name="adj1" fmla="val 13500000"/>
            <a:gd name="adj2" fmla="val 10800000"/>
            <a:gd name="adj3" fmla="val 12740"/>
          </a:avLst>
        </a:prstGeom>
        <a:gradFill rotWithShape="0">
          <a:gsLst>
            <a:gs pos="0">
              <a:schemeClr val="accent2">
                <a:hueOff val="-9067203"/>
                <a:satOff val="5236"/>
                <a:lumOff val="-9607"/>
                <a:alphaOff val="0"/>
                <a:shade val="51000"/>
                <a:satMod val="130000"/>
              </a:schemeClr>
            </a:gs>
            <a:gs pos="80000">
              <a:schemeClr val="accent2">
                <a:hueOff val="-9067203"/>
                <a:satOff val="5236"/>
                <a:lumOff val="-9607"/>
                <a:alphaOff val="0"/>
                <a:shade val="93000"/>
                <a:satMod val="130000"/>
              </a:schemeClr>
            </a:gs>
            <a:gs pos="100000">
              <a:schemeClr val="accent2">
                <a:hueOff val="-9067203"/>
                <a:satOff val="5236"/>
                <a:lumOff val="-96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A9297-EFE5-484B-B75E-76AA56266C0A}">
      <dsp:nvSpPr>
        <dsp:cNvPr id="0" name=""/>
        <dsp:cNvSpPr/>
      </dsp:nvSpPr>
      <dsp:spPr>
        <a:xfrm>
          <a:off x="1058528" y="2348607"/>
          <a:ext cx="735082" cy="36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kern="1200" dirty="0"/>
            <a:t>ofrecer seguridad: no se contraerán obligaciones sin autorización</a:t>
          </a:r>
        </a:p>
      </dsp:txBody>
      <dsp:txXfrm>
        <a:off x="1058528" y="2348607"/>
        <a:ext cx="735082" cy="3674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15580-D99D-4DE8-8BBE-84A823BE2BC5}">
      <dsp:nvSpPr>
        <dsp:cNvPr id="0" name=""/>
        <dsp:cNvSpPr/>
      </dsp:nvSpPr>
      <dsp:spPr>
        <a:xfrm>
          <a:off x="-2899678" y="-446775"/>
          <a:ext cx="3459685" cy="3459685"/>
        </a:xfrm>
        <a:prstGeom prst="blockArc">
          <a:avLst>
            <a:gd name="adj1" fmla="val 18900000"/>
            <a:gd name="adj2" fmla="val 2700000"/>
            <a:gd name="adj3" fmla="val 62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EF161-8B4B-4FD6-B210-40EB2DB6C2B5}">
      <dsp:nvSpPr>
        <dsp:cNvPr id="0" name=""/>
        <dsp:cNvSpPr/>
      </dsp:nvSpPr>
      <dsp:spPr>
        <a:xfrm>
          <a:off x="360062" y="256613"/>
          <a:ext cx="3062989" cy="5132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74" tIns="27940" rIns="27940" bIns="27940" numCol="1" spcCol="1270" anchor="ctr" anchorCtr="0">
          <a:noAutofit/>
        </a:bodyPr>
        <a:lstStyle/>
        <a:p>
          <a:pPr lvl="0" algn="l" defTabSz="488950" rtl="0">
            <a:lnSpc>
              <a:spcPct val="90000"/>
            </a:lnSpc>
            <a:spcBef>
              <a:spcPct val="0"/>
            </a:spcBef>
            <a:spcAft>
              <a:spcPct val="35000"/>
            </a:spcAft>
          </a:pPr>
          <a:r>
            <a:rPr lang="es-MX" sz="1100" kern="1200" dirty="0"/>
            <a:t>Establecer medidas para corregir actividades</a:t>
          </a:r>
          <a:endParaRPr lang="es-EC" sz="1100" kern="1200" dirty="0"/>
        </a:p>
      </dsp:txBody>
      <dsp:txXfrm>
        <a:off x="360062" y="256613"/>
        <a:ext cx="3062989" cy="513227"/>
      </dsp:txXfrm>
    </dsp:sp>
    <dsp:sp modelId="{34EBC50C-980B-40A4-9DD7-69CBCA9C8B05}">
      <dsp:nvSpPr>
        <dsp:cNvPr id="0" name=""/>
        <dsp:cNvSpPr/>
      </dsp:nvSpPr>
      <dsp:spPr>
        <a:xfrm>
          <a:off x="39295" y="192460"/>
          <a:ext cx="641533" cy="6415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F7B032-6D89-44CD-AA95-5E2C9012FE14}">
      <dsp:nvSpPr>
        <dsp:cNvPr id="0" name=""/>
        <dsp:cNvSpPr/>
      </dsp:nvSpPr>
      <dsp:spPr>
        <a:xfrm>
          <a:off x="546620" y="1026454"/>
          <a:ext cx="2876431" cy="513227"/>
        </a:xfrm>
        <a:prstGeom prst="rect">
          <a:avLst/>
        </a:prstGeom>
        <a:gradFill rotWithShape="0">
          <a:gsLst>
            <a:gs pos="0">
              <a:schemeClr val="accent4">
                <a:hueOff val="4822484"/>
                <a:satOff val="-4333"/>
                <a:lumOff val="-686"/>
                <a:alphaOff val="0"/>
                <a:tint val="50000"/>
                <a:satMod val="300000"/>
              </a:schemeClr>
            </a:gs>
            <a:gs pos="35000">
              <a:schemeClr val="accent4">
                <a:hueOff val="4822484"/>
                <a:satOff val="-4333"/>
                <a:lumOff val="-686"/>
                <a:alphaOff val="0"/>
                <a:tint val="37000"/>
                <a:satMod val="300000"/>
              </a:schemeClr>
            </a:gs>
            <a:gs pos="100000">
              <a:schemeClr val="accent4">
                <a:hueOff val="4822484"/>
                <a:satOff val="-4333"/>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74" tIns="27940" rIns="27940" bIns="27940" numCol="1" spcCol="1270" anchor="ctr" anchorCtr="0">
          <a:noAutofit/>
        </a:bodyPr>
        <a:lstStyle/>
        <a:p>
          <a:pPr lvl="0" algn="l" defTabSz="488950" rtl="0">
            <a:lnSpc>
              <a:spcPct val="90000"/>
            </a:lnSpc>
            <a:spcBef>
              <a:spcPct val="0"/>
            </a:spcBef>
            <a:spcAft>
              <a:spcPct val="35000"/>
            </a:spcAft>
          </a:pPr>
          <a:r>
            <a:rPr lang="es-MX" sz="1100" kern="1200" dirty="0"/>
            <a:t>Alcanzar planes</a:t>
          </a:r>
          <a:endParaRPr lang="es-EC" sz="1100" kern="1200" dirty="0"/>
        </a:p>
      </dsp:txBody>
      <dsp:txXfrm>
        <a:off x="546620" y="1026454"/>
        <a:ext cx="2876431" cy="513227"/>
      </dsp:txXfrm>
    </dsp:sp>
    <dsp:sp modelId="{864057C5-5CE7-4FB1-AF97-2E799F98AA49}">
      <dsp:nvSpPr>
        <dsp:cNvPr id="0" name=""/>
        <dsp:cNvSpPr/>
      </dsp:nvSpPr>
      <dsp:spPr>
        <a:xfrm>
          <a:off x="225853" y="962300"/>
          <a:ext cx="641533" cy="6415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822484"/>
              <a:satOff val="-4333"/>
              <a:lumOff val="-686"/>
              <a:alphaOff val="0"/>
            </a:schemeClr>
          </a:solidFill>
          <a:prstDash val="solid"/>
        </a:ln>
        <a:effectLst/>
      </dsp:spPr>
      <dsp:style>
        <a:lnRef idx="1">
          <a:scrgbClr r="0" g="0" b="0"/>
        </a:lnRef>
        <a:fillRef idx="2">
          <a:scrgbClr r="0" g="0" b="0"/>
        </a:fillRef>
        <a:effectRef idx="0">
          <a:scrgbClr r="0" g="0" b="0"/>
        </a:effectRef>
        <a:fontRef idx="minor"/>
      </dsp:style>
    </dsp:sp>
    <dsp:sp modelId="{F7B15A46-F5F4-4E4A-ABF9-16BC688ED33C}">
      <dsp:nvSpPr>
        <dsp:cNvPr id="0" name=""/>
        <dsp:cNvSpPr/>
      </dsp:nvSpPr>
      <dsp:spPr>
        <a:xfrm>
          <a:off x="360062" y="1796294"/>
          <a:ext cx="3062989" cy="513227"/>
        </a:xfrm>
        <a:prstGeom prst="rect">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74" tIns="27940" rIns="27940" bIns="27940" numCol="1" spcCol="1270" anchor="ctr" anchorCtr="0">
          <a:noAutofit/>
        </a:bodyPr>
        <a:lstStyle/>
        <a:p>
          <a:pPr lvl="0" algn="l" defTabSz="488950" rtl="0">
            <a:lnSpc>
              <a:spcPct val="90000"/>
            </a:lnSpc>
            <a:spcBef>
              <a:spcPct val="0"/>
            </a:spcBef>
            <a:spcAft>
              <a:spcPct val="35000"/>
            </a:spcAft>
          </a:pPr>
          <a:r>
            <a:rPr lang="es-MX" sz="1100" kern="1200" dirty="0"/>
            <a:t>Determinando y analizando causas que pueden originar tal desviación (no vuelvan a presentarse)</a:t>
          </a:r>
          <a:endParaRPr lang="es-EC" sz="1100" kern="1200" dirty="0"/>
        </a:p>
      </dsp:txBody>
      <dsp:txXfrm>
        <a:off x="360062" y="1796294"/>
        <a:ext cx="3062989" cy="513227"/>
      </dsp:txXfrm>
    </dsp:sp>
    <dsp:sp modelId="{0F379B58-A520-43F5-A452-F0F3C2761785}">
      <dsp:nvSpPr>
        <dsp:cNvPr id="0" name=""/>
        <dsp:cNvSpPr/>
      </dsp:nvSpPr>
      <dsp:spPr>
        <a:xfrm>
          <a:off x="39295" y="1732141"/>
          <a:ext cx="641533" cy="6415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9644969"/>
              <a:satOff val="-8667"/>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A3CEA-B09E-4959-A07A-B5EE0B2B68B4}">
      <dsp:nvSpPr>
        <dsp:cNvPr id="0" name=""/>
        <dsp:cNvSpPr/>
      </dsp:nvSpPr>
      <dsp:spPr>
        <a:xfrm>
          <a:off x="26491" y="121347"/>
          <a:ext cx="1815740" cy="36050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b="1" kern="1200"/>
            <a:t>Objetivo</a:t>
          </a:r>
          <a:endParaRPr lang="es-EC" sz="1600" kern="1200"/>
        </a:p>
      </dsp:txBody>
      <dsp:txXfrm>
        <a:off x="37050" y="131906"/>
        <a:ext cx="1155310" cy="339390"/>
      </dsp:txXfrm>
    </dsp:sp>
    <dsp:sp modelId="{03ABD0E8-46B9-448C-83B8-9B07C57CCF7F}">
      <dsp:nvSpPr>
        <dsp:cNvPr id="0" name=""/>
        <dsp:cNvSpPr/>
      </dsp:nvSpPr>
      <dsp:spPr>
        <a:xfrm>
          <a:off x="112222" y="671022"/>
          <a:ext cx="1815740" cy="488859"/>
        </a:xfrm>
        <a:prstGeom prst="roundRect">
          <a:avLst>
            <a:gd name="adj" fmla="val 10000"/>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MX" sz="1200" kern="1200" dirty="0"/>
            <a:t>Ofrecer incentivos </a:t>
          </a:r>
          <a:endParaRPr lang="es-EC" sz="1200" kern="1200" dirty="0"/>
        </a:p>
      </dsp:txBody>
      <dsp:txXfrm>
        <a:off x="126540" y="685340"/>
        <a:ext cx="1219686" cy="460223"/>
      </dsp:txXfrm>
    </dsp:sp>
    <dsp:sp modelId="{75C79618-0904-4BB0-B60B-E8C606703666}">
      <dsp:nvSpPr>
        <dsp:cNvPr id="0" name=""/>
        <dsp:cNvSpPr/>
      </dsp:nvSpPr>
      <dsp:spPr>
        <a:xfrm>
          <a:off x="248212" y="1276383"/>
          <a:ext cx="1815740" cy="488859"/>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MX" sz="1200" kern="1200" dirty="0"/>
            <a:t>Aumentar la productividad</a:t>
          </a:r>
          <a:endParaRPr lang="es-EC" sz="1200" kern="1200" dirty="0"/>
        </a:p>
      </dsp:txBody>
      <dsp:txXfrm>
        <a:off x="262530" y="1290701"/>
        <a:ext cx="1219686" cy="460223"/>
      </dsp:txXfrm>
    </dsp:sp>
    <dsp:sp modelId="{CC27ECBA-E9F0-4FB9-9650-B3925CE21D15}">
      <dsp:nvSpPr>
        <dsp:cNvPr id="0" name=""/>
        <dsp:cNvSpPr/>
      </dsp:nvSpPr>
      <dsp:spPr>
        <a:xfrm>
          <a:off x="1352051" y="358200"/>
          <a:ext cx="407205" cy="407205"/>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S" sz="1900" kern="1200"/>
        </a:p>
      </dsp:txBody>
      <dsp:txXfrm>
        <a:off x="1443672" y="358200"/>
        <a:ext cx="223963" cy="306422"/>
      </dsp:txXfrm>
    </dsp:sp>
    <dsp:sp modelId="{06324027-E4BF-49CA-B5A7-FC92C154A191}">
      <dsp:nvSpPr>
        <dsp:cNvPr id="0" name=""/>
        <dsp:cNvSpPr/>
      </dsp:nvSpPr>
      <dsp:spPr>
        <a:xfrm>
          <a:off x="1512263" y="1084905"/>
          <a:ext cx="407205" cy="407205"/>
        </a:xfrm>
        <a:prstGeom prst="downArrow">
          <a:avLst>
            <a:gd name="adj1" fmla="val 55000"/>
            <a:gd name="adj2" fmla="val 45000"/>
          </a:avLst>
        </a:prstGeom>
        <a:solidFill>
          <a:schemeClr val="accent5">
            <a:tint val="40000"/>
            <a:alpha val="90000"/>
            <a:hueOff val="-14104897"/>
            <a:satOff val="26552"/>
            <a:lumOff val="4016"/>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S" sz="1900" kern="1200"/>
        </a:p>
      </dsp:txBody>
      <dsp:txXfrm>
        <a:off x="1603884" y="1084905"/>
        <a:ext cx="223963" cy="306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50363-7F6E-4571-A2AE-26F9E68665FE}">
      <dsp:nvSpPr>
        <dsp:cNvPr id="0" name=""/>
        <dsp:cNvSpPr/>
      </dsp:nvSpPr>
      <dsp:spPr>
        <a:xfrm>
          <a:off x="0" y="151435"/>
          <a:ext cx="1389296" cy="5791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a:t>No son suficientes para explicar el acto de fraude</a:t>
          </a:r>
        </a:p>
      </dsp:txBody>
      <dsp:txXfrm>
        <a:off x="28272" y="179707"/>
        <a:ext cx="1332752" cy="522606"/>
      </dsp:txXfrm>
    </dsp:sp>
    <dsp:sp modelId="{B15A0B26-D7CC-4E9E-8E30-C0E6880E1A9A}">
      <dsp:nvSpPr>
        <dsp:cNvPr id="0" name=""/>
        <dsp:cNvSpPr/>
      </dsp:nvSpPr>
      <dsp:spPr>
        <a:xfrm>
          <a:off x="0" y="762266"/>
          <a:ext cx="1389296" cy="579150"/>
        </a:xfrm>
        <a:prstGeom prst="roundRect">
          <a:avLst/>
        </a:prstGeom>
        <a:gradFill rotWithShape="0">
          <a:gsLst>
            <a:gs pos="0">
              <a:schemeClr val="accent2">
                <a:hueOff val="-9067203"/>
                <a:satOff val="5236"/>
                <a:lumOff val="-9607"/>
                <a:alphaOff val="0"/>
                <a:tint val="50000"/>
                <a:satMod val="300000"/>
              </a:schemeClr>
            </a:gs>
            <a:gs pos="35000">
              <a:schemeClr val="accent2">
                <a:hueOff val="-9067203"/>
                <a:satOff val="5236"/>
                <a:lumOff val="-9607"/>
                <a:alphaOff val="0"/>
                <a:tint val="37000"/>
                <a:satMod val="300000"/>
              </a:schemeClr>
            </a:gs>
            <a:gs pos="100000">
              <a:schemeClr val="accent2">
                <a:hueOff val="-9067203"/>
                <a:satOff val="5236"/>
                <a:lumOff val="-96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a:t>Necesidad de mejorar el modelo</a:t>
          </a:r>
        </a:p>
      </dsp:txBody>
      <dsp:txXfrm>
        <a:off x="28272" y="790538"/>
        <a:ext cx="1332752" cy="5226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A2AE9-CEED-477A-A18A-0A85365E514F}">
      <dsp:nvSpPr>
        <dsp:cNvPr id="0" name=""/>
        <dsp:cNvSpPr/>
      </dsp:nvSpPr>
      <dsp:spPr>
        <a:xfrm>
          <a:off x="0" y="728"/>
          <a:ext cx="1389296"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32918-1033-4768-B1C1-ABACC6E4F20C}">
      <dsp:nvSpPr>
        <dsp:cNvPr id="0" name=""/>
        <dsp:cNvSpPr/>
      </dsp:nvSpPr>
      <dsp:spPr>
        <a:xfrm>
          <a:off x="0" y="728"/>
          <a:ext cx="1389296" cy="497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s-ES" sz="800" kern="1200" dirty="0"/>
            <a:t>Conocer la probabilidad de que ocurran actos fraudulentos en distintos escenarios</a:t>
          </a:r>
          <a:endParaRPr lang="es-EC" sz="800" kern="1200" dirty="0"/>
        </a:p>
      </dsp:txBody>
      <dsp:txXfrm>
        <a:off x="0" y="728"/>
        <a:ext cx="1389296" cy="497131"/>
      </dsp:txXfrm>
    </dsp:sp>
    <dsp:sp modelId="{791358E3-9E12-48C8-92FD-AAD928E15C6C}">
      <dsp:nvSpPr>
        <dsp:cNvPr id="0" name=""/>
        <dsp:cNvSpPr/>
      </dsp:nvSpPr>
      <dsp:spPr>
        <a:xfrm>
          <a:off x="0" y="497860"/>
          <a:ext cx="1389296"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655C7-E15A-4629-9591-7A15E95ADCFD}">
      <dsp:nvSpPr>
        <dsp:cNvPr id="0" name=""/>
        <dsp:cNvSpPr/>
      </dsp:nvSpPr>
      <dsp:spPr>
        <a:xfrm>
          <a:off x="0" y="497860"/>
          <a:ext cx="1389296" cy="497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s-ES" sz="800" kern="1200" dirty="0"/>
            <a:t>No hay un perfil definitivo (difícil la predicción)</a:t>
          </a:r>
          <a:endParaRPr lang="es-EC" sz="800" kern="1200" dirty="0"/>
        </a:p>
      </dsp:txBody>
      <dsp:txXfrm>
        <a:off x="0" y="497860"/>
        <a:ext cx="1389296" cy="497131"/>
      </dsp:txXfrm>
    </dsp:sp>
    <dsp:sp modelId="{3A631B64-391C-4DA8-9216-4862913E6FF1}">
      <dsp:nvSpPr>
        <dsp:cNvPr id="0" name=""/>
        <dsp:cNvSpPr/>
      </dsp:nvSpPr>
      <dsp:spPr>
        <a:xfrm>
          <a:off x="0" y="994991"/>
          <a:ext cx="1389296"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CF81A-8410-4563-8B13-DD5E10984900}">
      <dsp:nvSpPr>
        <dsp:cNvPr id="0" name=""/>
        <dsp:cNvSpPr/>
      </dsp:nvSpPr>
      <dsp:spPr>
        <a:xfrm>
          <a:off x="0" y="994991"/>
          <a:ext cx="1389296" cy="497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s-ES" sz="800" kern="1200" dirty="0"/>
            <a:t>Diferentes escenarios en los que puede ocurrir actos de fraude</a:t>
          </a:r>
          <a:endParaRPr lang="es-EC" sz="800" kern="1200" dirty="0"/>
        </a:p>
      </dsp:txBody>
      <dsp:txXfrm>
        <a:off x="0" y="994991"/>
        <a:ext cx="1389296" cy="4971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5A75-F16E-461F-8CD3-69156F8146D1}">
      <dsp:nvSpPr>
        <dsp:cNvPr id="0" name=""/>
        <dsp:cNvSpPr/>
      </dsp:nvSpPr>
      <dsp:spPr>
        <a:xfrm>
          <a:off x="235" y="94969"/>
          <a:ext cx="859005" cy="42950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s-ES" sz="900" kern="1200" dirty="0"/>
            <a:t>Conducta moral: correcto o no</a:t>
          </a:r>
          <a:endParaRPr lang="es-EC" sz="900" kern="1200" dirty="0"/>
        </a:p>
      </dsp:txBody>
      <dsp:txXfrm>
        <a:off x="12815" y="107549"/>
        <a:ext cx="833845" cy="404342"/>
      </dsp:txXfrm>
    </dsp:sp>
    <dsp:sp modelId="{B7E9FB81-560A-456B-BCFB-102F5A30AAF3}">
      <dsp:nvSpPr>
        <dsp:cNvPr id="0" name=""/>
        <dsp:cNvSpPr/>
      </dsp:nvSpPr>
      <dsp:spPr>
        <a:xfrm>
          <a:off x="1073993" y="94969"/>
          <a:ext cx="859005" cy="429502"/>
        </a:xfrm>
        <a:prstGeom prst="roundRect">
          <a:avLst>
            <a:gd name="adj" fmla="val 10000"/>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s-ES" sz="900" kern="1200"/>
            <a:t>Emoción</a:t>
          </a:r>
          <a:endParaRPr lang="es-EC" sz="900" kern="1200" dirty="0"/>
        </a:p>
      </dsp:txBody>
      <dsp:txXfrm>
        <a:off x="1086573" y="107549"/>
        <a:ext cx="833845" cy="4043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F8D6-89EB-874E-B25F-936009FE430A}">
      <dsp:nvSpPr>
        <dsp:cNvPr id="0" name=""/>
        <dsp:cNvSpPr/>
      </dsp:nvSpPr>
      <dsp:spPr>
        <a:xfrm>
          <a:off x="0" y="0"/>
          <a:ext cx="3762972" cy="776303"/>
        </a:xfrm>
        <a:prstGeom prst="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_tradnl" sz="1200" b="1" kern="1200" dirty="0">
              <a:latin typeface="Arial" charset="0"/>
              <a:ea typeface="Arial" charset="0"/>
              <a:cs typeface="Arial" charset="0"/>
            </a:rPr>
            <a:t>Enfoque mixto</a:t>
          </a:r>
        </a:p>
      </dsp:txBody>
      <dsp:txXfrm>
        <a:off x="0" y="0"/>
        <a:ext cx="3762972" cy="419203"/>
      </dsp:txXfrm>
    </dsp:sp>
    <dsp:sp modelId="{0D831162-346F-D543-8E6D-66636AAB5519}">
      <dsp:nvSpPr>
        <dsp:cNvPr id="0" name=""/>
        <dsp:cNvSpPr/>
      </dsp:nvSpPr>
      <dsp:spPr>
        <a:xfrm>
          <a:off x="0" y="403677"/>
          <a:ext cx="1881486" cy="357099"/>
        </a:xfrm>
        <a:prstGeom prst="rect">
          <a:avLst/>
        </a:prstGeom>
        <a:solidFill>
          <a:schemeClr val="accent5">
            <a:lumMod val="40000"/>
            <a:lumOff val="60000"/>
            <a:alpha val="9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_tradnl" sz="1200" kern="1200" dirty="0">
              <a:latin typeface="Arial" charset="0"/>
              <a:ea typeface="Arial" charset="0"/>
              <a:cs typeface="Arial" charset="0"/>
            </a:rPr>
            <a:t>Cualitativo</a:t>
          </a:r>
        </a:p>
      </dsp:txBody>
      <dsp:txXfrm>
        <a:off x="0" y="403677"/>
        <a:ext cx="1881486" cy="357099"/>
      </dsp:txXfrm>
    </dsp:sp>
    <dsp:sp modelId="{A62FF0B1-E3D9-4A78-9E25-F5A8B6E95C4C}">
      <dsp:nvSpPr>
        <dsp:cNvPr id="0" name=""/>
        <dsp:cNvSpPr/>
      </dsp:nvSpPr>
      <dsp:spPr>
        <a:xfrm>
          <a:off x="1881486" y="403677"/>
          <a:ext cx="1881486" cy="357099"/>
        </a:xfrm>
        <a:prstGeom prst="rect">
          <a:avLst/>
        </a:prstGeom>
        <a:solidFill>
          <a:schemeClr val="accent5">
            <a:lumMod val="40000"/>
            <a:lumOff val="60000"/>
            <a:alpha val="90000"/>
          </a:schemeClr>
        </a:solidFill>
        <a:ln w="9525" cap="flat" cmpd="sng" algn="ctr">
          <a:solidFill>
            <a:schemeClr val="accent3">
              <a:tint val="40000"/>
              <a:alpha val="90000"/>
              <a:hueOff val="-5979172"/>
              <a:satOff val="-247"/>
              <a:lumOff val="8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_tradnl" sz="1200" kern="1200" dirty="0">
              <a:latin typeface="Arial" charset="0"/>
              <a:ea typeface="Arial" charset="0"/>
              <a:cs typeface="Arial" charset="0"/>
            </a:rPr>
            <a:t>Cuantitativo</a:t>
          </a:r>
        </a:p>
      </dsp:txBody>
      <dsp:txXfrm>
        <a:off x="1881486" y="403677"/>
        <a:ext cx="1881486" cy="3570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9EFD5-44B3-426F-BFA2-9BF231358DEA}">
      <dsp:nvSpPr>
        <dsp:cNvPr id="0" name=""/>
        <dsp:cNvSpPr/>
      </dsp:nvSpPr>
      <dsp:spPr>
        <a:xfrm>
          <a:off x="108" y="279219"/>
          <a:ext cx="1439943" cy="3599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b="1" kern="1200" dirty="0">
              <a:latin typeface="Arial" charset="0"/>
              <a:ea typeface="Arial" charset="0"/>
              <a:cs typeface="Arial" charset="0"/>
            </a:rPr>
            <a:t>Exploratoria</a:t>
          </a:r>
        </a:p>
      </dsp:txBody>
      <dsp:txXfrm>
        <a:off x="10652" y="289763"/>
        <a:ext cx="1418855" cy="338897"/>
      </dsp:txXfrm>
    </dsp:sp>
    <dsp:sp modelId="{CEA0E0AB-F3FE-4FF0-8109-AA646FFC6176}">
      <dsp:nvSpPr>
        <dsp:cNvPr id="0" name=""/>
        <dsp:cNvSpPr/>
      </dsp:nvSpPr>
      <dsp:spPr>
        <a:xfrm rot="5400000">
          <a:off x="688581" y="670704"/>
          <a:ext cx="62997" cy="6299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1B726-AACD-49F2-8839-C282A4C986B0}">
      <dsp:nvSpPr>
        <dsp:cNvPr id="0" name=""/>
        <dsp:cNvSpPr/>
      </dsp:nvSpPr>
      <dsp:spPr>
        <a:xfrm>
          <a:off x="108" y="765201"/>
          <a:ext cx="1439943" cy="35998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b="1" kern="1200" dirty="0">
              <a:latin typeface="Arial" charset="0"/>
              <a:ea typeface="Arial" charset="0"/>
              <a:cs typeface="Arial" charset="0"/>
            </a:rPr>
            <a:t>Descriptiva</a:t>
          </a:r>
        </a:p>
      </dsp:txBody>
      <dsp:txXfrm>
        <a:off x="10652" y="775745"/>
        <a:ext cx="1418855" cy="338897"/>
      </dsp:txXfrm>
    </dsp:sp>
    <dsp:sp modelId="{F8591946-D4A1-45EC-9C6B-23ED7E0A1696}">
      <dsp:nvSpPr>
        <dsp:cNvPr id="0" name=""/>
        <dsp:cNvSpPr/>
      </dsp:nvSpPr>
      <dsp:spPr>
        <a:xfrm rot="5400000">
          <a:off x="688581" y="1156685"/>
          <a:ext cx="62997" cy="62997"/>
        </a:xfrm>
        <a:prstGeom prst="rightArrow">
          <a:avLst>
            <a:gd name="adj1" fmla="val 66700"/>
            <a:gd name="adj2" fmla="val 50000"/>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06C81-14B3-354E-B98D-54C3A7242C3C}">
      <dsp:nvSpPr>
        <dsp:cNvPr id="0" name=""/>
        <dsp:cNvSpPr/>
      </dsp:nvSpPr>
      <dsp:spPr>
        <a:xfrm>
          <a:off x="108" y="1251182"/>
          <a:ext cx="1439943" cy="359985"/>
        </a:xfrm>
        <a:prstGeom prst="roundRect">
          <a:avLst>
            <a:gd name="adj" fmla="val 10000"/>
          </a:avLst>
        </a:prstGeom>
        <a:solidFill>
          <a:schemeClr val="accent2">
            <a:tint val="40000"/>
            <a:alpha val="90000"/>
            <a:hueOff val="-8695070"/>
            <a:satOff val="-10141"/>
            <a:lumOff val="-1691"/>
            <a:alphaOff val="0"/>
          </a:schemeClr>
        </a:solidFill>
        <a:ln w="25400" cap="flat" cmpd="sng" algn="ctr">
          <a:solidFill>
            <a:schemeClr val="accent2">
              <a:tint val="40000"/>
              <a:alpha val="90000"/>
              <a:hueOff val="-8695070"/>
              <a:satOff val="-10141"/>
              <a:lumOff val="-1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b="1" kern="1200" dirty="0">
              <a:latin typeface="Arial" charset="0"/>
              <a:ea typeface="Arial" charset="0"/>
              <a:cs typeface="Arial" charset="0"/>
            </a:rPr>
            <a:t>Correlacional</a:t>
          </a:r>
        </a:p>
      </dsp:txBody>
      <dsp:txXfrm>
        <a:off x="10652" y="1261726"/>
        <a:ext cx="1418855" cy="3388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A5AE1-1AC3-E642-A9B8-0E40AF270F5B}">
      <dsp:nvSpPr>
        <dsp:cNvPr id="0" name=""/>
        <dsp:cNvSpPr/>
      </dsp:nvSpPr>
      <dsp:spPr>
        <a:xfrm>
          <a:off x="1919955" y="1371287"/>
          <a:ext cx="1203797" cy="119446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a:latin typeface="Arial" charset="0"/>
              <a:ea typeface="Arial" charset="0"/>
              <a:cs typeface="Arial" charset="0"/>
            </a:rPr>
            <a:t>Metodología</a:t>
          </a:r>
          <a:endParaRPr lang="es-ES_tradnl" sz="1100" b="1" kern="1200" dirty="0">
            <a:latin typeface="Arial" charset="0"/>
            <a:ea typeface="Arial" charset="0"/>
            <a:cs typeface="Arial" charset="0"/>
          </a:endParaRPr>
        </a:p>
      </dsp:txBody>
      <dsp:txXfrm>
        <a:off x="2096247" y="1546212"/>
        <a:ext cx="851213" cy="844616"/>
      </dsp:txXfrm>
    </dsp:sp>
    <dsp:sp modelId="{18C44D7C-87AC-CD4F-9BB7-1A7A1AB447BF}">
      <dsp:nvSpPr>
        <dsp:cNvPr id="0" name=""/>
        <dsp:cNvSpPr/>
      </dsp:nvSpPr>
      <dsp:spPr>
        <a:xfrm rot="16212478">
          <a:off x="2406282" y="1232195"/>
          <a:ext cx="236335" cy="41857"/>
        </a:xfrm>
        <a:custGeom>
          <a:avLst/>
          <a:gdLst/>
          <a:ahLst/>
          <a:cxnLst/>
          <a:rect l="0" t="0" r="0" b="0"/>
          <a:pathLst>
            <a:path>
              <a:moveTo>
                <a:pt x="0" y="20928"/>
              </a:moveTo>
              <a:lnTo>
                <a:pt x="236335" y="20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S_tradnl" sz="1100" kern="1200">
            <a:latin typeface="Arial" charset="0"/>
            <a:ea typeface="Arial" charset="0"/>
            <a:cs typeface="Arial" charset="0"/>
          </a:endParaRPr>
        </a:p>
      </dsp:txBody>
      <dsp:txXfrm>
        <a:off x="2518542" y="1247215"/>
        <a:ext cx="11816" cy="11816"/>
      </dsp:txXfrm>
    </dsp:sp>
    <dsp:sp modelId="{CF81B6BE-F814-CD43-A41E-8DB20A24428F}">
      <dsp:nvSpPr>
        <dsp:cNvPr id="0" name=""/>
        <dsp:cNvSpPr/>
      </dsp:nvSpPr>
      <dsp:spPr>
        <a:xfrm>
          <a:off x="1922334" y="4110"/>
          <a:ext cx="1209194" cy="113085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kern="1200" dirty="0">
              <a:latin typeface="Arial" charset="0"/>
              <a:ea typeface="Arial" charset="0"/>
              <a:cs typeface="Arial" charset="0"/>
            </a:rPr>
            <a:t>Enfoque de investigación</a:t>
          </a:r>
        </a:p>
      </dsp:txBody>
      <dsp:txXfrm>
        <a:off x="2099416" y="169719"/>
        <a:ext cx="855030" cy="799632"/>
      </dsp:txXfrm>
    </dsp:sp>
    <dsp:sp modelId="{230692BF-56AC-D842-9873-4967F966630B}">
      <dsp:nvSpPr>
        <dsp:cNvPr id="0" name=""/>
        <dsp:cNvSpPr/>
      </dsp:nvSpPr>
      <dsp:spPr>
        <a:xfrm rot="21483910">
          <a:off x="3123347" y="1923932"/>
          <a:ext cx="197694" cy="41857"/>
        </a:xfrm>
        <a:custGeom>
          <a:avLst/>
          <a:gdLst/>
          <a:ahLst/>
          <a:cxnLst/>
          <a:rect l="0" t="0" r="0" b="0"/>
          <a:pathLst>
            <a:path>
              <a:moveTo>
                <a:pt x="0" y="20928"/>
              </a:moveTo>
              <a:lnTo>
                <a:pt x="197694" y="20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S_tradnl" sz="1100" kern="1200">
            <a:latin typeface="Arial" charset="0"/>
            <a:ea typeface="Arial" charset="0"/>
            <a:cs typeface="Arial" charset="0"/>
          </a:endParaRPr>
        </a:p>
      </dsp:txBody>
      <dsp:txXfrm>
        <a:off x="3217252" y="1939919"/>
        <a:ext cx="9884" cy="9884"/>
      </dsp:txXfrm>
    </dsp:sp>
    <dsp:sp modelId="{8384BAB5-CE4C-5A40-9EA2-A932DD7E659F}">
      <dsp:nvSpPr>
        <dsp:cNvPr id="0" name=""/>
        <dsp:cNvSpPr/>
      </dsp:nvSpPr>
      <dsp:spPr>
        <a:xfrm>
          <a:off x="3320472" y="1340787"/>
          <a:ext cx="1339938" cy="1156242"/>
        </a:xfrm>
        <a:prstGeom prst="ellipse">
          <a:avLst/>
        </a:prstGeom>
        <a:gradFill rotWithShape="0">
          <a:gsLst>
            <a:gs pos="0">
              <a:schemeClr val="accent5">
                <a:hueOff val="-4673100"/>
                <a:satOff val="6871"/>
                <a:lumOff val="5882"/>
                <a:alphaOff val="0"/>
                <a:tint val="50000"/>
                <a:satMod val="300000"/>
              </a:schemeClr>
            </a:gs>
            <a:gs pos="35000">
              <a:schemeClr val="accent5">
                <a:hueOff val="-4673100"/>
                <a:satOff val="6871"/>
                <a:lumOff val="5882"/>
                <a:alphaOff val="0"/>
                <a:tint val="37000"/>
                <a:satMod val="300000"/>
              </a:schemeClr>
            </a:gs>
            <a:gs pos="100000">
              <a:schemeClr val="accent5">
                <a:hueOff val="-4673100"/>
                <a:satOff val="6871"/>
                <a:lumOff val="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a:latin typeface="Arial" charset="0"/>
              <a:ea typeface="Arial" charset="0"/>
              <a:cs typeface="Arial" charset="0"/>
            </a:rPr>
            <a:t>Método de investigación</a:t>
          </a:r>
          <a:endParaRPr lang="es-ES_tradnl" sz="1100" kern="1200" dirty="0">
            <a:latin typeface="Arial" charset="0"/>
            <a:ea typeface="Arial" charset="0"/>
            <a:cs typeface="Arial" charset="0"/>
          </a:endParaRPr>
        </a:p>
      </dsp:txBody>
      <dsp:txXfrm>
        <a:off x="3516701" y="1510115"/>
        <a:ext cx="947480" cy="817586"/>
      </dsp:txXfrm>
    </dsp:sp>
    <dsp:sp modelId="{239BECC9-E628-4916-AF57-EDF2D5162661}">
      <dsp:nvSpPr>
        <dsp:cNvPr id="0" name=""/>
        <dsp:cNvSpPr/>
      </dsp:nvSpPr>
      <dsp:spPr>
        <a:xfrm rot="5482147">
          <a:off x="2398934" y="2650740"/>
          <a:ext cx="212228" cy="41857"/>
        </a:xfrm>
        <a:custGeom>
          <a:avLst/>
          <a:gdLst/>
          <a:ahLst/>
          <a:cxnLst/>
          <a:rect l="0" t="0" r="0" b="0"/>
          <a:pathLst>
            <a:path>
              <a:moveTo>
                <a:pt x="0" y="20928"/>
              </a:moveTo>
              <a:lnTo>
                <a:pt x="212228" y="20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499742" y="2666364"/>
        <a:ext cx="10611" cy="10611"/>
      </dsp:txXfrm>
    </dsp:sp>
    <dsp:sp modelId="{D68BD15D-33D6-4B1A-A2D9-57BA53B5FCD6}">
      <dsp:nvSpPr>
        <dsp:cNvPr id="0" name=""/>
        <dsp:cNvSpPr/>
      </dsp:nvSpPr>
      <dsp:spPr>
        <a:xfrm>
          <a:off x="1884405" y="2777612"/>
          <a:ext cx="1209194" cy="1130850"/>
        </a:xfrm>
        <a:prstGeom prst="ellipse">
          <a:avLst/>
        </a:prstGeom>
        <a:gradFill rotWithShape="0">
          <a:gsLst>
            <a:gs pos="0">
              <a:schemeClr val="accent5">
                <a:hueOff val="-9346199"/>
                <a:satOff val="13742"/>
                <a:lumOff val="11765"/>
                <a:alphaOff val="0"/>
                <a:tint val="50000"/>
                <a:satMod val="300000"/>
              </a:schemeClr>
            </a:gs>
            <a:gs pos="35000">
              <a:schemeClr val="accent5">
                <a:hueOff val="-9346199"/>
                <a:satOff val="13742"/>
                <a:lumOff val="11765"/>
                <a:alphaOff val="0"/>
                <a:tint val="37000"/>
                <a:satMod val="300000"/>
              </a:schemeClr>
            </a:gs>
            <a:gs pos="100000">
              <a:schemeClr val="accent5">
                <a:hueOff val="-9346199"/>
                <a:satOff val="13742"/>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kern="1200" dirty="0">
              <a:latin typeface="Arial" charset="0"/>
              <a:ea typeface="Arial" charset="0"/>
              <a:cs typeface="Arial" charset="0"/>
            </a:rPr>
            <a:t>Técnicas de investigación</a:t>
          </a:r>
        </a:p>
      </dsp:txBody>
      <dsp:txXfrm>
        <a:off x="2061487" y="2943221"/>
        <a:ext cx="855030" cy="799632"/>
      </dsp:txXfrm>
    </dsp:sp>
    <dsp:sp modelId="{76ED8CBB-E31D-4F03-BD26-BE0A04123043}">
      <dsp:nvSpPr>
        <dsp:cNvPr id="0" name=""/>
        <dsp:cNvSpPr/>
      </dsp:nvSpPr>
      <dsp:spPr>
        <a:xfrm rot="10800000">
          <a:off x="1491387" y="1947591"/>
          <a:ext cx="428567" cy="41857"/>
        </a:xfrm>
        <a:custGeom>
          <a:avLst/>
          <a:gdLst/>
          <a:ahLst/>
          <a:cxnLst/>
          <a:rect l="0" t="0" r="0" b="0"/>
          <a:pathLst>
            <a:path>
              <a:moveTo>
                <a:pt x="0" y="20928"/>
              </a:moveTo>
              <a:lnTo>
                <a:pt x="428567" y="20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694957" y="1957806"/>
        <a:ext cx="21428" cy="21428"/>
      </dsp:txXfrm>
    </dsp:sp>
    <dsp:sp modelId="{C1D8D894-DFB2-40D0-8642-F67C5E48AD75}">
      <dsp:nvSpPr>
        <dsp:cNvPr id="0" name=""/>
        <dsp:cNvSpPr/>
      </dsp:nvSpPr>
      <dsp:spPr>
        <a:xfrm>
          <a:off x="282192" y="1403095"/>
          <a:ext cx="1209194" cy="1130850"/>
        </a:xfrm>
        <a:prstGeom prst="ellipse">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kern="1200" dirty="0">
              <a:latin typeface="Arial" charset="0"/>
              <a:ea typeface="Arial" charset="0"/>
              <a:cs typeface="Arial" charset="0"/>
            </a:rPr>
            <a:t>Tipo de investigación</a:t>
          </a:r>
        </a:p>
      </dsp:txBody>
      <dsp:txXfrm>
        <a:off x="459274" y="1568704"/>
        <a:ext cx="855030" cy="7996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80376-DF2C-4EC8-8389-A4E34942875A}">
      <dsp:nvSpPr>
        <dsp:cNvPr id="0" name=""/>
        <dsp:cNvSpPr/>
      </dsp:nvSpPr>
      <dsp:spPr>
        <a:xfrm>
          <a:off x="2165170" y="470871"/>
          <a:ext cx="1321323" cy="43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C" sz="1200" b="0" kern="1200" dirty="0"/>
            <a:t>Población </a:t>
          </a:r>
          <a:endParaRPr lang="en-US" sz="1200" b="0" i="0" kern="1200" dirty="0">
            <a:latin typeface="Georgia"/>
          </a:endParaRPr>
        </a:p>
      </dsp:txBody>
      <dsp:txXfrm>
        <a:off x="2165170" y="470871"/>
        <a:ext cx="1321323" cy="435436"/>
      </dsp:txXfrm>
    </dsp:sp>
    <dsp:sp modelId="{415F7E9A-B11E-4EEF-926B-886A90BF661F}">
      <dsp:nvSpPr>
        <dsp:cNvPr id="0" name=""/>
        <dsp:cNvSpPr/>
      </dsp:nvSpPr>
      <dsp:spPr>
        <a:xfrm>
          <a:off x="2206330" y="1382326"/>
          <a:ext cx="1321323" cy="8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150000"/>
            </a:lnSpc>
            <a:spcBef>
              <a:spcPct val="0"/>
            </a:spcBef>
            <a:spcAft>
              <a:spcPct val="35000"/>
            </a:spcAft>
          </a:pPr>
          <a:r>
            <a:rPr lang="es" sz="1200" b="0" i="0" kern="1200" dirty="0"/>
            <a:t>2.144 </a:t>
          </a:r>
          <a:r>
            <a:rPr lang="es-EC" sz="1200" i="0" kern="1200" dirty="0"/>
            <a:t>pymes comerciales del D.M.Q </a:t>
          </a:r>
          <a:endParaRPr lang="en-US" sz="1200" kern="1200" dirty="0"/>
        </a:p>
      </dsp:txBody>
      <dsp:txXfrm>
        <a:off x="2206330" y="1382326"/>
        <a:ext cx="1321323" cy="815795"/>
      </dsp:txXfrm>
    </dsp:sp>
    <dsp:sp modelId="{AA207A58-8F78-44A0-AB67-BD8BD3314807}">
      <dsp:nvSpPr>
        <dsp:cNvPr id="0" name=""/>
        <dsp:cNvSpPr/>
      </dsp:nvSpPr>
      <dsp:spPr>
        <a:xfrm>
          <a:off x="2163669" y="338439"/>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2084B-3287-4112-BE32-6B93D541409F}">
      <dsp:nvSpPr>
        <dsp:cNvPr id="0" name=""/>
        <dsp:cNvSpPr/>
      </dsp:nvSpPr>
      <dsp:spPr>
        <a:xfrm>
          <a:off x="2237243" y="191291"/>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88413-E67C-4E5E-B57F-C94F7389A3DC}">
      <dsp:nvSpPr>
        <dsp:cNvPr id="0" name=""/>
        <dsp:cNvSpPr/>
      </dsp:nvSpPr>
      <dsp:spPr>
        <a:xfrm>
          <a:off x="2413819" y="220721"/>
          <a:ext cx="165165" cy="16516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BB835-DCA5-441D-B467-D7EC99FD83F6}">
      <dsp:nvSpPr>
        <dsp:cNvPr id="0" name=""/>
        <dsp:cNvSpPr/>
      </dsp:nvSpPr>
      <dsp:spPr>
        <a:xfrm>
          <a:off x="2560967" y="58858"/>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0F384-74BC-4522-AB1D-33DF8FA3EC87}">
      <dsp:nvSpPr>
        <dsp:cNvPr id="0" name=""/>
        <dsp:cNvSpPr/>
      </dsp:nvSpPr>
      <dsp:spPr>
        <a:xfrm>
          <a:off x="2752259" y="0"/>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D5BB3-2EC6-43B7-9093-FA37E3FB31EE}">
      <dsp:nvSpPr>
        <dsp:cNvPr id="0" name=""/>
        <dsp:cNvSpPr/>
      </dsp:nvSpPr>
      <dsp:spPr>
        <a:xfrm>
          <a:off x="2987694" y="103003"/>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5868B-4A0F-4E5B-AD46-B0B43AC8C15F}">
      <dsp:nvSpPr>
        <dsp:cNvPr id="0" name=""/>
        <dsp:cNvSpPr/>
      </dsp:nvSpPr>
      <dsp:spPr>
        <a:xfrm>
          <a:off x="3134842" y="176576"/>
          <a:ext cx="165165" cy="16516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6C06E-33FD-47F3-89CC-6A02B17A8469}">
      <dsp:nvSpPr>
        <dsp:cNvPr id="0" name=""/>
        <dsp:cNvSpPr/>
      </dsp:nvSpPr>
      <dsp:spPr>
        <a:xfrm>
          <a:off x="3340848" y="338439"/>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7C8DF-5A35-408F-B63A-BBAA96CC47DA}">
      <dsp:nvSpPr>
        <dsp:cNvPr id="0" name=""/>
        <dsp:cNvSpPr/>
      </dsp:nvSpPr>
      <dsp:spPr>
        <a:xfrm>
          <a:off x="3429137" y="500301"/>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AF9B1-73BF-4062-B79C-8B177922B4AF}">
      <dsp:nvSpPr>
        <dsp:cNvPr id="0" name=""/>
        <dsp:cNvSpPr/>
      </dsp:nvSpPr>
      <dsp:spPr>
        <a:xfrm>
          <a:off x="2663970" y="191291"/>
          <a:ext cx="270270" cy="27027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11CFB-9D87-49D7-AA52-0406431213C7}">
      <dsp:nvSpPr>
        <dsp:cNvPr id="0" name=""/>
        <dsp:cNvSpPr/>
      </dsp:nvSpPr>
      <dsp:spPr>
        <a:xfrm>
          <a:off x="2090095" y="750451"/>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08415-FD23-43D5-9813-63DB4B752DC6}">
      <dsp:nvSpPr>
        <dsp:cNvPr id="0" name=""/>
        <dsp:cNvSpPr/>
      </dsp:nvSpPr>
      <dsp:spPr>
        <a:xfrm>
          <a:off x="2178384" y="882884"/>
          <a:ext cx="165165" cy="16516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710DE-4D6F-42C8-875A-FE07EF5A337B}">
      <dsp:nvSpPr>
        <dsp:cNvPr id="0" name=""/>
        <dsp:cNvSpPr/>
      </dsp:nvSpPr>
      <dsp:spPr>
        <a:xfrm>
          <a:off x="2399105" y="1000602"/>
          <a:ext cx="240240" cy="2402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E8415-88B4-4BFE-AED3-CAC1340F78D7}">
      <dsp:nvSpPr>
        <dsp:cNvPr id="0" name=""/>
        <dsp:cNvSpPr/>
      </dsp:nvSpPr>
      <dsp:spPr>
        <a:xfrm>
          <a:off x="2708114" y="1191894"/>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3CFF8-B363-4240-A3BE-2F7FC7BC9B92}">
      <dsp:nvSpPr>
        <dsp:cNvPr id="0" name=""/>
        <dsp:cNvSpPr/>
      </dsp:nvSpPr>
      <dsp:spPr>
        <a:xfrm>
          <a:off x="2766973" y="1000602"/>
          <a:ext cx="165165" cy="16516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89B9D-26A8-436D-8E71-E6B1EFFF3370}">
      <dsp:nvSpPr>
        <dsp:cNvPr id="0" name=""/>
        <dsp:cNvSpPr/>
      </dsp:nvSpPr>
      <dsp:spPr>
        <a:xfrm>
          <a:off x="2914121" y="1206608"/>
          <a:ext cx="105105" cy="10510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D279E-93FC-4767-9082-22A584E925F8}">
      <dsp:nvSpPr>
        <dsp:cNvPr id="0" name=""/>
        <dsp:cNvSpPr/>
      </dsp:nvSpPr>
      <dsp:spPr>
        <a:xfrm>
          <a:off x="3046553" y="971172"/>
          <a:ext cx="240240" cy="2402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783A3-DC9D-465D-A672-9CB7681FD486}">
      <dsp:nvSpPr>
        <dsp:cNvPr id="0" name=""/>
        <dsp:cNvSpPr/>
      </dsp:nvSpPr>
      <dsp:spPr>
        <a:xfrm>
          <a:off x="3370278" y="912313"/>
          <a:ext cx="165165" cy="16516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9C541-79F3-4602-9CFF-3763657D55F7}">
      <dsp:nvSpPr>
        <dsp:cNvPr id="0" name=""/>
        <dsp:cNvSpPr/>
      </dsp:nvSpPr>
      <dsp:spPr>
        <a:xfrm>
          <a:off x="3974434" y="299949"/>
          <a:ext cx="485067" cy="926046"/>
        </a:xfrm>
        <a:prstGeom prst="chevron">
          <a:avLst>
            <a:gd name="adj" fmla="val 6231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E3DF7CF-B869-42B0-9159-42E6EF752E3B}">
      <dsp:nvSpPr>
        <dsp:cNvPr id="0" name=""/>
        <dsp:cNvSpPr/>
      </dsp:nvSpPr>
      <dsp:spPr>
        <a:xfrm>
          <a:off x="4371307" y="299949"/>
          <a:ext cx="485067" cy="926046"/>
        </a:xfrm>
        <a:prstGeom prst="chevron">
          <a:avLst>
            <a:gd name="adj" fmla="val 6231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5F52968-738E-494E-8378-7576826683B1}">
      <dsp:nvSpPr>
        <dsp:cNvPr id="0" name=""/>
        <dsp:cNvSpPr/>
      </dsp:nvSpPr>
      <dsp:spPr>
        <a:xfrm>
          <a:off x="5157774" y="168904"/>
          <a:ext cx="1124474" cy="1124474"/>
        </a:xfrm>
        <a:prstGeom prst="ellipse">
          <a:avLst/>
        </a:prstGeom>
        <a:solidFill>
          <a:schemeClr val="accent5">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b="1" i="0" u="sng" kern="1200" dirty="0"/>
            <a:t>Muestra</a:t>
          </a:r>
          <a:endParaRPr lang="en-US" sz="1200" b="1" i="0" u="sng" kern="1200" dirty="0"/>
        </a:p>
      </dsp:txBody>
      <dsp:txXfrm>
        <a:off x="5322449" y="333579"/>
        <a:ext cx="795124" cy="795124"/>
      </dsp:txXfrm>
    </dsp:sp>
    <dsp:sp modelId="{744DB0C5-96E9-4058-9AB0-3E4AA2E88E5D}">
      <dsp:nvSpPr>
        <dsp:cNvPr id="0" name=""/>
        <dsp:cNvSpPr/>
      </dsp:nvSpPr>
      <dsp:spPr>
        <a:xfrm>
          <a:off x="4923305" y="1383362"/>
          <a:ext cx="1845447" cy="8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100000"/>
            </a:lnSpc>
            <a:spcBef>
              <a:spcPct val="0"/>
            </a:spcBef>
            <a:spcAft>
              <a:spcPct val="35000"/>
            </a:spcAft>
          </a:pPr>
          <a:r>
            <a:rPr lang="es-EC" sz="1200" b="1" i="0" kern="1200" dirty="0">
              <a:latin typeface="+mn-lt"/>
            </a:rPr>
            <a:t>Tamaño de la muestra</a:t>
          </a:r>
          <a:r>
            <a:rPr lang="es-EC" sz="1200" i="0" kern="1200" dirty="0">
              <a:latin typeface="+mn-lt"/>
            </a:rPr>
            <a:t>: Fórmula de población finita. </a:t>
          </a:r>
          <a:endParaRPr lang="es-EC" sz="1400" b="1" i="0" kern="1200" dirty="0">
            <a:solidFill>
              <a:schemeClr val="accent2"/>
            </a:solidFill>
            <a:latin typeface="+mn-lt"/>
          </a:endParaRPr>
        </a:p>
      </dsp:txBody>
      <dsp:txXfrm>
        <a:off x="4923305" y="1383362"/>
        <a:ext cx="1845447" cy="81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E2753-1036-4C2F-8ACE-E6BE0E948557}">
      <dsp:nvSpPr>
        <dsp:cNvPr id="0" name=""/>
        <dsp:cNvSpPr/>
      </dsp:nvSpPr>
      <dsp:spPr>
        <a:xfrm>
          <a:off x="2908640" y="2000038"/>
          <a:ext cx="1974297" cy="1974297"/>
        </a:xfrm>
        <a:prstGeom prst="ellipse">
          <a:avLst/>
        </a:prstGeom>
        <a:solidFill>
          <a:schemeClr val="accent4">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Objetivos específicos</a:t>
          </a:r>
        </a:p>
      </dsp:txBody>
      <dsp:txXfrm>
        <a:off x="3197769" y="2289167"/>
        <a:ext cx="1396039" cy="1396039"/>
      </dsp:txXfrm>
    </dsp:sp>
    <dsp:sp modelId="{D580E119-E68B-4FF0-9EE5-2C9C1931FBA0}">
      <dsp:nvSpPr>
        <dsp:cNvPr id="0" name=""/>
        <dsp:cNvSpPr/>
      </dsp:nvSpPr>
      <dsp:spPr>
        <a:xfrm rot="11776634">
          <a:off x="1296087" y="2179623"/>
          <a:ext cx="1594978" cy="56267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359C8CA-0F11-4C72-B7DB-48F0B9054B0E}">
      <dsp:nvSpPr>
        <dsp:cNvPr id="0" name=""/>
        <dsp:cNvSpPr/>
      </dsp:nvSpPr>
      <dsp:spPr>
        <a:xfrm>
          <a:off x="0" y="1623513"/>
          <a:ext cx="2656106" cy="1227846"/>
        </a:xfrm>
        <a:prstGeom prst="roundRect">
          <a:avLst>
            <a:gd name="adj" fmla="val 10000"/>
          </a:avLst>
        </a:prstGeom>
        <a:solidFill>
          <a:schemeClr val="accent5">
            <a:lumMod val="40000"/>
            <a:lumOff val="6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a:solidFill>
                <a:schemeClr val="tx1"/>
              </a:solidFill>
              <a:latin typeface="Arial" panose="020B0604020202020204" pitchFamily="34" charset="0"/>
              <a:cs typeface="Arial" panose="020B0604020202020204" pitchFamily="34" charset="0"/>
            </a:rPr>
            <a:t>Establecer el marco teórico</a:t>
          </a:r>
          <a:r>
            <a:rPr lang="es-ES" sz="1200" kern="1200" dirty="0">
              <a:latin typeface="Arial" panose="020B0604020202020204" pitchFamily="34" charset="0"/>
              <a:cs typeface="Arial" panose="020B0604020202020204" pitchFamily="34" charset="0"/>
            </a:rPr>
            <a:t> en el que se sustenta el sistema de control interno y la prevención de riesgo de fraude.</a:t>
          </a:r>
          <a:endParaRPr lang="es-ES" sz="1200" b="1" kern="1200" dirty="0">
            <a:latin typeface="Arial" panose="020B0604020202020204" pitchFamily="34" charset="0"/>
            <a:cs typeface="Arial" panose="020B0604020202020204" pitchFamily="34" charset="0"/>
          </a:endParaRPr>
        </a:p>
      </dsp:txBody>
      <dsp:txXfrm>
        <a:off x="35962" y="1659475"/>
        <a:ext cx="2584182" cy="1155922"/>
      </dsp:txXfrm>
    </dsp:sp>
    <dsp:sp modelId="{975AFD4A-4034-4626-9A3F-9E708CFFBF65}">
      <dsp:nvSpPr>
        <dsp:cNvPr id="0" name=""/>
        <dsp:cNvSpPr/>
      </dsp:nvSpPr>
      <dsp:spPr>
        <a:xfrm rot="14700000">
          <a:off x="2396579" y="1067348"/>
          <a:ext cx="1470326" cy="56267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68B4B74-4E96-4544-AF07-E81E4295F4D0}">
      <dsp:nvSpPr>
        <dsp:cNvPr id="0" name=""/>
        <dsp:cNvSpPr/>
      </dsp:nvSpPr>
      <dsp:spPr>
        <a:xfrm>
          <a:off x="1492996" y="68477"/>
          <a:ext cx="2656106" cy="1227846"/>
        </a:xfrm>
        <a:prstGeom prst="roundRect">
          <a:avLst>
            <a:gd name="adj" fmla="val 10000"/>
          </a:avLst>
        </a:prstGeom>
        <a:solidFill>
          <a:schemeClr val="accent5">
            <a:lumMod val="40000"/>
            <a:lumOff val="6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Definir el sistema de control interno utilizado </a:t>
          </a:r>
          <a:r>
            <a:rPr lang="es-ES" sz="1200" kern="1200" dirty="0">
              <a:latin typeface="Arial" panose="020B0604020202020204" pitchFamily="34" charset="0"/>
              <a:cs typeface="Arial" panose="020B0604020202020204" pitchFamily="34" charset="0"/>
            </a:rPr>
            <a:t>en las Pymes del sector comercial al por mayor y menor </a:t>
          </a:r>
          <a:r>
            <a:rPr lang="es-ES" sz="1200" b="1" kern="1200" dirty="0">
              <a:latin typeface="Arial" panose="020B0604020202020204" pitchFamily="34" charset="0"/>
              <a:cs typeface="Arial" panose="020B0604020202020204" pitchFamily="34" charset="0"/>
            </a:rPr>
            <a:t>mediante la aplicación </a:t>
          </a:r>
          <a:r>
            <a:rPr lang="es-ES" sz="1200" kern="1200" dirty="0">
              <a:latin typeface="Arial" panose="020B0604020202020204" pitchFamily="34" charset="0"/>
              <a:cs typeface="Arial" panose="020B0604020202020204" pitchFamily="34" charset="0"/>
            </a:rPr>
            <a:t>del COSO 2013 y 2017.</a:t>
          </a:r>
          <a:endParaRPr lang="es-EC" sz="1200" kern="1200" dirty="0">
            <a:latin typeface="Arial" panose="020B0604020202020204" pitchFamily="34" charset="0"/>
            <a:cs typeface="Arial" panose="020B0604020202020204" pitchFamily="34" charset="0"/>
          </a:endParaRPr>
        </a:p>
      </dsp:txBody>
      <dsp:txXfrm>
        <a:off x="1528958" y="104439"/>
        <a:ext cx="2584182" cy="1155922"/>
      </dsp:txXfrm>
    </dsp:sp>
    <dsp:sp modelId="{AEBFCB52-54A3-4463-9AC2-5D84F30463E3}">
      <dsp:nvSpPr>
        <dsp:cNvPr id="0" name=""/>
        <dsp:cNvSpPr/>
      </dsp:nvSpPr>
      <dsp:spPr>
        <a:xfrm rot="18548043">
          <a:off x="4233687" y="1104293"/>
          <a:ext cx="1930464" cy="56267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4BD6DFB-98C4-4C4B-A532-6D8456C8A40A}">
      <dsp:nvSpPr>
        <dsp:cNvPr id="0" name=""/>
        <dsp:cNvSpPr/>
      </dsp:nvSpPr>
      <dsp:spPr>
        <a:xfrm>
          <a:off x="4480060" y="23004"/>
          <a:ext cx="2656106" cy="1227846"/>
        </a:xfrm>
        <a:prstGeom prst="roundRect">
          <a:avLst>
            <a:gd name="adj" fmla="val 10000"/>
          </a:avLst>
        </a:prstGeom>
        <a:solidFill>
          <a:schemeClr val="accent5">
            <a:lumMod val="40000"/>
            <a:lumOff val="6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Analizar la incidencia </a:t>
          </a:r>
          <a:r>
            <a:rPr lang="es-ES" sz="1200" kern="1200" dirty="0">
              <a:latin typeface="Arial" panose="020B0604020202020204" pitchFamily="34" charset="0"/>
              <a:cs typeface="Arial" panose="020B0604020202020204" pitchFamily="34" charset="0"/>
            </a:rPr>
            <a:t>del sistema de control interno en la prevención de riesgos de fraudes en las Pymes del sector comercial.</a:t>
          </a:r>
          <a:endParaRPr lang="es-EC" sz="1200" kern="1200" dirty="0">
            <a:latin typeface="Arial" panose="020B0604020202020204" pitchFamily="34" charset="0"/>
            <a:cs typeface="Arial" panose="020B0604020202020204" pitchFamily="34" charset="0"/>
          </a:endParaRPr>
        </a:p>
      </dsp:txBody>
      <dsp:txXfrm>
        <a:off x="4516022" y="58966"/>
        <a:ext cx="2584182" cy="1155922"/>
      </dsp:txXfrm>
    </dsp:sp>
    <dsp:sp modelId="{4382C43F-19A2-4BA4-84B2-D14F2A11937A}">
      <dsp:nvSpPr>
        <dsp:cNvPr id="0" name=""/>
        <dsp:cNvSpPr/>
      </dsp:nvSpPr>
      <dsp:spPr>
        <a:xfrm rot="20724067">
          <a:off x="4914333" y="2235498"/>
          <a:ext cx="1574610" cy="56267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B8ED112-D691-43D1-9746-568ACF8FEF06}">
      <dsp:nvSpPr>
        <dsp:cNvPr id="0" name=""/>
        <dsp:cNvSpPr/>
      </dsp:nvSpPr>
      <dsp:spPr>
        <a:xfrm>
          <a:off x="5135471" y="1704472"/>
          <a:ext cx="2656106" cy="1227846"/>
        </a:xfrm>
        <a:prstGeom prst="roundRect">
          <a:avLst>
            <a:gd name="adj" fmla="val 10000"/>
          </a:avLst>
        </a:prstGeom>
        <a:solidFill>
          <a:schemeClr val="accent5">
            <a:lumMod val="40000"/>
            <a:lumOff val="6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Proponer acciones de mejora continua </a:t>
          </a:r>
          <a:r>
            <a:rPr lang="es-ES" sz="1200" kern="1200" dirty="0">
              <a:latin typeface="Arial" panose="020B0604020202020204" pitchFamily="34" charset="0"/>
              <a:cs typeface="Arial" panose="020B0604020202020204" pitchFamily="34" charset="0"/>
            </a:rPr>
            <a:t>que permitan la </a:t>
          </a:r>
          <a:r>
            <a:rPr lang="es-ES" sz="1200" b="1" kern="1200" dirty="0">
              <a:latin typeface="Arial" panose="020B0604020202020204" pitchFamily="34" charset="0"/>
              <a:cs typeface="Arial" panose="020B0604020202020204" pitchFamily="34" charset="0"/>
            </a:rPr>
            <a:t>eficiencia</a:t>
          </a:r>
          <a:r>
            <a:rPr lang="es-ES" sz="1200" kern="1200" dirty="0">
              <a:latin typeface="Arial" panose="020B0604020202020204" pitchFamily="34" charset="0"/>
              <a:cs typeface="Arial" panose="020B0604020202020204" pitchFamily="34" charset="0"/>
            </a:rPr>
            <a:t> del sistema de control interno en la prevención de riesgo de fraude de las Pymes del sector comercial.</a:t>
          </a:r>
          <a:endParaRPr lang="es-EC" sz="1200" kern="1200" dirty="0">
            <a:latin typeface="Arial" panose="020B0604020202020204" pitchFamily="34" charset="0"/>
            <a:cs typeface="Arial" panose="020B0604020202020204" pitchFamily="34" charset="0"/>
          </a:endParaRPr>
        </a:p>
      </dsp:txBody>
      <dsp:txXfrm>
        <a:off x="5171433" y="1740434"/>
        <a:ext cx="2584182" cy="11559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2DA52-0694-4AF6-A3B0-31035D6102C3}">
      <dsp:nvSpPr>
        <dsp:cNvPr id="0" name=""/>
        <dsp:cNvSpPr/>
      </dsp:nvSpPr>
      <dsp:spPr>
        <a:xfrm>
          <a:off x="6796691" y="5064611"/>
          <a:ext cx="278784" cy="91440"/>
        </a:xfrm>
        <a:custGeom>
          <a:avLst/>
          <a:gdLst/>
          <a:ahLst/>
          <a:cxnLst/>
          <a:rect l="0" t="0" r="0" b="0"/>
          <a:pathLst>
            <a:path>
              <a:moveTo>
                <a:pt x="0" y="45720"/>
              </a:moveTo>
              <a:lnTo>
                <a:pt x="278784"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C46F1-9BC2-4B1A-A57E-A8866A2052C9}">
      <dsp:nvSpPr>
        <dsp:cNvPr id="0" name=""/>
        <dsp:cNvSpPr/>
      </dsp:nvSpPr>
      <dsp:spPr>
        <a:xfrm>
          <a:off x="4693663" y="4211249"/>
          <a:ext cx="278784" cy="899081"/>
        </a:xfrm>
        <a:custGeom>
          <a:avLst/>
          <a:gdLst/>
          <a:ahLst/>
          <a:cxnLst/>
          <a:rect l="0" t="0" r="0" b="0"/>
          <a:pathLst>
            <a:path>
              <a:moveTo>
                <a:pt x="0" y="0"/>
              </a:moveTo>
              <a:lnTo>
                <a:pt x="139392" y="0"/>
              </a:lnTo>
              <a:lnTo>
                <a:pt x="139392" y="899081"/>
              </a:lnTo>
              <a:lnTo>
                <a:pt x="278784" y="899081"/>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AFE0E-CC94-4549-87A1-970A8E129684}">
      <dsp:nvSpPr>
        <dsp:cNvPr id="0" name=""/>
        <dsp:cNvSpPr/>
      </dsp:nvSpPr>
      <dsp:spPr>
        <a:xfrm>
          <a:off x="6796691" y="3911556"/>
          <a:ext cx="278784" cy="599387"/>
        </a:xfrm>
        <a:custGeom>
          <a:avLst/>
          <a:gdLst/>
          <a:ahLst/>
          <a:cxnLst/>
          <a:rect l="0" t="0" r="0" b="0"/>
          <a:pathLst>
            <a:path>
              <a:moveTo>
                <a:pt x="0" y="0"/>
              </a:moveTo>
              <a:lnTo>
                <a:pt x="139392" y="0"/>
              </a:lnTo>
              <a:lnTo>
                <a:pt x="139392" y="599387"/>
              </a:lnTo>
              <a:lnTo>
                <a:pt x="278784" y="59938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1D715-5436-4F06-B279-4EA888DF3F48}">
      <dsp:nvSpPr>
        <dsp:cNvPr id="0" name=""/>
        <dsp:cNvSpPr/>
      </dsp:nvSpPr>
      <dsp:spPr>
        <a:xfrm>
          <a:off x="6796691" y="3865836"/>
          <a:ext cx="278784" cy="91440"/>
        </a:xfrm>
        <a:custGeom>
          <a:avLst/>
          <a:gdLst/>
          <a:ahLst/>
          <a:cxnLst/>
          <a:rect l="0" t="0" r="0" b="0"/>
          <a:pathLst>
            <a:path>
              <a:moveTo>
                <a:pt x="0" y="45720"/>
              </a:moveTo>
              <a:lnTo>
                <a:pt x="278784"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CB5CF-CAA0-4FD5-8F15-58F12EFA12E0}">
      <dsp:nvSpPr>
        <dsp:cNvPr id="0" name=""/>
        <dsp:cNvSpPr/>
      </dsp:nvSpPr>
      <dsp:spPr>
        <a:xfrm>
          <a:off x="6796691" y="3312168"/>
          <a:ext cx="278784" cy="599387"/>
        </a:xfrm>
        <a:custGeom>
          <a:avLst/>
          <a:gdLst/>
          <a:ahLst/>
          <a:cxnLst/>
          <a:rect l="0" t="0" r="0" b="0"/>
          <a:pathLst>
            <a:path>
              <a:moveTo>
                <a:pt x="0" y="599387"/>
              </a:moveTo>
              <a:lnTo>
                <a:pt x="139392" y="599387"/>
              </a:lnTo>
              <a:lnTo>
                <a:pt x="139392" y="0"/>
              </a:lnTo>
              <a:lnTo>
                <a:pt x="278784"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E4C34-DA43-4E7B-BE8B-E4AA3F885CEA}">
      <dsp:nvSpPr>
        <dsp:cNvPr id="0" name=""/>
        <dsp:cNvSpPr/>
      </dsp:nvSpPr>
      <dsp:spPr>
        <a:xfrm>
          <a:off x="4693663" y="3911556"/>
          <a:ext cx="278784" cy="299693"/>
        </a:xfrm>
        <a:custGeom>
          <a:avLst/>
          <a:gdLst/>
          <a:ahLst/>
          <a:cxnLst/>
          <a:rect l="0" t="0" r="0" b="0"/>
          <a:pathLst>
            <a:path>
              <a:moveTo>
                <a:pt x="0" y="299693"/>
              </a:moveTo>
              <a:lnTo>
                <a:pt x="139392" y="299693"/>
              </a:lnTo>
              <a:lnTo>
                <a:pt x="139392" y="0"/>
              </a:lnTo>
              <a:lnTo>
                <a:pt x="278784"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4CB93-42B8-47F0-B468-7BF72B272B48}">
      <dsp:nvSpPr>
        <dsp:cNvPr id="0" name=""/>
        <dsp:cNvSpPr/>
      </dsp:nvSpPr>
      <dsp:spPr>
        <a:xfrm>
          <a:off x="4693663" y="3312168"/>
          <a:ext cx="278784" cy="899081"/>
        </a:xfrm>
        <a:custGeom>
          <a:avLst/>
          <a:gdLst/>
          <a:ahLst/>
          <a:cxnLst/>
          <a:rect l="0" t="0" r="0" b="0"/>
          <a:pathLst>
            <a:path>
              <a:moveTo>
                <a:pt x="0" y="899081"/>
              </a:moveTo>
              <a:lnTo>
                <a:pt x="139392" y="899081"/>
              </a:lnTo>
              <a:lnTo>
                <a:pt x="139392" y="0"/>
              </a:lnTo>
              <a:lnTo>
                <a:pt x="278784"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D2FB69-D7FD-4FFE-9C62-E2B8D3865821}">
      <dsp:nvSpPr>
        <dsp:cNvPr id="0" name=""/>
        <dsp:cNvSpPr/>
      </dsp:nvSpPr>
      <dsp:spPr>
        <a:xfrm>
          <a:off x="3020954" y="2463009"/>
          <a:ext cx="278784" cy="1748240"/>
        </a:xfrm>
        <a:custGeom>
          <a:avLst/>
          <a:gdLst/>
          <a:ahLst/>
          <a:cxnLst/>
          <a:rect l="0" t="0" r="0" b="0"/>
          <a:pathLst>
            <a:path>
              <a:moveTo>
                <a:pt x="0" y="0"/>
              </a:moveTo>
              <a:lnTo>
                <a:pt x="139392" y="0"/>
              </a:lnTo>
              <a:lnTo>
                <a:pt x="139392" y="1748240"/>
              </a:lnTo>
              <a:lnTo>
                <a:pt x="278784" y="174824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7FA14-FB00-45AC-A1E3-7759C5AE57AF}">
      <dsp:nvSpPr>
        <dsp:cNvPr id="0" name=""/>
        <dsp:cNvSpPr/>
      </dsp:nvSpPr>
      <dsp:spPr>
        <a:xfrm>
          <a:off x="4693663" y="2413087"/>
          <a:ext cx="278784" cy="299693"/>
        </a:xfrm>
        <a:custGeom>
          <a:avLst/>
          <a:gdLst/>
          <a:ahLst/>
          <a:cxnLst/>
          <a:rect l="0" t="0" r="0" b="0"/>
          <a:pathLst>
            <a:path>
              <a:moveTo>
                <a:pt x="0" y="0"/>
              </a:moveTo>
              <a:lnTo>
                <a:pt x="139392" y="0"/>
              </a:lnTo>
              <a:lnTo>
                <a:pt x="139392" y="299693"/>
              </a:lnTo>
              <a:lnTo>
                <a:pt x="278784" y="29969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3F5E5F-96CA-4A26-ABD6-AB71D0E9C941}">
      <dsp:nvSpPr>
        <dsp:cNvPr id="0" name=""/>
        <dsp:cNvSpPr/>
      </dsp:nvSpPr>
      <dsp:spPr>
        <a:xfrm>
          <a:off x="4693663" y="2113393"/>
          <a:ext cx="278784" cy="299693"/>
        </a:xfrm>
        <a:custGeom>
          <a:avLst/>
          <a:gdLst/>
          <a:ahLst/>
          <a:cxnLst/>
          <a:rect l="0" t="0" r="0" b="0"/>
          <a:pathLst>
            <a:path>
              <a:moveTo>
                <a:pt x="0" y="299693"/>
              </a:moveTo>
              <a:lnTo>
                <a:pt x="139392" y="299693"/>
              </a:lnTo>
              <a:lnTo>
                <a:pt x="139392" y="0"/>
              </a:lnTo>
              <a:lnTo>
                <a:pt x="278784"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91080-4777-4928-910D-2C536D54A083}">
      <dsp:nvSpPr>
        <dsp:cNvPr id="0" name=""/>
        <dsp:cNvSpPr/>
      </dsp:nvSpPr>
      <dsp:spPr>
        <a:xfrm>
          <a:off x="3020954" y="2367367"/>
          <a:ext cx="278784" cy="91440"/>
        </a:xfrm>
        <a:custGeom>
          <a:avLst/>
          <a:gdLst/>
          <a:ahLst/>
          <a:cxnLst/>
          <a:rect l="0" t="0" r="0" b="0"/>
          <a:pathLst>
            <a:path>
              <a:moveTo>
                <a:pt x="0" y="95642"/>
              </a:moveTo>
              <a:lnTo>
                <a:pt x="139392" y="95642"/>
              </a:lnTo>
              <a:lnTo>
                <a:pt x="139392" y="45720"/>
              </a:lnTo>
              <a:lnTo>
                <a:pt x="278784"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82C40-13EF-402F-A4EF-E9640D47FCD8}">
      <dsp:nvSpPr>
        <dsp:cNvPr id="0" name=""/>
        <dsp:cNvSpPr/>
      </dsp:nvSpPr>
      <dsp:spPr>
        <a:xfrm>
          <a:off x="4693663" y="1468286"/>
          <a:ext cx="278784" cy="91440"/>
        </a:xfrm>
        <a:custGeom>
          <a:avLst/>
          <a:gdLst/>
          <a:ahLst/>
          <a:cxnLst/>
          <a:rect l="0" t="0" r="0" b="0"/>
          <a:pathLst>
            <a:path>
              <a:moveTo>
                <a:pt x="0" y="45720"/>
              </a:moveTo>
              <a:lnTo>
                <a:pt x="278784"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4D964-7B70-40E5-B840-B0D2E3BDE40B}">
      <dsp:nvSpPr>
        <dsp:cNvPr id="0" name=""/>
        <dsp:cNvSpPr/>
      </dsp:nvSpPr>
      <dsp:spPr>
        <a:xfrm>
          <a:off x="3020954" y="1514006"/>
          <a:ext cx="278784" cy="949003"/>
        </a:xfrm>
        <a:custGeom>
          <a:avLst/>
          <a:gdLst/>
          <a:ahLst/>
          <a:cxnLst/>
          <a:rect l="0" t="0" r="0" b="0"/>
          <a:pathLst>
            <a:path>
              <a:moveTo>
                <a:pt x="0" y="949003"/>
              </a:moveTo>
              <a:lnTo>
                <a:pt x="139392" y="949003"/>
              </a:lnTo>
              <a:lnTo>
                <a:pt x="139392" y="0"/>
              </a:lnTo>
              <a:lnTo>
                <a:pt x="278784"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9A099-5FCC-4303-87B2-88315892972F}">
      <dsp:nvSpPr>
        <dsp:cNvPr id="0" name=""/>
        <dsp:cNvSpPr/>
      </dsp:nvSpPr>
      <dsp:spPr>
        <a:xfrm>
          <a:off x="6796691" y="814694"/>
          <a:ext cx="278784" cy="599387"/>
        </a:xfrm>
        <a:custGeom>
          <a:avLst/>
          <a:gdLst/>
          <a:ahLst/>
          <a:cxnLst/>
          <a:rect l="0" t="0" r="0" b="0"/>
          <a:pathLst>
            <a:path>
              <a:moveTo>
                <a:pt x="0" y="0"/>
              </a:moveTo>
              <a:lnTo>
                <a:pt x="139392" y="0"/>
              </a:lnTo>
              <a:lnTo>
                <a:pt x="139392" y="599387"/>
              </a:lnTo>
              <a:lnTo>
                <a:pt x="278784" y="59938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B3BB1-242E-4B67-B3DD-9F4BADFD204A}">
      <dsp:nvSpPr>
        <dsp:cNvPr id="0" name=""/>
        <dsp:cNvSpPr/>
      </dsp:nvSpPr>
      <dsp:spPr>
        <a:xfrm>
          <a:off x="6796691" y="768974"/>
          <a:ext cx="278784" cy="91440"/>
        </a:xfrm>
        <a:custGeom>
          <a:avLst/>
          <a:gdLst/>
          <a:ahLst/>
          <a:cxnLst/>
          <a:rect l="0" t="0" r="0" b="0"/>
          <a:pathLst>
            <a:path>
              <a:moveTo>
                <a:pt x="0" y="45720"/>
              </a:moveTo>
              <a:lnTo>
                <a:pt x="278784"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95D5A-9EFC-4448-872A-B91EF93F569C}">
      <dsp:nvSpPr>
        <dsp:cNvPr id="0" name=""/>
        <dsp:cNvSpPr/>
      </dsp:nvSpPr>
      <dsp:spPr>
        <a:xfrm>
          <a:off x="6796691" y="215306"/>
          <a:ext cx="278784" cy="599387"/>
        </a:xfrm>
        <a:custGeom>
          <a:avLst/>
          <a:gdLst/>
          <a:ahLst/>
          <a:cxnLst/>
          <a:rect l="0" t="0" r="0" b="0"/>
          <a:pathLst>
            <a:path>
              <a:moveTo>
                <a:pt x="0" y="599387"/>
              </a:moveTo>
              <a:lnTo>
                <a:pt x="139392" y="599387"/>
              </a:lnTo>
              <a:lnTo>
                <a:pt x="139392" y="0"/>
              </a:lnTo>
              <a:lnTo>
                <a:pt x="278784"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85056-DC6A-42B4-B243-6D28333109ED}">
      <dsp:nvSpPr>
        <dsp:cNvPr id="0" name=""/>
        <dsp:cNvSpPr/>
      </dsp:nvSpPr>
      <dsp:spPr>
        <a:xfrm>
          <a:off x="4693663" y="768974"/>
          <a:ext cx="278784" cy="91440"/>
        </a:xfrm>
        <a:custGeom>
          <a:avLst/>
          <a:gdLst/>
          <a:ahLst/>
          <a:cxnLst/>
          <a:rect l="0" t="0" r="0" b="0"/>
          <a:pathLst>
            <a:path>
              <a:moveTo>
                <a:pt x="0" y="45720"/>
              </a:moveTo>
              <a:lnTo>
                <a:pt x="278784"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DF9EB-3306-45B2-93E2-E5FC10D00C15}">
      <dsp:nvSpPr>
        <dsp:cNvPr id="0" name=""/>
        <dsp:cNvSpPr/>
      </dsp:nvSpPr>
      <dsp:spPr>
        <a:xfrm>
          <a:off x="3020954" y="814694"/>
          <a:ext cx="278784" cy="1648315"/>
        </a:xfrm>
        <a:custGeom>
          <a:avLst/>
          <a:gdLst/>
          <a:ahLst/>
          <a:cxnLst/>
          <a:rect l="0" t="0" r="0" b="0"/>
          <a:pathLst>
            <a:path>
              <a:moveTo>
                <a:pt x="0" y="1648315"/>
              </a:moveTo>
              <a:lnTo>
                <a:pt x="139392" y="1648315"/>
              </a:lnTo>
              <a:lnTo>
                <a:pt x="139392" y="0"/>
              </a:lnTo>
              <a:lnTo>
                <a:pt x="278784"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E1E2A-350B-444B-83BF-1E6BCB38587F}">
      <dsp:nvSpPr>
        <dsp:cNvPr id="0" name=""/>
        <dsp:cNvSpPr/>
      </dsp:nvSpPr>
      <dsp:spPr>
        <a:xfrm>
          <a:off x="1899751" y="2250436"/>
          <a:ext cx="1121203" cy="425146"/>
        </a:xfrm>
        <a:prstGeom prst="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Cuestionario</a:t>
          </a:r>
        </a:p>
      </dsp:txBody>
      <dsp:txXfrm>
        <a:off x="1899751" y="2250436"/>
        <a:ext cx="1121203" cy="425146"/>
      </dsp:txXfrm>
    </dsp:sp>
    <dsp:sp modelId="{DA9BB00A-23E4-4855-8D30-7E0757E43F0E}">
      <dsp:nvSpPr>
        <dsp:cNvPr id="0" name=""/>
        <dsp:cNvSpPr/>
      </dsp:nvSpPr>
      <dsp:spPr>
        <a:xfrm>
          <a:off x="3299739" y="502196"/>
          <a:ext cx="1393924" cy="624995"/>
        </a:xfrm>
        <a:prstGeom prst="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i="1" kern="1200" dirty="0">
              <a:latin typeface="Arial" panose="020B0604020202020204" pitchFamily="34" charset="0"/>
              <a:cs typeface="Arial" panose="020B0604020202020204" pitchFamily="34" charset="0"/>
            </a:rPr>
            <a:t>Validación: Opinión de expertos</a:t>
          </a:r>
        </a:p>
      </dsp:txBody>
      <dsp:txXfrm>
        <a:off x="3299739" y="502196"/>
        <a:ext cx="1393924" cy="624995"/>
      </dsp:txXfrm>
    </dsp:sp>
    <dsp:sp modelId="{5001EE95-1C53-499B-81E4-759F780D2EEC}">
      <dsp:nvSpPr>
        <dsp:cNvPr id="0" name=""/>
        <dsp:cNvSpPr/>
      </dsp:nvSpPr>
      <dsp:spPr>
        <a:xfrm>
          <a:off x="4972448" y="602120"/>
          <a:ext cx="1824242"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Metodología Delphi(cualitativo)</a:t>
          </a:r>
        </a:p>
      </dsp:txBody>
      <dsp:txXfrm>
        <a:off x="4972448" y="602120"/>
        <a:ext cx="1824242" cy="425146"/>
      </dsp:txXfrm>
    </dsp:sp>
    <dsp:sp modelId="{23B15A45-3DA1-4C12-A65D-C426F9FF4974}">
      <dsp:nvSpPr>
        <dsp:cNvPr id="0" name=""/>
        <dsp:cNvSpPr/>
      </dsp:nvSpPr>
      <dsp:spPr>
        <a:xfrm>
          <a:off x="7075476" y="2733"/>
          <a:ext cx="1393924" cy="425146"/>
        </a:xfrm>
        <a:prstGeom prst="rect">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kern="1200" dirty="0">
              <a:latin typeface="Arial" panose="020B0604020202020204" pitchFamily="34" charset="0"/>
              <a:cs typeface="Arial" panose="020B0604020202020204" pitchFamily="34" charset="0"/>
            </a:rPr>
            <a:t> Fase preliminar o de preparación</a:t>
          </a:r>
        </a:p>
      </dsp:txBody>
      <dsp:txXfrm>
        <a:off x="7075476" y="2733"/>
        <a:ext cx="1393924" cy="425146"/>
      </dsp:txXfrm>
    </dsp:sp>
    <dsp:sp modelId="{D9C3935F-D878-4198-9CDD-125831692753}">
      <dsp:nvSpPr>
        <dsp:cNvPr id="0" name=""/>
        <dsp:cNvSpPr/>
      </dsp:nvSpPr>
      <dsp:spPr>
        <a:xfrm>
          <a:off x="7075476" y="602120"/>
          <a:ext cx="1393924" cy="425146"/>
        </a:xfrm>
        <a:prstGeom prst="rect">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kern="1200" dirty="0">
              <a:latin typeface="Arial" panose="020B0604020202020204" pitchFamily="34" charset="0"/>
              <a:cs typeface="Arial" panose="020B0604020202020204" pitchFamily="34" charset="0"/>
            </a:rPr>
            <a:t>Fase exploratoria o de consulta</a:t>
          </a:r>
        </a:p>
      </dsp:txBody>
      <dsp:txXfrm>
        <a:off x="7075476" y="602120"/>
        <a:ext cx="1393924" cy="425146"/>
      </dsp:txXfrm>
    </dsp:sp>
    <dsp:sp modelId="{5AAECB45-5628-4503-86AA-91775E218CA3}">
      <dsp:nvSpPr>
        <dsp:cNvPr id="0" name=""/>
        <dsp:cNvSpPr/>
      </dsp:nvSpPr>
      <dsp:spPr>
        <a:xfrm>
          <a:off x="7075476" y="1201508"/>
          <a:ext cx="1393924" cy="425146"/>
        </a:xfrm>
        <a:prstGeom prst="rect">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kern="1200" dirty="0">
              <a:latin typeface="Arial" panose="020B0604020202020204" pitchFamily="34" charset="0"/>
              <a:cs typeface="Arial" panose="020B0604020202020204" pitchFamily="34" charset="0"/>
            </a:rPr>
            <a:t>Fase final o de resultados</a:t>
          </a:r>
        </a:p>
      </dsp:txBody>
      <dsp:txXfrm>
        <a:off x="7075476" y="1201508"/>
        <a:ext cx="1393924" cy="425146"/>
      </dsp:txXfrm>
    </dsp:sp>
    <dsp:sp modelId="{A6AAB887-03DD-4C8E-A1F5-4F5C7CD92806}">
      <dsp:nvSpPr>
        <dsp:cNvPr id="0" name=""/>
        <dsp:cNvSpPr/>
      </dsp:nvSpPr>
      <dsp:spPr>
        <a:xfrm>
          <a:off x="3299739" y="1301432"/>
          <a:ext cx="1393924" cy="425146"/>
        </a:xfrm>
        <a:prstGeom prst="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i="1" kern="1200" dirty="0">
              <a:latin typeface="Arial" panose="020B0604020202020204" pitchFamily="34" charset="0"/>
              <a:cs typeface="Arial" panose="020B0604020202020204" pitchFamily="34" charset="0"/>
            </a:rPr>
            <a:t>Pruebas piloto</a:t>
          </a:r>
        </a:p>
      </dsp:txBody>
      <dsp:txXfrm>
        <a:off x="3299739" y="1301432"/>
        <a:ext cx="1393924" cy="425146"/>
      </dsp:txXfrm>
    </dsp:sp>
    <dsp:sp modelId="{0398BF30-95F5-4C89-80A4-935E7FF06147}">
      <dsp:nvSpPr>
        <dsp:cNvPr id="0" name=""/>
        <dsp:cNvSpPr/>
      </dsp:nvSpPr>
      <dsp:spPr>
        <a:xfrm>
          <a:off x="4972448" y="1301432"/>
          <a:ext cx="1824242"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5 Gerentes Generales y 5 Auditores Internos </a:t>
          </a:r>
        </a:p>
      </dsp:txBody>
      <dsp:txXfrm>
        <a:off x="4972448" y="1301432"/>
        <a:ext cx="1824242" cy="425146"/>
      </dsp:txXfrm>
    </dsp:sp>
    <dsp:sp modelId="{536FCA6B-03EB-4894-A822-A00E513659E5}">
      <dsp:nvSpPr>
        <dsp:cNvPr id="0" name=""/>
        <dsp:cNvSpPr/>
      </dsp:nvSpPr>
      <dsp:spPr>
        <a:xfrm>
          <a:off x="3299739" y="2036296"/>
          <a:ext cx="1393924" cy="753581"/>
        </a:xfrm>
        <a:prstGeom prst="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i="1" kern="1200" dirty="0">
              <a:latin typeface="Arial" panose="020B0604020202020204" pitchFamily="34" charset="0"/>
              <a:cs typeface="Arial" panose="020B0604020202020204" pitchFamily="34" charset="0"/>
            </a:rPr>
            <a:t>Confiabilidad: </a:t>
          </a:r>
          <a:r>
            <a:rPr lang="es-ES" sz="1400" b="1" i="1" kern="1200" dirty="0" err="1">
              <a:latin typeface="Arial" panose="020B0604020202020204" pitchFamily="34" charset="0"/>
              <a:cs typeface="Arial" panose="020B0604020202020204" pitchFamily="34" charset="0"/>
            </a:rPr>
            <a:t>Alpha</a:t>
          </a:r>
          <a:r>
            <a:rPr lang="es-ES" sz="1400" b="1" i="1" kern="1200" dirty="0">
              <a:latin typeface="Arial" panose="020B0604020202020204" pitchFamily="34" charset="0"/>
              <a:cs typeface="Arial" panose="020B0604020202020204" pitchFamily="34" charset="0"/>
            </a:rPr>
            <a:t> de </a:t>
          </a:r>
          <a:r>
            <a:rPr lang="es-ES" sz="1400" b="1" i="1" kern="1200" dirty="0" err="1">
              <a:latin typeface="Arial" panose="020B0604020202020204" pitchFamily="34" charset="0"/>
              <a:cs typeface="Arial" panose="020B0604020202020204" pitchFamily="34" charset="0"/>
            </a:rPr>
            <a:t>Cronbach</a:t>
          </a:r>
          <a:endParaRPr lang="es-ES" sz="1400" b="1" i="1" kern="1200" dirty="0">
            <a:latin typeface="Arial" panose="020B0604020202020204" pitchFamily="34" charset="0"/>
            <a:cs typeface="Arial" panose="020B0604020202020204" pitchFamily="34" charset="0"/>
          </a:endParaRPr>
        </a:p>
      </dsp:txBody>
      <dsp:txXfrm>
        <a:off x="3299739" y="2036296"/>
        <a:ext cx="1393924" cy="753581"/>
      </dsp:txXfrm>
    </dsp:sp>
    <dsp:sp modelId="{201492E5-9D20-41EB-B281-44D2C17D15A2}">
      <dsp:nvSpPr>
        <dsp:cNvPr id="0" name=""/>
        <dsp:cNvSpPr/>
      </dsp:nvSpPr>
      <dsp:spPr>
        <a:xfrm>
          <a:off x="4972448" y="1900820"/>
          <a:ext cx="2571037"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Cuestionario dirigido a Gerentes Generales: 0,940 </a:t>
          </a:r>
        </a:p>
      </dsp:txBody>
      <dsp:txXfrm>
        <a:off x="4972448" y="1900820"/>
        <a:ext cx="2571037" cy="425146"/>
      </dsp:txXfrm>
    </dsp:sp>
    <dsp:sp modelId="{B9D2FCB1-FD0A-46EA-A9BF-6539F3A4A289}">
      <dsp:nvSpPr>
        <dsp:cNvPr id="0" name=""/>
        <dsp:cNvSpPr/>
      </dsp:nvSpPr>
      <dsp:spPr>
        <a:xfrm>
          <a:off x="4972448" y="2500207"/>
          <a:ext cx="2571037"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Cuestionario dirigido a Auditores Internos: 0</a:t>
          </a:r>
          <a:r>
            <a:rPr lang="es-EC" sz="1400" b="0" kern="1200" dirty="0">
              <a:latin typeface="Arial" panose="020B0604020202020204" pitchFamily="34" charset="0"/>
              <a:cs typeface="Arial" panose="020B0604020202020204" pitchFamily="34" charset="0"/>
            </a:rPr>
            <a:t>,618 </a:t>
          </a:r>
          <a:endParaRPr lang="es-ES" sz="1400" b="0" kern="1200" dirty="0">
            <a:latin typeface="Arial" panose="020B0604020202020204" pitchFamily="34" charset="0"/>
            <a:cs typeface="Arial" panose="020B0604020202020204" pitchFamily="34" charset="0"/>
          </a:endParaRPr>
        </a:p>
      </dsp:txBody>
      <dsp:txXfrm>
        <a:off x="4972448" y="2500207"/>
        <a:ext cx="2571037" cy="425146"/>
      </dsp:txXfrm>
    </dsp:sp>
    <dsp:sp modelId="{D5D611EA-CB46-453A-8B9F-1512016B2757}">
      <dsp:nvSpPr>
        <dsp:cNvPr id="0" name=""/>
        <dsp:cNvSpPr/>
      </dsp:nvSpPr>
      <dsp:spPr>
        <a:xfrm>
          <a:off x="3299739" y="3998676"/>
          <a:ext cx="1393924" cy="425146"/>
        </a:xfrm>
        <a:prstGeom prst="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i="1" kern="1200" dirty="0">
              <a:latin typeface="Arial" panose="020B0604020202020204" pitchFamily="34" charset="0"/>
              <a:cs typeface="Arial" panose="020B0604020202020204" pitchFamily="34" charset="0"/>
            </a:rPr>
            <a:t>Procesamiento de datos</a:t>
          </a:r>
        </a:p>
      </dsp:txBody>
      <dsp:txXfrm>
        <a:off x="3299739" y="3998676"/>
        <a:ext cx="1393924" cy="425146"/>
      </dsp:txXfrm>
    </dsp:sp>
    <dsp:sp modelId="{DA8A0680-41AB-4B63-9DAA-B1ED1F8B708B}">
      <dsp:nvSpPr>
        <dsp:cNvPr id="0" name=""/>
        <dsp:cNvSpPr/>
      </dsp:nvSpPr>
      <dsp:spPr>
        <a:xfrm>
          <a:off x="4972448" y="3099595"/>
          <a:ext cx="1824242"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Google Formularios</a:t>
          </a:r>
        </a:p>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En línea</a:t>
          </a:r>
        </a:p>
      </dsp:txBody>
      <dsp:txXfrm>
        <a:off x="4972448" y="3099595"/>
        <a:ext cx="1824242" cy="425146"/>
      </dsp:txXfrm>
    </dsp:sp>
    <dsp:sp modelId="{1B9A6B27-7B22-448B-9D1B-0E95DD0201FE}">
      <dsp:nvSpPr>
        <dsp:cNvPr id="0" name=""/>
        <dsp:cNvSpPr/>
      </dsp:nvSpPr>
      <dsp:spPr>
        <a:xfrm>
          <a:off x="4972448" y="3698982"/>
          <a:ext cx="1824242"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IBM SPSS V23 </a:t>
          </a:r>
        </a:p>
      </dsp:txBody>
      <dsp:txXfrm>
        <a:off x="4972448" y="3698982"/>
        <a:ext cx="1824242" cy="425146"/>
      </dsp:txXfrm>
    </dsp:sp>
    <dsp:sp modelId="{B09855DD-D278-4EF4-8737-C576BE96C4BB}">
      <dsp:nvSpPr>
        <dsp:cNvPr id="0" name=""/>
        <dsp:cNvSpPr/>
      </dsp:nvSpPr>
      <dsp:spPr>
        <a:xfrm>
          <a:off x="7075476" y="3099595"/>
          <a:ext cx="1393924" cy="425146"/>
        </a:xfrm>
        <a:prstGeom prst="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err="1">
              <a:latin typeface="Arial" panose="020B0604020202020204" pitchFamily="34" charset="0"/>
              <a:cs typeface="Arial" panose="020B0604020202020204" pitchFamily="34" charset="0"/>
            </a:rPr>
            <a:t>Shapiro-Wilks</a:t>
          </a:r>
          <a:endParaRPr lang="es-ES" sz="1400" b="0" kern="1200" dirty="0">
            <a:latin typeface="Arial" panose="020B0604020202020204" pitchFamily="34" charset="0"/>
            <a:cs typeface="Arial" panose="020B0604020202020204" pitchFamily="34" charset="0"/>
          </a:endParaRPr>
        </a:p>
      </dsp:txBody>
      <dsp:txXfrm>
        <a:off x="7075476" y="3099595"/>
        <a:ext cx="1393924" cy="425146"/>
      </dsp:txXfrm>
    </dsp:sp>
    <dsp:sp modelId="{D09F0A7E-3682-4CCC-9A04-82581754065F}">
      <dsp:nvSpPr>
        <dsp:cNvPr id="0" name=""/>
        <dsp:cNvSpPr/>
      </dsp:nvSpPr>
      <dsp:spPr>
        <a:xfrm>
          <a:off x="7075476" y="3698982"/>
          <a:ext cx="1393924" cy="425146"/>
        </a:xfrm>
        <a:prstGeom prst="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err="1">
              <a:latin typeface="Arial" panose="020B0604020202020204" pitchFamily="34" charset="0"/>
              <a:cs typeface="Arial" panose="020B0604020202020204" pitchFamily="34" charset="0"/>
            </a:rPr>
            <a:t>Spearman</a:t>
          </a:r>
          <a:endParaRPr lang="es-ES" sz="1400" b="0" kern="1200" dirty="0">
            <a:latin typeface="Arial" panose="020B0604020202020204" pitchFamily="34" charset="0"/>
            <a:cs typeface="Arial" panose="020B0604020202020204" pitchFamily="34" charset="0"/>
          </a:endParaRPr>
        </a:p>
      </dsp:txBody>
      <dsp:txXfrm>
        <a:off x="7075476" y="3698982"/>
        <a:ext cx="1393924" cy="425146"/>
      </dsp:txXfrm>
    </dsp:sp>
    <dsp:sp modelId="{CEC0F7A6-841D-4092-A0F5-A93A0061DF9A}">
      <dsp:nvSpPr>
        <dsp:cNvPr id="0" name=""/>
        <dsp:cNvSpPr/>
      </dsp:nvSpPr>
      <dsp:spPr>
        <a:xfrm>
          <a:off x="7075476" y="4298370"/>
          <a:ext cx="1393924" cy="425146"/>
        </a:xfrm>
        <a:prstGeom prst="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Chi cuadrado</a:t>
          </a:r>
        </a:p>
      </dsp:txBody>
      <dsp:txXfrm>
        <a:off x="7075476" y="4298370"/>
        <a:ext cx="1393924" cy="425146"/>
      </dsp:txXfrm>
    </dsp:sp>
    <dsp:sp modelId="{9E2C0D5A-0AF3-4236-B04E-309DDAB6DC91}">
      <dsp:nvSpPr>
        <dsp:cNvPr id="0" name=""/>
        <dsp:cNvSpPr/>
      </dsp:nvSpPr>
      <dsp:spPr>
        <a:xfrm>
          <a:off x="4972448" y="4897757"/>
          <a:ext cx="1824242" cy="42514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Excel</a:t>
          </a:r>
        </a:p>
      </dsp:txBody>
      <dsp:txXfrm>
        <a:off x="4972448" y="4897757"/>
        <a:ext cx="1824242" cy="425146"/>
      </dsp:txXfrm>
    </dsp:sp>
    <dsp:sp modelId="{641174C2-2079-4127-96E8-AEAB2A62175B}">
      <dsp:nvSpPr>
        <dsp:cNvPr id="0" name=""/>
        <dsp:cNvSpPr/>
      </dsp:nvSpPr>
      <dsp:spPr>
        <a:xfrm>
          <a:off x="7075476" y="4897757"/>
          <a:ext cx="1393924" cy="425146"/>
        </a:xfrm>
        <a:prstGeom prst="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Gráficos estadísticos</a:t>
          </a:r>
        </a:p>
      </dsp:txBody>
      <dsp:txXfrm>
        <a:off x="7075476" y="4897757"/>
        <a:ext cx="1393924" cy="4251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5A6BB-8D28-BE4F-A237-FA0CAC260AD4}">
      <dsp:nvSpPr>
        <dsp:cNvPr id="0" name=""/>
        <dsp:cNvSpPr/>
      </dsp:nvSpPr>
      <dsp:spPr>
        <a:xfrm>
          <a:off x="1623" y="0"/>
          <a:ext cx="3632648" cy="50238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Arial" charset="0"/>
              <a:ea typeface="Arial" charset="0"/>
              <a:cs typeface="Arial" charset="0"/>
            </a:rPr>
            <a:t>Datos informativos</a:t>
          </a:r>
          <a:endParaRPr lang="es-ES_tradnl" sz="1200" b="1" kern="1200" dirty="0">
            <a:latin typeface="Arial" charset="0"/>
            <a:ea typeface="Arial" charset="0"/>
            <a:cs typeface="Arial" charset="0"/>
          </a:endParaRPr>
        </a:p>
      </dsp:txBody>
      <dsp:txXfrm>
        <a:off x="16337" y="14714"/>
        <a:ext cx="3603220" cy="4729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5A6BB-8D28-BE4F-A237-FA0CAC260AD4}">
      <dsp:nvSpPr>
        <dsp:cNvPr id="0" name=""/>
        <dsp:cNvSpPr/>
      </dsp:nvSpPr>
      <dsp:spPr>
        <a:xfrm>
          <a:off x="879" y="0"/>
          <a:ext cx="1798801" cy="100811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Arial" charset="0"/>
              <a:ea typeface="Arial" charset="0"/>
              <a:cs typeface="Arial" charset="0"/>
            </a:rPr>
            <a:t>Preguntas de la variable sistema de control interno</a:t>
          </a:r>
        </a:p>
        <a:p>
          <a:pPr lvl="0" algn="ctr" defTabSz="533400">
            <a:lnSpc>
              <a:spcPct val="90000"/>
            </a:lnSpc>
            <a:spcBef>
              <a:spcPct val="0"/>
            </a:spcBef>
            <a:spcAft>
              <a:spcPct val="35000"/>
            </a:spcAft>
          </a:pPr>
          <a:r>
            <a:rPr lang="es-ES" sz="1200" b="1" kern="1200" dirty="0">
              <a:latin typeface="Arial" charset="0"/>
              <a:ea typeface="Arial" charset="0"/>
              <a:cs typeface="Arial" charset="0"/>
            </a:rPr>
            <a:t>P1-P24</a:t>
          </a:r>
          <a:endParaRPr lang="es-ES_tradnl" sz="1200" b="1" kern="1200" dirty="0">
            <a:latin typeface="Arial" charset="0"/>
            <a:ea typeface="Arial" charset="0"/>
            <a:cs typeface="Arial" charset="0"/>
          </a:endParaRPr>
        </a:p>
      </dsp:txBody>
      <dsp:txXfrm>
        <a:off x="30406" y="29527"/>
        <a:ext cx="1739747" cy="9490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5A6BB-8D28-BE4F-A237-FA0CAC260AD4}">
      <dsp:nvSpPr>
        <dsp:cNvPr id="0" name=""/>
        <dsp:cNvSpPr/>
      </dsp:nvSpPr>
      <dsp:spPr>
        <a:xfrm>
          <a:off x="1758" y="0"/>
          <a:ext cx="1798441" cy="100644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Arial" charset="0"/>
              <a:ea typeface="Arial" charset="0"/>
              <a:cs typeface="Arial" charset="0"/>
            </a:rPr>
            <a:t>Preguntas de la variable riesgo de fraude</a:t>
          </a:r>
        </a:p>
        <a:p>
          <a:pPr lvl="0" algn="ctr" defTabSz="533400">
            <a:lnSpc>
              <a:spcPct val="90000"/>
            </a:lnSpc>
            <a:spcBef>
              <a:spcPct val="0"/>
            </a:spcBef>
            <a:spcAft>
              <a:spcPct val="35000"/>
            </a:spcAft>
          </a:pPr>
          <a:r>
            <a:rPr lang="es-ES" sz="1200" b="1" kern="1200" dirty="0">
              <a:latin typeface="Arial" charset="0"/>
              <a:ea typeface="Arial" charset="0"/>
              <a:cs typeface="Arial" charset="0"/>
            </a:rPr>
            <a:t>P25-P35</a:t>
          </a:r>
          <a:endParaRPr lang="es-ES_tradnl" sz="1200" b="1" kern="1200" dirty="0">
            <a:latin typeface="Arial" charset="0"/>
            <a:ea typeface="Arial" charset="0"/>
            <a:cs typeface="Arial" charset="0"/>
          </a:endParaRPr>
        </a:p>
      </dsp:txBody>
      <dsp:txXfrm>
        <a:off x="31236" y="29478"/>
        <a:ext cx="1739485" cy="94748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6C60D-8969-4976-B676-EE5EED3BCBD4}">
      <dsp:nvSpPr>
        <dsp:cNvPr id="0" name=""/>
        <dsp:cNvSpPr/>
      </dsp:nvSpPr>
      <dsp:spPr>
        <a:xfrm>
          <a:off x="901461" y="661691"/>
          <a:ext cx="1455722" cy="1455722"/>
        </a:xfrm>
        <a:prstGeom prst="gear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s-ES" sz="1300" kern="1200" dirty="0"/>
            <a:t>normalidad de las variables</a:t>
          </a:r>
          <a:endParaRPr lang="es-EC" sz="1300" kern="1200" dirty="0"/>
        </a:p>
      </dsp:txBody>
      <dsp:txXfrm>
        <a:off x="1194126" y="1002687"/>
        <a:ext cx="870392" cy="748271"/>
      </dsp:txXfrm>
    </dsp:sp>
    <dsp:sp modelId="{3BF6AA81-D69D-4BFB-BC94-72B001C326B6}">
      <dsp:nvSpPr>
        <dsp:cNvPr id="0" name=""/>
        <dsp:cNvSpPr/>
      </dsp:nvSpPr>
      <dsp:spPr>
        <a:xfrm>
          <a:off x="675439" y="1683918"/>
          <a:ext cx="926368" cy="55582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s-ES" sz="1000" kern="1200" dirty="0"/>
            <a:t>Muestra: menor a 50 elementos.</a:t>
          </a:r>
          <a:endParaRPr lang="es-EC" sz="1000" kern="1200" dirty="0"/>
        </a:p>
      </dsp:txBody>
      <dsp:txXfrm>
        <a:off x="691718" y="1700197"/>
        <a:ext cx="893810" cy="523263"/>
      </dsp:txXfrm>
    </dsp:sp>
    <dsp:sp modelId="{E1866D63-9757-41C3-9F89-6967D8E87743}">
      <dsp:nvSpPr>
        <dsp:cNvPr id="0" name=""/>
        <dsp:cNvSpPr/>
      </dsp:nvSpPr>
      <dsp:spPr>
        <a:xfrm>
          <a:off x="932940" y="433120"/>
          <a:ext cx="1790538" cy="1790538"/>
        </a:xfrm>
        <a:prstGeom prst="circularArrow">
          <a:avLst>
            <a:gd name="adj1" fmla="val 4878"/>
            <a:gd name="adj2" fmla="val 312630"/>
            <a:gd name="adj3" fmla="val 2993624"/>
            <a:gd name="adj4" fmla="val 15437552"/>
            <a:gd name="adj5" fmla="val 5691"/>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68B93-3BD8-4BB1-9BB8-56E6E6F24BAE}">
      <dsp:nvSpPr>
        <dsp:cNvPr id="0" name=""/>
        <dsp:cNvSpPr/>
      </dsp:nvSpPr>
      <dsp:spPr>
        <a:xfrm rot="5400000">
          <a:off x="159969" y="1127787"/>
          <a:ext cx="598355" cy="681207"/>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BD97FE2-DE56-4A77-A62B-507963E9399A}">
      <dsp:nvSpPr>
        <dsp:cNvPr id="0" name=""/>
        <dsp:cNvSpPr/>
      </dsp:nvSpPr>
      <dsp:spPr>
        <a:xfrm>
          <a:off x="1441" y="464498"/>
          <a:ext cx="1007279" cy="705062"/>
        </a:xfrm>
        <a:prstGeom prst="roundRect">
          <a:avLst>
            <a:gd name="adj" fmla="val 166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latin typeface="Arial" charset="0"/>
              <a:ea typeface="Arial" charset="0"/>
              <a:cs typeface="Arial" charset="0"/>
            </a:rPr>
            <a:t>Sistema de control interno</a:t>
          </a:r>
          <a:endParaRPr lang="es-ES_tradnl" sz="1000" kern="1200" dirty="0">
            <a:latin typeface="Arial" charset="0"/>
            <a:ea typeface="Arial" charset="0"/>
            <a:cs typeface="Arial" charset="0"/>
          </a:endParaRPr>
        </a:p>
      </dsp:txBody>
      <dsp:txXfrm>
        <a:off x="35865" y="498922"/>
        <a:ext cx="938431" cy="636214"/>
      </dsp:txXfrm>
    </dsp:sp>
    <dsp:sp modelId="{55BF81BB-77E2-4B8F-93F2-E4AEEC6DA264}">
      <dsp:nvSpPr>
        <dsp:cNvPr id="0" name=""/>
        <dsp:cNvSpPr/>
      </dsp:nvSpPr>
      <dsp:spPr>
        <a:xfrm>
          <a:off x="1008721" y="531741"/>
          <a:ext cx="732598" cy="569862"/>
        </a:xfrm>
        <a:prstGeom prst="rect">
          <a:avLst/>
        </a:prstGeom>
        <a:noFill/>
        <a:ln>
          <a:noFill/>
        </a:ln>
        <a:effectLst/>
      </dsp:spPr>
      <dsp:style>
        <a:lnRef idx="0">
          <a:scrgbClr r="0" g="0" b="0"/>
        </a:lnRef>
        <a:fillRef idx="0">
          <a:scrgbClr r="0" g="0" b="0"/>
        </a:fillRef>
        <a:effectRef idx="0">
          <a:scrgbClr r="0" g="0" b="0"/>
        </a:effectRef>
        <a:fontRef idx="minor"/>
      </dsp:style>
    </dsp:sp>
    <dsp:sp modelId="{1A6638EE-C710-4D33-B759-F91EDD88D858}">
      <dsp:nvSpPr>
        <dsp:cNvPr id="0" name=""/>
        <dsp:cNvSpPr/>
      </dsp:nvSpPr>
      <dsp:spPr>
        <a:xfrm rot="5400000">
          <a:off x="995111" y="1919805"/>
          <a:ext cx="598355" cy="681207"/>
        </a:xfrm>
        <a:prstGeom prst="bentUpArrow">
          <a:avLst>
            <a:gd name="adj1" fmla="val 32840"/>
            <a:gd name="adj2" fmla="val 25000"/>
            <a:gd name="adj3" fmla="val 35780"/>
          </a:avLst>
        </a:prstGeom>
        <a:solidFill>
          <a:schemeClr val="accent1">
            <a:tint val="50000"/>
            <a:hueOff val="20435392"/>
            <a:satOff val="-59363"/>
            <a:lumOff val="7066"/>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9C2CC33-0752-45ED-8782-9868AED29CC8}">
      <dsp:nvSpPr>
        <dsp:cNvPr id="0" name=""/>
        <dsp:cNvSpPr/>
      </dsp:nvSpPr>
      <dsp:spPr>
        <a:xfrm>
          <a:off x="836583" y="1256516"/>
          <a:ext cx="1007279" cy="705062"/>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latin typeface="Arial" charset="0"/>
              <a:ea typeface="Arial" charset="0"/>
              <a:cs typeface="Arial" charset="0"/>
            </a:rPr>
            <a:t>incide</a:t>
          </a:r>
          <a:endParaRPr lang="es-ES_tradnl" sz="1000" kern="1200" dirty="0">
            <a:latin typeface="Arial" charset="0"/>
            <a:ea typeface="Arial" charset="0"/>
            <a:cs typeface="Arial" charset="0"/>
          </a:endParaRPr>
        </a:p>
      </dsp:txBody>
      <dsp:txXfrm>
        <a:off x="871007" y="1290940"/>
        <a:ext cx="938431" cy="636214"/>
      </dsp:txXfrm>
    </dsp:sp>
    <dsp:sp modelId="{11F0A522-97AE-419C-B54F-26EFBCBC2CFB}">
      <dsp:nvSpPr>
        <dsp:cNvPr id="0" name=""/>
        <dsp:cNvSpPr/>
      </dsp:nvSpPr>
      <dsp:spPr>
        <a:xfrm>
          <a:off x="1843862" y="1323759"/>
          <a:ext cx="732598" cy="569862"/>
        </a:xfrm>
        <a:prstGeom prst="rect">
          <a:avLst/>
        </a:prstGeom>
        <a:noFill/>
        <a:ln>
          <a:noFill/>
        </a:ln>
        <a:effectLst/>
      </dsp:spPr>
      <dsp:style>
        <a:lnRef idx="0">
          <a:scrgbClr r="0" g="0" b="0"/>
        </a:lnRef>
        <a:fillRef idx="0">
          <a:scrgbClr r="0" g="0" b="0"/>
        </a:fillRef>
        <a:effectRef idx="0">
          <a:scrgbClr r="0" g="0" b="0"/>
        </a:effectRef>
        <a:fontRef idx="minor"/>
      </dsp:style>
    </dsp:sp>
    <dsp:sp modelId="{B3A6683B-DC3C-4936-8CFC-363F8C8858F0}">
      <dsp:nvSpPr>
        <dsp:cNvPr id="0" name=""/>
        <dsp:cNvSpPr/>
      </dsp:nvSpPr>
      <dsp:spPr>
        <a:xfrm>
          <a:off x="1671724" y="2048534"/>
          <a:ext cx="1007279" cy="705062"/>
        </a:xfrm>
        <a:prstGeom prst="roundRect">
          <a:avLst>
            <a:gd name="adj" fmla="val 166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latin typeface="Arial" charset="0"/>
              <a:ea typeface="Arial" charset="0"/>
              <a:cs typeface="Arial" charset="0"/>
            </a:rPr>
            <a:t>Prevención de riesgo de fraude</a:t>
          </a:r>
          <a:endParaRPr lang="es-ES_tradnl" sz="1000" kern="1200" dirty="0">
            <a:latin typeface="Arial" charset="0"/>
            <a:ea typeface="Arial" charset="0"/>
            <a:cs typeface="Arial" charset="0"/>
          </a:endParaRPr>
        </a:p>
      </dsp:txBody>
      <dsp:txXfrm>
        <a:off x="1706148" y="2082958"/>
        <a:ext cx="938431" cy="63621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6D97B-26B9-4BD7-A917-89E98C7450FA}">
      <dsp:nvSpPr>
        <dsp:cNvPr id="0" name=""/>
        <dsp:cNvSpPr/>
      </dsp:nvSpPr>
      <dsp:spPr>
        <a:xfrm>
          <a:off x="-4115386" y="-636090"/>
          <a:ext cx="4938987" cy="4938987"/>
        </a:xfrm>
        <a:prstGeom prst="blockArc">
          <a:avLst>
            <a:gd name="adj1" fmla="val 18900000"/>
            <a:gd name="adj2" fmla="val 2700000"/>
            <a:gd name="adj3" fmla="val 437"/>
          </a:avLst>
        </a:pr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07ACD2E-AE94-4309-8061-720A5D6D4E8E}">
      <dsp:nvSpPr>
        <dsp:cNvPr id="0" name=""/>
        <dsp:cNvSpPr/>
      </dsp:nvSpPr>
      <dsp:spPr>
        <a:xfrm>
          <a:off x="674050" y="668729"/>
          <a:ext cx="2814244" cy="75775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1479" tIns="35560" rIns="35560" bIns="35560" numCol="1" spcCol="1270" anchor="ctr" anchorCtr="0">
          <a:noAutofit/>
        </a:bodyPr>
        <a:lstStyle/>
        <a:p>
          <a:pPr lvl="0" algn="l" defTabSz="622300" rtl="0">
            <a:lnSpc>
              <a:spcPct val="90000"/>
            </a:lnSpc>
            <a:spcBef>
              <a:spcPct val="0"/>
            </a:spcBef>
            <a:spcAft>
              <a:spcPct val="35000"/>
            </a:spcAft>
          </a:pPr>
          <a:r>
            <a:rPr lang="es-ES" sz="1400" kern="1200" dirty="0"/>
            <a:t>Se acepta la H0 si el nivel de significancia (P) es mayor a (0,05)</a:t>
          </a:r>
          <a:endParaRPr lang="es-EC" sz="1400" kern="1200" dirty="0"/>
        </a:p>
      </dsp:txBody>
      <dsp:txXfrm>
        <a:off x="674050" y="668729"/>
        <a:ext cx="2814244" cy="757754"/>
      </dsp:txXfrm>
    </dsp:sp>
    <dsp:sp modelId="{EBFEF23F-7BCD-4C00-9734-C91EE858451D}">
      <dsp:nvSpPr>
        <dsp:cNvPr id="0" name=""/>
        <dsp:cNvSpPr/>
      </dsp:nvSpPr>
      <dsp:spPr>
        <a:xfrm>
          <a:off x="19342" y="392898"/>
          <a:ext cx="1309416" cy="130941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206DDD7-124F-49B4-BEFD-A49ADAC8DFBE}">
      <dsp:nvSpPr>
        <dsp:cNvPr id="0" name=""/>
        <dsp:cNvSpPr/>
      </dsp:nvSpPr>
      <dsp:spPr>
        <a:xfrm>
          <a:off x="674050" y="2240322"/>
          <a:ext cx="2814244" cy="757754"/>
        </a:xfrm>
        <a:prstGeom prst="rect">
          <a:avLst/>
        </a:prstGeom>
        <a:solidFill>
          <a:schemeClr val="accent3">
            <a:hueOff val="-5580972"/>
            <a:satOff val="-30571"/>
            <a:lumOff val="9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1479" tIns="35560" rIns="35560" bIns="35560" numCol="1" spcCol="1270" anchor="ctr" anchorCtr="0">
          <a:noAutofit/>
        </a:bodyPr>
        <a:lstStyle/>
        <a:p>
          <a:pPr lvl="0" algn="l" defTabSz="622300" rtl="0">
            <a:lnSpc>
              <a:spcPct val="90000"/>
            </a:lnSpc>
            <a:spcBef>
              <a:spcPct val="0"/>
            </a:spcBef>
            <a:spcAft>
              <a:spcPct val="35000"/>
            </a:spcAft>
          </a:pPr>
          <a:r>
            <a:rPr lang="es-ES" sz="1400" kern="1200" dirty="0"/>
            <a:t>Se rechaza la H0 si el nivel de significancia (P) es menor a (0,05)</a:t>
          </a:r>
          <a:endParaRPr lang="es-EC" sz="1400" kern="1200" dirty="0"/>
        </a:p>
      </dsp:txBody>
      <dsp:txXfrm>
        <a:off x="674050" y="2240322"/>
        <a:ext cx="2814244" cy="757754"/>
      </dsp:txXfrm>
    </dsp:sp>
    <dsp:sp modelId="{F1B5577A-5C15-4EFE-9AA1-0171AF2641DB}">
      <dsp:nvSpPr>
        <dsp:cNvPr id="0" name=""/>
        <dsp:cNvSpPr/>
      </dsp:nvSpPr>
      <dsp:spPr>
        <a:xfrm>
          <a:off x="19342" y="1964491"/>
          <a:ext cx="1309416" cy="1309416"/>
        </a:xfrm>
        <a:prstGeom prst="ellipse">
          <a:avLst/>
        </a:prstGeom>
        <a:solidFill>
          <a:schemeClr val="lt1">
            <a:hueOff val="0"/>
            <a:satOff val="0"/>
            <a:lumOff val="0"/>
            <a:alphaOff val="0"/>
          </a:schemeClr>
        </a:solidFill>
        <a:ln w="9525" cap="flat" cmpd="sng" algn="ctr">
          <a:solidFill>
            <a:schemeClr val="accent3">
              <a:hueOff val="-5580972"/>
              <a:satOff val="-30571"/>
              <a:lumOff val="941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1A1F-F67A-374C-9CDD-7969278F0308}">
      <dsp:nvSpPr>
        <dsp:cNvPr id="0" name=""/>
        <dsp:cNvSpPr/>
      </dsp:nvSpPr>
      <dsp:spPr>
        <a:xfrm>
          <a:off x="521" y="298613"/>
          <a:ext cx="1417549" cy="1417549"/>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rPr>
            <a:t>Resultados obtenidos en el capítulo IV </a:t>
          </a:r>
          <a:endParaRPr lang="es-ES_tradnl" sz="1100" kern="1200" dirty="0">
            <a:solidFill>
              <a:schemeClr val="tx1"/>
            </a:solidFill>
            <a:latin typeface="Arial" charset="0"/>
            <a:ea typeface="Arial" charset="0"/>
            <a:cs typeface="Arial" charset="0"/>
          </a:endParaRPr>
        </a:p>
      </dsp:txBody>
      <dsp:txXfrm>
        <a:off x="208116" y="506208"/>
        <a:ext cx="1002359" cy="1002359"/>
      </dsp:txXfrm>
    </dsp:sp>
    <dsp:sp modelId="{DF38C0A9-76AE-6849-BC01-91F32E092E55}">
      <dsp:nvSpPr>
        <dsp:cNvPr id="0" name=""/>
        <dsp:cNvSpPr/>
      </dsp:nvSpPr>
      <dsp:spPr>
        <a:xfrm rot="17981201">
          <a:off x="1286591" y="634775"/>
          <a:ext cx="687798" cy="0"/>
        </a:xfrm>
        <a:custGeom>
          <a:avLst/>
          <a:gdLst/>
          <a:ahLst/>
          <a:cxnLst/>
          <a:rect l="0" t="0" r="0" b="0"/>
          <a:pathLst>
            <a:path>
              <a:moveTo>
                <a:pt x="0" y="0"/>
              </a:moveTo>
              <a:lnTo>
                <a:pt x="68779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A3AF45-4A06-2345-B549-61554E58A70A}">
      <dsp:nvSpPr>
        <dsp:cNvPr id="0" name=""/>
        <dsp:cNvSpPr/>
      </dsp:nvSpPr>
      <dsp:spPr>
        <a:xfrm>
          <a:off x="1800809" y="336013"/>
          <a:ext cx="165691" cy="0"/>
        </a:xfrm>
        <a:prstGeom prst="line">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8C44A7-B5EF-1E44-911B-9A417F15EC41}">
      <dsp:nvSpPr>
        <dsp:cNvPr id="0" name=""/>
        <dsp:cNvSpPr/>
      </dsp:nvSpPr>
      <dsp:spPr>
        <a:xfrm>
          <a:off x="1966501" y="326"/>
          <a:ext cx="1174904" cy="6713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rPr>
            <a:t>Vulnerabilidad e inexistencia  sistema de control interno </a:t>
          </a:r>
          <a:endParaRPr lang="es-ES_tradnl" sz="1100" kern="1200" dirty="0">
            <a:solidFill>
              <a:schemeClr val="tx1"/>
            </a:solidFill>
            <a:latin typeface="Arial" charset="0"/>
            <a:ea typeface="Arial" charset="0"/>
            <a:cs typeface="Arial" charset="0"/>
          </a:endParaRPr>
        </a:p>
      </dsp:txBody>
      <dsp:txXfrm>
        <a:off x="1966501" y="326"/>
        <a:ext cx="1174904" cy="671374"/>
      </dsp:txXfrm>
    </dsp:sp>
    <dsp:sp modelId="{EEC1F742-51D9-1D48-AA24-083968267093}">
      <dsp:nvSpPr>
        <dsp:cNvPr id="0" name=""/>
        <dsp:cNvSpPr/>
      </dsp:nvSpPr>
      <dsp:spPr>
        <a:xfrm>
          <a:off x="1460172" y="1007388"/>
          <a:ext cx="340637" cy="0"/>
        </a:xfrm>
        <a:custGeom>
          <a:avLst/>
          <a:gdLst/>
          <a:ahLst/>
          <a:cxnLst/>
          <a:rect l="0" t="0" r="0" b="0"/>
          <a:pathLst>
            <a:path>
              <a:moveTo>
                <a:pt x="0" y="0"/>
              </a:moveTo>
              <a:lnTo>
                <a:pt x="340637"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8146B9-3399-C641-8783-F2B4D1BBC536}">
      <dsp:nvSpPr>
        <dsp:cNvPr id="0" name=""/>
        <dsp:cNvSpPr/>
      </dsp:nvSpPr>
      <dsp:spPr>
        <a:xfrm>
          <a:off x="1800809" y="1007388"/>
          <a:ext cx="165691" cy="0"/>
        </a:xfrm>
        <a:prstGeom prst="line">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B0C263-EECF-2A4A-AF71-A8F95C7D7AB8}">
      <dsp:nvSpPr>
        <dsp:cNvPr id="0" name=""/>
        <dsp:cNvSpPr/>
      </dsp:nvSpPr>
      <dsp:spPr>
        <a:xfrm>
          <a:off x="1966501" y="671700"/>
          <a:ext cx="1174904" cy="6713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rPr>
            <a:t>Aumento de fraudes</a:t>
          </a:r>
          <a:endParaRPr lang="es-ES_tradnl" sz="1100" kern="1200" dirty="0">
            <a:solidFill>
              <a:schemeClr val="tx1"/>
            </a:solidFill>
            <a:latin typeface="Arial" charset="0"/>
            <a:ea typeface="Arial" charset="0"/>
            <a:cs typeface="Arial" charset="0"/>
          </a:endParaRPr>
        </a:p>
      </dsp:txBody>
      <dsp:txXfrm>
        <a:off x="1966501" y="671700"/>
        <a:ext cx="1174904" cy="671374"/>
      </dsp:txXfrm>
    </dsp:sp>
    <dsp:sp modelId="{CCA02232-BED7-4EA9-A43D-73C18C659E0C}">
      <dsp:nvSpPr>
        <dsp:cNvPr id="0" name=""/>
        <dsp:cNvSpPr/>
      </dsp:nvSpPr>
      <dsp:spPr>
        <a:xfrm rot="3618799">
          <a:off x="1286591" y="1380000"/>
          <a:ext cx="687798" cy="0"/>
        </a:xfrm>
        <a:custGeom>
          <a:avLst/>
          <a:gdLst/>
          <a:ahLst/>
          <a:cxnLst/>
          <a:rect l="0" t="0" r="0" b="0"/>
          <a:pathLst>
            <a:path>
              <a:moveTo>
                <a:pt x="0" y="0"/>
              </a:moveTo>
              <a:lnTo>
                <a:pt x="68779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C42621-2AD6-4182-902E-A8F868F60DA3}">
      <dsp:nvSpPr>
        <dsp:cNvPr id="0" name=""/>
        <dsp:cNvSpPr/>
      </dsp:nvSpPr>
      <dsp:spPr>
        <a:xfrm>
          <a:off x="1800809" y="1678762"/>
          <a:ext cx="165691" cy="0"/>
        </a:xfrm>
        <a:prstGeom prst="line">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410679-99B7-4776-93CB-F4A6F2811A7C}">
      <dsp:nvSpPr>
        <dsp:cNvPr id="0" name=""/>
        <dsp:cNvSpPr/>
      </dsp:nvSpPr>
      <dsp:spPr>
        <a:xfrm>
          <a:off x="1966501" y="1343075"/>
          <a:ext cx="1174904" cy="6713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rPr>
            <a:t>Impacto económico</a:t>
          </a:r>
          <a:endParaRPr lang="es-ES_tradnl" sz="1100" kern="1200" dirty="0">
            <a:solidFill>
              <a:schemeClr val="tx1"/>
            </a:solidFill>
            <a:latin typeface="Arial" charset="0"/>
            <a:ea typeface="Arial" charset="0"/>
            <a:cs typeface="Arial" charset="0"/>
          </a:endParaRPr>
        </a:p>
      </dsp:txBody>
      <dsp:txXfrm>
        <a:off x="1966501" y="1343075"/>
        <a:ext cx="1174904" cy="6713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1163-FF64-A94D-B828-D1494F884FD9}">
      <dsp:nvSpPr>
        <dsp:cNvPr id="0" name=""/>
        <dsp:cNvSpPr/>
      </dsp:nvSpPr>
      <dsp:spPr>
        <a:xfrm>
          <a:off x="226" y="638757"/>
          <a:ext cx="3022363" cy="355572"/>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9B69CF-1B3E-9C46-AEBD-9ADE9C2D92C3}">
      <dsp:nvSpPr>
        <dsp:cNvPr id="0" name=""/>
        <dsp:cNvSpPr/>
      </dsp:nvSpPr>
      <dsp:spPr>
        <a:xfrm>
          <a:off x="226" y="772295"/>
          <a:ext cx="222033" cy="222033"/>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FC17D7-E621-D541-A61E-0DB0C74BB16A}">
      <dsp:nvSpPr>
        <dsp:cNvPr id="0" name=""/>
        <dsp:cNvSpPr/>
      </dsp:nvSpPr>
      <dsp:spPr>
        <a:xfrm>
          <a:off x="226" y="0"/>
          <a:ext cx="3022363" cy="638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s-ES_tradnl" sz="1400" b="1" kern="1200" dirty="0">
              <a:latin typeface="+mn-lt"/>
              <a:ea typeface="Arial" charset="0"/>
              <a:cs typeface="Arial" charset="0"/>
            </a:rPr>
            <a:t>Opinión </a:t>
          </a:r>
          <a:r>
            <a:rPr lang="es-ES" sz="1400" b="1" kern="1200" dirty="0">
              <a:latin typeface="+mn-lt"/>
            </a:rPr>
            <a:t>Auditores Internos </a:t>
          </a:r>
          <a:endParaRPr lang="es-ES_tradnl" sz="1400" b="1" kern="1200" dirty="0">
            <a:latin typeface="+mn-lt"/>
          </a:endParaRPr>
        </a:p>
      </dsp:txBody>
      <dsp:txXfrm>
        <a:off x="226" y="0"/>
        <a:ext cx="3022363" cy="638757"/>
      </dsp:txXfrm>
    </dsp:sp>
    <dsp:sp modelId="{8E38121C-890F-5B4A-91FA-F9941CFC15B5}">
      <dsp:nvSpPr>
        <dsp:cNvPr id="0" name=""/>
        <dsp:cNvSpPr/>
      </dsp:nvSpPr>
      <dsp:spPr>
        <a:xfrm>
          <a:off x="226" y="1289849"/>
          <a:ext cx="222028" cy="222028"/>
        </a:xfrm>
        <a:prstGeom prst="rect">
          <a:avLst/>
        </a:prstGeom>
        <a:solidFill>
          <a:schemeClr val="lt1">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22F153-B143-1E49-87AE-A0FCC852B223}">
      <dsp:nvSpPr>
        <dsp:cNvPr id="0" name=""/>
        <dsp:cNvSpPr/>
      </dsp:nvSpPr>
      <dsp:spPr>
        <a:xfrm>
          <a:off x="211792" y="1142089"/>
          <a:ext cx="2810797" cy="51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a:t>Características</a:t>
          </a:r>
          <a:endParaRPr lang="es-ES_tradnl" sz="1100" kern="1200" dirty="0"/>
        </a:p>
      </dsp:txBody>
      <dsp:txXfrm>
        <a:off x="211792" y="1142089"/>
        <a:ext cx="2810797" cy="517548"/>
      </dsp:txXfrm>
    </dsp:sp>
    <dsp:sp modelId="{FCEC9FC4-985A-470C-8037-C9EA8AE5F184}">
      <dsp:nvSpPr>
        <dsp:cNvPr id="0" name=""/>
        <dsp:cNvSpPr/>
      </dsp:nvSpPr>
      <dsp:spPr>
        <a:xfrm>
          <a:off x="226" y="1807397"/>
          <a:ext cx="222028" cy="222028"/>
        </a:xfrm>
        <a:prstGeom prst="rect">
          <a:avLst/>
        </a:prstGeom>
        <a:solidFill>
          <a:schemeClr val="lt1">
            <a:hueOff val="0"/>
            <a:satOff val="0"/>
            <a:lumOff val="0"/>
            <a:alphaOff val="0"/>
          </a:schemeClr>
        </a:solidFill>
        <a:ln w="9525" cap="flat" cmpd="sng" algn="ctr">
          <a:solidFill>
            <a:schemeClr val="accent1">
              <a:shade val="50000"/>
              <a:hueOff val="-537617"/>
              <a:satOff val="-9534"/>
              <a:lumOff val="32057"/>
              <a:alphaOff val="0"/>
            </a:schemeClr>
          </a:solidFill>
          <a:prstDash val="solid"/>
        </a:ln>
        <a:effectLst/>
      </dsp:spPr>
      <dsp:style>
        <a:lnRef idx="1">
          <a:scrgbClr r="0" g="0" b="0"/>
        </a:lnRef>
        <a:fillRef idx="1">
          <a:scrgbClr r="0" g="0" b="0"/>
        </a:fillRef>
        <a:effectRef idx="0">
          <a:scrgbClr r="0" g="0" b="0"/>
        </a:effectRef>
        <a:fontRef idx="minor"/>
      </dsp:style>
    </dsp:sp>
    <dsp:sp modelId="{EF63EC8F-206F-4B36-B9F9-2E9AE26185D7}">
      <dsp:nvSpPr>
        <dsp:cNvPr id="0" name=""/>
        <dsp:cNvSpPr/>
      </dsp:nvSpPr>
      <dsp:spPr>
        <a:xfrm>
          <a:off x="211792" y="1659637"/>
          <a:ext cx="2810797" cy="51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a:t>Acciones </a:t>
          </a:r>
          <a:endParaRPr lang="es-ES_tradnl" sz="1100" kern="1200" dirty="0"/>
        </a:p>
      </dsp:txBody>
      <dsp:txXfrm>
        <a:off x="211792" y="1659637"/>
        <a:ext cx="2810797" cy="517548"/>
      </dsp:txXfrm>
    </dsp:sp>
    <dsp:sp modelId="{0A1FAD39-5FD8-4110-B1F2-B4E5D88292E5}">
      <dsp:nvSpPr>
        <dsp:cNvPr id="0" name=""/>
        <dsp:cNvSpPr/>
      </dsp:nvSpPr>
      <dsp:spPr>
        <a:xfrm>
          <a:off x="226" y="2324946"/>
          <a:ext cx="222028" cy="222028"/>
        </a:xfrm>
        <a:prstGeom prst="rect">
          <a:avLst/>
        </a:prstGeom>
        <a:solidFill>
          <a:schemeClr val="lt1">
            <a:hueOff val="0"/>
            <a:satOff val="0"/>
            <a:lumOff val="0"/>
            <a:alphaOff val="0"/>
          </a:schemeClr>
        </a:solidFill>
        <a:ln w="9525" cap="flat" cmpd="sng" algn="ctr">
          <a:solidFill>
            <a:schemeClr val="accent1">
              <a:shade val="50000"/>
              <a:hueOff val="-537617"/>
              <a:satOff val="-9534"/>
              <a:lumOff val="32057"/>
              <a:alphaOff val="0"/>
            </a:schemeClr>
          </a:solidFill>
          <a:prstDash val="solid"/>
        </a:ln>
        <a:effectLst/>
      </dsp:spPr>
      <dsp:style>
        <a:lnRef idx="1">
          <a:scrgbClr r="0" g="0" b="0"/>
        </a:lnRef>
        <a:fillRef idx="1">
          <a:scrgbClr r="0" g="0" b="0"/>
        </a:fillRef>
        <a:effectRef idx="0">
          <a:scrgbClr r="0" g="0" b="0"/>
        </a:effectRef>
        <a:fontRef idx="minor"/>
      </dsp:style>
    </dsp:sp>
    <dsp:sp modelId="{6263B920-E1DF-4DA4-A0D6-454A1DA770EA}">
      <dsp:nvSpPr>
        <dsp:cNvPr id="0" name=""/>
        <dsp:cNvSpPr/>
      </dsp:nvSpPr>
      <dsp:spPr>
        <a:xfrm>
          <a:off x="211792" y="2177185"/>
          <a:ext cx="2810797" cy="51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a:t>Prevenir los riesgos de fraude</a:t>
          </a:r>
          <a:endParaRPr lang="es-ES_tradnl" sz="1100" kern="1200" dirty="0"/>
        </a:p>
      </dsp:txBody>
      <dsp:txXfrm>
        <a:off x="211792" y="2177185"/>
        <a:ext cx="2810797" cy="517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F7816-F3C1-4945-B365-F2D1582548AE}">
      <dsp:nvSpPr>
        <dsp:cNvPr id="0" name=""/>
        <dsp:cNvSpPr/>
      </dsp:nvSpPr>
      <dsp:spPr>
        <a:xfrm>
          <a:off x="0" y="0"/>
          <a:ext cx="3357754" cy="6283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b="0" i="0" kern="1200" dirty="0"/>
            <a:t>Eficacia y eficiencia de las operaciones</a:t>
          </a:r>
          <a:endParaRPr lang="es-EC" sz="1400" kern="1200" dirty="0"/>
        </a:p>
      </dsp:txBody>
      <dsp:txXfrm>
        <a:off x="18403" y="18403"/>
        <a:ext cx="2626656" cy="591512"/>
      </dsp:txXfrm>
    </dsp:sp>
    <dsp:sp modelId="{EC37433D-0B3F-476F-9363-70080285C34D}">
      <dsp:nvSpPr>
        <dsp:cNvPr id="0" name=""/>
        <dsp:cNvSpPr/>
      </dsp:nvSpPr>
      <dsp:spPr>
        <a:xfrm>
          <a:off x="281211" y="742558"/>
          <a:ext cx="3357754" cy="6283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 sz="1400" kern="1200" dirty="0"/>
            <a:t>Información financiera confiable, oportuna e integra</a:t>
          </a:r>
          <a:endParaRPr lang="es-EC" sz="1400" kern="1200" dirty="0"/>
        </a:p>
      </dsp:txBody>
      <dsp:txXfrm>
        <a:off x="299614" y="760961"/>
        <a:ext cx="2631329" cy="591512"/>
      </dsp:txXfrm>
    </dsp:sp>
    <dsp:sp modelId="{22C831A0-30F7-47E5-BDE1-780F14A0FBC8}">
      <dsp:nvSpPr>
        <dsp:cNvPr id="0" name=""/>
        <dsp:cNvSpPr/>
      </dsp:nvSpPr>
      <dsp:spPr>
        <a:xfrm>
          <a:off x="558226" y="1485116"/>
          <a:ext cx="3357754" cy="6283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 sz="1400" kern="1200" dirty="0"/>
            <a:t>Cumplir con normativa legal vigente</a:t>
          </a:r>
          <a:endParaRPr lang="es-EC" sz="1400" kern="1200" dirty="0"/>
        </a:p>
      </dsp:txBody>
      <dsp:txXfrm>
        <a:off x="576629" y="1503519"/>
        <a:ext cx="2635526" cy="591512"/>
      </dsp:txXfrm>
    </dsp:sp>
    <dsp:sp modelId="{F8A4C016-E495-40EC-82BD-017EC411FBAE}">
      <dsp:nvSpPr>
        <dsp:cNvPr id="0" name=""/>
        <dsp:cNvSpPr/>
      </dsp:nvSpPr>
      <dsp:spPr>
        <a:xfrm>
          <a:off x="839438" y="2227675"/>
          <a:ext cx="3357754" cy="6283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a:t>Seguridad razonable sobre la administración de riesgos.</a:t>
          </a:r>
          <a:endParaRPr lang="es-EC" sz="1400" kern="1200" dirty="0"/>
        </a:p>
      </dsp:txBody>
      <dsp:txXfrm>
        <a:off x="857841" y="2246078"/>
        <a:ext cx="2631329" cy="591512"/>
      </dsp:txXfrm>
    </dsp:sp>
    <dsp:sp modelId="{1F997498-698A-46CB-881E-205843B2ABC8}">
      <dsp:nvSpPr>
        <dsp:cNvPr id="0" name=""/>
        <dsp:cNvSpPr/>
      </dsp:nvSpPr>
      <dsp:spPr>
        <a:xfrm>
          <a:off x="2949347" y="481234"/>
          <a:ext cx="408407" cy="40840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S" sz="1900" kern="1200"/>
        </a:p>
      </dsp:txBody>
      <dsp:txXfrm>
        <a:off x="3041239" y="481234"/>
        <a:ext cx="224623" cy="307326"/>
      </dsp:txXfrm>
    </dsp:sp>
    <dsp:sp modelId="{BA20E5D9-0AC7-49D1-9BA4-C6975E57618F}">
      <dsp:nvSpPr>
        <dsp:cNvPr id="0" name=""/>
        <dsp:cNvSpPr/>
      </dsp:nvSpPr>
      <dsp:spPr>
        <a:xfrm>
          <a:off x="3230559" y="1223793"/>
          <a:ext cx="408407" cy="40840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S" sz="1900" kern="1200"/>
        </a:p>
      </dsp:txBody>
      <dsp:txXfrm>
        <a:off x="3322451" y="1223793"/>
        <a:ext cx="224623" cy="307326"/>
      </dsp:txXfrm>
    </dsp:sp>
    <dsp:sp modelId="{9C3C16C2-5757-413C-A445-9ED9979FA51A}">
      <dsp:nvSpPr>
        <dsp:cNvPr id="0" name=""/>
        <dsp:cNvSpPr/>
      </dsp:nvSpPr>
      <dsp:spPr>
        <a:xfrm>
          <a:off x="3507573" y="1966351"/>
          <a:ext cx="408407" cy="40840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S" sz="1900" kern="1200"/>
        </a:p>
      </dsp:txBody>
      <dsp:txXfrm>
        <a:off x="3599465" y="1966351"/>
        <a:ext cx="224623" cy="3073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437A6-535C-44E0-8D2A-1478518FA54E}">
      <dsp:nvSpPr>
        <dsp:cNvPr id="0" name=""/>
        <dsp:cNvSpPr/>
      </dsp:nvSpPr>
      <dsp:spPr>
        <a:xfrm>
          <a:off x="0" y="0"/>
          <a:ext cx="2883200" cy="746121"/>
        </a:xfrm>
        <a:prstGeom prst="roundRect">
          <a:avLst>
            <a:gd name="adj" fmla="val 10000"/>
          </a:avLst>
        </a:prstGeom>
        <a:solidFill>
          <a:schemeClr val="accent3">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s-ES" sz="1000" kern="1200" dirty="0"/>
            <a:t>Características que se deben considerarse en el sistema de control interno para prevenir los riesgos de fraude.</a:t>
          </a:r>
          <a:endParaRPr lang="es-EC" sz="1000" kern="1200" dirty="0"/>
        </a:p>
      </dsp:txBody>
      <dsp:txXfrm>
        <a:off x="21853" y="21853"/>
        <a:ext cx="1990781" cy="702415"/>
      </dsp:txXfrm>
    </dsp:sp>
    <dsp:sp modelId="{996FABEC-7B3B-4575-95E1-8A71E9FC5E6E}">
      <dsp:nvSpPr>
        <dsp:cNvPr id="0" name=""/>
        <dsp:cNvSpPr/>
      </dsp:nvSpPr>
      <dsp:spPr>
        <a:xfrm>
          <a:off x="215303" y="849749"/>
          <a:ext cx="2883200" cy="746121"/>
        </a:xfrm>
        <a:prstGeom prst="roundRect">
          <a:avLst>
            <a:gd name="adj" fmla="val 10000"/>
          </a:avLst>
        </a:prstGeom>
        <a:solidFill>
          <a:schemeClr val="accent3">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s-ES" sz="1000" kern="1200"/>
            <a:t>Acciones de mejora continua que permitan la eficiencia del sistema de control interno en la prevención de riesgos de fraude de las Pymes del sector comercial.</a:t>
          </a:r>
          <a:endParaRPr lang="es-EC" sz="1000" kern="1200"/>
        </a:p>
      </dsp:txBody>
      <dsp:txXfrm>
        <a:off x="237156" y="871602"/>
        <a:ext cx="2139211" cy="702415"/>
      </dsp:txXfrm>
    </dsp:sp>
    <dsp:sp modelId="{01BE495B-113C-4700-A10B-8107F29E1D3E}">
      <dsp:nvSpPr>
        <dsp:cNvPr id="0" name=""/>
        <dsp:cNvSpPr/>
      </dsp:nvSpPr>
      <dsp:spPr>
        <a:xfrm>
          <a:off x="430607" y="1699498"/>
          <a:ext cx="2883200" cy="746121"/>
        </a:xfrm>
        <a:prstGeom prst="roundRect">
          <a:avLst>
            <a:gd name="adj" fmla="val 10000"/>
          </a:avLst>
        </a:prstGeom>
        <a:solidFill>
          <a:schemeClr val="accent3">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s-ES" sz="1000" kern="1200"/>
            <a:t>Estrategias para la mejora del Sistema de Control Interno y la prevención de riesgo de fraude basada en COSO 2013 y 2017</a:t>
          </a:r>
          <a:endParaRPr lang="es-EC" sz="1000" kern="1200"/>
        </a:p>
      </dsp:txBody>
      <dsp:txXfrm>
        <a:off x="452460" y="1721351"/>
        <a:ext cx="2139211" cy="702415"/>
      </dsp:txXfrm>
    </dsp:sp>
    <dsp:sp modelId="{103D3F20-3A38-4D37-8668-08E9716DD82F}">
      <dsp:nvSpPr>
        <dsp:cNvPr id="0" name=""/>
        <dsp:cNvSpPr/>
      </dsp:nvSpPr>
      <dsp:spPr>
        <a:xfrm>
          <a:off x="645911" y="2549247"/>
          <a:ext cx="2883200" cy="746121"/>
        </a:xfrm>
        <a:prstGeom prst="roundRect">
          <a:avLst>
            <a:gd name="adj" fmla="val 10000"/>
          </a:avLst>
        </a:prstGeom>
        <a:solidFill>
          <a:schemeClr val="accent3">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s-ES" sz="1000" kern="1200"/>
            <a:t>Fases a seguir para la aplicación de COSO 2013 y 2017</a:t>
          </a:r>
          <a:endParaRPr lang="es-EC" sz="1000" kern="1200"/>
        </a:p>
      </dsp:txBody>
      <dsp:txXfrm>
        <a:off x="667764" y="2571100"/>
        <a:ext cx="2139211" cy="702415"/>
      </dsp:txXfrm>
    </dsp:sp>
    <dsp:sp modelId="{0B1A73C4-EF64-4C5C-B362-1E7ED57EFF1E}">
      <dsp:nvSpPr>
        <dsp:cNvPr id="0" name=""/>
        <dsp:cNvSpPr/>
      </dsp:nvSpPr>
      <dsp:spPr>
        <a:xfrm>
          <a:off x="861215" y="3398996"/>
          <a:ext cx="2883200" cy="746121"/>
        </a:xfrm>
        <a:prstGeom prst="roundRect">
          <a:avLst>
            <a:gd name="adj" fmla="val 10000"/>
          </a:avLst>
        </a:prstGeom>
        <a:solidFill>
          <a:schemeClr val="accent3">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s-ES" sz="1000" kern="1200"/>
            <a:t>Beneficios de la propuesta</a:t>
          </a:r>
          <a:endParaRPr lang="es-EC" sz="1000" kern="1200"/>
        </a:p>
      </dsp:txBody>
      <dsp:txXfrm>
        <a:off x="883068" y="3420849"/>
        <a:ext cx="2139211" cy="702415"/>
      </dsp:txXfrm>
    </dsp:sp>
    <dsp:sp modelId="{1211E711-ECD7-4BBB-B007-3776A99641A8}">
      <dsp:nvSpPr>
        <dsp:cNvPr id="0" name=""/>
        <dsp:cNvSpPr/>
      </dsp:nvSpPr>
      <dsp:spPr>
        <a:xfrm>
          <a:off x="2398221" y="545083"/>
          <a:ext cx="484978" cy="484978"/>
        </a:xfrm>
        <a:prstGeom prst="downArrow">
          <a:avLst>
            <a:gd name="adj1" fmla="val 55000"/>
            <a:gd name="adj2" fmla="val 45000"/>
          </a:avLst>
        </a:prstGeom>
        <a:solidFill>
          <a:schemeClr val="bg1">
            <a:lumMod val="75000"/>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kern="1200"/>
        </a:p>
      </dsp:txBody>
      <dsp:txXfrm>
        <a:off x="2507341" y="545083"/>
        <a:ext cx="266738" cy="364946"/>
      </dsp:txXfrm>
    </dsp:sp>
    <dsp:sp modelId="{B4AF5E68-1B99-42D0-A099-E8B38DDB5C24}">
      <dsp:nvSpPr>
        <dsp:cNvPr id="0" name=""/>
        <dsp:cNvSpPr/>
      </dsp:nvSpPr>
      <dsp:spPr>
        <a:xfrm>
          <a:off x="2613525" y="1394832"/>
          <a:ext cx="484978" cy="484978"/>
        </a:xfrm>
        <a:prstGeom prst="downArrow">
          <a:avLst>
            <a:gd name="adj1" fmla="val 55000"/>
            <a:gd name="adj2" fmla="val 45000"/>
          </a:avLst>
        </a:prstGeom>
        <a:solidFill>
          <a:schemeClr val="bg1">
            <a:lumMod val="75000"/>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kern="1200"/>
        </a:p>
      </dsp:txBody>
      <dsp:txXfrm>
        <a:off x="2722645" y="1394832"/>
        <a:ext cx="266738" cy="364946"/>
      </dsp:txXfrm>
    </dsp:sp>
    <dsp:sp modelId="{08970E2F-0F16-4BF1-8202-3DABB5F720E0}">
      <dsp:nvSpPr>
        <dsp:cNvPr id="0" name=""/>
        <dsp:cNvSpPr/>
      </dsp:nvSpPr>
      <dsp:spPr>
        <a:xfrm>
          <a:off x="2828829" y="2232146"/>
          <a:ext cx="484978" cy="484978"/>
        </a:xfrm>
        <a:prstGeom prst="downArrow">
          <a:avLst>
            <a:gd name="adj1" fmla="val 55000"/>
            <a:gd name="adj2" fmla="val 45000"/>
          </a:avLst>
        </a:prstGeom>
        <a:solidFill>
          <a:schemeClr val="bg1">
            <a:lumMod val="75000"/>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kern="1200"/>
        </a:p>
      </dsp:txBody>
      <dsp:txXfrm>
        <a:off x="2937949" y="2232146"/>
        <a:ext cx="266738" cy="364946"/>
      </dsp:txXfrm>
    </dsp:sp>
    <dsp:sp modelId="{6BC127F8-3990-4641-A82D-1783A98A5339}">
      <dsp:nvSpPr>
        <dsp:cNvPr id="0" name=""/>
        <dsp:cNvSpPr/>
      </dsp:nvSpPr>
      <dsp:spPr>
        <a:xfrm>
          <a:off x="3044133" y="3090185"/>
          <a:ext cx="484978" cy="484978"/>
        </a:xfrm>
        <a:prstGeom prst="downArrow">
          <a:avLst>
            <a:gd name="adj1" fmla="val 55000"/>
            <a:gd name="adj2" fmla="val 45000"/>
          </a:avLst>
        </a:prstGeom>
        <a:solidFill>
          <a:schemeClr val="bg1">
            <a:lumMod val="75000"/>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kern="1200"/>
        </a:p>
      </dsp:txBody>
      <dsp:txXfrm>
        <a:off x="3153253" y="3090185"/>
        <a:ext cx="266738" cy="3649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7FD2-F157-4F8E-BF09-8AE249734B5B}">
      <dsp:nvSpPr>
        <dsp:cNvPr id="0" name=""/>
        <dsp:cNvSpPr/>
      </dsp:nvSpPr>
      <dsp:spPr>
        <a:xfrm>
          <a:off x="0" y="0"/>
          <a:ext cx="3924436" cy="1296144"/>
        </a:xfrm>
        <a:prstGeom prst="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Se basa técnicamente </a:t>
          </a:r>
        </a:p>
      </dsp:txBody>
      <dsp:txXfrm>
        <a:off x="0" y="0"/>
        <a:ext cx="3924436" cy="699917"/>
      </dsp:txXfrm>
    </dsp:sp>
    <dsp:sp modelId="{0955EF62-D164-48FC-9825-2A59F3886CB8}">
      <dsp:nvSpPr>
        <dsp:cNvPr id="0" name=""/>
        <dsp:cNvSpPr/>
      </dsp:nvSpPr>
      <dsp:spPr>
        <a:xfrm>
          <a:off x="0" y="673994"/>
          <a:ext cx="1962217" cy="59622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t>COSO 2013 y 2017</a:t>
          </a:r>
        </a:p>
      </dsp:txBody>
      <dsp:txXfrm>
        <a:off x="0" y="673994"/>
        <a:ext cx="1962217" cy="596226"/>
      </dsp:txXfrm>
    </dsp:sp>
    <dsp:sp modelId="{3274F1FA-7979-4FEB-B345-CBFA8FEFFA86}">
      <dsp:nvSpPr>
        <dsp:cNvPr id="0" name=""/>
        <dsp:cNvSpPr/>
      </dsp:nvSpPr>
      <dsp:spPr>
        <a:xfrm>
          <a:off x="1962218" y="673994"/>
          <a:ext cx="1962217" cy="596226"/>
        </a:xfrm>
        <a:prstGeom prst="rect">
          <a:avLst/>
        </a:prstGeom>
        <a:solidFill>
          <a:schemeClr val="accent5">
            <a:tint val="40000"/>
            <a:alpha val="90000"/>
            <a:hueOff val="-14104897"/>
            <a:satOff val="26552"/>
            <a:lumOff val="401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t>Respuestas obtenidas de los Auditores Internos </a:t>
          </a:r>
        </a:p>
      </dsp:txBody>
      <dsp:txXfrm>
        <a:off x="1962218" y="673994"/>
        <a:ext cx="1962217" cy="5962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92739-7973-4ED9-BBF1-6293B198B9F2}">
      <dsp:nvSpPr>
        <dsp:cNvPr id="0" name=""/>
        <dsp:cNvSpPr/>
      </dsp:nvSpPr>
      <dsp:spPr>
        <a:xfrm>
          <a:off x="4613" y="0"/>
          <a:ext cx="4437493" cy="4824536"/>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a:t>Características </a:t>
          </a:r>
          <a:endParaRPr lang="es-EC" sz="2400" kern="1200" dirty="0"/>
        </a:p>
      </dsp:txBody>
      <dsp:txXfrm>
        <a:off x="4613" y="0"/>
        <a:ext cx="4437493" cy="1447360"/>
      </dsp:txXfrm>
    </dsp:sp>
    <dsp:sp modelId="{82F91768-DBAF-43DE-8911-1C9E7BC064A7}">
      <dsp:nvSpPr>
        <dsp:cNvPr id="0" name=""/>
        <dsp:cNvSpPr/>
      </dsp:nvSpPr>
      <dsp:spPr>
        <a:xfrm>
          <a:off x="448362" y="1447478"/>
          <a:ext cx="3549994" cy="702832"/>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Monitoreo periódico de controles</a:t>
          </a:r>
          <a:endParaRPr lang="es-EC" sz="1200" kern="1200" dirty="0"/>
        </a:p>
      </dsp:txBody>
      <dsp:txXfrm>
        <a:off x="468947" y="1468063"/>
        <a:ext cx="3508824" cy="661662"/>
      </dsp:txXfrm>
    </dsp:sp>
    <dsp:sp modelId="{1AAF09A0-B6E4-4899-9136-AC03BAFC228C}">
      <dsp:nvSpPr>
        <dsp:cNvPr id="0" name=""/>
        <dsp:cNvSpPr/>
      </dsp:nvSpPr>
      <dsp:spPr>
        <a:xfrm>
          <a:off x="448362" y="2258438"/>
          <a:ext cx="3549994" cy="702832"/>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a:t>Transparencia a través de políticas</a:t>
          </a:r>
          <a:endParaRPr lang="es-EC" sz="1200" kern="1200"/>
        </a:p>
      </dsp:txBody>
      <dsp:txXfrm>
        <a:off x="468947" y="2279023"/>
        <a:ext cx="3508824" cy="661662"/>
      </dsp:txXfrm>
    </dsp:sp>
    <dsp:sp modelId="{362CFF7A-71A6-4A85-A913-92B592B2B633}">
      <dsp:nvSpPr>
        <dsp:cNvPr id="0" name=""/>
        <dsp:cNvSpPr/>
      </dsp:nvSpPr>
      <dsp:spPr>
        <a:xfrm>
          <a:off x="448362" y="3069399"/>
          <a:ext cx="3549994" cy="702832"/>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Sistema de información seguro y salvaguardado.</a:t>
          </a:r>
          <a:endParaRPr lang="es-EC" sz="1200" kern="1200" dirty="0"/>
        </a:p>
      </dsp:txBody>
      <dsp:txXfrm>
        <a:off x="468947" y="3089984"/>
        <a:ext cx="3508824" cy="661662"/>
      </dsp:txXfrm>
    </dsp:sp>
    <dsp:sp modelId="{4B77DA59-B43D-48E4-9966-42E7CFA1D89F}">
      <dsp:nvSpPr>
        <dsp:cNvPr id="0" name=""/>
        <dsp:cNvSpPr/>
      </dsp:nvSpPr>
      <dsp:spPr>
        <a:xfrm>
          <a:off x="448362" y="3880359"/>
          <a:ext cx="3549994" cy="702832"/>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Efectividad y eficiencia en las operaciones.</a:t>
          </a:r>
          <a:endParaRPr lang="es-EC" sz="1200" kern="1200" dirty="0"/>
        </a:p>
      </dsp:txBody>
      <dsp:txXfrm>
        <a:off x="468947" y="3900944"/>
        <a:ext cx="3508824" cy="661662"/>
      </dsp:txXfrm>
    </dsp:sp>
    <dsp:sp modelId="{FB66E50F-1FD6-4BC2-A8F7-7C5EF948E28C}">
      <dsp:nvSpPr>
        <dsp:cNvPr id="0" name=""/>
        <dsp:cNvSpPr/>
      </dsp:nvSpPr>
      <dsp:spPr>
        <a:xfrm>
          <a:off x="4779530" y="0"/>
          <a:ext cx="4437493" cy="4824536"/>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a:t>Acciones</a:t>
          </a:r>
          <a:r>
            <a:rPr lang="es-ES" sz="1200" b="1" kern="1200" dirty="0"/>
            <a:t> </a:t>
          </a:r>
          <a:endParaRPr lang="es-EC" sz="1200" kern="1200" dirty="0"/>
        </a:p>
      </dsp:txBody>
      <dsp:txXfrm>
        <a:off x="4779530" y="0"/>
        <a:ext cx="4437493" cy="1447360"/>
      </dsp:txXfrm>
    </dsp:sp>
    <dsp:sp modelId="{D52F0834-A3BF-4805-A64A-2C4A3EFF54F6}">
      <dsp:nvSpPr>
        <dsp:cNvPr id="0" name=""/>
        <dsp:cNvSpPr/>
      </dsp:nvSpPr>
      <dsp:spPr>
        <a:xfrm>
          <a:off x="5218667" y="1448273"/>
          <a:ext cx="3549994" cy="558131"/>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Evaluar constantemente controles implementados </a:t>
          </a:r>
          <a:endParaRPr lang="es-EC" sz="1200" kern="1200" dirty="0"/>
        </a:p>
      </dsp:txBody>
      <dsp:txXfrm>
        <a:off x="5235014" y="1464620"/>
        <a:ext cx="3517300" cy="525437"/>
      </dsp:txXfrm>
    </dsp:sp>
    <dsp:sp modelId="{07A813A5-1624-4F9B-9D00-9BDCAFCCE325}">
      <dsp:nvSpPr>
        <dsp:cNvPr id="0" name=""/>
        <dsp:cNvSpPr/>
      </dsp:nvSpPr>
      <dsp:spPr>
        <a:xfrm>
          <a:off x="5218667" y="2092271"/>
          <a:ext cx="3549994" cy="558131"/>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Gestión de riesgos</a:t>
          </a:r>
          <a:endParaRPr lang="es-EC" sz="1200" kern="1200" dirty="0"/>
        </a:p>
      </dsp:txBody>
      <dsp:txXfrm>
        <a:off x="5235014" y="2108618"/>
        <a:ext cx="3517300" cy="525437"/>
      </dsp:txXfrm>
    </dsp:sp>
    <dsp:sp modelId="{8F4FF707-F17D-4B6C-89F4-3A659703F9D8}">
      <dsp:nvSpPr>
        <dsp:cNvPr id="0" name=""/>
        <dsp:cNvSpPr/>
      </dsp:nvSpPr>
      <dsp:spPr>
        <a:xfrm>
          <a:off x="5218667" y="2736269"/>
          <a:ext cx="3549994" cy="558131"/>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Crear una cultura de ética</a:t>
          </a:r>
          <a:endParaRPr lang="es-EC" sz="1200" kern="1200" dirty="0"/>
        </a:p>
      </dsp:txBody>
      <dsp:txXfrm>
        <a:off x="5235014" y="2752616"/>
        <a:ext cx="3517300" cy="525437"/>
      </dsp:txXfrm>
    </dsp:sp>
    <dsp:sp modelId="{8D182842-46C5-4101-9219-3BA176982F4D}">
      <dsp:nvSpPr>
        <dsp:cNvPr id="0" name=""/>
        <dsp:cNvSpPr/>
      </dsp:nvSpPr>
      <dsp:spPr>
        <a:xfrm>
          <a:off x="5218667" y="3380267"/>
          <a:ext cx="3549994" cy="558131"/>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dirty="0"/>
            <a:t>Evaluar los riesgos periódicamente priorizando áreas </a:t>
          </a:r>
          <a:endParaRPr lang="es-EC" sz="1200" kern="1200" dirty="0"/>
        </a:p>
      </dsp:txBody>
      <dsp:txXfrm>
        <a:off x="5235014" y="3396614"/>
        <a:ext cx="3517300" cy="525437"/>
      </dsp:txXfrm>
    </dsp:sp>
    <dsp:sp modelId="{82771424-F450-4C75-BFF1-2959FBEA33B5}">
      <dsp:nvSpPr>
        <dsp:cNvPr id="0" name=""/>
        <dsp:cNvSpPr/>
      </dsp:nvSpPr>
      <dsp:spPr>
        <a:xfrm>
          <a:off x="5218667" y="4024264"/>
          <a:ext cx="3549994" cy="558131"/>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ES" sz="1200" kern="1200"/>
            <a:t>Implementar un departamento de auditoría interna.</a:t>
          </a:r>
          <a:endParaRPr lang="es-EC" sz="1200" kern="1200"/>
        </a:p>
      </dsp:txBody>
      <dsp:txXfrm>
        <a:off x="5235014" y="4040611"/>
        <a:ext cx="3517300" cy="52543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C097B-2B7A-4CA4-B5F0-C9EB3AD380D5}">
      <dsp:nvSpPr>
        <dsp:cNvPr id="0" name=""/>
        <dsp:cNvSpPr/>
      </dsp:nvSpPr>
      <dsp:spPr>
        <a:xfrm>
          <a:off x="874850" y="29361"/>
          <a:ext cx="1409367" cy="1409367"/>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a:t>Prevención</a:t>
          </a:r>
        </a:p>
      </dsp:txBody>
      <dsp:txXfrm>
        <a:off x="1062766" y="276001"/>
        <a:ext cx="1033535" cy="634215"/>
      </dsp:txXfrm>
    </dsp:sp>
    <dsp:sp modelId="{0F74EC47-0A49-4EF4-AEC1-4EED3B330189}">
      <dsp:nvSpPr>
        <dsp:cNvPr id="0" name=""/>
        <dsp:cNvSpPr/>
      </dsp:nvSpPr>
      <dsp:spPr>
        <a:xfrm>
          <a:off x="1383397" y="910216"/>
          <a:ext cx="1409367" cy="1409367"/>
        </a:xfrm>
        <a:prstGeom prst="ellipse">
          <a:avLst/>
        </a:prstGeom>
        <a:solidFill>
          <a:schemeClr val="accent5">
            <a:alpha val="50000"/>
            <a:hueOff val="-7009649"/>
            <a:satOff val="10306"/>
            <a:lumOff val="882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a:t>Detección</a:t>
          </a:r>
        </a:p>
      </dsp:txBody>
      <dsp:txXfrm>
        <a:off x="1814428" y="1274302"/>
        <a:ext cx="845620" cy="775151"/>
      </dsp:txXfrm>
    </dsp:sp>
    <dsp:sp modelId="{77FB97C5-AFC1-410E-8284-FFE2284706E7}">
      <dsp:nvSpPr>
        <dsp:cNvPr id="0" name=""/>
        <dsp:cNvSpPr/>
      </dsp:nvSpPr>
      <dsp:spPr>
        <a:xfrm>
          <a:off x="366303" y="910216"/>
          <a:ext cx="1409367" cy="1409367"/>
        </a:xfrm>
        <a:prstGeom prst="ellipse">
          <a:avLst/>
        </a:prstGeom>
        <a:solidFill>
          <a:schemeClr val="accent5">
            <a:alpha val="50000"/>
            <a:hueOff val="-14019298"/>
            <a:satOff val="20613"/>
            <a:lumOff val="1764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a:t>Respuesta</a:t>
          </a:r>
        </a:p>
      </dsp:txBody>
      <dsp:txXfrm>
        <a:off x="499019" y="1274302"/>
        <a:ext cx="845620" cy="77515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6B5BD-3BB5-4822-B1BB-D501F831D8AD}">
      <dsp:nvSpPr>
        <dsp:cNvPr id="0" name=""/>
        <dsp:cNvSpPr/>
      </dsp:nvSpPr>
      <dsp:spPr>
        <a:xfrm rot="5400000">
          <a:off x="1472401" y="-622738"/>
          <a:ext cx="178831" cy="14699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rtl="0">
            <a:lnSpc>
              <a:spcPct val="90000"/>
            </a:lnSpc>
            <a:spcBef>
              <a:spcPct val="0"/>
            </a:spcBef>
            <a:spcAft>
              <a:spcPct val="15000"/>
            </a:spcAft>
            <a:buChar char="••"/>
          </a:pPr>
          <a:r>
            <a:rPr lang="es-ES" sz="700" kern="1200"/>
            <a:t>provisionando posibles pérdidas</a:t>
          </a:r>
          <a:endParaRPr lang="es-EC" sz="700" kern="1200"/>
        </a:p>
      </dsp:txBody>
      <dsp:txXfrm rot="-5400000">
        <a:off x="826844" y="31549"/>
        <a:ext cx="1461215" cy="161371"/>
      </dsp:txXfrm>
    </dsp:sp>
    <dsp:sp modelId="{D90EE260-1DFD-41D4-8EDD-3D52B98B675A}">
      <dsp:nvSpPr>
        <dsp:cNvPr id="0" name=""/>
        <dsp:cNvSpPr/>
      </dsp:nvSpPr>
      <dsp:spPr>
        <a:xfrm>
          <a:off x="0" y="464"/>
          <a:ext cx="826844" cy="2235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es-ES" sz="700" kern="1200"/>
            <a:t>Aceptar</a:t>
          </a:r>
          <a:endParaRPr lang="es-EC" sz="700" kern="1200"/>
        </a:p>
      </dsp:txBody>
      <dsp:txXfrm>
        <a:off x="10912" y="11376"/>
        <a:ext cx="805020" cy="201715"/>
      </dsp:txXfrm>
    </dsp:sp>
    <dsp:sp modelId="{79653DF0-8853-4942-8D0F-54F249A98C48}">
      <dsp:nvSpPr>
        <dsp:cNvPr id="0" name=""/>
        <dsp:cNvSpPr/>
      </dsp:nvSpPr>
      <dsp:spPr>
        <a:xfrm rot="5400000">
          <a:off x="1472401" y="-388021"/>
          <a:ext cx="178831" cy="14699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rtl="0">
            <a:lnSpc>
              <a:spcPct val="90000"/>
            </a:lnSpc>
            <a:spcBef>
              <a:spcPct val="0"/>
            </a:spcBef>
            <a:spcAft>
              <a:spcPct val="15000"/>
            </a:spcAft>
            <a:buChar char="••"/>
          </a:pPr>
          <a:r>
            <a:rPr lang="es-ES" sz="700" kern="1200"/>
            <a:t>deteniendo el proceso que lo habilita</a:t>
          </a:r>
          <a:endParaRPr lang="es-EC" sz="700" kern="1200"/>
        </a:p>
      </dsp:txBody>
      <dsp:txXfrm rot="-5400000">
        <a:off x="826844" y="266266"/>
        <a:ext cx="1461215" cy="161371"/>
      </dsp:txXfrm>
    </dsp:sp>
    <dsp:sp modelId="{FEC1C184-B8D0-4480-8B13-153DAB0B462F}">
      <dsp:nvSpPr>
        <dsp:cNvPr id="0" name=""/>
        <dsp:cNvSpPr/>
      </dsp:nvSpPr>
      <dsp:spPr>
        <a:xfrm>
          <a:off x="0" y="235181"/>
          <a:ext cx="826844" cy="2235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es-ES" sz="700" kern="1200"/>
            <a:t>Evitarlo</a:t>
          </a:r>
          <a:endParaRPr lang="es-EC" sz="700" kern="1200"/>
        </a:p>
      </dsp:txBody>
      <dsp:txXfrm>
        <a:off x="10912" y="246093"/>
        <a:ext cx="805020" cy="201715"/>
      </dsp:txXfrm>
    </dsp:sp>
    <dsp:sp modelId="{EC11B7C6-66A1-40D3-B059-328B5C912230}">
      <dsp:nvSpPr>
        <dsp:cNvPr id="0" name=""/>
        <dsp:cNvSpPr/>
      </dsp:nvSpPr>
      <dsp:spPr>
        <a:xfrm rot="5400000">
          <a:off x="1472401" y="-153304"/>
          <a:ext cx="178831" cy="14699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rtl="0">
            <a:lnSpc>
              <a:spcPct val="90000"/>
            </a:lnSpc>
            <a:spcBef>
              <a:spcPct val="0"/>
            </a:spcBef>
            <a:spcAft>
              <a:spcPct val="15000"/>
            </a:spcAft>
            <a:buChar char="••"/>
          </a:pPr>
          <a:r>
            <a:rPr lang="es-EC" sz="700" kern="1200" dirty="0"/>
            <a:t>Seguros</a:t>
          </a:r>
        </a:p>
      </dsp:txBody>
      <dsp:txXfrm rot="-5400000">
        <a:off x="826844" y="500983"/>
        <a:ext cx="1461215" cy="161371"/>
      </dsp:txXfrm>
    </dsp:sp>
    <dsp:sp modelId="{207F0D87-680A-48D3-9435-F92F5B829833}">
      <dsp:nvSpPr>
        <dsp:cNvPr id="0" name=""/>
        <dsp:cNvSpPr/>
      </dsp:nvSpPr>
      <dsp:spPr>
        <a:xfrm>
          <a:off x="0" y="469897"/>
          <a:ext cx="826844" cy="2235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es-ES" sz="700" kern="1200" dirty="0"/>
            <a:t>Compartir</a:t>
          </a:r>
          <a:endParaRPr lang="es-EC" sz="700" kern="1200" dirty="0"/>
        </a:p>
      </dsp:txBody>
      <dsp:txXfrm>
        <a:off x="10912" y="480809"/>
        <a:ext cx="805020" cy="201715"/>
      </dsp:txXfrm>
    </dsp:sp>
    <dsp:sp modelId="{A24461CF-F098-40A6-BD15-D7174F86770C}">
      <dsp:nvSpPr>
        <dsp:cNvPr id="0" name=""/>
        <dsp:cNvSpPr/>
      </dsp:nvSpPr>
      <dsp:spPr>
        <a:xfrm rot="5400000">
          <a:off x="1472401" y="81411"/>
          <a:ext cx="178831" cy="14699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rtl="0">
            <a:lnSpc>
              <a:spcPct val="90000"/>
            </a:lnSpc>
            <a:spcBef>
              <a:spcPct val="0"/>
            </a:spcBef>
            <a:spcAft>
              <a:spcPct val="15000"/>
            </a:spcAft>
            <a:buChar char="••"/>
          </a:pPr>
          <a:r>
            <a:rPr lang="es-ES" sz="700" kern="1200" dirty="0"/>
            <a:t>evaluando controles nuevos y existentes</a:t>
          </a:r>
          <a:endParaRPr lang="es-EC" sz="700" kern="1200" dirty="0"/>
        </a:p>
      </dsp:txBody>
      <dsp:txXfrm rot="-5400000">
        <a:off x="826844" y="735698"/>
        <a:ext cx="1461215" cy="161371"/>
      </dsp:txXfrm>
    </dsp:sp>
    <dsp:sp modelId="{3B130CEB-C965-423C-A350-D4453700FFC9}">
      <dsp:nvSpPr>
        <dsp:cNvPr id="0" name=""/>
        <dsp:cNvSpPr/>
      </dsp:nvSpPr>
      <dsp:spPr>
        <a:xfrm>
          <a:off x="0" y="704614"/>
          <a:ext cx="826844" cy="2235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es-ES" sz="700" kern="1200" dirty="0"/>
            <a:t>Reducir</a:t>
          </a:r>
          <a:endParaRPr lang="es-EC" sz="700" kern="1200" dirty="0"/>
        </a:p>
      </dsp:txBody>
      <dsp:txXfrm>
        <a:off x="10912" y="715526"/>
        <a:ext cx="805020" cy="20171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135B2-E1D1-4AD3-953D-FB28527FF27B}">
      <dsp:nvSpPr>
        <dsp:cNvPr id="0" name=""/>
        <dsp:cNvSpPr/>
      </dsp:nvSpPr>
      <dsp:spPr>
        <a:xfrm>
          <a:off x="2389525" y="2435"/>
          <a:ext cx="1557948" cy="155794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dirty="0"/>
            <a:t>Mayor eficiencia, eficacia y transparencia en los procesos internos de la empresa.</a:t>
          </a:r>
          <a:endParaRPr lang="es-EC" sz="1100" kern="1200" dirty="0"/>
        </a:p>
      </dsp:txBody>
      <dsp:txXfrm>
        <a:off x="2617681" y="230591"/>
        <a:ext cx="1101636" cy="1101636"/>
      </dsp:txXfrm>
    </dsp:sp>
    <dsp:sp modelId="{FDF84EE5-366B-4EBE-9F46-112CC53A549C}">
      <dsp:nvSpPr>
        <dsp:cNvPr id="0" name=""/>
        <dsp:cNvSpPr/>
      </dsp:nvSpPr>
      <dsp:spPr>
        <a:xfrm rot="2160000">
          <a:off x="3898174" y="1199001"/>
          <a:ext cx="413897" cy="52580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910031" y="1267670"/>
        <a:ext cx="289728" cy="315485"/>
      </dsp:txXfrm>
    </dsp:sp>
    <dsp:sp modelId="{6CBFAECE-2E62-4BF6-ABC0-DD37303CEE32}">
      <dsp:nvSpPr>
        <dsp:cNvPr id="0" name=""/>
        <dsp:cNvSpPr/>
      </dsp:nvSpPr>
      <dsp:spPr>
        <a:xfrm>
          <a:off x="4281724" y="1377198"/>
          <a:ext cx="1557948" cy="155794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a:t>Detección temprana de riesgos de fraudes.</a:t>
          </a:r>
          <a:endParaRPr lang="es-EC" sz="1100" kern="1200"/>
        </a:p>
      </dsp:txBody>
      <dsp:txXfrm>
        <a:off x="4509880" y="1605354"/>
        <a:ext cx="1101636" cy="1101636"/>
      </dsp:txXfrm>
    </dsp:sp>
    <dsp:sp modelId="{2AAA77EC-FE8C-4AE1-BB35-AC8E89C9A0E1}">
      <dsp:nvSpPr>
        <dsp:cNvPr id="0" name=""/>
        <dsp:cNvSpPr/>
      </dsp:nvSpPr>
      <dsp:spPr>
        <a:xfrm rot="6480000">
          <a:off x="4495992" y="2994334"/>
          <a:ext cx="413897" cy="52580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4577262" y="3040449"/>
        <a:ext cx="289728" cy="315485"/>
      </dsp:txXfrm>
    </dsp:sp>
    <dsp:sp modelId="{219A4F23-D03E-42A5-8236-522D1DE1EC85}">
      <dsp:nvSpPr>
        <dsp:cNvPr id="0" name=""/>
        <dsp:cNvSpPr/>
      </dsp:nvSpPr>
      <dsp:spPr>
        <a:xfrm>
          <a:off x="3558968" y="3601611"/>
          <a:ext cx="1557948" cy="155794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a:t>Optimización de controles antifraudes.</a:t>
          </a:r>
          <a:endParaRPr lang="es-EC" sz="1100" kern="1200"/>
        </a:p>
      </dsp:txBody>
      <dsp:txXfrm>
        <a:off x="3787124" y="3829767"/>
        <a:ext cx="1101636" cy="1101636"/>
      </dsp:txXfrm>
    </dsp:sp>
    <dsp:sp modelId="{AF7A66AD-571F-420D-BC88-8B67A6BCD2C8}">
      <dsp:nvSpPr>
        <dsp:cNvPr id="0" name=""/>
        <dsp:cNvSpPr/>
      </dsp:nvSpPr>
      <dsp:spPr>
        <a:xfrm rot="10800000">
          <a:off x="2973265" y="4117682"/>
          <a:ext cx="413897" cy="52580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3097434" y="4222843"/>
        <a:ext cx="289728" cy="315485"/>
      </dsp:txXfrm>
    </dsp:sp>
    <dsp:sp modelId="{3D9D67DA-F6A3-4B4B-AB89-B63C58682DE2}">
      <dsp:nvSpPr>
        <dsp:cNvPr id="0" name=""/>
        <dsp:cNvSpPr/>
      </dsp:nvSpPr>
      <dsp:spPr>
        <a:xfrm>
          <a:off x="1220082" y="3601611"/>
          <a:ext cx="1557948" cy="155794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a:t>Información oportuna para la toma decisiones y cumplimiento de metas y objetivos.</a:t>
          </a:r>
          <a:endParaRPr lang="es-EC" sz="1100" kern="1200"/>
        </a:p>
      </dsp:txBody>
      <dsp:txXfrm>
        <a:off x="1448238" y="3829767"/>
        <a:ext cx="1101636" cy="1101636"/>
      </dsp:txXfrm>
    </dsp:sp>
    <dsp:sp modelId="{ABC3FF12-450F-49EC-800B-3541FA999BE7}">
      <dsp:nvSpPr>
        <dsp:cNvPr id="0" name=""/>
        <dsp:cNvSpPr/>
      </dsp:nvSpPr>
      <dsp:spPr>
        <a:xfrm rot="15120000">
          <a:off x="1434350" y="3016616"/>
          <a:ext cx="413897" cy="52580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1515620" y="3180823"/>
        <a:ext cx="289728" cy="315485"/>
      </dsp:txXfrm>
    </dsp:sp>
    <dsp:sp modelId="{3D6B0D29-5092-47DE-8C64-6DC74BA55145}">
      <dsp:nvSpPr>
        <dsp:cNvPr id="0" name=""/>
        <dsp:cNvSpPr/>
      </dsp:nvSpPr>
      <dsp:spPr>
        <a:xfrm>
          <a:off x="497326" y="1377198"/>
          <a:ext cx="1557948" cy="155794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i="0" kern="1200" dirty="0"/>
            <a:t>Lograr una ventaja competitiva</a:t>
          </a:r>
          <a:endParaRPr lang="es-EC" sz="1100" kern="1200" dirty="0"/>
        </a:p>
      </dsp:txBody>
      <dsp:txXfrm>
        <a:off x="725482" y="1605354"/>
        <a:ext cx="1101636" cy="1101636"/>
      </dsp:txXfrm>
    </dsp:sp>
    <dsp:sp modelId="{5869764E-C345-4A40-8032-EA54750D865C}">
      <dsp:nvSpPr>
        <dsp:cNvPr id="0" name=""/>
        <dsp:cNvSpPr/>
      </dsp:nvSpPr>
      <dsp:spPr>
        <a:xfrm rot="19440000">
          <a:off x="2005974" y="1212772"/>
          <a:ext cx="413897" cy="52580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2017831" y="1354425"/>
        <a:ext cx="289728" cy="315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E29F6-B14B-4BB9-A0C3-B20384E32533}">
      <dsp:nvSpPr>
        <dsp:cNvPr id="0" name=""/>
        <dsp:cNvSpPr/>
      </dsp:nvSpPr>
      <dsp:spPr>
        <a:xfrm>
          <a:off x="58004" y="0"/>
          <a:ext cx="549609" cy="1409361"/>
        </a:xfrm>
        <a:prstGeom prst="up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644F1-3204-4EFC-A7BE-0201BC121D80}">
      <dsp:nvSpPr>
        <dsp:cNvPr id="0" name=""/>
        <dsp:cNvSpPr/>
      </dsp:nvSpPr>
      <dsp:spPr>
        <a:xfrm>
          <a:off x="744327" y="0"/>
          <a:ext cx="1317611" cy="140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71120" bIns="71120" numCol="1" spcCol="1270" anchor="ctr" anchorCtr="0">
          <a:noAutofit/>
        </a:bodyPr>
        <a:lstStyle/>
        <a:p>
          <a:pPr lvl="0" algn="l" defTabSz="444500">
            <a:lnSpc>
              <a:spcPct val="90000"/>
            </a:lnSpc>
            <a:spcBef>
              <a:spcPct val="0"/>
            </a:spcBef>
            <a:spcAft>
              <a:spcPct val="35000"/>
            </a:spcAft>
          </a:pPr>
          <a:r>
            <a:rPr lang="es-ES" sz="1000" kern="1200" dirty="0">
              <a:latin typeface="+mn-lt"/>
            </a:rPr>
            <a:t>Independientemente de su tamaño</a:t>
          </a:r>
        </a:p>
      </dsp:txBody>
      <dsp:txXfrm>
        <a:off x="744327" y="0"/>
        <a:ext cx="1317611" cy="1409361"/>
      </dsp:txXfrm>
    </dsp:sp>
    <dsp:sp modelId="{1626B238-435E-4676-9C96-7D3DC0C17D5F}">
      <dsp:nvSpPr>
        <dsp:cNvPr id="0" name=""/>
        <dsp:cNvSpPr/>
      </dsp:nvSpPr>
      <dsp:spPr>
        <a:xfrm>
          <a:off x="290938" y="1526807"/>
          <a:ext cx="549609" cy="1409361"/>
        </a:xfrm>
        <a:prstGeom prst="downArrow">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348CB-0F7D-484F-916C-0E3555C45175}">
      <dsp:nvSpPr>
        <dsp:cNvPr id="0" name=""/>
        <dsp:cNvSpPr/>
      </dsp:nvSpPr>
      <dsp:spPr>
        <a:xfrm>
          <a:off x="977261" y="1526807"/>
          <a:ext cx="1317611" cy="140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71120" bIns="71120" numCol="1" spcCol="1270" anchor="ctr" anchorCtr="0">
          <a:noAutofit/>
        </a:bodyPr>
        <a:lstStyle/>
        <a:p>
          <a:pPr lvl="0" algn="l" defTabSz="444500">
            <a:lnSpc>
              <a:spcPct val="90000"/>
            </a:lnSpc>
            <a:spcBef>
              <a:spcPct val="0"/>
            </a:spcBef>
            <a:spcAft>
              <a:spcPct val="35000"/>
            </a:spcAft>
          </a:pPr>
          <a:r>
            <a:rPr lang="es-ES" sz="1000" kern="1200" dirty="0">
              <a:latin typeface="+mn-lt"/>
            </a:rPr>
            <a:t>Riesgos</a:t>
          </a:r>
        </a:p>
        <a:p>
          <a:pPr marL="57150" lvl="1" indent="-57150" algn="l" defTabSz="444500">
            <a:lnSpc>
              <a:spcPct val="90000"/>
            </a:lnSpc>
            <a:spcBef>
              <a:spcPct val="0"/>
            </a:spcBef>
            <a:spcAft>
              <a:spcPct val="15000"/>
            </a:spcAft>
            <a:buChar char="••"/>
          </a:pPr>
          <a:r>
            <a:rPr lang="es-ES" sz="1000" kern="1200" dirty="0">
              <a:latin typeface="+mn-lt"/>
            </a:rPr>
            <a:t>Más difícil de tratar: fraude</a:t>
          </a:r>
        </a:p>
        <a:p>
          <a:pPr marL="114300" lvl="2" indent="-57150" algn="l" defTabSz="444500">
            <a:lnSpc>
              <a:spcPct val="90000"/>
            </a:lnSpc>
            <a:spcBef>
              <a:spcPct val="0"/>
            </a:spcBef>
            <a:spcAft>
              <a:spcPct val="15000"/>
            </a:spcAft>
            <a:buChar char="••"/>
          </a:pPr>
          <a:r>
            <a:rPr lang="es-ES" sz="1000" kern="1200" dirty="0">
              <a:latin typeface="+mn-lt"/>
              <a:cs typeface="Arial" panose="020B0604020202020204" pitchFamily="34" charset="0"/>
            </a:rPr>
            <a:t>más daño causa</a:t>
          </a:r>
          <a:endParaRPr lang="es-ES" sz="1000" kern="1200" dirty="0">
            <a:latin typeface="+mn-lt"/>
          </a:endParaRPr>
        </a:p>
        <a:p>
          <a:pPr marL="114300" lvl="2" indent="-57150" algn="l" defTabSz="444500">
            <a:lnSpc>
              <a:spcPct val="90000"/>
            </a:lnSpc>
            <a:spcBef>
              <a:spcPct val="0"/>
            </a:spcBef>
            <a:spcAft>
              <a:spcPct val="15000"/>
            </a:spcAft>
            <a:buChar char="••"/>
          </a:pPr>
          <a:r>
            <a:rPr lang="es-ES" sz="1000" kern="1200" dirty="0">
              <a:latin typeface="+mn-lt"/>
              <a:cs typeface="Arial" panose="020B0604020202020204" pitchFamily="34" charset="0"/>
            </a:rPr>
            <a:t>enemigo silencioso.</a:t>
          </a:r>
          <a:endParaRPr lang="es-EC" sz="1000" kern="1200" dirty="0">
            <a:latin typeface="+mn-lt"/>
            <a:cs typeface="Arial" panose="020B0604020202020204" pitchFamily="34" charset="0"/>
          </a:endParaRPr>
        </a:p>
      </dsp:txBody>
      <dsp:txXfrm>
        <a:off x="977261" y="1526807"/>
        <a:ext cx="1317611" cy="1409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B122E-F0EC-4DDE-8C32-7A9C522F5B41}">
      <dsp:nvSpPr>
        <dsp:cNvPr id="0" name=""/>
        <dsp:cNvSpPr/>
      </dsp:nvSpPr>
      <dsp:spPr>
        <a:xfrm>
          <a:off x="68830" y="2749335"/>
          <a:ext cx="1517323" cy="602976"/>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Variables</a:t>
          </a:r>
        </a:p>
      </dsp:txBody>
      <dsp:txXfrm>
        <a:off x="86491" y="2766996"/>
        <a:ext cx="1482001" cy="567654"/>
      </dsp:txXfrm>
    </dsp:sp>
    <dsp:sp modelId="{FB40ED8A-9233-4A32-BD90-D81206369156}">
      <dsp:nvSpPr>
        <dsp:cNvPr id="0" name=""/>
        <dsp:cNvSpPr/>
      </dsp:nvSpPr>
      <dsp:spPr>
        <a:xfrm rot="17655701">
          <a:off x="1151090" y="2364967"/>
          <a:ext cx="1477056" cy="25112"/>
        </a:xfrm>
        <a:custGeom>
          <a:avLst/>
          <a:gdLst/>
          <a:ahLst/>
          <a:cxnLst/>
          <a:rect l="0" t="0" r="0" b="0"/>
          <a:pathLst>
            <a:path>
              <a:moveTo>
                <a:pt x="0" y="12556"/>
              </a:moveTo>
              <a:lnTo>
                <a:pt x="1477056" y="125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1852692" y="2340597"/>
        <a:ext cx="73852" cy="73852"/>
      </dsp:txXfrm>
    </dsp:sp>
    <dsp:sp modelId="{C214E828-E93C-405F-A3E6-92F5E915E1F7}">
      <dsp:nvSpPr>
        <dsp:cNvPr id="0" name=""/>
        <dsp:cNvSpPr/>
      </dsp:nvSpPr>
      <dsp:spPr>
        <a:xfrm>
          <a:off x="2193083" y="1324892"/>
          <a:ext cx="1517323" cy="758661"/>
        </a:xfrm>
        <a:prstGeom prst="roundRect">
          <a:avLst>
            <a:gd name="adj" fmla="val 10000"/>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Sistema de control interno</a:t>
          </a:r>
        </a:p>
      </dsp:txBody>
      <dsp:txXfrm>
        <a:off x="2215303" y="1347112"/>
        <a:ext cx="1472883" cy="714221"/>
      </dsp:txXfrm>
    </dsp:sp>
    <dsp:sp modelId="{4865B87A-C40C-4FC2-9C9C-3014F87110F3}">
      <dsp:nvSpPr>
        <dsp:cNvPr id="0" name=""/>
        <dsp:cNvSpPr/>
      </dsp:nvSpPr>
      <dsp:spPr>
        <a:xfrm rot="18584052">
          <a:off x="3539134" y="1326586"/>
          <a:ext cx="949474" cy="25112"/>
        </a:xfrm>
        <a:custGeom>
          <a:avLst/>
          <a:gdLst/>
          <a:ahLst/>
          <a:cxnLst/>
          <a:rect l="0" t="0" r="0" b="0"/>
          <a:pathLst>
            <a:path>
              <a:moveTo>
                <a:pt x="0" y="12556"/>
              </a:moveTo>
              <a:lnTo>
                <a:pt x="949474" y="125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3990134" y="1315405"/>
        <a:ext cx="47473" cy="47473"/>
      </dsp:txXfrm>
    </dsp:sp>
    <dsp:sp modelId="{0C541890-84EC-44D8-972C-EF8D1DABB199}">
      <dsp:nvSpPr>
        <dsp:cNvPr id="0" name=""/>
        <dsp:cNvSpPr/>
      </dsp:nvSpPr>
      <dsp:spPr>
        <a:xfrm>
          <a:off x="4317336" y="594729"/>
          <a:ext cx="1517323" cy="758661"/>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Definición</a:t>
          </a:r>
        </a:p>
      </dsp:txBody>
      <dsp:txXfrm>
        <a:off x="4339556" y="616949"/>
        <a:ext cx="1472883" cy="714221"/>
      </dsp:txXfrm>
    </dsp:sp>
    <dsp:sp modelId="{23F1ACD6-82DD-484C-9E85-D3D2F1864E08}">
      <dsp:nvSpPr>
        <dsp:cNvPr id="0" name=""/>
        <dsp:cNvSpPr/>
      </dsp:nvSpPr>
      <dsp:spPr>
        <a:xfrm rot="18954851">
          <a:off x="5715647" y="667572"/>
          <a:ext cx="844954" cy="25112"/>
        </a:xfrm>
        <a:custGeom>
          <a:avLst/>
          <a:gdLst/>
          <a:ahLst/>
          <a:cxnLst/>
          <a:rect l="0" t="0" r="0" b="0"/>
          <a:pathLst>
            <a:path>
              <a:moveTo>
                <a:pt x="0" y="12556"/>
              </a:moveTo>
              <a:lnTo>
                <a:pt x="844954" y="125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6117001" y="659004"/>
        <a:ext cx="42247" cy="42247"/>
      </dsp:txXfrm>
    </dsp:sp>
    <dsp:sp modelId="{FCA27F47-2D7A-48BA-8148-4E5786639268}">
      <dsp:nvSpPr>
        <dsp:cNvPr id="0" name=""/>
        <dsp:cNvSpPr/>
      </dsp:nvSpPr>
      <dsp:spPr>
        <a:xfrm>
          <a:off x="6441589" y="6865"/>
          <a:ext cx="1517323" cy="758661"/>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Proceso efectuado por todo el personal</a:t>
          </a:r>
        </a:p>
      </dsp:txBody>
      <dsp:txXfrm>
        <a:off x="6463809" y="29085"/>
        <a:ext cx="1472883" cy="714221"/>
      </dsp:txXfrm>
    </dsp:sp>
    <dsp:sp modelId="{E2A8A29A-FF62-4EAF-B4BE-608C67310BD1}">
      <dsp:nvSpPr>
        <dsp:cNvPr id="0" name=""/>
        <dsp:cNvSpPr/>
      </dsp:nvSpPr>
      <dsp:spPr>
        <a:xfrm rot="2142401">
          <a:off x="5764406" y="1179619"/>
          <a:ext cx="747435" cy="25112"/>
        </a:xfrm>
        <a:custGeom>
          <a:avLst/>
          <a:gdLst/>
          <a:ahLst/>
          <a:cxnLst/>
          <a:rect l="0" t="0" r="0" b="0"/>
          <a:pathLst>
            <a:path>
              <a:moveTo>
                <a:pt x="0" y="12556"/>
              </a:moveTo>
              <a:lnTo>
                <a:pt x="747435" y="125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6119439" y="1173490"/>
        <a:ext cx="37371" cy="37371"/>
      </dsp:txXfrm>
    </dsp:sp>
    <dsp:sp modelId="{BCCB1F63-DFD4-452E-9DFC-1ED45AC3EE95}">
      <dsp:nvSpPr>
        <dsp:cNvPr id="0" name=""/>
        <dsp:cNvSpPr/>
      </dsp:nvSpPr>
      <dsp:spPr>
        <a:xfrm>
          <a:off x="6441589" y="879326"/>
          <a:ext cx="1698492" cy="1061929"/>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Proveer  seguridad razonable en relación con el logro de los objetivos</a:t>
          </a:r>
        </a:p>
      </dsp:txBody>
      <dsp:txXfrm>
        <a:off x="6472692" y="910429"/>
        <a:ext cx="1636286" cy="999723"/>
      </dsp:txXfrm>
    </dsp:sp>
    <dsp:sp modelId="{29D427D1-2B70-4CD5-8548-A31972956263}">
      <dsp:nvSpPr>
        <dsp:cNvPr id="0" name=""/>
        <dsp:cNvSpPr/>
      </dsp:nvSpPr>
      <dsp:spPr>
        <a:xfrm rot="3015948">
          <a:off x="3539134" y="2056748"/>
          <a:ext cx="949474" cy="25112"/>
        </a:xfrm>
        <a:custGeom>
          <a:avLst/>
          <a:gdLst/>
          <a:ahLst/>
          <a:cxnLst/>
          <a:rect l="0" t="0" r="0" b="0"/>
          <a:pathLst>
            <a:path>
              <a:moveTo>
                <a:pt x="0" y="12556"/>
              </a:moveTo>
              <a:lnTo>
                <a:pt x="949474" y="125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3990134" y="2045567"/>
        <a:ext cx="47473" cy="47473"/>
      </dsp:txXfrm>
    </dsp:sp>
    <dsp:sp modelId="{0FDEA6A3-5687-45C6-85E0-82224FD2A468}">
      <dsp:nvSpPr>
        <dsp:cNvPr id="0" name=""/>
        <dsp:cNvSpPr/>
      </dsp:nvSpPr>
      <dsp:spPr>
        <a:xfrm>
          <a:off x="4317336" y="2055055"/>
          <a:ext cx="1517323" cy="758661"/>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Dimensiones</a:t>
          </a:r>
        </a:p>
      </dsp:txBody>
      <dsp:txXfrm>
        <a:off x="4339556" y="2077275"/>
        <a:ext cx="1472883" cy="714221"/>
      </dsp:txXfrm>
    </dsp:sp>
    <dsp:sp modelId="{472D870A-ECC4-4C0C-9E5B-196BDD4C7973}">
      <dsp:nvSpPr>
        <dsp:cNvPr id="0" name=""/>
        <dsp:cNvSpPr/>
      </dsp:nvSpPr>
      <dsp:spPr>
        <a:xfrm>
          <a:off x="5834660" y="2421830"/>
          <a:ext cx="606929" cy="25112"/>
        </a:xfrm>
        <a:custGeom>
          <a:avLst/>
          <a:gdLst/>
          <a:ahLst/>
          <a:cxnLst/>
          <a:rect l="0" t="0" r="0" b="0"/>
          <a:pathLst>
            <a:path>
              <a:moveTo>
                <a:pt x="0" y="12556"/>
              </a:moveTo>
              <a:lnTo>
                <a:pt x="606929" y="125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6122951" y="2419212"/>
        <a:ext cx="30346" cy="30346"/>
      </dsp:txXfrm>
    </dsp:sp>
    <dsp:sp modelId="{C29CC278-C445-475E-B43C-45D8E1D8D94E}">
      <dsp:nvSpPr>
        <dsp:cNvPr id="0" name=""/>
        <dsp:cNvSpPr/>
      </dsp:nvSpPr>
      <dsp:spPr>
        <a:xfrm>
          <a:off x="6441589" y="2055055"/>
          <a:ext cx="1517323" cy="758661"/>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Componentes COSO 2013 y 2017</a:t>
          </a:r>
        </a:p>
      </dsp:txBody>
      <dsp:txXfrm>
        <a:off x="6463809" y="2077275"/>
        <a:ext cx="1472883" cy="714221"/>
      </dsp:txXfrm>
    </dsp:sp>
    <dsp:sp modelId="{88BBAAB9-2CF8-4B93-9DA8-4E3508FD24B7}">
      <dsp:nvSpPr>
        <dsp:cNvPr id="0" name=""/>
        <dsp:cNvSpPr/>
      </dsp:nvSpPr>
      <dsp:spPr>
        <a:xfrm rot="3825126">
          <a:off x="1206046" y="3649505"/>
          <a:ext cx="1363017" cy="25112"/>
        </a:xfrm>
        <a:custGeom>
          <a:avLst/>
          <a:gdLst/>
          <a:ahLst/>
          <a:cxnLst/>
          <a:rect l="0" t="0" r="0" b="0"/>
          <a:pathLst>
            <a:path>
              <a:moveTo>
                <a:pt x="0" y="12556"/>
              </a:moveTo>
              <a:lnTo>
                <a:pt x="1363017" y="125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1853479" y="3627985"/>
        <a:ext cx="68150" cy="68150"/>
      </dsp:txXfrm>
    </dsp:sp>
    <dsp:sp modelId="{7558B63F-369A-4F33-A85B-CF9A53CA329B}">
      <dsp:nvSpPr>
        <dsp:cNvPr id="0" name=""/>
        <dsp:cNvSpPr/>
      </dsp:nvSpPr>
      <dsp:spPr>
        <a:xfrm>
          <a:off x="2188956" y="3893968"/>
          <a:ext cx="1517323" cy="758661"/>
        </a:xfrm>
        <a:prstGeom prst="roundRect">
          <a:avLst>
            <a:gd name="adj" fmla="val 10000"/>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latin typeface="Arial" panose="020B0604020202020204" pitchFamily="34" charset="0"/>
              <a:cs typeface="Arial" panose="020B0604020202020204" pitchFamily="34" charset="0"/>
            </a:rPr>
            <a:t>Riesgo de Fraude</a:t>
          </a:r>
        </a:p>
      </dsp:txBody>
      <dsp:txXfrm>
        <a:off x="2211176" y="3916188"/>
        <a:ext cx="1472883" cy="714221"/>
      </dsp:txXfrm>
    </dsp:sp>
    <dsp:sp modelId="{79795518-3986-4150-B635-C1646E70B7F3}">
      <dsp:nvSpPr>
        <dsp:cNvPr id="0" name=""/>
        <dsp:cNvSpPr/>
      </dsp:nvSpPr>
      <dsp:spPr>
        <a:xfrm rot="19143086">
          <a:off x="3607294" y="3995632"/>
          <a:ext cx="809026" cy="25112"/>
        </a:xfrm>
        <a:custGeom>
          <a:avLst/>
          <a:gdLst/>
          <a:ahLst/>
          <a:cxnLst/>
          <a:rect l="0" t="0" r="0" b="0"/>
          <a:pathLst>
            <a:path>
              <a:moveTo>
                <a:pt x="0" y="12556"/>
              </a:moveTo>
              <a:lnTo>
                <a:pt x="809026" y="125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3991582" y="3987962"/>
        <a:ext cx="40451" cy="40451"/>
      </dsp:txXfrm>
    </dsp:sp>
    <dsp:sp modelId="{55349EA4-7D19-4314-8FA4-2601ADFC4D94}">
      <dsp:nvSpPr>
        <dsp:cNvPr id="0" name=""/>
        <dsp:cNvSpPr/>
      </dsp:nvSpPr>
      <dsp:spPr>
        <a:xfrm>
          <a:off x="4317336" y="3363746"/>
          <a:ext cx="1517323" cy="758661"/>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Definición</a:t>
          </a:r>
        </a:p>
      </dsp:txBody>
      <dsp:txXfrm>
        <a:off x="4339556" y="3385966"/>
        <a:ext cx="1472883" cy="714221"/>
      </dsp:txXfrm>
    </dsp:sp>
    <dsp:sp modelId="{A1081DD1-2F34-47EE-B7FB-C9EF3C8F147F}">
      <dsp:nvSpPr>
        <dsp:cNvPr id="0" name=""/>
        <dsp:cNvSpPr/>
      </dsp:nvSpPr>
      <dsp:spPr>
        <a:xfrm rot="19457599">
          <a:off x="5764406" y="3512406"/>
          <a:ext cx="747435" cy="25112"/>
        </a:xfrm>
        <a:custGeom>
          <a:avLst/>
          <a:gdLst/>
          <a:ahLst/>
          <a:cxnLst/>
          <a:rect l="0" t="0" r="0" b="0"/>
          <a:pathLst>
            <a:path>
              <a:moveTo>
                <a:pt x="0" y="12556"/>
              </a:moveTo>
              <a:lnTo>
                <a:pt x="747435" y="125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6119439" y="3506276"/>
        <a:ext cx="37371" cy="37371"/>
      </dsp:txXfrm>
    </dsp:sp>
    <dsp:sp modelId="{7C871C2A-227D-4E6E-8EAE-BC02309FA3D5}">
      <dsp:nvSpPr>
        <dsp:cNvPr id="0" name=""/>
        <dsp:cNvSpPr/>
      </dsp:nvSpPr>
      <dsp:spPr>
        <a:xfrm>
          <a:off x="6441589" y="2927516"/>
          <a:ext cx="1517323" cy="758661"/>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 Probabilidades de pérdidas</a:t>
          </a:r>
        </a:p>
      </dsp:txBody>
      <dsp:txXfrm>
        <a:off x="6463809" y="2949736"/>
        <a:ext cx="1472883" cy="714221"/>
      </dsp:txXfrm>
    </dsp:sp>
    <dsp:sp modelId="{9075152E-72F8-4802-A15F-2A84090D4727}">
      <dsp:nvSpPr>
        <dsp:cNvPr id="0" name=""/>
        <dsp:cNvSpPr/>
      </dsp:nvSpPr>
      <dsp:spPr>
        <a:xfrm rot="2142401">
          <a:off x="5764406" y="3948637"/>
          <a:ext cx="747435" cy="25112"/>
        </a:xfrm>
        <a:custGeom>
          <a:avLst/>
          <a:gdLst/>
          <a:ahLst/>
          <a:cxnLst/>
          <a:rect l="0" t="0" r="0" b="0"/>
          <a:pathLst>
            <a:path>
              <a:moveTo>
                <a:pt x="0" y="12556"/>
              </a:moveTo>
              <a:lnTo>
                <a:pt x="747435" y="125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6119439" y="3942507"/>
        <a:ext cx="37371" cy="37371"/>
      </dsp:txXfrm>
    </dsp:sp>
    <dsp:sp modelId="{392770DA-1376-415E-BA70-1FF424CBF944}">
      <dsp:nvSpPr>
        <dsp:cNvPr id="0" name=""/>
        <dsp:cNvSpPr/>
      </dsp:nvSpPr>
      <dsp:spPr>
        <a:xfrm>
          <a:off x="6441589" y="3799977"/>
          <a:ext cx="1517323" cy="758661"/>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 acciones corruptas, deshonestas y falsas(intencional)</a:t>
          </a:r>
        </a:p>
      </dsp:txBody>
      <dsp:txXfrm>
        <a:off x="6463809" y="3822197"/>
        <a:ext cx="1472883" cy="714221"/>
      </dsp:txXfrm>
    </dsp:sp>
    <dsp:sp modelId="{A94BFDF0-2FBD-48E0-911F-D192038D6334}">
      <dsp:nvSpPr>
        <dsp:cNvPr id="0" name=""/>
        <dsp:cNvSpPr/>
      </dsp:nvSpPr>
      <dsp:spPr>
        <a:xfrm rot="3112202">
          <a:off x="3516983" y="4649978"/>
          <a:ext cx="989649" cy="25112"/>
        </a:xfrm>
        <a:custGeom>
          <a:avLst/>
          <a:gdLst/>
          <a:ahLst/>
          <a:cxnLst/>
          <a:rect l="0" t="0" r="0" b="0"/>
          <a:pathLst>
            <a:path>
              <a:moveTo>
                <a:pt x="0" y="12556"/>
              </a:moveTo>
              <a:lnTo>
                <a:pt x="989649" y="125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3987066" y="4637793"/>
        <a:ext cx="49482" cy="49482"/>
      </dsp:txXfrm>
    </dsp:sp>
    <dsp:sp modelId="{A5619C28-CD98-4E3D-A794-4BD5E78C11AB}">
      <dsp:nvSpPr>
        <dsp:cNvPr id="0" name=""/>
        <dsp:cNvSpPr/>
      </dsp:nvSpPr>
      <dsp:spPr>
        <a:xfrm>
          <a:off x="4317336" y="4672438"/>
          <a:ext cx="1517323" cy="758661"/>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Arial" panose="020B0604020202020204" pitchFamily="34" charset="0"/>
              <a:cs typeface="Arial" panose="020B0604020202020204" pitchFamily="34" charset="0"/>
            </a:rPr>
            <a:t> Dimensiones</a:t>
          </a:r>
        </a:p>
      </dsp:txBody>
      <dsp:txXfrm>
        <a:off x="4339556" y="4694658"/>
        <a:ext cx="1472883" cy="714221"/>
      </dsp:txXfrm>
    </dsp:sp>
    <dsp:sp modelId="{40AF3EF3-F53B-4175-AB1B-37D9165CB15E}">
      <dsp:nvSpPr>
        <dsp:cNvPr id="0" name=""/>
        <dsp:cNvSpPr/>
      </dsp:nvSpPr>
      <dsp:spPr>
        <a:xfrm>
          <a:off x="5834660" y="5039213"/>
          <a:ext cx="606929" cy="25112"/>
        </a:xfrm>
        <a:custGeom>
          <a:avLst/>
          <a:gdLst/>
          <a:ahLst/>
          <a:cxnLst/>
          <a:rect l="0" t="0" r="0" b="0"/>
          <a:pathLst>
            <a:path>
              <a:moveTo>
                <a:pt x="0" y="12556"/>
              </a:moveTo>
              <a:lnTo>
                <a:pt x="606929" y="125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b="0" kern="1200">
            <a:latin typeface="Arial" panose="020B0604020202020204" pitchFamily="34" charset="0"/>
            <a:cs typeface="Arial" panose="020B0604020202020204" pitchFamily="34" charset="0"/>
          </a:endParaRPr>
        </a:p>
      </dsp:txBody>
      <dsp:txXfrm>
        <a:off x="6122951" y="5036596"/>
        <a:ext cx="30346" cy="30346"/>
      </dsp:txXfrm>
    </dsp:sp>
    <dsp:sp modelId="{6D99CE86-4917-40CF-BC07-B7C0C0DE4A53}">
      <dsp:nvSpPr>
        <dsp:cNvPr id="0" name=""/>
        <dsp:cNvSpPr/>
      </dsp:nvSpPr>
      <dsp:spPr>
        <a:xfrm>
          <a:off x="6441589" y="4672438"/>
          <a:ext cx="1517323" cy="758661"/>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 sz="1400" b="0" kern="1200" dirty="0">
              <a:solidFill>
                <a:schemeClr val="tx1"/>
              </a:solidFill>
              <a:latin typeface="Arial" panose="020B0604020202020204" pitchFamily="34" charset="0"/>
              <a:cs typeface="Arial" panose="020B0604020202020204" pitchFamily="34" charset="0"/>
            </a:rPr>
            <a:t>Respuesta, nivel y detección del fraude</a:t>
          </a:r>
          <a:r>
            <a:rPr lang="es-ES" sz="1400" b="0" kern="1200" dirty="0">
              <a:solidFill>
                <a:schemeClr val="tx1"/>
              </a:solidFill>
              <a:latin typeface="Arial" panose="020B0604020202020204" pitchFamily="34" charset="0"/>
              <a:cs typeface="Arial" panose="020B0604020202020204" pitchFamily="34" charset="0"/>
            </a:rPr>
            <a:t> </a:t>
          </a:r>
        </a:p>
      </dsp:txBody>
      <dsp:txXfrm>
        <a:off x="6463809" y="4694658"/>
        <a:ext cx="1472883" cy="7142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F023F-86FA-0F40-A112-146BADF2E5DB}">
      <dsp:nvSpPr>
        <dsp:cNvPr id="0" name=""/>
        <dsp:cNvSpPr/>
      </dsp:nvSpPr>
      <dsp:spPr>
        <a:xfrm>
          <a:off x="527" y="270635"/>
          <a:ext cx="1431740" cy="1431740"/>
        </a:xfrm>
        <a:prstGeom prst="ellips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b="0" i="0" kern="1200" dirty="0"/>
            <a:t>Identificar como el control interno incide en el desempeño</a:t>
          </a:r>
          <a:endParaRPr lang="es-ES_tradnl" sz="900" b="1" kern="1200" dirty="0">
            <a:latin typeface="Arial" charset="0"/>
            <a:ea typeface="Arial" charset="0"/>
            <a:cs typeface="Arial" charset="0"/>
          </a:endParaRPr>
        </a:p>
      </dsp:txBody>
      <dsp:txXfrm>
        <a:off x="210200" y="480308"/>
        <a:ext cx="1012394" cy="1012394"/>
      </dsp:txXfrm>
    </dsp:sp>
    <dsp:sp modelId="{87914FB9-4735-9542-8B97-C423A49A8396}">
      <dsp:nvSpPr>
        <dsp:cNvPr id="0" name=""/>
        <dsp:cNvSpPr/>
      </dsp:nvSpPr>
      <dsp:spPr>
        <a:xfrm rot="19041445">
          <a:off x="1412957" y="788925"/>
          <a:ext cx="467713" cy="0"/>
        </a:xfrm>
        <a:custGeom>
          <a:avLst/>
          <a:gdLst/>
          <a:ahLst/>
          <a:cxnLst/>
          <a:rect l="0" t="0" r="0" b="0"/>
          <a:pathLst>
            <a:path>
              <a:moveTo>
                <a:pt x="0" y="0"/>
              </a:moveTo>
              <a:lnTo>
                <a:pt x="46771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A66B15-0FC5-E641-8E55-BF146ADCE040}">
      <dsp:nvSpPr>
        <dsp:cNvPr id="0" name=""/>
        <dsp:cNvSpPr/>
      </dsp:nvSpPr>
      <dsp:spPr>
        <a:xfrm>
          <a:off x="1818837" y="630505"/>
          <a:ext cx="167350" cy="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A58EE4-4B1A-B643-9F37-9010E0B88BA9}">
      <dsp:nvSpPr>
        <dsp:cNvPr id="0" name=""/>
        <dsp:cNvSpPr/>
      </dsp:nvSpPr>
      <dsp:spPr>
        <a:xfrm>
          <a:off x="1986188" y="274505"/>
          <a:ext cx="1186666" cy="7120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Permite detectar desviaciones y perjudican</a:t>
          </a:r>
        </a:p>
      </dsp:txBody>
      <dsp:txXfrm>
        <a:off x="1986188" y="274505"/>
        <a:ext cx="1186666" cy="712000"/>
      </dsp:txXfrm>
    </dsp:sp>
    <dsp:sp modelId="{22B8ED3E-5E2D-3C4D-A38A-E0D69935C406}">
      <dsp:nvSpPr>
        <dsp:cNvPr id="0" name=""/>
        <dsp:cNvSpPr/>
      </dsp:nvSpPr>
      <dsp:spPr>
        <a:xfrm rot="2558555">
          <a:off x="1412957" y="1184085"/>
          <a:ext cx="467713" cy="0"/>
        </a:xfrm>
        <a:custGeom>
          <a:avLst/>
          <a:gdLst/>
          <a:ahLst/>
          <a:cxnLst/>
          <a:rect l="0" t="0" r="0" b="0"/>
          <a:pathLst>
            <a:path>
              <a:moveTo>
                <a:pt x="0" y="0"/>
              </a:moveTo>
              <a:lnTo>
                <a:pt x="467713"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980083-2DF0-CC4F-B887-4432BD0BE377}">
      <dsp:nvSpPr>
        <dsp:cNvPr id="0" name=""/>
        <dsp:cNvSpPr/>
      </dsp:nvSpPr>
      <dsp:spPr>
        <a:xfrm>
          <a:off x="1818837" y="1342505"/>
          <a:ext cx="167350" cy="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E07282-2C49-2040-BBF3-042E2806EF23}">
      <dsp:nvSpPr>
        <dsp:cNvPr id="0" name=""/>
        <dsp:cNvSpPr/>
      </dsp:nvSpPr>
      <dsp:spPr>
        <a:xfrm>
          <a:off x="1986188" y="986505"/>
          <a:ext cx="1186666" cy="7120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Factores: competencia, fuga de información, avances tecnológicos </a:t>
          </a:r>
        </a:p>
      </dsp:txBody>
      <dsp:txXfrm>
        <a:off x="1986188" y="986505"/>
        <a:ext cx="1186666" cy="712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4DF9-B05C-486D-AAE0-25092DD098B5}">
      <dsp:nvSpPr>
        <dsp:cNvPr id="0" name=""/>
        <dsp:cNvSpPr/>
      </dsp:nvSpPr>
      <dsp:spPr>
        <a:xfrm rot="10800000">
          <a:off x="2602258" y="722002"/>
          <a:ext cx="1175787" cy="705199"/>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EE0F696-C49E-4985-8E6D-BF2350A49716}">
      <dsp:nvSpPr>
        <dsp:cNvPr id="0" name=""/>
        <dsp:cNvSpPr/>
      </dsp:nvSpPr>
      <dsp:spPr>
        <a:xfrm>
          <a:off x="2599907" y="838488"/>
          <a:ext cx="1060560" cy="92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S" sz="1100" kern="1200" dirty="0"/>
            <a:t>Logro de los objetivos</a:t>
          </a:r>
        </a:p>
      </dsp:txBody>
      <dsp:txXfrm>
        <a:off x="2599907" y="838488"/>
        <a:ext cx="1060560" cy="928612"/>
      </dsp:txXfrm>
    </dsp:sp>
    <dsp:sp modelId="{1EC8289E-156C-4CA4-8EB6-D1674AFB2E0E}">
      <dsp:nvSpPr>
        <dsp:cNvPr id="0" name=""/>
        <dsp:cNvSpPr/>
      </dsp:nvSpPr>
      <dsp:spPr>
        <a:xfrm rot="5400000">
          <a:off x="2599907" y="401494"/>
          <a:ext cx="199883" cy="199883"/>
        </a:xfrm>
        <a:prstGeom prst="triangle">
          <a:avLst>
            <a:gd name="adj" fmla="val 100000"/>
          </a:avLst>
        </a:prstGeom>
        <a:gradFill rotWithShape="0">
          <a:gsLst>
            <a:gs pos="0">
              <a:schemeClr val="accent4">
                <a:hueOff val="2411242"/>
                <a:satOff val="-2167"/>
                <a:lumOff val="-343"/>
                <a:alphaOff val="0"/>
                <a:shade val="51000"/>
                <a:satMod val="130000"/>
              </a:schemeClr>
            </a:gs>
            <a:gs pos="80000">
              <a:schemeClr val="accent4">
                <a:hueOff val="2411242"/>
                <a:satOff val="-2167"/>
                <a:lumOff val="-343"/>
                <a:alphaOff val="0"/>
                <a:shade val="93000"/>
                <a:satMod val="130000"/>
              </a:schemeClr>
            </a:gs>
            <a:gs pos="100000">
              <a:schemeClr val="accent4">
                <a:hueOff val="2411242"/>
                <a:satOff val="-2167"/>
                <a:lumOff val="-343"/>
                <a:alphaOff val="0"/>
                <a:shade val="94000"/>
                <a:satMod val="135000"/>
              </a:schemeClr>
            </a:gs>
          </a:gsLst>
          <a:lin ang="16200000" scaled="0"/>
        </a:gradFill>
        <a:ln w="9525" cap="flat" cmpd="sng" algn="ctr">
          <a:solidFill>
            <a:schemeClr val="accent4">
              <a:hueOff val="2411242"/>
              <a:satOff val="-2167"/>
              <a:lumOff val="-3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357906C-5DCA-44F6-8AFE-0FD029A0BA59}">
      <dsp:nvSpPr>
        <dsp:cNvPr id="0" name=""/>
        <dsp:cNvSpPr/>
      </dsp:nvSpPr>
      <dsp:spPr>
        <a:xfrm rot="10800000">
          <a:off x="1303013" y="401084"/>
          <a:ext cx="1175787" cy="705199"/>
        </a:xfrm>
        <a:prstGeom prst="corner">
          <a:avLst>
            <a:gd name="adj1" fmla="val 16120"/>
            <a:gd name="adj2" fmla="val 16110"/>
          </a:avLst>
        </a:prstGeom>
        <a:gradFill rotWithShape="0">
          <a:gsLst>
            <a:gs pos="0">
              <a:schemeClr val="accent4">
                <a:hueOff val="4822484"/>
                <a:satOff val="-4333"/>
                <a:lumOff val="-686"/>
                <a:alphaOff val="0"/>
                <a:shade val="51000"/>
                <a:satMod val="130000"/>
              </a:schemeClr>
            </a:gs>
            <a:gs pos="80000">
              <a:schemeClr val="accent4">
                <a:hueOff val="4822484"/>
                <a:satOff val="-4333"/>
                <a:lumOff val="-686"/>
                <a:alphaOff val="0"/>
                <a:shade val="93000"/>
                <a:satMod val="130000"/>
              </a:schemeClr>
            </a:gs>
            <a:gs pos="100000">
              <a:schemeClr val="accent4">
                <a:hueOff val="4822484"/>
                <a:satOff val="-4333"/>
                <a:lumOff val="-686"/>
                <a:alphaOff val="0"/>
                <a:shade val="94000"/>
                <a:satMod val="135000"/>
              </a:schemeClr>
            </a:gs>
          </a:gsLst>
          <a:lin ang="16200000" scaled="0"/>
        </a:gradFill>
        <a:ln w="9525" cap="flat" cmpd="sng" algn="ctr">
          <a:solidFill>
            <a:schemeClr val="accent4">
              <a:hueOff val="4822484"/>
              <a:satOff val="-4333"/>
              <a:lumOff val="-68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F8EE40F-8DD7-46E9-8B5A-F9247805E9C9}">
      <dsp:nvSpPr>
        <dsp:cNvPr id="0" name=""/>
        <dsp:cNvSpPr/>
      </dsp:nvSpPr>
      <dsp:spPr>
        <a:xfrm>
          <a:off x="1300661" y="517570"/>
          <a:ext cx="1060560" cy="92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S" sz="1100" kern="1200" dirty="0"/>
            <a:t>Herramienta para minimizar la ocurrencia del riesgo de fraude</a:t>
          </a:r>
        </a:p>
      </dsp:txBody>
      <dsp:txXfrm>
        <a:off x="1300661" y="517570"/>
        <a:ext cx="1060560" cy="928612"/>
      </dsp:txXfrm>
    </dsp:sp>
    <dsp:sp modelId="{8B56F10B-E6DC-446F-AFF4-DEEBFBC41AB5}">
      <dsp:nvSpPr>
        <dsp:cNvPr id="0" name=""/>
        <dsp:cNvSpPr/>
      </dsp:nvSpPr>
      <dsp:spPr>
        <a:xfrm rot="5400000">
          <a:off x="1300661" y="80576"/>
          <a:ext cx="199883" cy="199883"/>
        </a:xfrm>
        <a:prstGeom prst="triangle">
          <a:avLst>
            <a:gd name="adj" fmla="val 100000"/>
          </a:avLst>
        </a:prstGeom>
        <a:gradFill rotWithShape="0">
          <a:gsLst>
            <a:gs pos="0">
              <a:schemeClr val="accent4">
                <a:hueOff val="7233727"/>
                <a:satOff val="-6500"/>
                <a:lumOff val="-1030"/>
                <a:alphaOff val="0"/>
                <a:shade val="51000"/>
                <a:satMod val="130000"/>
              </a:schemeClr>
            </a:gs>
            <a:gs pos="80000">
              <a:schemeClr val="accent4">
                <a:hueOff val="7233727"/>
                <a:satOff val="-6500"/>
                <a:lumOff val="-1030"/>
                <a:alphaOff val="0"/>
                <a:shade val="93000"/>
                <a:satMod val="130000"/>
              </a:schemeClr>
            </a:gs>
            <a:gs pos="100000">
              <a:schemeClr val="accent4">
                <a:hueOff val="7233727"/>
                <a:satOff val="-6500"/>
                <a:lumOff val="-1030"/>
                <a:alphaOff val="0"/>
                <a:shade val="94000"/>
                <a:satMod val="135000"/>
              </a:schemeClr>
            </a:gs>
          </a:gsLst>
          <a:lin ang="16200000" scaled="0"/>
        </a:gradFill>
        <a:ln w="9525" cap="flat" cmpd="sng" algn="ctr">
          <a:solidFill>
            <a:schemeClr val="accent4">
              <a:hueOff val="7233727"/>
              <a:satOff val="-6500"/>
              <a:lumOff val="-103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5DD5C66-C721-40A1-BFDA-801EEF79D3E2}">
      <dsp:nvSpPr>
        <dsp:cNvPr id="0" name=""/>
        <dsp:cNvSpPr/>
      </dsp:nvSpPr>
      <dsp:spPr>
        <a:xfrm rot="10800000">
          <a:off x="3767" y="80166"/>
          <a:ext cx="1175787" cy="705199"/>
        </a:xfrm>
        <a:prstGeom prst="corner">
          <a:avLst>
            <a:gd name="adj1" fmla="val 16120"/>
            <a:gd name="adj2" fmla="val 16110"/>
          </a:avLst>
        </a:prstGeom>
        <a:gradFill rotWithShape="0">
          <a:gsLst>
            <a:gs pos="0">
              <a:schemeClr val="accent4">
                <a:hueOff val="9644969"/>
                <a:satOff val="-8667"/>
                <a:lumOff val="-1373"/>
                <a:alphaOff val="0"/>
                <a:shade val="51000"/>
                <a:satMod val="130000"/>
              </a:schemeClr>
            </a:gs>
            <a:gs pos="80000">
              <a:schemeClr val="accent4">
                <a:hueOff val="9644969"/>
                <a:satOff val="-8667"/>
                <a:lumOff val="-1373"/>
                <a:alphaOff val="0"/>
                <a:shade val="93000"/>
                <a:satMod val="130000"/>
              </a:schemeClr>
            </a:gs>
            <a:gs pos="100000">
              <a:schemeClr val="accent4">
                <a:hueOff val="9644969"/>
                <a:satOff val="-8667"/>
                <a:lumOff val="-1373"/>
                <a:alphaOff val="0"/>
                <a:shade val="94000"/>
                <a:satMod val="135000"/>
              </a:schemeClr>
            </a:gs>
          </a:gsLst>
          <a:lin ang="16200000" scaled="0"/>
        </a:gradFill>
        <a:ln w="9525" cap="flat" cmpd="sng" algn="ctr">
          <a:solidFill>
            <a:schemeClr val="accent4">
              <a:hueOff val="9644969"/>
              <a:satOff val="-8667"/>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58BA5F5-6EB8-44AB-986F-29C70B71CAB3}">
      <dsp:nvSpPr>
        <dsp:cNvPr id="0" name=""/>
        <dsp:cNvSpPr/>
      </dsp:nvSpPr>
      <dsp:spPr>
        <a:xfrm>
          <a:off x="1416" y="196652"/>
          <a:ext cx="1060560" cy="92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S" sz="1100" kern="1200" dirty="0"/>
            <a:t>Auditoría Interna</a:t>
          </a:r>
        </a:p>
      </dsp:txBody>
      <dsp:txXfrm>
        <a:off x="1416" y="196652"/>
        <a:ext cx="1060560" cy="928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C032F-E926-4E82-982E-E1D1D7C4440E}">
      <dsp:nvSpPr>
        <dsp:cNvPr id="0" name=""/>
        <dsp:cNvSpPr/>
      </dsp:nvSpPr>
      <dsp:spPr>
        <a:xfrm>
          <a:off x="934" y="0"/>
          <a:ext cx="1911153" cy="1850681"/>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Medio de soporte y herramienta efectiva de seguridad </a:t>
          </a:r>
          <a:r>
            <a:rPr lang="es-ES_tradnl" sz="1000" kern="1200" dirty="0" err="1">
              <a:latin typeface="Arial" charset="0"/>
              <a:ea typeface="Arial" charset="0"/>
              <a:cs typeface="Arial" charset="0"/>
            </a:rPr>
            <a:t>razonabe</a:t>
          </a:r>
          <a:endParaRPr lang="es-ES_tradnl" sz="1000" kern="1200" dirty="0">
            <a:latin typeface="Arial" charset="0"/>
            <a:ea typeface="Arial" charset="0"/>
            <a:cs typeface="Arial" charset="0"/>
          </a:endParaRPr>
        </a:p>
      </dsp:txBody>
      <dsp:txXfrm>
        <a:off x="934" y="0"/>
        <a:ext cx="1911153" cy="555204"/>
      </dsp:txXfrm>
    </dsp:sp>
    <dsp:sp modelId="{61AAD6AA-F285-40A6-B64D-2F192E51136A}">
      <dsp:nvSpPr>
        <dsp:cNvPr id="0" name=""/>
        <dsp:cNvSpPr/>
      </dsp:nvSpPr>
      <dsp:spPr>
        <a:xfrm>
          <a:off x="192049" y="555362"/>
          <a:ext cx="1528923" cy="36358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Consecución de objetivos</a:t>
          </a:r>
        </a:p>
      </dsp:txBody>
      <dsp:txXfrm>
        <a:off x="202698" y="566011"/>
        <a:ext cx="1507625" cy="342286"/>
      </dsp:txXfrm>
    </dsp:sp>
    <dsp:sp modelId="{39927D25-2B30-45DA-A05D-862C63D75765}">
      <dsp:nvSpPr>
        <dsp:cNvPr id="0" name=""/>
        <dsp:cNvSpPr/>
      </dsp:nvSpPr>
      <dsp:spPr>
        <a:xfrm>
          <a:off x="192049" y="974883"/>
          <a:ext cx="1528923" cy="363584"/>
        </a:xfrm>
        <a:prstGeom prst="roundRect">
          <a:avLst>
            <a:gd name="adj" fmla="val 10000"/>
          </a:avLst>
        </a:prstGeom>
        <a:solidFill>
          <a:schemeClr val="accent2">
            <a:hueOff val="-4533602"/>
            <a:satOff val="2618"/>
            <a:lumOff val="-4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Detectar y prevenir riesgos empresariales.</a:t>
          </a:r>
        </a:p>
      </dsp:txBody>
      <dsp:txXfrm>
        <a:off x="202698" y="985532"/>
        <a:ext cx="1507625" cy="342286"/>
      </dsp:txXfrm>
    </dsp:sp>
    <dsp:sp modelId="{8D6DB934-2734-48A5-81A9-60754DDEEF88}">
      <dsp:nvSpPr>
        <dsp:cNvPr id="0" name=""/>
        <dsp:cNvSpPr/>
      </dsp:nvSpPr>
      <dsp:spPr>
        <a:xfrm>
          <a:off x="192049" y="1394404"/>
          <a:ext cx="1528923" cy="363584"/>
        </a:xfrm>
        <a:prstGeom prst="roundRect">
          <a:avLst>
            <a:gd name="adj" fmla="val 10000"/>
          </a:avLst>
        </a:prstGeom>
        <a:solidFill>
          <a:schemeClr val="accent2">
            <a:hueOff val="-9067203"/>
            <a:satOff val="5236"/>
            <a:lumOff val="-96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Ajustarse a las necesidades de cada empresa.</a:t>
          </a:r>
        </a:p>
      </dsp:txBody>
      <dsp:txXfrm>
        <a:off x="202698" y="1405053"/>
        <a:ext cx="1507625" cy="3422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EBBC0-7128-0148-8B45-6881BD4E2479}">
      <dsp:nvSpPr>
        <dsp:cNvPr id="0" name=""/>
        <dsp:cNvSpPr/>
      </dsp:nvSpPr>
      <dsp:spPr>
        <a:xfrm>
          <a:off x="706519" y="684627"/>
          <a:ext cx="1222689" cy="1222875"/>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196D18-875C-DC4F-A997-204222B4F9BF}">
      <dsp:nvSpPr>
        <dsp:cNvPr id="0" name=""/>
        <dsp:cNvSpPr/>
      </dsp:nvSpPr>
      <dsp:spPr>
        <a:xfrm>
          <a:off x="976774" y="1126122"/>
          <a:ext cx="679425" cy="33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_tradnl" sz="800" kern="1200" dirty="0"/>
            <a:t>Nivel de vida óptimo</a:t>
          </a:r>
        </a:p>
      </dsp:txBody>
      <dsp:txXfrm>
        <a:off x="976774" y="1126122"/>
        <a:ext cx="679425" cy="339631"/>
      </dsp:txXfrm>
    </dsp:sp>
    <dsp:sp modelId="{3B0606AF-7F9F-0541-9B64-CBF5C9112A0E}">
      <dsp:nvSpPr>
        <dsp:cNvPr id="0" name=""/>
        <dsp:cNvSpPr/>
      </dsp:nvSpPr>
      <dsp:spPr>
        <a:xfrm>
          <a:off x="366921" y="1387260"/>
          <a:ext cx="1222689" cy="1222875"/>
        </a:xfrm>
        <a:prstGeom prst="leftCircularArrow">
          <a:avLst>
            <a:gd name="adj1" fmla="val 10980"/>
            <a:gd name="adj2" fmla="val 1142322"/>
            <a:gd name="adj3" fmla="val 6300000"/>
            <a:gd name="adj4" fmla="val 18900000"/>
            <a:gd name="adj5" fmla="val 12500"/>
          </a:avLst>
        </a:prstGeom>
        <a:gradFill rotWithShape="0">
          <a:gsLst>
            <a:gs pos="0">
              <a:schemeClr val="accent2">
                <a:hueOff val="-4533602"/>
                <a:satOff val="2618"/>
                <a:lumOff val="-4804"/>
                <a:alphaOff val="0"/>
                <a:shade val="51000"/>
                <a:satMod val="130000"/>
              </a:schemeClr>
            </a:gs>
            <a:gs pos="80000">
              <a:schemeClr val="accent2">
                <a:hueOff val="-4533602"/>
                <a:satOff val="2618"/>
                <a:lumOff val="-4804"/>
                <a:alphaOff val="0"/>
                <a:shade val="93000"/>
                <a:satMod val="130000"/>
              </a:schemeClr>
            </a:gs>
            <a:gs pos="100000">
              <a:schemeClr val="accent2">
                <a:hueOff val="-4533602"/>
                <a:satOff val="2618"/>
                <a:lumOff val="-48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486618-528E-024E-A655-139EEDAFA801}">
      <dsp:nvSpPr>
        <dsp:cNvPr id="0" name=""/>
        <dsp:cNvSpPr/>
      </dsp:nvSpPr>
      <dsp:spPr>
        <a:xfrm>
          <a:off x="576067" y="1820610"/>
          <a:ext cx="679425" cy="33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_tradnl" sz="800" kern="1200" dirty="0"/>
            <a:t>No es la cantidad de ingresos percibidos</a:t>
          </a:r>
        </a:p>
      </dsp:txBody>
      <dsp:txXfrm>
        <a:off x="576067" y="1820610"/>
        <a:ext cx="679425" cy="339631"/>
      </dsp:txXfrm>
    </dsp:sp>
    <dsp:sp modelId="{0835F586-60D5-C044-8A8A-6B86F3F0C16A}">
      <dsp:nvSpPr>
        <dsp:cNvPr id="0" name=""/>
        <dsp:cNvSpPr/>
      </dsp:nvSpPr>
      <dsp:spPr>
        <a:xfrm>
          <a:off x="793542" y="2173975"/>
          <a:ext cx="1050479" cy="1050900"/>
        </a:xfrm>
        <a:prstGeom prst="blockArc">
          <a:avLst>
            <a:gd name="adj1" fmla="val 13500000"/>
            <a:gd name="adj2" fmla="val 10800000"/>
            <a:gd name="adj3" fmla="val 12740"/>
          </a:avLst>
        </a:prstGeom>
        <a:gradFill rotWithShape="0">
          <a:gsLst>
            <a:gs pos="0">
              <a:schemeClr val="accent2">
                <a:hueOff val="-9067203"/>
                <a:satOff val="5236"/>
                <a:lumOff val="-9607"/>
                <a:alphaOff val="0"/>
                <a:shade val="51000"/>
                <a:satMod val="130000"/>
              </a:schemeClr>
            </a:gs>
            <a:gs pos="80000">
              <a:schemeClr val="accent2">
                <a:hueOff val="-9067203"/>
                <a:satOff val="5236"/>
                <a:lumOff val="-9607"/>
                <a:alphaOff val="0"/>
                <a:shade val="93000"/>
                <a:satMod val="130000"/>
              </a:schemeClr>
            </a:gs>
            <a:gs pos="100000">
              <a:schemeClr val="accent2">
                <a:hueOff val="-9067203"/>
                <a:satOff val="5236"/>
                <a:lumOff val="-96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F7A3DE-3850-654D-BE6B-87F797080EFF}">
      <dsp:nvSpPr>
        <dsp:cNvPr id="0" name=""/>
        <dsp:cNvSpPr/>
      </dsp:nvSpPr>
      <dsp:spPr>
        <a:xfrm>
          <a:off x="978381" y="2540533"/>
          <a:ext cx="679425" cy="33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_tradnl" sz="800" kern="1200" dirty="0"/>
            <a:t>Sino el número de bienes y servicios que puedan adquirir</a:t>
          </a:r>
        </a:p>
      </dsp:txBody>
      <dsp:txXfrm>
        <a:off x="978381" y="2540533"/>
        <a:ext cx="679425" cy="3396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FA90F-DC77-014E-AC4A-D1598921BA57}" type="datetimeFigureOut">
              <a:rPr lang="es-ES_tradnl" smtClean="0"/>
              <a:t>24/02/2022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4A237-1FA6-4C43-A46E-C345530A8B70}" type="slidenum">
              <a:rPr lang="es-ES_tradnl" smtClean="0"/>
              <a:t>‹Nº›</a:t>
            </a:fld>
            <a:endParaRPr lang="es-ES_tradnl"/>
          </a:p>
        </p:txBody>
      </p:sp>
    </p:spTree>
    <p:extLst>
      <p:ext uri="{BB962C8B-B14F-4D97-AF65-F5344CB8AC3E}">
        <p14:creationId xmlns:p14="http://schemas.microsoft.com/office/powerpoint/2010/main" val="106611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3</a:t>
            </a:fld>
            <a:endParaRPr lang="es-ES_tradnl"/>
          </a:p>
        </p:txBody>
      </p:sp>
    </p:spTree>
    <p:extLst>
      <p:ext uri="{BB962C8B-B14F-4D97-AF65-F5344CB8AC3E}">
        <p14:creationId xmlns:p14="http://schemas.microsoft.com/office/powerpoint/2010/main" val="95372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7b44f0285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7b44f0285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323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7b44f0285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7b44f0285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80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7b44f0285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7b44f0285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334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8800" dirty="0"/>
              <a:t>2018: </a:t>
            </a:r>
            <a:r>
              <a:rPr lang="es-MX" sz="8800" dirty="0"/>
              <a:t>El control interno permite detectar las desviaciones que surgen en las empresas y que perjudican al cumplimiento de los objetivos, el control es importante porque permite a los altos mandos o gerentes de las pequeñas y medianas empresas proporcionar seguridad razonable de la información y los procesos</a:t>
            </a:r>
          </a:p>
          <a:p>
            <a:r>
              <a:rPr lang="es-MX" sz="8800" dirty="0"/>
              <a:t>Se identificaron factores del control interno que repercuten considerablemente en el desempeño de las pymes; podemos mencionar factores como la competencia que cada vez aumenta de manera considerable, la fuga de información, este factor es importante considerarlo porque al establecer políticas de confidencialidad disminuiría el riesgo de fugas de información, los avances tecnológicos pues la tecnología está creciendo de manera acelerada por lo que cada vez existen nuevos métodos o nuevas maquinarias que hacen que las pymes permanezcan en constantes capacitaciones p</a:t>
            </a:r>
            <a:endParaRPr lang="es-EC" sz="8800"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8</a:t>
            </a:fld>
            <a:endParaRPr lang="es-ES_tradnl"/>
          </a:p>
        </p:txBody>
      </p:sp>
    </p:spTree>
    <p:extLst>
      <p:ext uri="{BB962C8B-B14F-4D97-AF65-F5344CB8AC3E}">
        <p14:creationId xmlns:p14="http://schemas.microsoft.com/office/powerpoint/2010/main" val="229854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sz="1200" b="1" i="0" kern="1200" dirty="0">
                <a:solidFill>
                  <a:schemeClr val="tx1"/>
                </a:solidFill>
                <a:effectLst/>
                <a:latin typeface="+mn-lt"/>
                <a:ea typeface="+mn-ea"/>
                <a:cs typeface="+mn-cs"/>
              </a:rPr>
              <a:t>Teoría de Control interno según Holmes</a:t>
            </a:r>
            <a:r>
              <a:rPr lang="es-MX" sz="1200" b="0" i="0" kern="1200" dirty="0">
                <a:solidFill>
                  <a:schemeClr val="tx1"/>
                </a:solidFill>
                <a:effectLst/>
                <a:latin typeface="+mn-lt"/>
                <a:ea typeface="+mn-ea"/>
                <a:cs typeface="+mn-cs"/>
              </a:rPr>
              <a:t> (</a:t>
            </a:r>
            <a:r>
              <a:rPr lang="es-MX" sz="1200" b="1" i="0" kern="1200" dirty="0">
                <a:solidFill>
                  <a:schemeClr val="tx1"/>
                </a:solidFill>
                <a:effectLst/>
                <a:latin typeface="+mn-lt"/>
                <a:ea typeface="+mn-ea"/>
                <a:cs typeface="+mn-cs"/>
              </a:rPr>
              <a:t>1987</a:t>
            </a:r>
            <a:r>
              <a:rPr lang="es-MX" sz="1200" b="0" i="0" kern="1200" dirty="0">
                <a:solidFill>
                  <a:schemeClr val="tx1"/>
                </a:solidFill>
                <a:effectLst/>
                <a:latin typeface="+mn-lt"/>
                <a:ea typeface="+mn-ea"/>
                <a:cs typeface="+mn-cs"/>
              </a:rPr>
              <a:t>),</a:t>
            </a:r>
          </a:p>
          <a:p>
            <a:r>
              <a:rPr lang="es-MX" sz="1200" b="0" i="0" kern="1200" dirty="0">
                <a:solidFill>
                  <a:schemeClr val="tx1"/>
                </a:solidFill>
                <a:effectLst/>
                <a:latin typeface="+mn-lt"/>
                <a:ea typeface="+mn-ea"/>
                <a:cs typeface="+mn-cs"/>
              </a:rPr>
              <a:t>Nos dice que el </a:t>
            </a:r>
            <a:r>
              <a:rPr lang="es-MX" sz="1200" b="1" i="0" kern="1200" dirty="0">
                <a:solidFill>
                  <a:schemeClr val="tx1"/>
                </a:solidFill>
                <a:effectLst/>
                <a:latin typeface="+mn-lt"/>
                <a:ea typeface="+mn-ea"/>
                <a:cs typeface="+mn-cs"/>
              </a:rPr>
              <a:t>control interno</a:t>
            </a:r>
            <a:r>
              <a:rPr lang="es-MX" sz="1200" b="0" i="0" kern="1200" dirty="0">
                <a:solidFill>
                  <a:schemeClr val="tx1"/>
                </a:solidFill>
                <a:effectLst/>
                <a:latin typeface="+mn-lt"/>
                <a:ea typeface="+mn-ea"/>
                <a:cs typeface="+mn-cs"/>
              </a:rPr>
              <a:t> es una función de la gerencia que tiene por objetivo salvaguardar y preservar los bienes de la empresa, evitar desembolsos indebidos y ofrecer la seguridad de que no se contraerán obligaciones sin autorización.</a:t>
            </a:r>
          </a:p>
          <a:p>
            <a:r>
              <a:rPr lang="es-MX" sz="1200" b="0" i="0" kern="1200" dirty="0">
                <a:solidFill>
                  <a:schemeClr val="tx1"/>
                </a:solidFill>
                <a:effectLst/>
                <a:latin typeface="+mn-lt"/>
                <a:ea typeface="+mn-ea"/>
                <a:cs typeface="+mn-cs"/>
              </a:rPr>
              <a:t>Para los autores </a:t>
            </a:r>
            <a:r>
              <a:rPr lang="es-MX" sz="1200" b="1" i="0" kern="1200" dirty="0" err="1">
                <a:solidFill>
                  <a:schemeClr val="tx1"/>
                </a:solidFill>
                <a:effectLst/>
                <a:latin typeface="+mn-lt"/>
                <a:ea typeface="+mn-ea"/>
                <a:cs typeface="+mn-cs"/>
              </a:rPr>
              <a:t>Koontz</a:t>
            </a:r>
            <a:r>
              <a:rPr lang="es-MX" sz="1200" b="1" i="0" kern="1200" dirty="0">
                <a:solidFill>
                  <a:schemeClr val="tx1"/>
                </a:solidFill>
                <a:effectLst/>
                <a:latin typeface="+mn-lt"/>
                <a:ea typeface="+mn-ea"/>
                <a:cs typeface="+mn-cs"/>
              </a:rPr>
              <a:t> y </a:t>
            </a:r>
            <a:r>
              <a:rPr lang="es-MX" sz="1200" b="1" i="0" kern="1200" dirty="0" err="1">
                <a:solidFill>
                  <a:schemeClr val="tx1"/>
                </a:solidFill>
                <a:effectLst/>
                <a:latin typeface="+mn-lt"/>
                <a:ea typeface="+mn-ea"/>
                <a:cs typeface="+mn-cs"/>
              </a:rPr>
              <a:t>O`Donnell</a:t>
            </a:r>
            <a:r>
              <a:rPr lang="es-MX" sz="1200" b="0" i="0" kern="1200" dirty="0">
                <a:solidFill>
                  <a:schemeClr val="tx1"/>
                </a:solidFill>
                <a:effectLst/>
                <a:latin typeface="+mn-lt"/>
                <a:ea typeface="+mn-ea"/>
                <a:cs typeface="+mn-cs"/>
              </a:rPr>
              <a:t>, “el </a:t>
            </a:r>
            <a:r>
              <a:rPr lang="es-MX" sz="1200" b="1" i="0" kern="1200" dirty="0">
                <a:solidFill>
                  <a:schemeClr val="tx1"/>
                </a:solidFill>
                <a:effectLst/>
                <a:latin typeface="+mn-lt"/>
                <a:ea typeface="+mn-ea"/>
                <a:cs typeface="+mn-cs"/>
              </a:rPr>
              <a:t>control</a:t>
            </a:r>
            <a:r>
              <a:rPr lang="es-MX" sz="1200" b="0" i="0" kern="1200" dirty="0">
                <a:solidFill>
                  <a:schemeClr val="tx1"/>
                </a:solidFill>
                <a:effectLst/>
                <a:latin typeface="+mn-lt"/>
                <a:ea typeface="+mn-ea"/>
                <a:cs typeface="+mn-cs"/>
              </a:rPr>
              <a:t> es de vital importancia dado que establece medidas que permiten corregir las actividades de tal forma que alcancen los planes exitosamente, determinando y analizando rápidamente las causas que pueden originar tal desviación para que no vuelvan a presentarse en el futuro.</a:t>
            </a:r>
            <a:endParaRPr lang="es-MX" dirty="0"/>
          </a:p>
          <a:p>
            <a:r>
              <a:rPr lang="es-MX" b="1" dirty="0"/>
              <a:t>Frederick </a:t>
            </a:r>
            <a:r>
              <a:rPr lang="es-MX" b="1" dirty="0" err="1"/>
              <a:t>Winslow</a:t>
            </a:r>
            <a:r>
              <a:rPr lang="es-MX" b="1" dirty="0"/>
              <a:t> Taylor: </a:t>
            </a:r>
            <a:r>
              <a:rPr lang="es-MX" dirty="0"/>
              <a:t>“Esta teoría también se conoce como racionalización del trabajo y se centra en la maximización del trabajo humano mediante la búsqueda de la eficiencia con el uso de materias primas, herramientas, máquinas y productos, busca la máxima prosperidad del patrón y afirma que la prosperidad del patrono se puede ver reflejada en prosperidad del empleado ya que las ganancias del patrono pueden generar ganancias para el empleado las causas de una baja productividad radican en ausencia de una forma adecuada de administración algunas de las características de la administración de iniciativa incentivo son motivar al empleado para que haga uso de sus mejores esfuerzos; al ofrecer incentivos podemos aumentar la productividad, las formas de hacer las tareas sistematizadas y no están de acuerdo en transmitir el conocimiento en forma de información”. </a:t>
            </a:r>
            <a:endParaRPr lang="es-EC" dirty="0"/>
          </a:p>
          <a:p>
            <a:endParaRPr lang="es-ES_tradnl"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9</a:t>
            </a:fld>
            <a:endParaRPr lang="es-ES_tradnl"/>
          </a:p>
        </p:txBody>
      </p:sp>
    </p:spTree>
    <p:extLst>
      <p:ext uri="{BB962C8B-B14F-4D97-AF65-F5344CB8AC3E}">
        <p14:creationId xmlns:p14="http://schemas.microsoft.com/office/powerpoint/2010/main" val="80456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10</a:t>
            </a:fld>
            <a:endParaRPr lang="es-ES_tradnl"/>
          </a:p>
        </p:txBody>
      </p:sp>
    </p:spTree>
    <p:extLst>
      <p:ext uri="{BB962C8B-B14F-4D97-AF65-F5344CB8AC3E}">
        <p14:creationId xmlns:p14="http://schemas.microsoft.com/office/powerpoint/2010/main" val="99185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11</a:t>
            </a:fld>
            <a:endParaRPr lang="es-ES_tradnl"/>
          </a:p>
        </p:txBody>
      </p:sp>
    </p:spTree>
    <p:extLst>
      <p:ext uri="{BB962C8B-B14F-4D97-AF65-F5344CB8AC3E}">
        <p14:creationId xmlns:p14="http://schemas.microsoft.com/office/powerpoint/2010/main" val="65598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13</a:t>
            </a:fld>
            <a:endParaRPr lang="es-ES_tradnl"/>
          </a:p>
        </p:txBody>
      </p:sp>
    </p:spTree>
    <p:extLst>
      <p:ext uri="{BB962C8B-B14F-4D97-AF65-F5344CB8AC3E}">
        <p14:creationId xmlns:p14="http://schemas.microsoft.com/office/powerpoint/2010/main" val="359034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Un </a:t>
            </a:r>
            <a:r>
              <a:rPr lang="es-ES" sz="1200" b="0" kern="1200" dirty="0">
                <a:solidFill>
                  <a:schemeClr val="tx1"/>
                </a:solidFill>
                <a:effectLst/>
                <a:latin typeface="+mn-lt"/>
                <a:ea typeface="+mn-ea"/>
                <a:cs typeface="+mn-cs"/>
              </a:rPr>
              <a:t>estudio </a:t>
            </a:r>
            <a:r>
              <a:rPr lang="es-ES" sz="1200" b="0" kern="1200" dirty="0" err="1">
                <a:solidFill>
                  <a:schemeClr val="tx1"/>
                </a:solidFill>
                <a:effectLst/>
                <a:latin typeface="+mn-lt"/>
                <a:ea typeface="+mn-ea"/>
                <a:cs typeface="+mn-cs"/>
              </a:rPr>
              <a:t>univariado</a:t>
            </a:r>
            <a:r>
              <a:rPr lang="es-ES" sz="1200" kern="1200" dirty="0">
                <a:solidFill>
                  <a:schemeClr val="tx1"/>
                </a:solidFill>
                <a:effectLst/>
                <a:latin typeface="+mn-lt"/>
                <a:ea typeface="+mn-ea"/>
                <a:cs typeface="+mn-cs"/>
              </a:rPr>
              <a:t> es la forma más sencilla de </a:t>
            </a:r>
            <a:r>
              <a:rPr lang="es-ES" sz="1200" b="0" kern="1200" dirty="0">
                <a:solidFill>
                  <a:schemeClr val="tx1"/>
                </a:solidFill>
                <a:effectLst/>
                <a:latin typeface="+mn-lt"/>
                <a:ea typeface="+mn-ea"/>
                <a:cs typeface="+mn-cs"/>
              </a:rPr>
              <a:t>analizar datos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Realizamos un </a:t>
            </a:r>
            <a:r>
              <a:rPr lang="es-ES" sz="1200" b="0" kern="1200" dirty="0">
                <a:solidFill>
                  <a:schemeClr val="tx1"/>
                </a:solidFill>
                <a:effectLst/>
                <a:latin typeface="+mn-lt"/>
                <a:ea typeface="+mn-ea"/>
                <a:cs typeface="+mn-cs"/>
              </a:rPr>
              <a:t>estudio </a:t>
            </a:r>
            <a:r>
              <a:rPr lang="es-ES" sz="1200" b="0" kern="1200" dirty="0" err="1">
                <a:solidFill>
                  <a:schemeClr val="tx1"/>
                </a:solidFill>
                <a:effectLst/>
                <a:latin typeface="+mn-lt"/>
                <a:ea typeface="+mn-ea"/>
                <a:cs typeface="+mn-cs"/>
              </a:rPr>
              <a:t>univariado</a:t>
            </a:r>
            <a:r>
              <a:rPr lang="es-ES" sz="1200" kern="1200" dirty="0">
                <a:solidFill>
                  <a:schemeClr val="tx1"/>
                </a:solidFill>
                <a:effectLst/>
                <a:latin typeface="+mn-lt"/>
                <a:ea typeface="+mn-ea"/>
                <a:cs typeface="+mn-cs"/>
              </a:rPr>
              <a:t> cuando empleamos la </a:t>
            </a:r>
            <a:r>
              <a:rPr lang="es-ES" sz="1200" b="0" kern="1200" dirty="0">
                <a:solidFill>
                  <a:schemeClr val="tx1"/>
                </a:solidFill>
                <a:effectLst/>
                <a:latin typeface="+mn-lt"/>
                <a:ea typeface="+mn-ea"/>
                <a:cs typeface="+mn-cs"/>
              </a:rPr>
              <a:t>estadística descriptiva</a:t>
            </a:r>
            <a:r>
              <a:rPr lang="es-ES" sz="1200" kern="1200" dirty="0">
                <a:solidFill>
                  <a:schemeClr val="tx1"/>
                </a:solidFill>
                <a:effectLst/>
                <a:latin typeface="+mn-lt"/>
                <a:ea typeface="+mn-ea"/>
                <a:cs typeface="+mn-cs"/>
              </a:rPr>
              <a:t> para mostrar el comportamiento de la variable.</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La </a:t>
            </a:r>
            <a:r>
              <a:rPr lang="es-ES" sz="1200" b="1" i="0" kern="1200" dirty="0">
                <a:solidFill>
                  <a:schemeClr val="tx1"/>
                </a:solidFill>
                <a:effectLst/>
                <a:latin typeface="+mn-lt"/>
                <a:ea typeface="+mn-ea"/>
                <a:cs typeface="+mn-cs"/>
              </a:rPr>
              <a:t>estadística descriptiva</a:t>
            </a:r>
            <a:r>
              <a:rPr lang="es-ES" sz="1200" b="0" i="0" kern="1200" dirty="0">
                <a:solidFill>
                  <a:schemeClr val="tx1"/>
                </a:solidFill>
                <a:effectLst/>
                <a:latin typeface="+mn-lt"/>
                <a:ea typeface="+mn-ea"/>
                <a:cs typeface="+mn-cs"/>
              </a:rPr>
              <a:t> es una disciplina que se encarga de recoger, almacenar, ordenar, realizar tablas o gráficos y calcular parámetros básico</a:t>
            </a:r>
          </a:p>
          <a:p>
            <a:r>
              <a:rPr lang="es-ES" sz="1200" b="0" i="0" kern="1200" dirty="0">
                <a:solidFill>
                  <a:schemeClr val="tx1"/>
                </a:solidFill>
                <a:effectLst/>
                <a:latin typeface="+mn-lt"/>
                <a:ea typeface="+mn-ea"/>
                <a:cs typeface="+mn-cs"/>
              </a:rPr>
              <a:t>La línea divisoria entre un estudio </a:t>
            </a:r>
            <a:r>
              <a:rPr lang="es-ES" sz="1200" b="0" i="0" kern="1200" dirty="0" err="1">
                <a:solidFill>
                  <a:schemeClr val="tx1"/>
                </a:solidFill>
                <a:effectLst/>
                <a:latin typeface="+mn-lt"/>
                <a:ea typeface="+mn-ea"/>
                <a:cs typeface="+mn-cs"/>
              </a:rPr>
              <a:t>univariado</a:t>
            </a:r>
            <a:r>
              <a:rPr lang="es-ES" sz="1200" b="0" i="0" kern="1200" dirty="0">
                <a:solidFill>
                  <a:schemeClr val="tx1"/>
                </a:solidFill>
                <a:effectLst/>
                <a:latin typeface="+mn-lt"/>
                <a:ea typeface="+mn-ea"/>
                <a:cs typeface="+mn-cs"/>
              </a:rPr>
              <a:t> y uno </a:t>
            </a:r>
            <a:r>
              <a:rPr lang="es-ES" sz="1200" b="0" i="0" kern="1200" dirty="0" err="1">
                <a:solidFill>
                  <a:schemeClr val="tx1"/>
                </a:solidFill>
                <a:effectLst/>
                <a:latin typeface="+mn-lt"/>
                <a:ea typeface="+mn-ea"/>
                <a:cs typeface="+mn-cs"/>
              </a:rPr>
              <a:t>bivariado</a:t>
            </a:r>
            <a:r>
              <a:rPr lang="es-ES" sz="1200" b="0" i="0" kern="1200" dirty="0">
                <a:solidFill>
                  <a:schemeClr val="tx1"/>
                </a:solidFill>
                <a:effectLst/>
                <a:latin typeface="+mn-lt"/>
                <a:ea typeface="+mn-ea"/>
                <a:cs typeface="+mn-cs"/>
              </a:rPr>
              <a:t> radica en que éste último busca estrictamente analizar dos variables en conjunto, que bien podríamos denotar como “X” y “Y” buscando probar relaciones simples de causalidad o asociación.</a:t>
            </a:r>
            <a:endParaRPr lang="es-EC" dirty="0"/>
          </a:p>
        </p:txBody>
      </p:sp>
      <p:sp>
        <p:nvSpPr>
          <p:cNvPr id="4" name="Marcador de número de diapositiva 3"/>
          <p:cNvSpPr>
            <a:spLocks noGrp="1"/>
          </p:cNvSpPr>
          <p:nvPr>
            <p:ph type="sldNum" sz="quarter" idx="10"/>
          </p:nvPr>
        </p:nvSpPr>
        <p:spPr/>
        <p:txBody>
          <a:bodyPr/>
          <a:lstStyle/>
          <a:p>
            <a:fld id="{B310B4E9-A844-4354-A605-1CA02FE074AF}" type="slidenum">
              <a:rPr lang="es-EC" smtClean="0"/>
              <a:t>14</a:t>
            </a:fld>
            <a:endParaRPr lang="es-EC"/>
          </a:p>
        </p:txBody>
      </p:sp>
    </p:spTree>
    <p:extLst>
      <p:ext uri="{BB962C8B-B14F-4D97-AF65-F5344CB8AC3E}">
        <p14:creationId xmlns:p14="http://schemas.microsoft.com/office/powerpoint/2010/main" val="226178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Un </a:t>
            </a:r>
            <a:r>
              <a:rPr lang="es-ES" sz="1200" b="0" kern="1200" dirty="0">
                <a:solidFill>
                  <a:schemeClr val="tx1"/>
                </a:solidFill>
                <a:effectLst/>
                <a:latin typeface="+mn-lt"/>
                <a:ea typeface="+mn-ea"/>
                <a:cs typeface="+mn-cs"/>
              </a:rPr>
              <a:t>estudio </a:t>
            </a:r>
            <a:r>
              <a:rPr lang="es-ES" sz="1200" b="0" kern="1200" dirty="0" err="1">
                <a:solidFill>
                  <a:schemeClr val="tx1"/>
                </a:solidFill>
                <a:effectLst/>
                <a:latin typeface="+mn-lt"/>
                <a:ea typeface="+mn-ea"/>
                <a:cs typeface="+mn-cs"/>
              </a:rPr>
              <a:t>univariado</a:t>
            </a:r>
            <a:r>
              <a:rPr lang="es-ES" sz="1200" kern="1200" dirty="0">
                <a:solidFill>
                  <a:schemeClr val="tx1"/>
                </a:solidFill>
                <a:effectLst/>
                <a:latin typeface="+mn-lt"/>
                <a:ea typeface="+mn-ea"/>
                <a:cs typeface="+mn-cs"/>
              </a:rPr>
              <a:t> es la forma más sencilla de </a:t>
            </a:r>
            <a:r>
              <a:rPr lang="es-ES" sz="1200" b="0" kern="1200" dirty="0">
                <a:solidFill>
                  <a:schemeClr val="tx1"/>
                </a:solidFill>
                <a:effectLst/>
                <a:latin typeface="+mn-lt"/>
                <a:ea typeface="+mn-ea"/>
                <a:cs typeface="+mn-cs"/>
              </a:rPr>
              <a:t>analizar datos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Realizamos un </a:t>
            </a:r>
            <a:r>
              <a:rPr lang="es-ES" sz="1200" b="0" kern="1200" dirty="0">
                <a:solidFill>
                  <a:schemeClr val="tx1"/>
                </a:solidFill>
                <a:effectLst/>
                <a:latin typeface="+mn-lt"/>
                <a:ea typeface="+mn-ea"/>
                <a:cs typeface="+mn-cs"/>
              </a:rPr>
              <a:t>estudio </a:t>
            </a:r>
            <a:r>
              <a:rPr lang="es-ES" sz="1200" b="0" kern="1200" dirty="0" err="1">
                <a:solidFill>
                  <a:schemeClr val="tx1"/>
                </a:solidFill>
                <a:effectLst/>
                <a:latin typeface="+mn-lt"/>
                <a:ea typeface="+mn-ea"/>
                <a:cs typeface="+mn-cs"/>
              </a:rPr>
              <a:t>univariado</a:t>
            </a:r>
            <a:r>
              <a:rPr lang="es-ES" sz="1200" kern="1200" dirty="0">
                <a:solidFill>
                  <a:schemeClr val="tx1"/>
                </a:solidFill>
                <a:effectLst/>
                <a:latin typeface="+mn-lt"/>
                <a:ea typeface="+mn-ea"/>
                <a:cs typeface="+mn-cs"/>
              </a:rPr>
              <a:t> cuando empleamos la </a:t>
            </a:r>
            <a:r>
              <a:rPr lang="es-ES" sz="1200" b="0" kern="1200" dirty="0">
                <a:solidFill>
                  <a:schemeClr val="tx1"/>
                </a:solidFill>
                <a:effectLst/>
                <a:latin typeface="+mn-lt"/>
                <a:ea typeface="+mn-ea"/>
                <a:cs typeface="+mn-cs"/>
              </a:rPr>
              <a:t>estadística descriptiva</a:t>
            </a:r>
            <a:r>
              <a:rPr lang="es-ES" sz="1200" kern="1200" dirty="0">
                <a:solidFill>
                  <a:schemeClr val="tx1"/>
                </a:solidFill>
                <a:effectLst/>
                <a:latin typeface="+mn-lt"/>
                <a:ea typeface="+mn-ea"/>
                <a:cs typeface="+mn-cs"/>
              </a:rPr>
              <a:t> para mostrar el comportamiento de la variable.</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La </a:t>
            </a:r>
            <a:r>
              <a:rPr lang="es-ES" sz="1200" b="1" i="0" kern="1200" dirty="0">
                <a:solidFill>
                  <a:schemeClr val="tx1"/>
                </a:solidFill>
                <a:effectLst/>
                <a:latin typeface="+mn-lt"/>
                <a:ea typeface="+mn-ea"/>
                <a:cs typeface="+mn-cs"/>
              </a:rPr>
              <a:t>estadística descriptiva</a:t>
            </a:r>
            <a:r>
              <a:rPr lang="es-ES" sz="1200" b="0" i="0" kern="1200" dirty="0">
                <a:solidFill>
                  <a:schemeClr val="tx1"/>
                </a:solidFill>
                <a:effectLst/>
                <a:latin typeface="+mn-lt"/>
                <a:ea typeface="+mn-ea"/>
                <a:cs typeface="+mn-cs"/>
              </a:rPr>
              <a:t> es una disciplina que se encarga de recoger, almacenar, ordenar, realizar tablas o gráficos y calcular parámetros básico</a:t>
            </a:r>
          </a:p>
          <a:p>
            <a:r>
              <a:rPr lang="es-ES" sz="1200" b="0" i="0" kern="1200" dirty="0">
                <a:solidFill>
                  <a:schemeClr val="tx1"/>
                </a:solidFill>
                <a:effectLst/>
                <a:latin typeface="+mn-lt"/>
                <a:ea typeface="+mn-ea"/>
                <a:cs typeface="+mn-cs"/>
              </a:rPr>
              <a:t>La línea divisoria entre un estudio </a:t>
            </a:r>
            <a:r>
              <a:rPr lang="es-ES" sz="1200" b="0" i="0" kern="1200" dirty="0" err="1">
                <a:solidFill>
                  <a:schemeClr val="tx1"/>
                </a:solidFill>
                <a:effectLst/>
                <a:latin typeface="+mn-lt"/>
                <a:ea typeface="+mn-ea"/>
                <a:cs typeface="+mn-cs"/>
              </a:rPr>
              <a:t>univariado</a:t>
            </a:r>
            <a:r>
              <a:rPr lang="es-ES" sz="1200" b="0" i="0" kern="1200" dirty="0">
                <a:solidFill>
                  <a:schemeClr val="tx1"/>
                </a:solidFill>
                <a:effectLst/>
                <a:latin typeface="+mn-lt"/>
                <a:ea typeface="+mn-ea"/>
                <a:cs typeface="+mn-cs"/>
              </a:rPr>
              <a:t> y uno </a:t>
            </a:r>
            <a:r>
              <a:rPr lang="es-ES" sz="1200" b="0" i="0" kern="1200" dirty="0" err="1">
                <a:solidFill>
                  <a:schemeClr val="tx1"/>
                </a:solidFill>
                <a:effectLst/>
                <a:latin typeface="+mn-lt"/>
                <a:ea typeface="+mn-ea"/>
                <a:cs typeface="+mn-cs"/>
              </a:rPr>
              <a:t>bivariado</a:t>
            </a:r>
            <a:r>
              <a:rPr lang="es-ES" sz="1200" b="0" i="0" kern="1200" dirty="0">
                <a:solidFill>
                  <a:schemeClr val="tx1"/>
                </a:solidFill>
                <a:effectLst/>
                <a:latin typeface="+mn-lt"/>
                <a:ea typeface="+mn-ea"/>
                <a:cs typeface="+mn-cs"/>
              </a:rPr>
              <a:t> radica en que éste último busca estrictamente analizar dos variables en conjunto, que bien podríamos denotar como “X” y “Y” buscando probar relaciones simples de causalidad o asociación.</a:t>
            </a:r>
            <a:endParaRPr lang="es-EC" dirty="0"/>
          </a:p>
        </p:txBody>
      </p:sp>
      <p:sp>
        <p:nvSpPr>
          <p:cNvPr id="4" name="Marcador de número de diapositiva 3"/>
          <p:cNvSpPr>
            <a:spLocks noGrp="1"/>
          </p:cNvSpPr>
          <p:nvPr>
            <p:ph type="sldNum" sz="quarter" idx="10"/>
          </p:nvPr>
        </p:nvSpPr>
        <p:spPr/>
        <p:txBody>
          <a:bodyPr/>
          <a:lstStyle/>
          <a:p>
            <a:fld id="{B310B4E9-A844-4354-A605-1CA02FE074AF}" type="slidenum">
              <a:rPr lang="es-EC" smtClean="0"/>
              <a:t>15</a:t>
            </a:fld>
            <a:endParaRPr lang="es-EC"/>
          </a:p>
        </p:txBody>
      </p:sp>
    </p:spTree>
    <p:extLst>
      <p:ext uri="{BB962C8B-B14F-4D97-AF65-F5344CB8AC3E}">
        <p14:creationId xmlns:p14="http://schemas.microsoft.com/office/powerpoint/2010/main" val="417828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El </a:t>
            </a:r>
            <a:r>
              <a:rPr lang="es-MX" sz="1200" b="1" i="0" kern="1200" dirty="0">
                <a:solidFill>
                  <a:schemeClr val="tx1"/>
                </a:solidFill>
                <a:effectLst/>
                <a:latin typeface="+mn-lt"/>
                <a:ea typeface="+mn-ea"/>
                <a:cs typeface="+mn-cs"/>
              </a:rPr>
              <a:t>nivel de significación</a:t>
            </a:r>
            <a:r>
              <a:rPr lang="es-MX" sz="1200" b="0" i="0" kern="1200" dirty="0">
                <a:solidFill>
                  <a:schemeClr val="tx1"/>
                </a:solidFill>
                <a:effectLst/>
                <a:latin typeface="+mn-lt"/>
                <a:ea typeface="+mn-ea"/>
                <a:cs typeface="+mn-cs"/>
              </a:rPr>
              <a:t> es el límite para juzgar un resultado como estadísticamente significativo. Si el valor de </a:t>
            </a:r>
            <a:r>
              <a:rPr lang="es-MX" sz="1200" b="1" i="0" kern="1200" dirty="0">
                <a:solidFill>
                  <a:schemeClr val="tx1"/>
                </a:solidFill>
                <a:effectLst/>
                <a:latin typeface="+mn-lt"/>
                <a:ea typeface="+mn-ea"/>
                <a:cs typeface="+mn-cs"/>
              </a:rPr>
              <a:t>significación</a:t>
            </a:r>
            <a:r>
              <a:rPr lang="es-MX" sz="1200" b="0" i="0" kern="1200" dirty="0">
                <a:solidFill>
                  <a:schemeClr val="tx1"/>
                </a:solidFill>
                <a:effectLst/>
                <a:latin typeface="+mn-lt"/>
                <a:ea typeface="+mn-ea"/>
                <a:cs typeface="+mn-cs"/>
              </a:rPr>
              <a:t> es menor que el </a:t>
            </a:r>
            <a:r>
              <a:rPr lang="es-MX" sz="1200" b="1" i="0" kern="1200" dirty="0">
                <a:solidFill>
                  <a:schemeClr val="tx1"/>
                </a:solidFill>
                <a:effectLst/>
                <a:latin typeface="+mn-lt"/>
                <a:ea typeface="+mn-ea"/>
                <a:cs typeface="+mn-cs"/>
              </a:rPr>
              <a:t>nivel de significación</a:t>
            </a:r>
            <a:r>
              <a:rPr lang="es-MX" sz="1200" b="0" i="0" kern="1200" dirty="0">
                <a:solidFill>
                  <a:schemeClr val="tx1"/>
                </a:solidFill>
                <a:effectLst/>
                <a:latin typeface="+mn-lt"/>
                <a:ea typeface="+mn-ea"/>
                <a:cs typeface="+mn-cs"/>
              </a:rPr>
              <a:t>, se considera que el resultado es estadísticamente significativo.</a:t>
            </a:r>
            <a:endParaRPr lang="es-EC" dirty="0"/>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16</a:t>
            </a:fld>
            <a:endParaRPr lang="es-ES_tradnl"/>
          </a:p>
        </p:txBody>
      </p:sp>
    </p:spTree>
    <p:extLst>
      <p:ext uri="{BB962C8B-B14F-4D97-AF65-F5344CB8AC3E}">
        <p14:creationId xmlns:p14="http://schemas.microsoft.com/office/powerpoint/2010/main" val="1151459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12"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7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4121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966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5122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el estilo de texto del patrón</a:t>
            </a:r>
          </a:p>
        </p:txBody>
      </p:sp>
    </p:spTree>
    <p:extLst>
      <p:ext uri="{BB962C8B-B14F-4D97-AF65-F5344CB8AC3E}">
        <p14:creationId xmlns:p14="http://schemas.microsoft.com/office/powerpoint/2010/main" val="335403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35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618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852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31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22919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8002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8327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13" Type="http://schemas.microsoft.com/office/2007/relationships/diagramDrawing" Target="../diagrams/drawing13.xml"/><Relationship Id="rId18" Type="http://schemas.microsoft.com/office/2007/relationships/diagramDrawing" Target="../diagrams/drawing14.xml"/><Relationship Id="rId3" Type="http://schemas.openxmlformats.org/officeDocument/2006/relationships/image" Target="../media/image24.png"/><Relationship Id="rId21" Type="http://schemas.openxmlformats.org/officeDocument/2006/relationships/diagramQuickStyle" Target="../diagrams/quickStyle15.xml"/><Relationship Id="rId7" Type="http://schemas.openxmlformats.org/officeDocument/2006/relationships/image" Target="../media/image27.png"/><Relationship Id="rId12" Type="http://schemas.openxmlformats.org/officeDocument/2006/relationships/diagramColors" Target="../diagrams/colors13.xml"/><Relationship Id="rId17" Type="http://schemas.openxmlformats.org/officeDocument/2006/relationships/diagramColors" Target="../diagrams/colors14.xml"/><Relationship Id="rId2" Type="http://schemas.openxmlformats.org/officeDocument/2006/relationships/notesSlide" Target="../notesSlides/notesSlide4.xml"/><Relationship Id="rId16" Type="http://schemas.openxmlformats.org/officeDocument/2006/relationships/diagramQuickStyle" Target="../diagrams/quickStyle14.xml"/><Relationship Id="rId20" Type="http://schemas.openxmlformats.org/officeDocument/2006/relationships/diagramLayout" Target="../diagrams/layout15.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diagramQuickStyle" Target="../diagrams/quickStyle13.xml"/><Relationship Id="rId5" Type="http://schemas.openxmlformats.org/officeDocument/2006/relationships/image" Target="../media/image26.png"/><Relationship Id="rId15" Type="http://schemas.openxmlformats.org/officeDocument/2006/relationships/diagramLayout" Target="../diagrams/layout14.xml"/><Relationship Id="rId23" Type="http://schemas.microsoft.com/office/2007/relationships/diagramDrawing" Target="../diagrams/drawing15.xml"/><Relationship Id="rId10" Type="http://schemas.openxmlformats.org/officeDocument/2006/relationships/diagramLayout" Target="../diagrams/layout13.xml"/><Relationship Id="rId19" Type="http://schemas.openxmlformats.org/officeDocument/2006/relationships/diagramData" Target="../diagrams/data15.xml"/><Relationship Id="rId4" Type="http://schemas.openxmlformats.org/officeDocument/2006/relationships/image" Target="../media/image25.png"/><Relationship Id="rId9" Type="http://schemas.openxmlformats.org/officeDocument/2006/relationships/diagramData" Target="../diagrams/data13.xml"/><Relationship Id="rId14" Type="http://schemas.openxmlformats.org/officeDocument/2006/relationships/diagramData" Target="../diagrams/data14.xml"/><Relationship Id="rId22" Type="http://schemas.openxmlformats.org/officeDocument/2006/relationships/diagramColors" Target="../diagrams/colors1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image" Target="../media/image28.png"/><Relationship Id="rId39" Type="http://schemas.openxmlformats.org/officeDocument/2006/relationships/slide" Target="slide2.xml"/><Relationship Id="rId3" Type="http://schemas.openxmlformats.org/officeDocument/2006/relationships/diagramData" Target="../diagrams/data16.xml"/><Relationship Id="rId21" Type="http://schemas.openxmlformats.org/officeDocument/2006/relationships/diagramQuickStyle" Target="../diagrams/quickStyle19.xml"/><Relationship Id="rId34" Type="http://schemas.openxmlformats.org/officeDocument/2006/relationships/image" Target="../media/image280.png"/><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38"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diagramColors" Target="../diagrams/colors18.xml"/><Relationship Id="rId20" Type="http://schemas.openxmlformats.org/officeDocument/2006/relationships/diagramLayout" Target="../diagrams/layout19.xml"/><Relationship Id="rId41"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37" Type="http://schemas.openxmlformats.org/officeDocument/2006/relationships/image" Target="../media/image300.png"/><Relationship Id="rId40" Type="http://schemas.openxmlformats.org/officeDocument/2006/relationships/image" Target="../media/image30.png"/><Relationship Id="rId5" Type="http://schemas.openxmlformats.org/officeDocument/2006/relationships/diagramQuickStyle" Target="../diagrams/quickStyle16.xml"/><Relationship Id="rId15" Type="http://schemas.openxmlformats.org/officeDocument/2006/relationships/diagramQuickStyle" Target="../diagrams/quickStyle18.xml"/><Relationship Id="rId23" Type="http://schemas.microsoft.com/office/2007/relationships/diagramDrawing" Target="../diagrams/drawing19.xml"/><Relationship Id="rId36" Type="http://schemas.microsoft.com/office/2007/relationships/hdphoto" Target="../media/hdphoto5.wdp"/><Relationship Id="rId10" Type="http://schemas.openxmlformats.org/officeDocument/2006/relationships/diagramQuickStyle" Target="../diagrams/quickStyle17.xml"/><Relationship Id="rId19" Type="http://schemas.openxmlformats.org/officeDocument/2006/relationships/diagramData" Target="../diagrams/data19.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openxmlformats.org/officeDocument/2006/relationships/diagramColors" Target="../diagrams/colors19.xml"/><Relationship Id="rId35"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18" Type="http://schemas.openxmlformats.org/officeDocument/2006/relationships/diagramData" Target="../diagrams/data23.xml"/><Relationship Id="rId26" Type="http://schemas.openxmlformats.org/officeDocument/2006/relationships/image" Target="../media/image35.png"/><Relationship Id="rId3" Type="http://schemas.openxmlformats.org/officeDocument/2006/relationships/diagramLayout" Target="../diagrams/layout20.xml"/><Relationship Id="rId21" Type="http://schemas.openxmlformats.org/officeDocument/2006/relationships/diagramColors" Target="../diagrams/colors23.xml"/><Relationship Id="rId7" Type="http://schemas.openxmlformats.org/officeDocument/2006/relationships/image" Target="../media/image33.png"/><Relationship Id="rId12" Type="http://schemas.microsoft.com/office/2007/relationships/diagramDrawing" Target="../diagrams/drawing21.xml"/><Relationship Id="rId17" Type="http://schemas.microsoft.com/office/2007/relationships/diagramDrawing" Target="../diagrams/drawing22.xml"/><Relationship Id="rId25" Type="http://schemas.openxmlformats.org/officeDocument/2006/relationships/slide" Target="slide2.xml"/><Relationship Id="rId2" Type="http://schemas.openxmlformats.org/officeDocument/2006/relationships/diagramData" Target="../diagrams/data20.xml"/><Relationship Id="rId16" Type="http://schemas.openxmlformats.org/officeDocument/2006/relationships/diagramColors" Target="../diagrams/colors22.xml"/><Relationship Id="rId20" Type="http://schemas.openxmlformats.org/officeDocument/2006/relationships/diagramQuickStyle" Target="../diagrams/quickStyle23.xml"/><Relationship Id="rId1" Type="http://schemas.openxmlformats.org/officeDocument/2006/relationships/slideLayout" Target="../slideLayouts/slideLayout7.xml"/><Relationship Id="rId6" Type="http://schemas.microsoft.com/office/2007/relationships/diagramDrawing" Target="../diagrams/drawing20.xml"/><Relationship Id="rId11" Type="http://schemas.openxmlformats.org/officeDocument/2006/relationships/diagramColors" Target="../diagrams/colors21.xml"/><Relationship Id="rId24" Type="http://schemas.microsoft.com/office/2007/relationships/hdphoto" Target="../media/hdphoto6.wdp"/><Relationship Id="rId5" Type="http://schemas.openxmlformats.org/officeDocument/2006/relationships/diagramColors" Target="../diagrams/colors20.xml"/><Relationship Id="rId15" Type="http://schemas.openxmlformats.org/officeDocument/2006/relationships/diagramQuickStyle" Target="../diagrams/quickStyle22.xml"/><Relationship Id="rId23" Type="http://schemas.openxmlformats.org/officeDocument/2006/relationships/image" Target="../media/image34.png"/><Relationship Id="rId10" Type="http://schemas.openxmlformats.org/officeDocument/2006/relationships/diagramQuickStyle" Target="../diagrams/quickStyle21.xml"/><Relationship Id="rId19" Type="http://schemas.openxmlformats.org/officeDocument/2006/relationships/diagramLayout" Target="../diagrams/layout23.xml"/><Relationship Id="rId4" Type="http://schemas.openxmlformats.org/officeDocument/2006/relationships/diagramQuickStyle" Target="../diagrams/quickStyle20.xml"/><Relationship Id="rId9" Type="http://schemas.openxmlformats.org/officeDocument/2006/relationships/diagramLayout" Target="../diagrams/layout21.xml"/><Relationship Id="rId14" Type="http://schemas.openxmlformats.org/officeDocument/2006/relationships/diagramLayout" Target="../diagrams/layout22.xml"/><Relationship Id="rId22" Type="http://schemas.microsoft.com/office/2007/relationships/diagramDrawing" Target="../diagrams/drawing23.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18" Type="http://schemas.openxmlformats.org/officeDocument/2006/relationships/slide" Target="slide2.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chart" Target="../charts/chart5.xml"/><Relationship Id="rId17" Type="http://schemas.openxmlformats.org/officeDocument/2006/relationships/image" Target="../media/image37.jpe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chart" Target="../charts/chart4.xml"/><Relationship Id="rId5" Type="http://schemas.openxmlformats.org/officeDocument/2006/relationships/diagramQuickStyle" Target="../diagrams/quickStyle24.xml"/><Relationship Id="rId15" Type="http://schemas.openxmlformats.org/officeDocument/2006/relationships/chart" Target="../charts/chart8.xml"/><Relationship Id="rId10" Type="http://schemas.openxmlformats.org/officeDocument/2006/relationships/chart" Target="../charts/chart3.xml"/><Relationship Id="rId4" Type="http://schemas.openxmlformats.org/officeDocument/2006/relationships/diagramLayout" Target="../diagrams/layout24.xml"/><Relationship Id="rId9" Type="http://schemas.openxmlformats.org/officeDocument/2006/relationships/chart" Target="../charts/chart2.xml"/><Relationship Id="rId14" Type="http://schemas.openxmlformats.org/officeDocument/2006/relationships/chart" Target="../charts/chart7.xml"/></Relationships>
</file>

<file path=ppt/slides/_rels/slide14.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hart" Target="../charts/chart12.xml"/><Relationship Id="rId11" Type="http://schemas.openxmlformats.org/officeDocument/2006/relationships/chart" Target="../charts/chart16.xml"/><Relationship Id="rId5" Type="http://schemas.openxmlformats.org/officeDocument/2006/relationships/chart" Target="../charts/chart11.xml"/><Relationship Id="rId10" Type="http://schemas.openxmlformats.org/officeDocument/2006/relationships/slide" Target="slide2.xml"/><Relationship Id="rId4" Type="http://schemas.openxmlformats.org/officeDocument/2006/relationships/chart" Target="../charts/chart10.xml"/><Relationship Id="rId9"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slide" Target="slide2.xml"/><Relationship Id="rId4" Type="http://schemas.openxmlformats.org/officeDocument/2006/relationships/diagramLayout" Target="../diagrams/layout25.xml"/><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26.xml"/><Relationship Id="rId7" Type="http://schemas.openxmlformats.org/officeDocument/2006/relationships/image" Target="../media/image41.jpe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10" Type="http://schemas.microsoft.com/office/2007/relationships/hdphoto" Target="../media/hdphoto7.wdp"/><Relationship Id="rId4" Type="http://schemas.openxmlformats.org/officeDocument/2006/relationships/diagramQuickStyle" Target="../diagrams/quickStyle26.xm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27.xml"/><Relationship Id="rId7" Type="http://schemas.openxmlformats.org/officeDocument/2006/relationships/image" Target="../media/image43.png"/><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diagramLayout" Target="../diagrams/layout30.xml"/><Relationship Id="rId18" Type="http://schemas.openxmlformats.org/officeDocument/2006/relationships/diagramLayout" Target="../diagrams/layout31.xml"/><Relationship Id="rId3" Type="http://schemas.openxmlformats.org/officeDocument/2006/relationships/diagramLayout" Target="../diagrams/layout28.xml"/><Relationship Id="rId21" Type="http://schemas.microsoft.com/office/2007/relationships/diagramDrawing" Target="../diagrams/drawing31.xml"/><Relationship Id="rId7" Type="http://schemas.openxmlformats.org/officeDocument/2006/relationships/diagramData" Target="../diagrams/data29.xml"/><Relationship Id="rId12" Type="http://schemas.openxmlformats.org/officeDocument/2006/relationships/diagramData" Target="../diagrams/data30.xml"/><Relationship Id="rId17" Type="http://schemas.openxmlformats.org/officeDocument/2006/relationships/diagramData" Target="../diagrams/data31.xml"/><Relationship Id="rId2" Type="http://schemas.openxmlformats.org/officeDocument/2006/relationships/diagramData" Target="../diagrams/data28.xml"/><Relationship Id="rId16" Type="http://schemas.microsoft.com/office/2007/relationships/diagramDrawing" Target="../diagrams/drawing30.xml"/><Relationship Id="rId20" Type="http://schemas.openxmlformats.org/officeDocument/2006/relationships/diagramColors" Target="../diagrams/colors31.xml"/><Relationship Id="rId1" Type="http://schemas.openxmlformats.org/officeDocument/2006/relationships/slideLayout" Target="../slideLayouts/slideLayout7.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5" Type="http://schemas.openxmlformats.org/officeDocument/2006/relationships/diagramColors" Target="../diagrams/colors30.xml"/><Relationship Id="rId23" Type="http://schemas.openxmlformats.org/officeDocument/2006/relationships/slide" Target="slide2.xml"/><Relationship Id="rId10" Type="http://schemas.openxmlformats.org/officeDocument/2006/relationships/diagramColors" Target="../diagrams/colors29.xml"/><Relationship Id="rId19" Type="http://schemas.openxmlformats.org/officeDocument/2006/relationships/diagramQuickStyle" Target="../diagrams/quickStyle31.xml"/><Relationship Id="rId4" Type="http://schemas.openxmlformats.org/officeDocument/2006/relationships/diagramQuickStyle" Target="../diagrams/quickStyle28.xml"/><Relationship Id="rId9" Type="http://schemas.openxmlformats.org/officeDocument/2006/relationships/diagramQuickStyle" Target="../diagrams/quickStyle29.xml"/><Relationship Id="rId14" Type="http://schemas.openxmlformats.org/officeDocument/2006/relationships/diagramQuickStyle" Target="../diagrams/quickStyle30.xml"/><Relationship Id="rId22"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3.xml"/><Relationship Id="rId3" Type="http://schemas.openxmlformats.org/officeDocument/2006/relationships/image" Target="../media/image5.sv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image" Target="../media/image4.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4.xml"/><Relationship Id="rId15" Type="http://schemas.openxmlformats.org/officeDocument/2006/relationships/image" Target="../media/image5.png"/><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32.xml"/><Relationship Id="rId7" Type="http://schemas.openxmlformats.org/officeDocument/2006/relationships/image" Target="../media/image46.png"/><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11" Type="http://schemas.openxmlformats.org/officeDocument/2006/relationships/slide" Target="slide2.xml"/><Relationship Id="rId5" Type="http://schemas.openxmlformats.org/officeDocument/2006/relationships/diagramColors" Target="../diagrams/colors32.xml"/><Relationship Id="rId10" Type="http://schemas.openxmlformats.org/officeDocument/2006/relationships/image" Target="../media/image48.jpeg"/><Relationship Id="rId4" Type="http://schemas.openxmlformats.org/officeDocument/2006/relationships/diagramQuickStyle" Target="../diagrams/quickStyle32.xml"/><Relationship Id="rId9"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microsoft.com/office/2007/relationships/diagramDrawing" Target="../diagrams/drawing34.xml"/><Relationship Id="rId3" Type="http://schemas.openxmlformats.org/officeDocument/2006/relationships/diagramLayout" Target="../diagrams/layout33.xml"/><Relationship Id="rId7" Type="http://schemas.openxmlformats.org/officeDocument/2006/relationships/slide" Target="slide2.xml"/><Relationship Id="rId12" Type="http://schemas.openxmlformats.org/officeDocument/2006/relationships/diagramColors" Target="../diagrams/colors34.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11" Type="http://schemas.openxmlformats.org/officeDocument/2006/relationships/diagramQuickStyle" Target="../diagrams/quickStyle34.xml"/><Relationship Id="rId5" Type="http://schemas.openxmlformats.org/officeDocument/2006/relationships/diagramColors" Target="../diagrams/colors33.xml"/><Relationship Id="rId10" Type="http://schemas.openxmlformats.org/officeDocument/2006/relationships/diagramLayout" Target="../diagrams/layout34.xml"/><Relationship Id="rId4" Type="http://schemas.openxmlformats.org/officeDocument/2006/relationships/diagramQuickStyle" Target="../diagrams/quickStyle33.xml"/><Relationship Id="rId9" Type="http://schemas.openxmlformats.org/officeDocument/2006/relationships/diagramData" Target="../diagrams/data34.xml"/><Relationship Id="rId14" Type="http://schemas.openxmlformats.org/officeDocument/2006/relationships/image" Target="../media/image50.jpe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35.xml"/><Relationship Id="rId7" Type="http://schemas.openxmlformats.org/officeDocument/2006/relationships/image" Target="../media/image51.jpeg"/><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5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slide" Target="slide2.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Data" Target="../diagrams/data4.xml"/><Relationship Id="rId18" Type="http://schemas.openxmlformats.org/officeDocument/2006/relationships/slide" Target="slide2.xml"/><Relationship Id="rId3" Type="http://schemas.openxmlformats.org/officeDocument/2006/relationships/diagramLayout" Target="../diagrams/layout3.xml"/><Relationship Id="rId7" Type="http://schemas.openxmlformats.org/officeDocument/2006/relationships/image" Target="../media/image10.png"/><Relationship Id="rId12" Type="http://schemas.microsoft.com/office/2007/relationships/hdphoto" Target="../media/hdphoto2.wdp"/><Relationship Id="rId17" Type="http://schemas.microsoft.com/office/2007/relationships/diagramDrawing" Target="../diagrams/drawing4.xml"/><Relationship Id="rId2" Type="http://schemas.openxmlformats.org/officeDocument/2006/relationships/diagramData" Target="../diagrams/data3.xml"/><Relationship Id="rId16" Type="http://schemas.openxmlformats.org/officeDocument/2006/relationships/diagramColors" Target="../diagrams/colors4.xml"/><Relationship Id="rId20" Type="http://schemas.microsoft.com/office/2007/relationships/hdphoto" Target="../media/hdphoto3.wdp"/><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4.png"/><Relationship Id="rId5" Type="http://schemas.openxmlformats.org/officeDocument/2006/relationships/diagramColors" Target="../diagrams/colors3.xml"/><Relationship Id="rId15" Type="http://schemas.openxmlformats.org/officeDocument/2006/relationships/diagramQuickStyle" Target="../diagrams/quickStyle4.xml"/><Relationship Id="rId10" Type="http://schemas.openxmlformats.org/officeDocument/2006/relationships/image" Target="../media/image13.png"/><Relationship Id="rId19" Type="http://schemas.openxmlformats.org/officeDocument/2006/relationships/image" Target="../media/image15.png"/><Relationship Id="rId4" Type="http://schemas.openxmlformats.org/officeDocument/2006/relationships/diagramQuickStyle" Target="../diagrams/quickStyle3.xml"/><Relationship Id="rId9" Type="http://schemas.openxmlformats.org/officeDocument/2006/relationships/image" Target="../media/image12.png"/><Relationship Id="rId1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slide" Target="slide2.xml"/><Relationship Id="rId4" Type="http://schemas.openxmlformats.org/officeDocument/2006/relationships/diagramQuickStyle" Target="../diagrams/quickStyle5.xm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2.xml"/><Relationship Id="rId16"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0.png"/><Relationship Id="rId18" Type="http://schemas.microsoft.com/office/2007/relationships/diagramDrawing" Target="../diagrams/drawing11.xml"/><Relationship Id="rId26" Type="http://schemas.openxmlformats.org/officeDocument/2006/relationships/image" Target="../media/image23.png"/><Relationship Id="rId3" Type="http://schemas.openxmlformats.org/officeDocument/2006/relationships/diagramData" Target="../diagrams/data9.xml"/><Relationship Id="rId21" Type="http://schemas.openxmlformats.org/officeDocument/2006/relationships/diagramLayout" Target="../diagrams/layout12.xml"/><Relationship Id="rId7" Type="http://schemas.microsoft.com/office/2007/relationships/diagramDrawing" Target="../diagrams/drawing9.xml"/><Relationship Id="rId12" Type="http://schemas.microsoft.com/office/2007/relationships/diagramDrawing" Target="../diagrams/drawing10.xml"/><Relationship Id="rId17" Type="http://schemas.openxmlformats.org/officeDocument/2006/relationships/diagramColors" Target="../diagrams/colors11.xml"/><Relationship Id="rId25"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diagramQuickStyle" Target="../diagrams/quickStyle11.xml"/><Relationship Id="rId20" Type="http://schemas.openxmlformats.org/officeDocument/2006/relationships/diagramData" Target="../diagrams/data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microsoft.com/office/2007/relationships/diagramDrawing" Target="../diagrams/drawing12.xml"/><Relationship Id="rId5" Type="http://schemas.openxmlformats.org/officeDocument/2006/relationships/diagramQuickStyle" Target="../diagrams/quickStyle9.xml"/><Relationship Id="rId15" Type="http://schemas.openxmlformats.org/officeDocument/2006/relationships/diagramLayout" Target="../diagrams/layout11.xml"/><Relationship Id="rId23" Type="http://schemas.openxmlformats.org/officeDocument/2006/relationships/diagramColors" Target="../diagrams/colors12.xml"/><Relationship Id="rId10" Type="http://schemas.openxmlformats.org/officeDocument/2006/relationships/diagramQuickStyle" Target="../diagrams/quickStyle10.xml"/><Relationship Id="rId19" Type="http://schemas.openxmlformats.org/officeDocument/2006/relationships/image" Target="../media/image21.png"/><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Data" Target="../diagrams/data11.xml"/><Relationship Id="rId22" Type="http://schemas.openxmlformats.org/officeDocument/2006/relationships/diagramQuickStyle" Target="../diagrams/quickStyle12.xml"/><Relationship Id="rId27"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2597329" y="2365680"/>
            <a:ext cx="8406679" cy="1200329"/>
          </a:xfrm>
          <a:prstGeom prst="rect">
            <a:avLst/>
          </a:prstGeom>
          <a:noFill/>
        </p:spPr>
        <p:txBody>
          <a:bodyPr wrap="square" rtlCol="0">
            <a:spAutoFit/>
          </a:bodyPr>
          <a:lstStyle/>
          <a:p>
            <a:pPr algn="ctr">
              <a:defRPr/>
            </a:pPr>
            <a:r>
              <a:rPr lang="es-ES" b="1" kern="0" dirty="0">
                <a:latin typeface="Arial" panose="020B0604020202020204" pitchFamily="34" charset="0"/>
                <a:cs typeface="Arial" panose="020B0604020202020204" pitchFamily="34" charset="0"/>
              </a:rPr>
              <a:t>EL SISTEMA DE CONTROL INTERNO Y SU INCIDENCIA EN LA PREVENCIÓN DE RIESGO DE FRAUDE DE LAS PEQUEÑAS Y MEDIANAS EMPRESAS (PYMES) DEL SECTOR COMERCIAL AL POR MAYOR Y MENOR DEL DISTRITO METROPOLITANO DE QUITO AÑO 2020</a:t>
            </a:r>
            <a:endParaRPr lang="es-EC" b="1" kern="0" dirty="0">
              <a:latin typeface="Arial" panose="020B0604020202020204" pitchFamily="34" charset="0"/>
              <a:cs typeface="Arial" panose="020B0604020202020204" pitchFamily="34" charset="0"/>
            </a:endParaRPr>
          </a:p>
        </p:txBody>
      </p:sp>
      <p:sp>
        <p:nvSpPr>
          <p:cNvPr id="3" name="5 CuadroTexto"/>
          <p:cNvSpPr txBox="1"/>
          <p:nvPr/>
        </p:nvSpPr>
        <p:spPr>
          <a:xfrm>
            <a:off x="2927648" y="3810426"/>
            <a:ext cx="7704856" cy="1323439"/>
          </a:xfrm>
          <a:prstGeom prst="rect">
            <a:avLst/>
          </a:prstGeom>
          <a:noFill/>
        </p:spPr>
        <p:txBody>
          <a:bodyPr wrap="square" rtlCol="0">
            <a:spAutoFit/>
          </a:bodyPr>
          <a:lstStyle/>
          <a:p>
            <a:pPr algn="ctr"/>
            <a:r>
              <a:rPr lang="es-ES" sz="1600" b="1" dirty="0">
                <a:solidFill>
                  <a:schemeClr val="accent3">
                    <a:lumMod val="50000"/>
                  </a:schemeClr>
                </a:solidFill>
                <a:latin typeface="Arial" panose="020B0604020202020204" pitchFamily="34" charset="0"/>
                <a:cs typeface="Arial" panose="020B0604020202020204" pitchFamily="34" charset="0"/>
              </a:rPr>
              <a:t>AUTORA: </a:t>
            </a:r>
            <a:r>
              <a:rPr lang="es-ES" sz="1600" kern="0" spc="-28" dirty="0">
                <a:latin typeface="Arial" panose="020B0604020202020204" pitchFamily="34" charset="0"/>
                <a:cs typeface="Arial" panose="020B0604020202020204" pitchFamily="34" charset="0"/>
              </a:rPr>
              <a:t>MASABANDA </a:t>
            </a:r>
            <a:r>
              <a:rPr lang="es-ES" sz="1600" kern="0" spc="-28" dirty="0" smtClean="0">
                <a:latin typeface="Arial" panose="020B0604020202020204" pitchFamily="34" charset="0"/>
                <a:cs typeface="Arial" panose="020B0604020202020204" pitchFamily="34" charset="0"/>
              </a:rPr>
              <a:t>AYMACAÑA, </a:t>
            </a:r>
            <a:r>
              <a:rPr lang="es-ES" sz="1600" kern="0" spc="-28" dirty="0">
                <a:latin typeface="Arial" panose="020B0604020202020204" pitchFamily="34" charset="0"/>
                <a:cs typeface="Arial" panose="020B0604020202020204" pitchFamily="34" charset="0"/>
              </a:rPr>
              <a:t>STEPHANIE VALERIA</a:t>
            </a:r>
            <a:endParaRPr lang="es-EC" sz="1600" kern="0" spc="-28" dirty="0">
              <a:latin typeface="Arial" panose="020B0604020202020204" pitchFamily="34" charset="0"/>
              <a:cs typeface="Arial" panose="020B0604020202020204" pitchFamily="34" charset="0"/>
            </a:endParaRPr>
          </a:p>
          <a:p>
            <a:pPr algn="ctr"/>
            <a:endParaRPr lang="es-ES" sz="1600" b="1" dirty="0">
              <a:solidFill>
                <a:prstClr val="black"/>
              </a:solidFill>
              <a:latin typeface="Arial" panose="020B0604020202020204" pitchFamily="34" charset="0"/>
              <a:cs typeface="Arial" panose="020B0604020202020204" pitchFamily="34" charset="0"/>
            </a:endParaRPr>
          </a:p>
          <a:p>
            <a:pPr algn="ctr"/>
            <a:r>
              <a:rPr lang="es-ES" sz="1600" b="1" dirty="0">
                <a:solidFill>
                  <a:schemeClr val="accent3">
                    <a:lumMod val="50000"/>
                  </a:schemeClr>
                </a:solidFill>
                <a:latin typeface="Arial" panose="020B0604020202020204" pitchFamily="34" charset="0"/>
                <a:cs typeface="Arial" panose="020B0604020202020204" pitchFamily="34" charset="0"/>
              </a:rPr>
              <a:t>DIRECTOR: </a:t>
            </a:r>
            <a:r>
              <a:rPr lang="es-ES" sz="1600" kern="0" spc="-28" dirty="0" err="1">
                <a:latin typeface="Arial" panose="020B0604020202020204" pitchFamily="34" charset="0"/>
                <a:cs typeface="Arial" panose="020B0604020202020204" pitchFamily="34" charset="0"/>
              </a:rPr>
              <a:t>MSc</a:t>
            </a:r>
            <a:r>
              <a:rPr lang="es-ES" sz="1600" kern="0" spc="-28" dirty="0">
                <a:latin typeface="Arial" panose="020B0604020202020204" pitchFamily="34" charset="0"/>
                <a:cs typeface="Arial" panose="020B0604020202020204" pitchFamily="34" charset="0"/>
              </a:rPr>
              <a:t>. GUILLÉN SEVILLA </a:t>
            </a:r>
            <a:r>
              <a:rPr lang="es-ES" sz="1600" kern="0" spc="-28" dirty="0" smtClean="0">
                <a:latin typeface="Arial" panose="020B0604020202020204" pitchFamily="34" charset="0"/>
                <a:cs typeface="Arial" panose="020B0604020202020204" pitchFamily="34" charset="0"/>
              </a:rPr>
              <a:t>,WILSON </a:t>
            </a:r>
            <a:r>
              <a:rPr lang="es-ES" sz="1600" kern="0" spc="-28" dirty="0">
                <a:latin typeface="Arial" panose="020B0604020202020204" pitchFamily="34" charset="0"/>
                <a:cs typeface="Arial" panose="020B0604020202020204" pitchFamily="34" charset="0"/>
              </a:rPr>
              <a:t>RODRIGO</a:t>
            </a:r>
            <a:endParaRPr lang="es-ES" sz="1600" b="1" dirty="0">
              <a:solidFill>
                <a:schemeClr val="accent3">
                  <a:lumMod val="50000"/>
                </a:schemeClr>
              </a:solidFill>
              <a:latin typeface="Arial" panose="020B0604020202020204" pitchFamily="34" charset="0"/>
              <a:cs typeface="Arial" panose="020B0604020202020204" pitchFamily="34" charset="0"/>
            </a:endParaRPr>
          </a:p>
          <a:p>
            <a:pPr algn="ctr"/>
            <a:endParaRPr lang="es-ES" sz="1600" b="1" dirty="0">
              <a:solidFill>
                <a:schemeClr val="accent3">
                  <a:lumMod val="50000"/>
                </a:schemeClr>
              </a:solidFill>
              <a:latin typeface="Arial" panose="020B0604020202020204" pitchFamily="34" charset="0"/>
              <a:cs typeface="Arial" panose="020B0604020202020204" pitchFamily="34" charset="0"/>
            </a:endParaRPr>
          </a:p>
          <a:p>
            <a:pPr algn="ctr">
              <a:defRPr/>
            </a:pPr>
            <a:r>
              <a:rPr lang="es-ES" sz="1600" kern="0" spc="-28" dirty="0">
                <a:latin typeface="Arial" panose="020B0604020202020204" pitchFamily="34" charset="0"/>
                <a:cs typeface="Arial" panose="020B0604020202020204" pitchFamily="34" charset="0"/>
              </a:rPr>
              <a:t>FEBRERO 2022</a:t>
            </a:r>
            <a:endParaRPr lang="es-EC" sz="1600" kern="0" spc="-28"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EADAADA-D68D-406E-B02A-43C92A907C08}"/>
              </a:ext>
            </a:extLst>
          </p:cNvPr>
          <p:cNvSpPr txBox="1">
            <a:spLocks/>
          </p:cNvSpPr>
          <p:nvPr/>
        </p:nvSpPr>
        <p:spPr>
          <a:xfrm>
            <a:off x="2310314" y="884766"/>
            <a:ext cx="9035480" cy="429950"/>
          </a:xfrm>
          <a:prstGeom prst="rect">
            <a:avLst/>
          </a:prstGeom>
        </p:spPr>
        <p:txBody>
          <a:bodyPr>
            <a:no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1600" kern="0" dirty="0">
                <a:solidFill>
                  <a:schemeClr val="tx1"/>
                </a:solidFill>
                <a:latin typeface="Arial" charset="0"/>
                <a:ea typeface="Arial" charset="0"/>
                <a:cs typeface="Arial" charset="0"/>
              </a:rPr>
              <a:t>DEPARTAMENTO DE CIENCIAS ECONÓMICAS, ADMINISTRATIVAS Y DEL COMERCIO</a:t>
            </a:r>
          </a:p>
        </p:txBody>
      </p:sp>
      <p:sp>
        <p:nvSpPr>
          <p:cNvPr id="5" name="Título 1">
            <a:extLst>
              <a:ext uri="{FF2B5EF4-FFF2-40B4-BE49-F238E27FC236}">
                <a16:creationId xmlns:a16="http://schemas.microsoft.com/office/drawing/2014/main" id="{3DB52341-E757-4FAC-B762-08884C45A71A}"/>
              </a:ext>
            </a:extLst>
          </p:cNvPr>
          <p:cNvSpPr txBox="1">
            <a:spLocks/>
          </p:cNvSpPr>
          <p:nvPr/>
        </p:nvSpPr>
        <p:spPr>
          <a:xfrm>
            <a:off x="2639616" y="1484784"/>
            <a:ext cx="7992888" cy="672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1700" b="1" dirty="0" smtClean="0">
                <a:latin typeface="Arial"/>
                <a:ea typeface="Arial" charset="0"/>
                <a:cs typeface="Arial"/>
              </a:rPr>
              <a:t>TRABAJO</a:t>
            </a:r>
            <a:r>
              <a:rPr lang="es-ES" sz="1700" b="1" dirty="0" smtClean="0">
                <a:latin typeface="Arial"/>
                <a:cs typeface="Arial"/>
              </a:rPr>
              <a:t> DE TITULACIÓN, PREVIO A LA OBTENCIÓN DEL TÍTULO </a:t>
            </a:r>
            <a:r>
              <a:rPr lang="es-ES" sz="1700" b="1" smtClean="0">
                <a:latin typeface="Arial"/>
                <a:cs typeface="Arial"/>
              </a:rPr>
              <a:t>DE </a:t>
            </a:r>
            <a:r>
              <a:rPr lang="es-ES" sz="1700" b="1" smtClean="0">
                <a:latin typeface="Arial"/>
                <a:cs typeface="Arial"/>
              </a:rPr>
              <a:t>LICENCIADA EN </a:t>
            </a:r>
            <a:r>
              <a:rPr lang="es-ES" sz="1700" b="1" dirty="0" smtClean="0">
                <a:latin typeface="Arial"/>
                <a:cs typeface="Arial"/>
              </a:rPr>
              <a:t>FINANZAS, CONTADORA PÚBLICA-AUDITORA</a:t>
            </a:r>
            <a:endParaRPr lang="es-EC" sz="1700" b="1" dirty="0">
              <a:latin typeface="Arial"/>
              <a:cs typeface="Arial"/>
            </a:endParaRPr>
          </a:p>
        </p:txBody>
      </p:sp>
    </p:spTree>
    <p:extLst>
      <p:ext uri="{BB962C8B-B14F-4D97-AF65-F5344CB8AC3E}">
        <p14:creationId xmlns:p14="http://schemas.microsoft.com/office/powerpoint/2010/main" val="1269373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flipH="1">
            <a:off x="6185350" y="1002018"/>
            <a:ext cx="7348" cy="523529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Conector recto 6"/>
          <p:cNvCxnSpPr/>
          <p:nvPr/>
        </p:nvCxnSpPr>
        <p:spPr>
          <a:xfrm>
            <a:off x="172102" y="3334645"/>
            <a:ext cx="11828554" cy="2531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Hexágono 3"/>
          <p:cNvSpPr/>
          <p:nvPr/>
        </p:nvSpPr>
        <p:spPr>
          <a:xfrm>
            <a:off x="5954775" y="3150951"/>
            <a:ext cx="496388" cy="418011"/>
          </a:xfrm>
          <a:prstGeom prst="hexagon">
            <a:avLst/>
          </a:prstGeom>
          <a:solidFill>
            <a:srgbClr val="92D050"/>
          </a:solidFill>
        </p:spPr>
        <p:style>
          <a:lnRef idx="3">
            <a:schemeClr val="lt1"/>
          </a:lnRef>
          <a:fillRef idx="1">
            <a:schemeClr val="dk1"/>
          </a:fillRef>
          <a:effectRef idx="1">
            <a:schemeClr val="dk1"/>
          </a:effectRef>
          <a:fontRef idx="minor">
            <a:schemeClr val="lt1"/>
          </a:fontRef>
        </p:style>
        <p:txBody>
          <a:bodyPr rtlCol="0" anchor="ctr"/>
          <a:lstStyle/>
          <a:p>
            <a:pPr algn="ctr"/>
            <a:endParaRPr lang="es-EC" dirty="0"/>
          </a:p>
        </p:txBody>
      </p:sp>
      <p:sp>
        <p:nvSpPr>
          <p:cNvPr id="20" name="Título 3">
            <a:extLst>
              <a:ext uri="{FF2B5EF4-FFF2-40B4-BE49-F238E27FC236}">
                <a16:creationId xmlns:a16="http://schemas.microsoft.com/office/drawing/2014/main" id="{C0265BC0-B64D-4AAE-A8CF-9E14D7436707}"/>
              </a:ext>
            </a:extLst>
          </p:cNvPr>
          <p:cNvSpPr txBox="1">
            <a:spLocks/>
          </p:cNvSpPr>
          <p:nvPr/>
        </p:nvSpPr>
        <p:spPr>
          <a:xfrm>
            <a:off x="3860181" y="562077"/>
            <a:ext cx="4435456" cy="3430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solidFill>
                  <a:schemeClr val="tx2">
                    <a:lumMod val="75000"/>
                  </a:schemeClr>
                </a:solidFill>
                <a:latin typeface="Arial" charset="0"/>
                <a:ea typeface="Arial" charset="0"/>
                <a:cs typeface="Arial" charset="0"/>
              </a:rPr>
              <a:t>Teorías del fraude</a:t>
            </a:r>
          </a:p>
        </p:txBody>
      </p:sp>
      <p:sp>
        <p:nvSpPr>
          <p:cNvPr id="19" name="Forma libre 18"/>
          <p:cNvSpPr/>
          <p:nvPr/>
        </p:nvSpPr>
        <p:spPr>
          <a:xfrm>
            <a:off x="1272668" y="1230890"/>
            <a:ext cx="4809412" cy="465191"/>
          </a:xfrm>
          <a:custGeom>
            <a:avLst/>
            <a:gdLst>
              <a:gd name="connsiteX0" fmla="*/ 0 w 3138933"/>
              <a:gd name="connsiteY0" fmla="*/ 53599 h 535992"/>
              <a:gd name="connsiteX1" fmla="*/ 53599 w 3138933"/>
              <a:gd name="connsiteY1" fmla="*/ 0 h 535992"/>
              <a:gd name="connsiteX2" fmla="*/ 3085334 w 3138933"/>
              <a:gd name="connsiteY2" fmla="*/ 0 h 535992"/>
              <a:gd name="connsiteX3" fmla="*/ 3138933 w 3138933"/>
              <a:gd name="connsiteY3" fmla="*/ 53599 h 535992"/>
              <a:gd name="connsiteX4" fmla="*/ 3138933 w 3138933"/>
              <a:gd name="connsiteY4" fmla="*/ 482393 h 535992"/>
              <a:gd name="connsiteX5" fmla="*/ 3085334 w 3138933"/>
              <a:gd name="connsiteY5" fmla="*/ 535992 h 535992"/>
              <a:gd name="connsiteX6" fmla="*/ 53599 w 3138933"/>
              <a:gd name="connsiteY6" fmla="*/ 535992 h 535992"/>
              <a:gd name="connsiteX7" fmla="*/ 0 w 3138933"/>
              <a:gd name="connsiteY7" fmla="*/ 482393 h 535992"/>
              <a:gd name="connsiteX8" fmla="*/ 0 w 3138933"/>
              <a:gd name="connsiteY8" fmla="*/ 53599 h 53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933" h="535992">
                <a:moveTo>
                  <a:pt x="0" y="53599"/>
                </a:moveTo>
                <a:cubicBezTo>
                  <a:pt x="0" y="23997"/>
                  <a:pt x="23997" y="0"/>
                  <a:pt x="53599" y="0"/>
                </a:cubicBezTo>
                <a:lnTo>
                  <a:pt x="3085334" y="0"/>
                </a:lnTo>
                <a:cubicBezTo>
                  <a:pt x="3114936" y="0"/>
                  <a:pt x="3138933" y="23997"/>
                  <a:pt x="3138933" y="53599"/>
                </a:cubicBezTo>
                <a:lnTo>
                  <a:pt x="3138933" y="482393"/>
                </a:lnTo>
                <a:cubicBezTo>
                  <a:pt x="3138933" y="511995"/>
                  <a:pt x="3114936" y="535992"/>
                  <a:pt x="3085334" y="535992"/>
                </a:cubicBezTo>
                <a:lnTo>
                  <a:pt x="53599" y="535992"/>
                </a:lnTo>
                <a:cubicBezTo>
                  <a:pt x="23997" y="535992"/>
                  <a:pt x="0" y="511995"/>
                  <a:pt x="0" y="482393"/>
                </a:cubicBezTo>
                <a:lnTo>
                  <a:pt x="0" y="53599"/>
                </a:lnTo>
                <a:close/>
              </a:path>
            </a:pathLst>
          </a:cu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072653"/>
              <a:satOff val="7125"/>
              <a:lumOff val="-34189"/>
              <a:alphaOff val="0"/>
            </a:schemeClr>
          </a:fillRef>
          <a:effectRef idx="1">
            <a:schemeClr val="accent5">
              <a:hueOff val="2072653"/>
              <a:satOff val="7125"/>
              <a:lumOff val="-34189"/>
              <a:alphaOff val="0"/>
            </a:schemeClr>
          </a:effectRef>
          <a:fontRef idx="minor">
            <a:schemeClr val="dk1"/>
          </a:fontRef>
        </p:style>
        <p:txBody>
          <a:bodyPr spcFirstLastPara="0" vert="horz" wrap="square" lIns="51259" tIns="42369" rIns="51259" bIns="42369" numCol="1" spcCol="1270" anchor="ctr" anchorCtr="0">
            <a:noAutofit/>
          </a:bodyPr>
          <a:lstStyle/>
          <a:p>
            <a:pPr lvl="0" algn="ctr" defTabSz="622300">
              <a:lnSpc>
                <a:spcPct val="90000"/>
              </a:lnSpc>
              <a:spcBef>
                <a:spcPct val="0"/>
              </a:spcBef>
              <a:spcAft>
                <a:spcPct val="35000"/>
              </a:spcAft>
            </a:pPr>
            <a:r>
              <a:rPr lang="es-EC" sz="1400" kern="1200" dirty="0">
                <a:latin typeface="+mn-lt"/>
                <a:cs typeface="Times New Roman" pitchFamily="18" charset="0"/>
              </a:rPr>
              <a:t>Factores del comportamiento fraudulento</a:t>
            </a:r>
          </a:p>
          <a:p>
            <a:pPr lvl="0" algn="ctr" defTabSz="622300">
              <a:lnSpc>
                <a:spcPct val="90000"/>
              </a:lnSpc>
              <a:spcBef>
                <a:spcPct val="0"/>
              </a:spcBef>
              <a:spcAft>
                <a:spcPct val="35000"/>
              </a:spcAft>
            </a:pPr>
            <a:r>
              <a:rPr lang="es-EC" sz="1400" dirty="0">
                <a:cs typeface="Times New Roman" pitchFamily="18" charset="0"/>
              </a:rPr>
              <a:t>Donald R. </a:t>
            </a:r>
            <a:r>
              <a:rPr lang="es-EC" sz="1400" dirty="0" err="1">
                <a:cs typeface="Times New Roman" pitchFamily="18" charset="0"/>
              </a:rPr>
              <a:t>Cressey</a:t>
            </a:r>
            <a:r>
              <a:rPr lang="es-EC" sz="1400" dirty="0">
                <a:cs typeface="Times New Roman" pitchFamily="18" charset="0"/>
              </a:rPr>
              <a:t> (1961) </a:t>
            </a:r>
          </a:p>
        </p:txBody>
      </p:sp>
      <p:sp>
        <p:nvSpPr>
          <p:cNvPr id="21" name="Forma libre 20"/>
          <p:cNvSpPr/>
          <p:nvPr/>
        </p:nvSpPr>
        <p:spPr>
          <a:xfrm>
            <a:off x="2147372" y="1817570"/>
            <a:ext cx="2440207" cy="354873"/>
          </a:xfrm>
          <a:custGeom>
            <a:avLst/>
            <a:gdLst>
              <a:gd name="connsiteX0" fmla="*/ 0 w 2851282"/>
              <a:gd name="connsiteY0" fmla="*/ 30775 h 307750"/>
              <a:gd name="connsiteX1" fmla="*/ 30775 w 2851282"/>
              <a:gd name="connsiteY1" fmla="*/ 0 h 307750"/>
              <a:gd name="connsiteX2" fmla="*/ 2820507 w 2851282"/>
              <a:gd name="connsiteY2" fmla="*/ 0 h 307750"/>
              <a:gd name="connsiteX3" fmla="*/ 2851282 w 2851282"/>
              <a:gd name="connsiteY3" fmla="*/ 30775 h 307750"/>
              <a:gd name="connsiteX4" fmla="*/ 2851282 w 2851282"/>
              <a:gd name="connsiteY4" fmla="*/ 276975 h 307750"/>
              <a:gd name="connsiteX5" fmla="*/ 2820507 w 2851282"/>
              <a:gd name="connsiteY5" fmla="*/ 307750 h 307750"/>
              <a:gd name="connsiteX6" fmla="*/ 30775 w 2851282"/>
              <a:gd name="connsiteY6" fmla="*/ 307750 h 307750"/>
              <a:gd name="connsiteX7" fmla="*/ 0 w 2851282"/>
              <a:gd name="connsiteY7" fmla="*/ 276975 h 307750"/>
              <a:gd name="connsiteX8" fmla="*/ 0 w 2851282"/>
              <a:gd name="connsiteY8" fmla="*/ 30775 h 30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1282" h="307750">
                <a:moveTo>
                  <a:pt x="0" y="30775"/>
                </a:moveTo>
                <a:cubicBezTo>
                  <a:pt x="0" y="13778"/>
                  <a:pt x="13778" y="0"/>
                  <a:pt x="30775" y="0"/>
                </a:cubicBezTo>
                <a:lnTo>
                  <a:pt x="2820507" y="0"/>
                </a:lnTo>
                <a:cubicBezTo>
                  <a:pt x="2837504" y="0"/>
                  <a:pt x="2851282" y="13778"/>
                  <a:pt x="2851282" y="30775"/>
                </a:cubicBezTo>
                <a:lnTo>
                  <a:pt x="2851282" y="276975"/>
                </a:lnTo>
                <a:cubicBezTo>
                  <a:pt x="2851282" y="293972"/>
                  <a:pt x="2837504" y="307750"/>
                  <a:pt x="2820507" y="307750"/>
                </a:cubicBezTo>
                <a:lnTo>
                  <a:pt x="30775" y="307750"/>
                </a:lnTo>
                <a:cubicBezTo>
                  <a:pt x="13778" y="307750"/>
                  <a:pt x="0" y="293972"/>
                  <a:pt x="0" y="276975"/>
                </a:cubicBezTo>
                <a:lnTo>
                  <a:pt x="0" y="30775"/>
                </a:lnTo>
                <a:close/>
              </a:path>
            </a:pathLst>
          </a:cu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368746"/>
              <a:satOff val="8143"/>
              <a:lumOff val="-39073"/>
              <a:alphaOff val="0"/>
            </a:schemeClr>
          </a:fillRef>
          <a:effectRef idx="1">
            <a:schemeClr val="accent5">
              <a:hueOff val="2368746"/>
              <a:satOff val="8143"/>
              <a:lumOff val="-39073"/>
              <a:alphaOff val="0"/>
            </a:schemeClr>
          </a:effectRef>
          <a:fontRef idx="minor">
            <a:schemeClr val="dk1"/>
          </a:fontRef>
        </p:style>
        <p:txBody>
          <a:bodyPr spcFirstLastPara="0" vert="horz" wrap="square" lIns="36954" tIns="29969" rIns="36954" bIns="29969" numCol="1" spcCol="1270" anchor="ctr" anchorCtr="0">
            <a:noAutofit/>
          </a:bodyPr>
          <a:lstStyle/>
          <a:p>
            <a:pPr lvl="0" algn="l" defTabSz="488950">
              <a:lnSpc>
                <a:spcPct val="90000"/>
              </a:lnSpc>
              <a:spcBef>
                <a:spcPct val="0"/>
              </a:spcBef>
              <a:spcAft>
                <a:spcPct val="35000"/>
              </a:spcAft>
            </a:pPr>
            <a:r>
              <a:rPr lang="es-EC" sz="1100" kern="1200">
                <a:latin typeface="+mn-lt"/>
                <a:cs typeface="Times New Roman" pitchFamily="18" charset="0"/>
              </a:rPr>
              <a:t>Presión/incentivo</a:t>
            </a:r>
            <a:r>
              <a:rPr lang="es-EC" sz="1100" kern="1200" dirty="0">
                <a:latin typeface="+mn-lt"/>
                <a:cs typeface="Times New Roman" pitchFamily="18" charset="0"/>
              </a:rPr>
              <a:t>: Percepción necesidad no compartida</a:t>
            </a:r>
          </a:p>
        </p:txBody>
      </p:sp>
      <p:sp>
        <p:nvSpPr>
          <p:cNvPr id="22" name="Forma libre 21"/>
          <p:cNvSpPr/>
          <p:nvPr/>
        </p:nvSpPr>
        <p:spPr>
          <a:xfrm>
            <a:off x="2362231" y="2248591"/>
            <a:ext cx="2646006" cy="485043"/>
          </a:xfrm>
          <a:custGeom>
            <a:avLst/>
            <a:gdLst>
              <a:gd name="connsiteX0" fmla="*/ 0 w 2863994"/>
              <a:gd name="connsiteY0" fmla="*/ 28868 h 288681"/>
              <a:gd name="connsiteX1" fmla="*/ 28868 w 2863994"/>
              <a:gd name="connsiteY1" fmla="*/ 0 h 288681"/>
              <a:gd name="connsiteX2" fmla="*/ 2835126 w 2863994"/>
              <a:gd name="connsiteY2" fmla="*/ 0 h 288681"/>
              <a:gd name="connsiteX3" fmla="*/ 2863994 w 2863994"/>
              <a:gd name="connsiteY3" fmla="*/ 28868 h 288681"/>
              <a:gd name="connsiteX4" fmla="*/ 2863994 w 2863994"/>
              <a:gd name="connsiteY4" fmla="*/ 259813 h 288681"/>
              <a:gd name="connsiteX5" fmla="*/ 2835126 w 2863994"/>
              <a:gd name="connsiteY5" fmla="*/ 288681 h 288681"/>
              <a:gd name="connsiteX6" fmla="*/ 28868 w 2863994"/>
              <a:gd name="connsiteY6" fmla="*/ 288681 h 288681"/>
              <a:gd name="connsiteX7" fmla="*/ 0 w 2863994"/>
              <a:gd name="connsiteY7" fmla="*/ 259813 h 288681"/>
              <a:gd name="connsiteX8" fmla="*/ 0 w 2863994"/>
              <a:gd name="connsiteY8" fmla="*/ 28868 h 2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3994" h="288681">
                <a:moveTo>
                  <a:pt x="0" y="28868"/>
                </a:moveTo>
                <a:cubicBezTo>
                  <a:pt x="0" y="12925"/>
                  <a:pt x="12925" y="0"/>
                  <a:pt x="28868" y="0"/>
                </a:cubicBezTo>
                <a:lnTo>
                  <a:pt x="2835126" y="0"/>
                </a:lnTo>
                <a:cubicBezTo>
                  <a:pt x="2851069" y="0"/>
                  <a:pt x="2863994" y="12925"/>
                  <a:pt x="2863994" y="28868"/>
                </a:cubicBezTo>
                <a:lnTo>
                  <a:pt x="2863994" y="259813"/>
                </a:lnTo>
                <a:cubicBezTo>
                  <a:pt x="2863994" y="275756"/>
                  <a:pt x="2851069" y="288681"/>
                  <a:pt x="2835126" y="288681"/>
                </a:cubicBezTo>
                <a:lnTo>
                  <a:pt x="28868" y="288681"/>
                </a:lnTo>
                <a:cubicBezTo>
                  <a:pt x="12925" y="288681"/>
                  <a:pt x="0" y="275756"/>
                  <a:pt x="0" y="259813"/>
                </a:cubicBezTo>
                <a:lnTo>
                  <a:pt x="0" y="28868"/>
                </a:lnTo>
                <a:close/>
              </a:path>
            </a:pathLst>
          </a:cu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664839"/>
              <a:satOff val="9160"/>
              <a:lumOff val="-43958"/>
              <a:alphaOff val="0"/>
            </a:schemeClr>
          </a:fillRef>
          <a:effectRef idx="1">
            <a:schemeClr val="accent5">
              <a:hueOff val="2664839"/>
              <a:satOff val="9160"/>
              <a:lumOff val="-43958"/>
              <a:alphaOff val="0"/>
            </a:schemeClr>
          </a:effectRef>
          <a:fontRef idx="minor">
            <a:schemeClr val="dk1"/>
          </a:fontRef>
        </p:style>
        <p:txBody>
          <a:bodyPr spcFirstLastPara="0" vert="horz" wrap="square" lIns="36395" tIns="29410" rIns="36395" bIns="29410" numCol="1" spcCol="1270" anchor="ctr" anchorCtr="0">
            <a:noAutofit/>
          </a:bodyPr>
          <a:lstStyle/>
          <a:p>
            <a:pPr lvl="0" algn="l" defTabSz="488950">
              <a:lnSpc>
                <a:spcPct val="90000"/>
              </a:lnSpc>
              <a:spcBef>
                <a:spcPct val="0"/>
              </a:spcBef>
              <a:spcAft>
                <a:spcPct val="35000"/>
              </a:spcAft>
            </a:pPr>
            <a:r>
              <a:rPr lang="es-EC" sz="1100" kern="1200" dirty="0">
                <a:latin typeface="+mn-lt"/>
                <a:cs typeface="Times New Roman" pitchFamily="18" charset="0"/>
              </a:rPr>
              <a:t>Oportunidad percibida(falta de controles en procesos)</a:t>
            </a:r>
          </a:p>
        </p:txBody>
      </p:sp>
      <p:sp>
        <p:nvSpPr>
          <p:cNvPr id="30" name="Forma libre 29"/>
          <p:cNvSpPr/>
          <p:nvPr/>
        </p:nvSpPr>
        <p:spPr>
          <a:xfrm>
            <a:off x="2653942" y="2809782"/>
            <a:ext cx="2516607" cy="414795"/>
          </a:xfrm>
          <a:custGeom>
            <a:avLst/>
            <a:gdLst>
              <a:gd name="connsiteX0" fmla="*/ 0 w 2863994"/>
              <a:gd name="connsiteY0" fmla="*/ 28868 h 288681"/>
              <a:gd name="connsiteX1" fmla="*/ 28868 w 2863994"/>
              <a:gd name="connsiteY1" fmla="*/ 0 h 288681"/>
              <a:gd name="connsiteX2" fmla="*/ 2835126 w 2863994"/>
              <a:gd name="connsiteY2" fmla="*/ 0 h 288681"/>
              <a:gd name="connsiteX3" fmla="*/ 2863994 w 2863994"/>
              <a:gd name="connsiteY3" fmla="*/ 28868 h 288681"/>
              <a:gd name="connsiteX4" fmla="*/ 2863994 w 2863994"/>
              <a:gd name="connsiteY4" fmla="*/ 259813 h 288681"/>
              <a:gd name="connsiteX5" fmla="*/ 2835126 w 2863994"/>
              <a:gd name="connsiteY5" fmla="*/ 288681 h 288681"/>
              <a:gd name="connsiteX6" fmla="*/ 28868 w 2863994"/>
              <a:gd name="connsiteY6" fmla="*/ 288681 h 288681"/>
              <a:gd name="connsiteX7" fmla="*/ 0 w 2863994"/>
              <a:gd name="connsiteY7" fmla="*/ 259813 h 288681"/>
              <a:gd name="connsiteX8" fmla="*/ 0 w 2863994"/>
              <a:gd name="connsiteY8" fmla="*/ 28868 h 2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3994" h="288681">
                <a:moveTo>
                  <a:pt x="0" y="28868"/>
                </a:moveTo>
                <a:cubicBezTo>
                  <a:pt x="0" y="12925"/>
                  <a:pt x="12925" y="0"/>
                  <a:pt x="28868" y="0"/>
                </a:cubicBezTo>
                <a:lnTo>
                  <a:pt x="2835126" y="0"/>
                </a:lnTo>
                <a:cubicBezTo>
                  <a:pt x="2851069" y="0"/>
                  <a:pt x="2863994" y="12925"/>
                  <a:pt x="2863994" y="28868"/>
                </a:cubicBezTo>
                <a:lnTo>
                  <a:pt x="2863994" y="259813"/>
                </a:lnTo>
                <a:cubicBezTo>
                  <a:pt x="2863994" y="275756"/>
                  <a:pt x="2851069" y="288681"/>
                  <a:pt x="2835126" y="288681"/>
                </a:cubicBezTo>
                <a:lnTo>
                  <a:pt x="28868" y="288681"/>
                </a:lnTo>
                <a:cubicBezTo>
                  <a:pt x="12925" y="288681"/>
                  <a:pt x="0" y="275756"/>
                  <a:pt x="0" y="259813"/>
                </a:cubicBezTo>
                <a:lnTo>
                  <a:pt x="0" y="28868"/>
                </a:lnTo>
                <a:close/>
              </a:path>
            </a:pathLst>
          </a:cu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960933"/>
              <a:satOff val="10178"/>
              <a:lumOff val="-48842"/>
              <a:alphaOff val="0"/>
            </a:schemeClr>
          </a:fillRef>
          <a:effectRef idx="1">
            <a:schemeClr val="accent5">
              <a:hueOff val="2960933"/>
              <a:satOff val="10178"/>
              <a:lumOff val="-48842"/>
              <a:alphaOff val="0"/>
            </a:schemeClr>
          </a:effectRef>
          <a:fontRef idx="minor">
            <a:schemeClr val="dk1"/>
          </a:fontRef>
        </p:style>
        <p:txBody>
          <a:bodyPr spcFirstLastPara="0" vert="horz" wrap="square" lIns="36395" tIns="29410" rIns="36395" bIns="29410" numCol="1" spcCol="1270" anchor="ctr" anchorCtr="0">
            <a:noAutofit/>
          </a:bodyPr>
          <a:lstStyle/>
          <a:p>
            <a:pPr lvl="0" defTabSz="488950">
              <a:lnSpc>
                <a:spcPct val="90000"/>
              </a:lnSpc>
              <a:spcBef>
                <a:spcPct val="0"/>
              </a:spcBef>
              <a:spcAft>
                <a:spcPct val="35000"/>
              </a:spcAft>
            </a:pPr>
            <a:r>
              <a:rPr lang="es-EC" sz="1100" kern="1200" dirty="0">
                <a:latin typeface="+mn-lt"/>
                <a:cs typeface="Times New Roman" pitchFamily="18" charset="0"/>
              </a:rPr>
              <a:t>Racionalización: ética/</a:t>
            </a:r>
            <a:r>
              <a:rPr lang="es-MX" sz="1100" dirty="0">
                <a:cs typeface="Times New Roman" pitchFamily="18" charset="0"/>
              </a:rPr>
              <a:t>justificación</a:t>
            </a:r>
            <a:endParaRPr lang="es-EC" sz="1100" dirty="0">
              <a:cs typeface="Times New Roman" pitchFamily="18" charset="0"/>
            </a:endParaRPr>
          </a:p>
        </p:txBody>
      </p:sp>
      <p:pic>
        <p:nvPicPr>
          <p:cNvPr id="31" name="Imagen 30" descr="http://www.themoneyglory.com/wp-content/uploads/TriangleFrau_ES.png"/>
          <p:cNvPicPr/>
          <p:nvPr/>
        </p:nvPicPr>
        <p:blipFill rotWithShape="1">
          <a:blip r:embed="rId3" cstate="print">
            <a:extLst>
              <a:ext uri="{28A0092B-C50C-407E-A947-70E740481C1C}">
                <a14:useLocalDpi xmlns:a14="http://schemas.microsoft.com/office/drawing/2010/main" val="0"/>
              </a:ext>
            </a:extLst>
          </a:blip>
          <a:srcRect l="16111" t="23518" r="16111" b="11851"/>
          <a:stretch/>
        </p:blipFill>
        <p:spPr bwMode="auto">
          <a:xfrm>
            <a:off x="194275" y="1748744"/>
            <a:ext cx="1628251" cy="1527351"/>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2950260" y="831202"/>
            <a:ext cx="1223475" cy="341632"/>
          </a:xfrm>
          <a:prstGeom prst="rect">
            <a:avLst/>
          </a:prstGeom>
        </p:spPr>
        <p:txBody>
          <a:bodyPr wrap="none">
            <a:spAutoFit/>
          </a:bodyPr>
          <a:lstStyle/>
          <a:p>
            <a:pPr lvl="0" algn="ctr" defTabSz="1066800">
              <a:lnSpc>
                <a:spcPct val="90000"/>
              </a:lnSpc>
              <a:spcBef>
                <a:spcPct val="0"/>
              </a:spcBef>
              <a:spcAft>
                <a:spcPct val="35000"/>
              </a:spcAft>
            </a:pPr>
            <a:r>
              <a:rPr lang="es-ES" b="1" dirty="0">
                <a:cs typeface="Times New Roman" pitchFamily="18" charset="0"/>
              </a:rPr>
              <a:t>Triángulo</a:t>
            </a:r>
          </a:p>
        </p:txBody>
      </p:sp>
      <p:pic>
        <p:nvPicPr>
          <p:cNvPr id="32" name="Imagen 31"/>
          <p:cNvPicPr/>
          <p:nvPr/>
        </p:nvPicPr>
        <p:blipFill rotWithShape="1">
          <a:blip r:embed="rId4"/>
          <a:srcRect l="7373" t="43948" r="61542" b="13387"/>
          <a:stretch/>
        </p:blipFill>
        <p:spPr bwMode="auto">
          <a:xfrm>
            <a:off x="6449422" y="3477422"/>
            <a:ext cx="4233554" cy="2425261"/>
          </a:xfrm>
          <a:prstGeom prst="rect">
            <a:avLst/>
          </a:prstGeom>
          <a:ln w="19050">
            <a:noFill/>
          </a:ln>
          <a:extLst>
            <a:ext uri="{53640926-AAD7-44D8-BBD7-CCE9431645EC}">
              <a14:shadowObscured xmlns:a14="http://schemas.microsoft.com/office/drawing/2010/main"/>
            </a:ext>
          </a:extLst>
        </p:spPr>
      </p:pic>
      <p:sp>
        <p:nvSpPr>
          <p:cNvPr id="5" name="Rectángulo 4"/>
          <p:cNvSpPr/>
          <p:nvPr/>
        </p:nvSpPr>
        <p:spPr>
          <a:xfrm>
            <a:off x="10923258" y="3509956"/>
            <a:ext cx="915635" cy="341632"/>
          </a:xfrm>
          <a:prstGeom prst="rect">
            <a:avLst/>
          </a:prstGeom>
        </p:spPr>
        <p:txBody>
          <a:bodyPr wrap="none">
            <a:spAutoFit/>
          </a:bodyPr>
          <a:lstStyle/>
          <a:p>
            <a:pPr lvl="0" algn="ctr" defTabSz="1066800">
              <a:lnSpc>
                <a:spcPct val="90000"/>
              </a:lnSpc>
              <a:spcBef>
                <a:spcPct val="0"/>
              </a:spcBef>
              <a:spcAft>
                <a:spcPct val="35000"/>
              </a:spcAft>
            </a:pPr>
            <a:r>
              <a:rPr lang="es-ES" b="1" dirty="0">
                <a:cs typeface="Times New Roman" pitchFamily="18" charset="0"/>
              </a:rPr>
              <a:t>Escala</a:t>
            </a:r>
          </a:p>
        </p:txBody>
      </p:sp>
      <p:sp>
        <p:nvSpPr>
          <p:cNvPr id="8" name="Rectángulo 7"/>
          <p:cNvSpPr/>
          <p:nvPr/>
        </p:nvSpPr>
        <p:spPr>
          <a:xfrm>
            <a:off x="8441124" y="833443"/>
            <a:ext cx="1223412" cy="341632"/>
          </a:xfrm>
          <a:prstGeom prst="rect">
            <a:avLst/>
          </a:prstGeom>
        </p:spPr>
        <p:txBody>
          <a:bodyPr wrap="none">
            <a:spAutoFit/>
          </a:bodyPr>
          <a:lstStyle/>
          <a:p>
            <a:pPr lvl="0" algn="ctr" defTabSz="1066800">
              <a:lnSpc>
                <a:spcPct val="90000"/>
              </a:lnSpc>
              <a:spcBef>
                <a:spcPct val="0"/>
              </a:spcBef>
              <a:spcAft>
                <a:spcPct val="35000"/>
              </a:spcAft>
            </a:pPr>
            <a:r>
              <a:rPr lang="es-ES" b="1" dirty="0">
                <a:cs typeface="Times New Roman" pitchFamily="18" charset="0"/>
              </a:rPr>
              <a:t>Diamante</a:t>
            </a:r>
          </a:p>
        </p:txBody>
      </p:sp>
      <p:sp>
        <p:nvSpPr>
          <p:cNvPr id="33" name="Forma libre 32"/>
          <p:cNvSpPr/>
          <p:nvPr/>
        </p:nvSpPr>
        <p:spPr>
          <a:xfrm>
            <a:off x="7584511" y="1141087"/>
            <a:ext cx="3059864" cy="246596"/>
          </a:xfrm>
          <a:custGeom>
            <a:avLst/>
            <a:gdLst>
              <a:gd name="connsiteX0" fmla="*/ 0 w 3059864"/>
              <a:gd name="connsiteY0" fmla="*/ 53599 h 535992"/>
              <a:gd name="connsiteX1" fmla="*/ 53599 w 3059864"/>
              <a:gd name="connsiteY1" fmla="*/ 0 h 535992"/>
              <a:gd name="connsiteX2" fmla="*/ 3006265 w 3059864"/>
              <a:gd name="connsiteY2" fmla="*/ 0 h 535992"/>
              <a:gd name="connsiteX3" fmla="*/ 3059864 w 3059864"/>
              <a:gd name="connsiteY3" fmla="*/ 53599 h 535992"/>
              <a:gd name="connsiteX4" fmla="*/ 3059864 w 3059864"/>
              <a:gd name="connsiteY4" fmla="*/ 482393 h 535992"/>
              <a:gd name="connsiteX5" fmla="*/ 3006265 w 3059864"/>
              <a:gd name="connsiteY5" fmla="*/ 535992 h 535992"/>
              <a:gd name="connsiteX6" fmla="*/ 53599 w 3059864"/>
              <a:gd name="connsiteY6" fmla="*/ 535992 h 535992"/>
              <a:gd name="connsiteX7" fmla="*/ 0 w 3059864"/>
              <a:gd name="connsiteY7" fmla="*/ 482393 h 535992"/>
              <a:gd name="connsiteX8" fmla="*/ 0 w 3059864"/>
              <a:gd name="connsiteY8" fmla="*/ 53599 h 53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864" h="535992">
                <a:moveTo>
                  <a:pt x="0" y="53599"/>
                </a:moveTo>
                <a:cubicBezTo>
                  <a:pt x="0" y="23997"/>
                  <a:pt x="23997" y="0"/>
                  <a:pt x="53599" y="0"/>
                </a:cubicBezTo>
                <a:lnTo>
                  <a:pt x="3006265" y="0"/>
                </a:lnTo>
                <a:cubicBezTo>
                  <a:pt x="3035867" y="0"/>
                  <a:pt x="3059864" y="23997"/>
                  <a:pt x="3059864" y="53599"/>
                </a:cubicBezTo>
                <a:lnTo>
                  <a:pt x="3059864" y="482393"/>
                </a:lnTo>
                <a:cubicBezTo>
                  <a:pt x="3059864" y="511995"/>
                  <a:pt x="3035867" y="535992"/>
                  <a:pt x="3006265" y="535992"/>
                </a:cubicBezTo>
                <a:lnTo>
                  <a:pt x="53599" y="535992"/>
                </a:lnTo>
                <a:cubicBezTo>
                  <a:pt x="23997" y="535992"/>
                  <a:pt x="0" y="511995"/>
                  <a:pt x="0" y="482393"/>
                </a:cubicBezTo>
                <a:lnTo>
                  <a:pt x="0" y="53599"/>
                </a:lnTo>
                <a:close/>
              </a:path>
            </a:pathLst>
          </a:custGeom>
          <a:solidFill>
            <a:schemeClr val="accent5">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776560"/>
              <a:satOff val="6107"/>
              <a:lumOff val="-29305"/>
              <a:alphaOff val="0"/>
            </a:schemeClr>
          </a:fillRef>
          <a:effectRef idx="1">
            <a:schemeClr val="accent5">
              <a:hueOff val="1776560"/>
              <a:satOff val="6107"/>
              <a:lumOff val="-29305"/>
              <a:alphaOff val="0"/>
            </a:schemeClr>
          </a:effectRef>
          <a:fontRef idx="minor">
            <a:schemeClr val="dk1"/>
          </a:fontRef>
        </p:style>
        <p:txBody>
          <a:bodyPr spcFirstLastPara="0" vert="horz" wrap="square" lIns="51259" tIns="42369" rIns="51259" bIns="42369" numCol="1" spcCol="1270" anchor="ctr" anchorCtr="0">
            <a:noAutofit/>
          </a:bodyPr>
          <a:lstStyle/>
          <a:p>
            <a:pPr lvl="0" algn="ctr" defTabSz="622300">
              <a:lnSpc>
                <a:spcPct val="90000"/>
              </a:lnSpc>
              <a:spcBef>
                <a:spcPct val="0"/>
              </a:spcBef>
              <a:spcAft>
                <a:spcPct val="35000"/>
              </a:spcAft>
            </a:pPr>
            <a:r>
              <a:rPr lang="es-EC" sz="1400" dirty="0"/>
              <a:t>Wolfe y </a:t>
            </a:r>
            <a:r>
              <a:rPr lang="es-EC" sz="1400" dirty="0" err="1"/>
              <a:t>Hermanson</a:t>
            </a:r>
            <a:r>
              <a:rPr lang="es-EC" sz="1400" dirty="0"/>
              <a:t> (2004) </a:t>
            </a:r>
          </a:p>
        </p:txBody>
      </p:sp>
      <p:pic>
        <p:nvPicPr>
          <p:cNvPr id="34" name="Imagen 3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6444" y1="26786" x2="36444" y2="26786"/>
                        <a14:foregroundMark x1="67111" y1="22768" x2="67111" y2="22768"/>
                        <a14:foregroundMark x1="70667" y1="66071" x2="70667" y2="66071"/>
                        <a14:foregroundMark x1="29333" y1="63393" x2="29333" y2="63393"/>
                        <a14:foregroundMark x1="55111" y1="78125" x2="55111" y2="78125"/>
                        <a14:foregroundMark x1="34222" y1="73214" x2="34222" y2="73214"/>
                        <a14:foregroundMark x1="55556" y1="78125" x2="55556" y2="78125"/>
                        <a14:foregroundMark x1="61778" y1="75446" x2="61778" y2="75446"/>
                        <a14:foregroundMark x1="35111" y1="71429" x2="37333" y2="71429"/>
                        <a14:foregroundMark x1="26222" y1="25893" x2="26222" y2="25893"/>
                        <a14:foregroundMark x1="39556" y1="16518" x2="39556" y2="16518"/>
                        <a14:foregroundMark x1="80000" y1="60268" x2="80000" y2="60268"/>
                      </a14:backgroundRemoval>
                    </a14:imgEffect>
                  </a14:imgLayer>
                </a14:imgProps>
              </a:ext>
            </a:extLst>
          </a:blip>
          <a:stretch>
            <a:fillRect/>
          </a:stretch>
        </p:blipFill>
        <p:spPr>
          <a:xfrm>
            <a:off x="9612680" y="1310145"/>
            <a:ext cx="2621156" cy="2094889"/>
          </a:xfrm>
          <a:prstGeom prst="rect">
            <a:avLst/>
          </a:prstGeom>
        </p:spPr>
      </p:pic>
      <p:sp>
        <p:nvSpPr>
          <p:cNvPr id="38" name="Rectángulo redondeado 37"/>
          <p:cNvSpPr/>
          <p:nvPr/>
        </p:nvSpPr>
        <p:spPr>
          <a:xfrm>
            <a:off x="6358354" y="1611994"/>
            <a:ext cx="1432114" cy="544759"/>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100" dirty="0">
                <a:solidFill>
                  <a:schemeClr val="dk1"/>
                </a:solidFill>
                <a:cs typeface="Times New Roman" pitchFamily="18" charset="0"/>
              </a:rPr>
              <a:t>-Presión</a:t>
            </a:r>
          </a:p>
          <a:p>
            <a:r>
              <a:rPr lang="es-EC" sz="1100" dirty="0">
                <a:solidFill>
                  <a:schemeClr val="dk1"/>
                </a:solidFill>
                <a:cs typeface="Times New Roman" pitchFamily="18" charset="0"/>
              </a:rPr>
              <a:t>-Oportunidad</a:t>
            </a:r>
          </a:p>
        </p:txBody>
      </p:sp>
      <p:sp>
        <p:nvSpPr>
          <p:cNvPr id="39" name="Rectángulo redondeado 38"/>
          <p:cNvSpPr/>
          <p:nvPr/>
        </p:nvSpPr>
        <p:spPr>
          <a:xfrm>
            <a:off x="6370806" y="2422335"/>
            <a:ext cx="1432114" cy="577045"/>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100" dirty="0">
                <a:solidFill>
                  <a:schemeClr val="dk1"/>
                </a:solidFill>
                <a:cs typeface="Times New Roman" pitchFamily="18" charset="0"/>
              </a:rPr>
              <a:t>-Racionalización </a:t>
            </a:r>
          </a:p>
          <a:p>
            <a:r>
              <a:rPr lang="es-EC" sz="1100" b="1" dirty="0">
                <a:solidFill>
                  <a:schemeClr val="accent1"/>
                </a:solidFill>
                <a:cs typeface="Times New Roman" pitchFamily="18" charset="0"/>
              </a:rPr>
              <a:t>-Capacidad </a:t>
            </a:r>
          </a:p>
        </p:txBody>
      </p:sp>
      <p:sp>
        <p:nvSpPr>
          <p:cNvPr id="40" name="Rectángulo 39"/>
          <p:cNvSpPr/>
          <p:nvPr/>
        </p:nvSpPr>
        <p:spPr>
          <a:xfrm>
            <a:off x="7859495" y="1595496"/>
            <a:ext cx="2181814" cy="600164"/>
          </a:xfrm>
          <a:prstGeom prst="rect">
            <a:avLst/>
          </a:prstGeom>
        </p:spPr>
        <p:txBody>
          <a:bodyPr wrap="square">
            <a:spAutoFit/>
          </a:bodyPr>
          <a:lstStyle/>
          <a:p>
            <a:r>
              <a:rPr lang="es-MX" sz="1100" dirty="0">
                <a:solidFill>
                  <a:srgbClr val="000000"/>
                </a:solidFill>
                <a:latin typeface="Arial" panose="020B0604020202020204" pitchFamily="34" charset="0"/>
              </a:rPr>
              <a:t>-Debilidades de control </a:t>
            </a:r>
          </a:p>
          <a:p>
            <a:r>
              <a:rPr lang="es-MX" sz="1100" dirty="0">
                <a:solidFill>
                  <a:srgbClr val="000000"/>
                </a:solidFill>
                <a:latin typeface="Arial" panose="020B0604020202020204" pitchFamily="34" charset="0"/>
              </a:rPr>
              <a:t>-Aumentan la probabilidad de cometer fraude </a:t>
            </a:r>
            <a:endParaRPr lang="es-EC" sz="1100" dirty="0"/>
          </a:p>
        </p:txBody>
      </p:sp>
      <p:sp>
        <p:nvSpPr>
          <p:cNvPr id="41" name="Rectángulo 40"/>
          <p:cNvSpPr/>
          <p:nvPr/>
        </p:nvSpPr>
        <p:spPr>
          <a:xfrm>
            <a:off x="7856098" y="2477749"/>
            <a:ext cx="1872582" cy="430887"/>
          </a:xfrm>
          <a:prstGeom prst="rect">
            <a:avLst/>
          </a:prstGeom>
        </p:spPr>
        <p:txBody>
          <a:bodyPr wrap="square">
            <a:spAutoFit/>
          </a:bodyPr>
          <a:lstStyle/>
          <a:p>
            <a:r>
              <a:rPr lang="es-MX" sz="1100" dirty="0">
                <a:solidFill>
                  <a:srgbClr val="000000"/>
                </a:solidFill>
                <a:latin typeface="Arial" panose="020B0604020202020204" pitchFamily="34" charset="0"/>
              </a:rPr>
              <a:t>-Rasgos humanos  y sus características</a:t>
            </a:r>
            <a:endParaRPr lang="es-EC" sz="1100" dirty="0">
              <a:solidFill>
                <a:srgbClr val="000000"/>
              </a:solidFill>
              <a:latin typeface="Arial" panose="020B0604020202020204" pitchFamily="34" charset="0"/>
            </a:endParaRPr>
          </a:p>
        </p:txBody>
      </p:sp>
      <p:pic>
        <p:nvPicPr>
          <p:cNvPr id="42" name="Imagen 41"/>
          <p:cNvPicPr>
            <a:picLocks noChangeAspect="1"/>
          </p:cNvPicPr>
          <p:nvPr/>
        </p:nvPicPr>
        <p:blipFill>
          <a:blip r:embed="rId7"/>
          <a:stretch>
            <a:fillRect/>
          </a:stretch>
        </p:blipFill>
        <p:spPr>
          <a:xfrm>
            <a:off x="1908190" y="3545341"/>
            <a:ext cx="4066148" cy="2534082"/>
          </a:xfrm>
          <a:prstGeom prst="rect">
            <a:avLst/>
          </a:prstGeom>
          <a:ln w="19050">
            <a:noFill/>
          </a:ln>
        </p:spPr>
      </p:pic>
      <p:sp>
        <p:nvSpPr>
          <p:cNvPr id="43" name="Rectángulo 42"/>
          <p:cNvSpPr/>
          <p:nvPr/>
        </p:nvSpPr>
        <p:spPr>
          <a:xfrm>
            <a:off x="133302" y="3658042"/>
            <a:ext cx="1527110" cy="341632"/>
          </a:xfrm>
          <a:prstGeom prst="rect">
            <a:avLst/>
          </a:prstGeom>
        </p:spPr>
        <p:txBody>
          <a:bodyPr wrap="square">
            <a:spAutoFit/>
          </a:bodyPr>
          <a:lstStyle/>
          <a:p>
            <a:pPr lvl="0" algn="ctr" defTabSz="1066800">
              <a:lnSpc>
                <a:spcPct val="90000"/>
              </a:lnSpc>
              <a:spcBef>
                <a:spcPct val="0"/>
              </a:spcBef>
              <a:spcAft>
                <a:spcPct val="35000"/>
              </a:spcAft>
            </a:pPr>
            <a:r>
              <a:rPr lang="es-ES" b="1" dirty="0">
                <a:cs typeface="Times New Roman" pitchFamily="18" charset="0"/>
              </a:rPr>
              <a:t>Pentágono</a:t>
            </a:r>
          </a:p>
        </p:txBody>
      </p:sp>
      <p:sp>
        <p:nvSpPr>
          <p:cNvPr id="23" name="CuadroTexto 22"/>
          <p:cNvSpPr txBox="1"/>
          <p:nvPr/>
        </p:nvSpPr>
        <p:spPr>
          <a:xfrm>
            <a:off x="7464152" y="74434"/>
            <a:ext cx="3555622" cy="461665"/>
          </a:xfrm>
          <a:prstGeom prst="rect">
            <a:avLst/>
          </a:prstGeom>
          <a:noFill/>
        </p:spPr>
        <p:txBody>
          <a:bodyPr wrap="square" rtlCol="0">
            <a:spAutoFit/>
          </a:bodyPr>
          <a:lstStyle/>
          <a:p>
            <a:pPr algn="r">
              <a:spcBef>
                <a:spcPct val="0"/>
              </a:spcBef>
            </a:pPr>
            <a:r>
              <a:rPr lang="en-US" sz="2400" dirty="0"/>
              <a:t>MARCO TEÓRICO</a:t>
            </a:r>
            <a:endParaRPr lang="es-EC" sz="2400" dirty="0"/>
          </a:p>
        </p:txBody>
      </p:sp>
      <p:sp>
        <p:nvSpPr>
          <p:cNvPr id="9" name="Cerrar llave 8"/>
          <p:cNvSpPr/>
          <p:nvPr/>
        </p:nvSpPr>
        <p:spPr>
          <a:xfrm>
            <a:off x="5126632" y="1817570"/>
            <a:ext cx="323103" cy="1458525"/>
          </a:xfrm>
          <a:prstGeom prst="rightBrace">
            <a:avLst>
              <a:gd name="adj1" fmla="val 8333"/>
              <a:gd name="adj2" fmla="val 48350"/>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C"/>
          </a:p>
        </p:txBody>
      </p:sp>
      <p:sp>
        <p:nvSpPr>
          <p:cNvPr id="10" name="CuadroTexto 9"/>
          <p:cNvSpPr txBox="1"/>
          <p:nvPr/>
        </p:nvSpPr>
        <p:spPr>
          <a:xfrm>
            <a:off x="533237" y="2460905"/>
            <a:ext cx="950325" cy="430887"/>
          </a:xfrm>
          <a:prstGeom prst="rect">
            <a:avLst/>
          </a:prstGeom>
          <a:noFill/>
        </p:spPr>
        <p:txBody>
          <a:bodyPr wrap="square" rtlCol="0">
            <a:spAutoFit/>
          </a:bodyPr>
          <a:lstStyle/>
          <a:p>
            <a:pPr algn="ctr"/>
            <a:r>
              <a:rPr lang="es-ES" sz="1100" b="1" dirty="0">
                <a:solidFill>
                  <a:srgbClr val="0070C0"/>
                </a:solidFill>
              </a:rPr>
              <a:t>Materialice</a:t>
            </a:r>
          </a:p>
          <a:p>
            <a:pPr algn="ctr"/>
            <a:r>
              <a:rPr lang="es-ES" sz="1100" b="1" dirty="0">
                <a:solidFill>
                  <a:srgbClr val="0070C0"/>
                </a:solidFill>
              </a:rPr>
              <a:t>FRAUDE</a:t>
            </a:r>
            <a:endParaRPr lang="es-EC" sz="1100" b="1" dirty="0">
              <a:solidFill>
                <a:srgbClr val="0070C0"/>
              </a:solidFill>
            </a:endParaRPr>
          </a:p>
        </p:txBody>
      </p:sp>
      <p:sp>
        <p:nvSpPr>
          <p:cNvPr id="28" name="CuadroTexto 27"/>
          <p:cNvSpPr txBox="1"/>
          <p:nvPr/>
        </p:nvSpPr>
        <p:spPr>
          <a:xfrm>
            <a:off x="5427319" y="2087162"/>
            <a:ext cx="765379" cy="769441"/>
          </a:xfrm>
          <a:prstGeom prst="rect">
            <a:avLst/>
          </a:prstGeom>
          <a:noFill/>
        </p:spPr>
        <p:txBody>
          <a:bodyPr wrap="square" rtlCol="0">
            <a:spAutoFit/>
          </a:bodyPr>
          <a:lstStyle/>
          <a:p>
            <a:r>
              <a:rPr lang="es-ES" sz="1100" dirty="0"/>
              <a:t>Cada vez que comete fraude</a:t>
            </a:r>
            <a:endParaRPr lang="es-EC" sz="1100" dirty="0"/>
          </a:p>
        </p:txBody>
      </p:sp>
      <p:sp>
        <p:nvSpPr>
          <p:cNvPr id="11" name="Rectángulo 10"/>
          <p:cNvSpPr/>
          <p:nvPr/>
        </p:nvSpPr>
        <p:spPr>
          <a:xfrm>
            <a:off x="37677" y="3999412"/>
            <a:ext cx="1696121" cy="261610"/>
          </a:xfrm>
          <a:prstGeom prst="rect">
            <a:avLst/>
          </a:prstGeom>
        </p:spPr>
        <p:txBody>
          <a:bodyPr wrap="square">
            <a:spAutoFit/>
          </a:bodyPr>
          <a:lstStyle/>
          <a:p>
            <a:pPr algn="ctr"/>
            <a:r>
              <a:rPr lang="es-EC" sz="1100" dirty="0"/>
              <a:t>Jonathan T. Marks</a:t>
            </a:r>
          </a:p>
        </p:txBody>
      </p:sp>
      <p:sp>
        <p:nvSpPr>
          <p:cNvPr id="12" name="Rectángulo 11"/>
          <p:cNvSpPr/>
          <p:nvPr/>
        </p:nvSpPr>
        <p:spPr>
          <a:xfrm>
            <a:off x="10735585" y="3829863"/>
            <a:ext cx="1468248" cy="430887"/>
          </a:xfrm>
          <a:prstGeom prst="rect">
            <a:avLst/>
          </a:prstGeom>
        </p:spPr>
        <p:txBody>
          <a:bodyPr wrap="square">
            <a:spAutoFit/>
          </a:bodyPr>
          <a:lstStyle/>
          <a:p>
            <a:pPr algn="ctr"/>
            <a:r>
              <a:rPr lang="es-EC" sz="1050" dirty="0" err="1"/>
              <a:t>Albrecht</a:t>
            </a:r>
            <a:r>
              <a:rPr lang="es-EC" sz="1050" dirty="0"/>
              <a:t>, </a:t>
            </a:r>
            <a:r>
              <a:rPr lang="es-EC" sz="1050" dirty="0" err="1"/>
              <a:t>Howe</a:t>
            </a:r>
            <a:r>
              <a:rPr lang="es-EC" sz="1050" dirty="0"/>
              <a:t> y Marshall </a:t>
            </a:r>
          </a:p>
        </p:txBody>
      </p:sp>
      <p:sp>
        <p:nvSpPr>
          <p:cNvPr id="35" name="Estrella de 7 puntas 34"/>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8" action="ppaction://hlinksldjump"/>
              </a:rPr>
              <a:t>CAP 2.</a:t>
            </a:r>
            <a:endParaRPr lang="es-EC" sz="1000" dirty="0"/>
          </a:p>
        </p:txBody>
      </p:sp>
      <p:graphicFrame>
        <p:nvGraphicFramePr>
          <p:cNvPr id="16" name="Diagrama 15"/>
          <p:cNvGraphicFramePr/>
          <p:nvPr>
            <p:extLst>
              <p:ext uri="{D42A27DB-BD31-4B8C-83A1-F6EECF244321}">
                <p14:modId xmlns:p14="http://schemas.microsoft.com/office/powerpoint/2010/main" val="2756207190"/>
              </p:ext>
            </p:extLst>
          </p:nvPr>
        </p:nvGraphicFramePr>
        <p:xfrm>
          <a:off x="380502" y="4249532"/>
          <a:ext cx="1389296" cy="14928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7" name="Diagrama 36"/>
          <p:cNvGraphicFramePr/>
          <p:nvPr>
            <p:extLst>
              <p:ext uri="{D42A27DB-BD31-4B8C-83A1-F6EECF244321}">
                <p14:modId xmlns:p14="http://schemas.microsoft.com/office/powerpoint/2010/main" val="1954515033"/>
              </p:ext>
            </p:extLst>
          </p:nvPr>
        </p:nvGraphicFramePr>
        <p:xfrm>
          <a:off x="10746090" y="4231366"/>
          <a:ext cx="1389296" cy="149285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4" name="Forma libre 43"/>
          <p:cNvSpPr/>
          <p:nvPr/>
        </p:nvSpPr>
        <p:spPr>
          <a:xfrm>
            <a:off x="8081540" y="2981024"/>
            <a:ext cx="1647140" cy="243986"/>
          </a:xfrm>
          <a:custGeom>
            <a:avLst/>
            <a:gdLst>
              <a:gd name="connsiteX0" fmla="*/ 0 w 2851282"/>
              <a:gd name="connsiteY0" fmla="*/ 30775 h 307750"/>
              <a:gd name="connsiteX1" fmla="*/ 30775 w 2851282"/>
              <a:gd name="connsiteY1" fmla="*/ 0 h 307750"/>
              <a:gd name="connsiteX2" fmla="*/ 2820507 w 2851282"/>
              <a:gd name="connsiteY2" fmla="*/ 0 h 307750"/>
              <a:gd name="connsiteX3" fmla="*/ 2851282 w 2851282"/>
              <a:gd name="connsiteY3" fmla="*/ 30775 h 307750"/>
              <a:gd name="connsiteX4" fmla="*/ 2851282 w 2851282"/>
              <a:gd name="connsiteY4" fmla="*/ 276975 h 307750"/>
              <a:gd name="connsiteX5" fmla="*/ 2820507 w 2851282"/>
              <a:gd name="connsiteY5" fmla="*/ 307750 h 307750"/>
              <a:gd name="connsiteX6" fmla="*/ 30775 w 2851282"/>
              <a:gd name="connsiteY6" fmla="*/ 307750 h 307750"/>
              <a:gd name="connsiteX7" fmla="*/ 0 w 2851282"/>
              <a:gd name="connsiteY7" fmla="*/ 276975 h 307750"/>
              <a:gd name="connsiteX8" fmla="*/ 0 w 2851282"/>
              <a:gd name="connsiteY8" fmla="*/ 30775 h 30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1282" h="307750">
                <a:moveTo>
                  <a:pt x="0" y="30775"/>
                </a:moveTo>
                <a:cubicBezTo>
                  <a:pt x="0" y="13778"/>
                  <a:pt x="13778" y="0"/>
                  <a:pt x="30775" y="0"/>
                </a:cubicBezTo>
                <a:lnTo>
                  <a:pt x="2820507" y="0"/>
                </a:lnTo>
                <a:cubicBezTo>
                  <a:pt x="2837504" y="0"/>
                  <a:pt x="2851282" y="13778"/>
                  <a:pt x="2851282" y="30775"/>
                </a:cubicBezTo>
                <a:lnTo>
                  <a:pt x="2851282" y="276975"/>
                </a:lnTo>
                <a:cubicBezTo>
                  <a:pt x="2851282" y="293972"/>
                  <a:pt x="2837504" y="307750"/>
                  <a:pt x="2820507" y="307750"/>
                </a:cubicBezTo>
                <a:lnTo>
                  <a:pt x="30775" y="307750"/>
                </a:lnTo>
                <a:cubicBezTo>
                  <a:pt x="13778" y="307750"/>
                  <a:pt x="0" y="293972"/>
                  <a:pt x="0" y="276975"/>
                </a:cubicBezTo>
                <a:lnTo>
                  <a:pt x="0" y="30775"/>
                </a:lnTo>
                <a:close/>
              </a:path>
            </a:pathLst>
          </a:cu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368746"/>
              <a:satOff val="8143"/>
              <a:lumOff val="-39073"/>
              <a:alphaOff val="0"/>
            </a:schemeClr>
          </a:fillRef>
          <a:effectRef idx="1">
            <a:schemeClr val="accent5">
              <a:hueOff val="2368746"/>
              <a:satOff val="8143"/>
              <a:lumOff val="-39073"/>
              <a:alphaOff val="0"/>
            </a:schemeClr>
          </a:effectRef>
          <a:fontRef idx="minor">
            <a:schemeClr val="dk1"/>
          </a:fontRef>
        </p:style>
        <p:txBody>
          <a:bodyPr spcFirstLastPara="0" vert="horz" wrap="square" lIns="36954" tIns="29969" rIns="36954" bIns="29969" numCol="1" spcCol="1270" anchor="ctr" anchorCtr="0">
            <a:noAutofit/>
          </a:bodyPr>
          <a:lstStyle/>
          <a:p>
            <a:pPr lvl="0" algn="ctr" defTabSz="488950">
              <a:lnSpc>
                <a:spcPct val="90000"/>
              </a:lnSpc>
              <a:spcBef>
                <a:spcPct val="0"/>
              </a:spcBef>
              <a:spcAft>
                <a:spcPct val="35000"/>
              </a:spcAft>
            </a:pPr>
            <a:r>
              <a:rPr lang="es-EC" sz="1100" kern="1200" dirty="0">
                <a:latin typeface="+mn-lt"/>
                <a:cs typeface="Times New Roman" pitchFamily="18" charset="0"/>
              </a:rPr>
              <a:t>Razones del cometimiento </a:t>
            </a:r>
          </a:p>
        </p:txBody>
      </p:sp>
      <p:sp>
        <p:nvSpPr>
          <p:cNvPr id="25" name="Rectángulo redondeado 24"/>
          <p:cNvSpPr/>
          <p:nvPr/>
        </p:nvSpPr>
        <p:spPr>
          <a:xfrm>
            <a:off x="4120719" y="5470406"/>
            <a:ext cx="535121" cy="36349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graphicFrame>
        <p:nvGraphicFramePr>
          <p:cNvPr id="45" name="Diagrama 44"/>
          <p:cNvGraphicFramePr/>
          <p:nvPr>
            <p:extLst>
              <p:ext uri="{D42A27DB-BD31-4B8C-83A1-F6EECF244321}">
                <p14:modId xmlns:p14="http://schemas.microsoft.com/office/powerpoint/2010/main" val="2339281497"/>
              </p:ext>
            </p:extLst>
          </p:nvPr>
        </p:nvGraphicFramePr>
        <p:xfrm>
          <a:off x="136967" y="5617871"/>
          <a:ext cx="1933235" cy="61944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6" name="Rectángulo 25"/>
          <p:cNvSpPr/>
          <p:nvPr/>
        </p:nvSpPr>
        <p:spPr>
          <a:xfrm>
            <a:off x="3256271" y="4680596"/>
            <a:ext cx="1201947" cy="369332"/>
          </a:xfrm>
          <a:prstGeom prst="rect">
            <a:avLst/>
          </a:prstGeom>
        </p:spPr>
        <p:txBody>
          <a:bodyPr wrap="square">
            <a:spAutoFit/>
          </a:bodyPr>
          <a:lstStyle/>
          <a:p>
            <a:pPr algn="ctr"/>
            <a:r>
              <a:rPr lang="es-ES" sz="900">
                <a:solidFill>
                  <a:srgbClr val="000000"/>
                </a:solidFill>
                <a:latin typeface="Arial" panose="020B0604020202020204" pitchFamily="34" charset="0"/>
                <a:ea typeface="Times New Roman" panose="02020603050405020304" pitchFamily="18" charset="0"/>
              </a:rPr>
              <a:t>Fuerza que impulsa a la acción</a:t>
            </a:r>
            <a:endParaRPr lang="es-EC" sz="900"/>
          </a:p>
        </p:txBody>
      </p:sp>
    </p:spTree>
    <p:extLst>
      <p:ext uri="{BB962C8B-B14F-4D97-AF65-F5344CB8AC3E}">
        <p14:creationId xmlns:p14="http://schemas.microsoft.com/office/powerpoint/2010/main" val="14894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78877564"/>
              </p:ext>
            </p:extLst>
          </p:nvPr>
        </p:nvGraphicFramePr>
        <p:xfrm>
          <a:off x="1986293" y="610632"/>
          <a:ext cx="3762972" cy="776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upo 18"/>
          <p:cNvGrpSpPr/>
          <p:nvPr/>
        </p:nvGrpSpPr>
        <p:grpSpPr>
          <a:xfrm>
            <a:off x="5952885" y="3639878"/>
            <a:ext cx="1550977" cy="1354361"/>
            <a:chOff x="6169959" y="3698400"/>
            <a:chExt cx="1677831" cy="1475652"/>
          </a:xfrm>
        </p:grpSpPr>
        <p:sp>
          <p:nvSpPr>
            <p:cNvPr id="22" name="Rectángulo 21"/>
            <p:cNvSpPr/>
            <p:nvPr/>
          </p:nvSpPr>
          <p:spPr>
            <a:xfrm>
              <a:off x="6169959" y="3866807"/>
              <a:ext cx="1628973" cy="71974"/>
            </a:xfrm>
            <a:prstGeom prst="rect">
              <a:avLst/>
            </a:prstGeom>
          </p:spPr>
          <p:style>
            <a:lnRef idx="1">
              <a:schemeClr val="accent1">
                <a:shade val="50000"/>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30" name="Forma libre 29"/>
            <p:cNvSpPr/>
            <p:nvPr/>
          </p:nvSpPr>
          <p:spPr>
            <a:xfrm>
              <a:off x="6170924" y="3698400"/>
              <a:ext cx="1628973" cy="168406"/>
            </a:xfrm>
            <a:custGeom>
              <a:avLst/>
              <a:gdLst>
                <a:gd name="connsiteX0" fmla="*/ 0 w 1628973"/>
                <a:gd name="connsiteY0" fmla="*/ 0 h 344273"/>
                <a:gd name="connsiteX1" fmla="*/ 1628973 w 1628973"/>
                <a:gd name="connsiteY1" fmla="*/ 0 h 344273"/>
                <a:gd name="connsiteX2" fmla="*/ 1628973 w 1628973"/>
                <a:gd name="connsiteY2" fmla="*/ 344273 h 344273"/>
                <a:gd name="connsiteX3" fmla="*/ 0 w 1628973"/>
                <a:gd name="connsiteY3" fmla="*/ 344273 h 344273"/>
                <a:gd name="connsiteX4" fmla="*/ 0 w 1628973"/>
                <a:gd name="connsiteY4" fmla="*/ 0 h 34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973" h="344273">
                  <a:moveTo>
                    <a:pt x="0" y="0"/>
                  </a:moveTo>
                  <a:lnTo>
                    <a:pt x="1628973" y="0"/>
                  </a:lnTo>
                  <a:lnTo>
                    <a:pt x="1628973" y="344273"/>
                  </a:lnTo>
                  <a:lnTo>
                    <a:pt x="0" y="3442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_tradnl" sz="1200" b="1" kern="1200" dirty="0">
                  <a:latin typeface="Arial" charset="0"/>
                  <a:ea typeface="Arial" charset="0"/>
                  <a:cs typeface="Arial" charset="0"/>
                </a:rPr>
                <a:t>Deductivo</a:t>
              </a:r>
            </a:p>
          </p:txBody>
        </p:sp>
        <p:sp>
          <p:nvSpPr>
            <p:cNvPr id="32" name="Rectángulo 31"/>
            <p:cNvSpPr/>
            <p:nvPr/>
          </p:nvSpPr>
          <p:spPr>
            <a:xfrm>
              <a:off x="6170924" y="4217727"/>
              <a:ext cx="119667" cy="119667"/>
            </a:xfrm>
            <a:prstGeom prst="rect">
              <a:avLst/>
            </a:prstGeom>
          </p:spPr>
          <p:style>
            <a:lnRef idx="1">
              <a:schemeClr val="accent1">
                <a:shade val="5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Forma libre 32"/>
            <p:cNvSpPr/>
            <p:nvPr/>
          </p:nvSpPr>
          <p:spPr>
            <a:xfrm>
              <a:off x="6333403" y="4156407"/>
              <a:ext cx="1514387" cy="1017645"/>
            </a:xfrm>
            <a:custGeom>
              <a:avLst/>
              <a:gdLst>
                <a:gd name="connsiteX0" fmla="*/ 0 w 1514945"/>
                <a:gd name="connsiteY0" fmla="*/ 0 h 278944"/>
                <a:gd name="connsiteX1" fmla="*/ 1514945 w 1514945"/>
                <a:gd name="connsiteY1" fmla="*/ 0 h 278944"/>
                <a:gd name="connsiteX2" fmla="*/ 1514945 w 1514945"/>
                <a:gd name="connsiteY2" fmla="*/ 278944 h 278944"/>
                <a:gd name="connsiteX3" fmla="*/ 0 w 1514945"/>
                <a:gd name="connsiteY3" fmla="*/ 278944 h 278944"/>
                <a:gd name="connsiteX4" fmla="*/ 0 w 1514945"/>
                <a:gd name="connsiteY4" fmla="*/ 0 h 278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278944">
                  <a:moveTo>
                    <a:pt x="0" y="0"/>
                  </a:moveTo>
                  <a:lnTo>
                    <a:pt x="1514945" y="0"/>
                  </a:lnTo>
                  <a:lnTo>
                    <a:pt x="1514945" y="278944"/>
                  </a:lnTo>
                  <a:lnTo>
                    <a:pt x="0" y="2789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S" sz="1200" kern="1200" dirty="0"/>
                <a:t>Partir de aspectos generales para llegar a situaciones particulares (se singularizará el problema de investigación) </a:t>
              </a:r>
              <a:endParaRPr lang="es-ES_tradnl" sz="1200" b="1" kern="1200" dirty="0">
                <a:latin typeface="Arial" charset="0"/>
                <a:ea typeface="Arial" charset="0"/>
                <a:cs typeface="Arial" charset="0"/>
              </a:endParaRPr>
            </a:p>
          </p:txBody>
        </p:sp>
      </p:grpSp>
      <p:graphicFrame>
        <p:nvGraphicFramePr>
          <p:cNvPr id="6" name="Diagrama 5"/>
          <p:cNvGraphicFramePr/>
          <p:nvPr>
            <p:extLst>
              <p:ext uri="{D42A27DB-BD31-4B8C-83A1-F6EECF244321}">
                <p14:modId xmlns:p14="http://schemas.microsoft.com/office/powerpoint/2010/main" val="3438212221"/>
              </p:ext>
            </p:extLst>
          </p:nvPr>
        </p:nvGraphicFramePr>
        <p:xfrm>
          <a:off x="67262" y="1555761"/>
          <a:ext cx="1440160" cy="18903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p:cNvGraphicFramePr/>
          <p:nvPr>
            <p:extLst>
              <p:ext uri="{D42A27DB-BD31-4B8C-83A1-F6EECF244321}">
                <p14:modId xmlns:p14="http://schemas.microsoft.com/office/powerpoint/2010/main" val="350641878"/>
              </p:ext>
            </p:extLst>
          </p:nvPr>
        </p:nvGraphicFramePr>
        <p:xfrm>
          <a:off x="1067946" y="1656189"/>
          <a:ext cx="4660411" cy="39370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6" name="Grupo 35"/>
          <p:cNvGrpSpPr/>
          <p:nvPr/>
        </p:nvGrpSpPr>
        <p:grpSpPr>
          <a:xfrm>
            <a:off x="5974757" y="2352638"/>
            <a:ext cx="1434275" cy="1014362"/>
            <a:chOff x="5992040" y="1947113"/>
            <a:chExt cx="2085419" cy="1014362"/>
          </a:xfrm>
        </p:grpSpPr>
        <p:sp>
          <p:nvSpPr>
            <p:cNvPr id="37" name="Rectángulo 36"/>
            <p:cNvSpPr/>
            <p:nvPr/>
          </p:nvSpPr>
          <p:spPr>
            <a:xfrm>
              <a:off x="5992040" y="2158267"/>
              <a:ext cx="2085419" cy="65334"/>
            </a:xfrm>
            <a:prstGeom prst="rect">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9" name="Forma libre 38"/>
            <p:cNvSpPr/>
            <p:nvPr/>
          </p:nvSpPr>
          <p:spPr>
            <a:xfrm>
              <a:off x="5992040" y="1947113"/>
              <a:ext cx="1923182" cy="207230"/>
            </a:xfrm>
            <a:custGeom>
              <a:avLst/>
              <a:gdLst>
                <a:gd name="connsiteX0" fmla="*/ 0 w 1923182"/>
                <a:gd name="connsiteY0" fmla="*/ 0 h 406452"/>
                <a:gd name="connsiteX1" fmla="*/ 1923182 w 1923182"/>
                <a:gd name="connsiteY1" fmla="*/ 0 h 406452"/>
                <a:gd name="connsiteX2" fmla="*/ 1923182 w 1923182"/>
                <a:gd name="connsiteY2" fmla="*/ 406452 h 406452"/>
                <a:gd name="connsiteX3" fmla="*/ 0 w 1923182"/>
                <a:gd name="connsiteY3" fmla="*/ 406452 h 406452"/>
                <a:gd name="connsiteX4" fmla="*/ 0 w 1923182"/>
                <a:gd name="connsiteY4" fmla="*/ 0 h 40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82" h="406452">
                  <a:moveTo>
                    <a:pt x="0" y="0"/>
                  </a:moveTo>
                  <a:lnTo>
                    <a:pt x="1923182" y="0"/>
                  </a:lnTo>
                  <a:lnTo>
                    <a:pt x="1923182" y="406452"/>
                  </a:lnTo>
                  <a:lnTo>
                    <a:pt x="0" y="4064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_tradnl" sz="1200" b="1" kern="1200" dirty="0">
                  <a:latin typeface="Arial" charset="0"/>
                  <a:ea typeface="Arial" charset="0"/>
                  <a:cs typeface="Arial" charset="0"/>
                </a:rPr>
                <a:t>Analítico</a:t>
              </a:r>
            </a:p>
          </p:txBody>
        </p:sp>
        <p:sp>
          <p:nvSpPr>
            <p:cNvPr id="40" name="Rectángulo 39"/>
            <p:cNvSpPr/>
            <p:nvPr/>
          </p:nvSpPr>
          <p:spPr>
            <a:xfrm>
              <a:off x="5992041" y="2572568"/>
              <a:ext cx="141280" cy="141280"/>
            </a:xfrm>
            <a:prstGeom prst="rect">
              <a:avLst/>
            </a:prstGeom>
          </p:spPr>
          <p:style>
            <a:lnRef idx="1">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Forma libre 40"/>
            <p:cNvSpPr/>
            <p:nvPr/>
          </p:nvSpPr>
          <p:spPr>
            <a:xfrm>
              <a:off x="6117399" y="2362353"/>
              <a:ext cx="1960060" cy="599122"/>
            </a:xfrm>
            <a:custGeom>
              <a:avLst/>
              <a:gdLst>
                <a:gd name="connsiteX0" fmla="*/ 0 w 1788559"/>
                <a:gd name="connsiteY0" fmla="*/ 0 h 329325"/>
                <a:gd name="connsiteX1" fmla="*/ 1788559 w 1788559"/>
                <a:gd name="connsiteY1" fmla="*/ 0 h 329325"/>
                <a:gd name="connsiteX2" fmla="*/ 1788559 w 1788559"/>
                <a:gd name="connsiteY2" fmla="*/ 329325 h 329325"/>
                <a:gd name="connsiteX3" fmla="*/ 0 w 1788559"/>
                <a:gd name="connsiteY3" fmla="*/ 329325 h 329325"/>
                <a:gd name="connsiteX4" fmla="*/ 0 w 1788559"/>
                <a:gd name="connsiteY4" fmla="*/ 0 h 32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59" h="329325">
                  <a:moveTo>
                    <a:pt x="0" y="0"/>
                  </a:moveTo>
                  <a:lnTo>
                    <a:pt x="1788559" y="0"/>
                  </a:lnTo>
                  <a:lnTo>
                    <a:pt x="1788559" y="329325"/>
                  </a:lnTo>
                  <a:lnTo>
                    <a:pt x="0" y="3293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S_tradnl" sz="1200" b="0" kern="1200" dirty="0">
                  <a:latin typeface="Arial" charset="0"/>
                  <a:ea typeface="Arial" charset="0"/>
                  <a:cs typeface="Arial" charset="0"/>
                </a:rPr>
                <a:t>Analizar conceptos, bases teóricas y el problema planteado</a:t>
              </a:r>
            </a:p>
          </p:txBody>
        </p:sp>
      </p:grpSp>
      <p:sp>
        <p:nvSpPr>
          <p:cNvPr id="10" name="Abrir llave 9"/>
          <p:cNvSpPr/>
          <p:nvPr/>
        </p:nvSpPr>
        <p:spPr>
          <a:xfrm>
            <a:off x="5754107" y="2142979"/>
            <a:ext cx="317818" cy="3086221"/>
          </a:xfrm>
          <a:prstGeom prst="leftBrace">
            <a:avLst/>
          </a:pr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cxnSp>
        <p:nvCxnSpPr>
          <p:cNvPr id="12" name="Conector recto de flecha 11"/>
          <p:cNvCxnSpPr/>
          <p:nvPr/>
        </p:nvCxnSpPr>
        <p:spPr>
          <a:xfrm flipV="1">
            <a:off x="3867779" y="1391745"/>
            <a:ext cx="0" cy="494683"/>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p:nvPr/>
        </p:nvCxnSpPr>
        <p:spPr>
          <a:xfrm rot="16200000" flipV="1">
            <a:off x="782694" y="3151379"/>
            <a:ext cx="418309" cy="409012"/>
          </a:xfrm>
          <a:prstGeom prst="bentConnector3">
            <a:avLst>
              <a:gd name="adj1" fmla="val 50000"/>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4419723" y="5317226"/>
            <a:ext cx="3404469" cy="834588"/>
            <a:chOff x="827114" y="4313051"/>
            <a:chExt cx="3162065" cy="988145"/>
          </a:xfrm>
          <a:solidFill>
            <a:schemeClr val="accent5">
              <a:lumMod val="20000"/>
              <a:lumOff val="80000"/>
            </a:schemeClr>
          </a:solidFill>
          <a:scene3d>
            <a:camera prst="orthographicFront"/>
            <a:lightRig rig="chilly" dir="t"/>
          </a:scene3d>
        </p:grpSpPr>
        <p:sp>
          <p:nvSpPr>
            <p:cNvPr id="15" name="Rectángulo 14"/>
            <p:cNvSpPr/>
            <p:nvPr/>
          </p:nvSpPr>
          <p:spPr>
            <a:xfrm>
              <a:off x="827114" y="4313051"/>
              <a:ext cx="3162065" cy="988145"/>
            </a:xfrm>
            <a:prstGeom prst="rect">
              <a:avLst/>
            </a:prstGeom>
            <a:grpFill/>
            <a:sp3d prstMaterial="dkEdge">
              <a:bevelT w="127000" h="25400"/>
            </a:sp3d>
          </p:spPr>
          <p:style>
            <a:lnRef idx="1">
              <a:schemeClr val="dk2">
                <a:hueOff val="0"/>
                <a:satOff val="0"/>
                <a:lumOff val="0"/>
                <a:alphaOff val="0"/>
              </a:schemeClr>
            </a:lnRef>
            <a:fillRef idx="1">
              <a:schemeClr val="dk2">
                <a:alpha val="40000"/>
                <a:tint val="40000"/>
                <a:hueOff val="0"/>
                <a:satOff val="0"/>
                <a:lumOff val="0"/>
                <a:alphaOff val="0"/>
              </a:schemeClr>
            </a:fillRef>
            <a:effectRef idx="0">
              <a:schemeClr val="dk2">
                <a:alpha val="40000"/>
                <a:tint val="40000"/>
                <a:hueOff val="0"/>
                <a:satOff val="0"/>
                <a:lumOff val="0"/>
                <a:alphaOff val="0"/>
              </a:schemeClr>
            </a:effectRef>
            <a:fontRef idx="minor">
              <a:schemeClr val="dk2">
                <a:hueOff val="0"/>
                <a:satOff val="0"/>
                <a:lumOff val="0"/>
                <a:alphaOff val="0"/>
              </a:schemeClr>
            </a:fontRef>
          </p:style>
        </p:sp>
        <p:sp>
          <p:nvSpPr>
            <p:cNvPr id="16" name="CuadroTexto 15"/>
            <p:cNvSpPr txBox="1"/>
            <p:nvPr/>
          </p:nvSpPr>
          <p:spPr>
            <a:xfrm>
              <a:off x="827114" y="4313051"/>
              <a:ext cx="3162065" cy="988145"/>
            </a:xfrm>
            <a:prstGeom prst="rect">
              <a:avLst/>
            </a:prstGeom>
            <a:grp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69304" tIns="45720" rIns="45720" bIns="45720" numCol="1" spcCol="1270" anchor="t" anchorCtr="0">
              <a:noAutofit/>
            </a:bodyPr>
            <a:lstStyle/>
            <a:p>
              <a:pPr lvl="0" algn="l" defTabSz="533400">
                <a:lnSpc>
                  <a:spcPct val="90000"/>
                </a:lnSpc>
                <a:spcBef>
                  <a:spcPct val="0"/>
                </a:spcBef>
                <a:spcAft>
                  <a:spcPct val="35000"/>
                </a:spcAft>
              </a:pPr>
              <a:r>
                <a:rPr lang="es-EC" sz="1200" b="0" kern="1200" dirty="0">
                  <a:latin typeface="+mn-lt"/>
                </a:rPr>
                <a:t> </a:t>
              </a:r>
              <a:endParaRPr lang="en-US" sz="1200" b="0" kern="1200" dirty="0">
                <a:latin typeface="+mn-lt"/>
              </a:endParaRPr>
            </a:p>
            <a:p>
              <a:pPr marL="114300" lvl="1" indent="-114300" algn="l" defTabSz="533400" rtl="0">
                <a:lnSpc>
                  <a:spcPct val="90000"/>
                </a:lnSpc>
                <a:spcBef>
                  <a:spcPct val="0"/>
                </a:spcBef>
                <a:spcAft>
                  <a:spcPct val="15000"/>
                </a:spcAft>
                <a:buChar char="••"/>
              </a:pPr>
              <a:r>
                <a:rPr lang="es-EC" sz="1200" b="1" kern="1200" dirty="0">
                  <a:latin typeface="+mn-lt"/>
                </a:rPr>
                <a:t>Técnica</a:t>
              </a:r>
              <a:r>
                <a:rPr lang="es-EC" sz="1200" b="0" kern="1200" dirty="0">
                  <a:latin typeface="+mn-lt"/>
                </a:rPr>
                <a:t>: Encuesta</a:t>
              </a:r>
              <a:endParaRPr lang="en-US" sz="1200" b="0" kern="1200" dirty="0">
                <a:latin typeface="+mn-lt"/>
              </a:endParaRPr>
            </a:p>
            <a:p>
              <a:pPr marL="228600" lvl="2" indent="-114300" algn="l" defTabSz="533400" rtl="0">
                <a:lnSpc>
                  <a:spcPct val="90000"/>
                </a:lnSpc>
                <a:spcBef>
                  <a:spcPct val="0"/>
                </a:spcBef>
                <a:spcAft>
                  <a:spcPct val="15000"/>
                </a:spcAft>
                <a:buChar char="••"/>
              </a:pPr>
              <a:r>
                <a:rPr lang="es-EC" sz="1200" b="1" kern="1200" dirty="0">
                  <a:latin typeface="+mn-lt"/>
                </a:rPr>
                <a:t>Instrumento</a:t>
              </a:r>
              <a:r>
                <a:rPr lang="es-EC" sz="1200" b="0" kern="1200" dirty="0">
                  <a:latin typeface="+mn-lt"/>
                </a:rPr>
                <a:t>: </a:t>
              </a:r>
              <a:r>
                <a:rPr lang="es" sz="1200" b="0" i="1" kern="1200" dirty="0">
                  <a:latin typeface="+mn-lt"/>
                </a:rPr>
                <a:t>Cuestionario (fines cuantitativos y cualitativos)</a:t>
              </a:r>
            </a:p>
          </p:txBody>
        </p:sp>
      </p:grpSp>
      <p:sp>
        <p:nvSpPr>
          <p:cNvPr id="17" name="Rectángulo 16"/>
          <p:cNvSpPr/>
          <p:nvPr/>
        </p:nvSpPr>
        <p:spPr>
          <a:xfrm>
            <a:off x="4299827" y="4716461"/>
            <a:ext cx="691701" cy="1037552"/>
          </a:xfrm>
          <a:prstGeom prst="rect">
            <a:avLst/>
          </a:prstGeom>
          <a:blipFill rotWithShape="1">
            <a:blip r:embed="rId18"/>
            <a:stretch>
              <a:fillRect/>
            </a:stretch>
          </a:blipFill>
          <a:scene3d>
            <a:camera prst="orthographicFront"/>
            <a:lightRig rig="chilly" dir="t"/>
          </a:scene3d>
          <a:sp3d z="12700" extrusionH="12700" prstMaterial="translucentPowder">
            <a:bevelT w="25400" h="6350" prst="softRound"/>
            <a:bevelB w="0" h="0" prst="convex"/>
          </a:sp3d>
        </p:spPr>
        <p:style>
          <a:lnRef idx="0">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aphicFrame>
        <p:nvGraphicFramePr>
          <p:cNvPr id="20" name="Marcador de contenido 3"/>
          <p:cNvGraphicFramePr>
            <a:graphicFrameLocks/>
          </p:cNvGraphicFramePr>
          <p:nvPr>
            <p:extLst>
              <p:ext uri="{D42A27DB-BD31-4B8C-83A1-F6EECF244321}">
                <p14:modId xmlns:p14="http://schemas.microsoft.com/office/powerpoint/2010/main" val="1684854635"/>
              </p:ext>
            </p:extLst>
          </p:nvPr>
        </p:nvGraphicFramePr>
        <p:xfrm>
          <a:off x="5469109" y="740965"/>
          <a:ext cx="8352928" cy="220485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mc:AlternateContent xmlns:mc="http://schemas.openxmlformats.org/markup-compatibility/2006" xmlns:a14="http://schemas.microsoft.com/office/drawing/2010/main">
        <mc:Choice Requires="a14">
          <p:sp>
            <p:nvSpPr>
              <p:cNvPr id="23" name="Rectángulo 22"/>
              <p:cNvSpPr/>
              <p:nvPr/>
            </p:nvSpPr>
            <p:spPr>
              <a:xfrm>
                <a:off x="8720424" y="2848621"/>
                <a:ext cx="2664296" cy="5608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𝑛</m:t>
                      </m:r>
                      <m:r>
                        <a:rPr lang="es-EC" sz="1400" i="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𝑁</m:t>
                          </m:r>
                          <m:r>
                            <a:rPr lang="es-EC" sz="1400" i="0">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𝑍</m:t>
                              </m:r>
                            </m:e>
                            <m:sup>
                              <m:r>
                                <a:rPr lang="es-EC" sz="1400" i="0">
                                  <a:latin typeface="Cambria Math" panose="02040503050406030204" pitchFamily="18" charset="0"/>
                                </a:rPr>
                                <m:t>2</m:t>
                              </m:r>
                            </m:sup>
                          </m:sSup>
                          <m:r>
                            <a:rPr lang="es-EC" sz="1400" i="0">
                              <a:latin typeface="Cambria Math" panose="02040503050406030204" pitchFamily="18" charset="0"/>
                            </a:rPr>
                            <m:t>∗</m:t>
                          </m:r>
                          <m:r>
                            <a:rPr lang="es-EC" sz="1400" i="1">
                              <a:latin typeface="Cambria Math" panose="02040503050406030204" pitchFamily="18" charset="0"/>
                            </a:rPr>
                            <m:t>𝑝</m:t>
                          </m:r>
                          <m:r>
                            <a:rPr lang="es-EC" sz="1400" i="0">
                              <a:latin typeface="Cambria Math" panose="02040503050406030204" pitchFamily="18" charset="0"/>
                            </a:rPr>
                            <m:t>∗</m:t>
                          </m:r>
                          <m:r>
                            <a:rPr lang="es-EC" sz="1400" i="1">
                              <a:latin typeface="Cambria Math" panose="02040503050406030204" pitchFamily="18" charset="0"/>
                            </a:rPr>
                            <m:t>𝑞</m:t>
                          </m:r>
                        </m:num>
                        <m:den>
                          <m:sSup>
                            <m:sSupPr>
                              <m:ctrlPr>
                                <a:rPr lang="es-EC" sz="1400" i="1">
                                  <a:latin typeface="Cambria Math" panose="02040503050406030204" pitchFamily="18" charset="0"/>
                                </a:rPr>
                              </m:ctrlPr>
                            </m:sSupPr>
                            <m:e>
                              <m:r>
                                <a:rPr lang="es-EC" sz="1400" i="1">
                                  <a:latin typeface="Cambria Math" panose="02040503050406030204" pitchFamily="18" charset="0"/>
                                </a:rPr>
                                <m:t>𝑒</m:t>
                              </m:r>
                            </m:e>
                            <m:sup>
                              <m:r>
                                <a:rPr lang="es-EC" sz="1400" i="0">
                                  <a:latin typeface="Cambria Math" panose="02040503050406030204" pitchFamily="18" charset="0"/>
                                </a:rPr>
                                <m:t>2</m:t>
                              </m:r>
                            </m:sup>
                          </m:sSup>
                          <m:d>
                            <m:dPr>
                              <m:ctrlPr>
                                <a:rPr lang="es-EC" sz="1400" i="1">
                                  <a:latin typeface="Cambria Math" panose="02040503050406030204" pitchFamily="18" charset="0"/>
                                </a:rPr>
                              </m:ctrlPr>
                            </m:dPr>
                            <m:e>
                              <m:r>
                                <a:rPr lang="es-EC" sz="1400" i="1">
                                  <a:latin typeface="Cambria Math" panose="02040503050406030204" pitchFamily="18" charset="0"/>
                                </a:rPr>
                                <m:t>𝑁</m:t>
                              </m:r>
                              <m:r>
                                <a:rPr lang="es-EC" sz="1400" i="0">
                                  <a:latin typeface="Cambria Math" panose="02040503050406030204" pitchFamily="18" charset="0"/>
                                </a:rPr>
                                <m:t>−1</m:t>
                              </m:r>
                            </m:e>
                          </m:d>
                          <m:r>
                            <a:rPr lang="es-EC" sz="1400" i="0">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𝑍</m:t>
                              </m:r>
                            </m:e>
                            <m:sup>
                              <m:r>
                                <a:rPr lang="es-EC" sz="1400" i="0">
                                  <a:latin typeface="Cambria Math" panose="02040503050406030204" pitchFamily="18" charset="0"/>
                                </a:rPr>
                                <m:t>2</m:t>
                              </m:r>
                            </m:sup>
                          </m:sSup>
                          <m:r>
                            <a:rPr lang="es-EC" sz="1400" i="0">
                              <a:latin typeface="Cambria Math" panose="02040503050406030204" pitchFamily="18" charset="0"/>
                            </a:rPr>
                            <m:t>∗ </m:t>
                          </m:r>
                          <m:r>
                            <a:rPr lang="es-EC" sz="1400" i="1">
                              <a:latin typeface="Cambria Math" panose="02040503050406030204" pitchFamily="18" charset="0"/>
                            </a:rPr>
                            <m:t>𝑝</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   </m:t>
                          </m:r>
                        </m:den>
                      </m:f>
                    </m:oMath>
                  </m:oMathPara>
                </a14:m>
                <a:endParaRPr lang="es-EC" sz="1400" dirty="0"/>
              </a:p>
            </p:txBody>
          </p:sp>
        </mc:Choice>
        <mc:Fallback xmlns="">
          <p:sp>
            <p:nvSpPr>
              <p:cNvPr id="23" name="Rectángulo 22"/>
              <p:cNvSpPr>
                <a:spLocks noRot="1" noChangeAspect="1" noMove="1" noResize="1" noEditPoints="1" noAdjustHandles="1" noChangeArrowheads="1" noChangeShapeType="1" noTextEdit="1"/>
              </p:cNvSpPr>
              <p:nvPr/>
            </p:nvSpPr>
            <p:spPr>
              <a:xfrm>
                <a:off x="8720424" y="2848621"/>
                <a:ext cx="2664296" cy="560859"/>
              </a:xfrm>
              <a:prstGeom prst="rect">
                <a:avLst/>
              </a:prstGeom>
              <a:blipFill>
                <a:blip r:embed="rId34"/>
                <a:stretch>
                  <a:fillRect/>
                </a:stretch>
              </a:blipFill>
            </p:spPr>
            <p:txBody>
              <a:bodyPr/>
              <a:lstStyle/>
              <a:p>
                <a:r>
                  <a:rPr lang="es-EC">
                    <a:noFill/>
                  </a:rPr>
                  <a:t> </a:t>
                </a:r>
              </a:p>
            </p:txBody>
          </p:sp>
        </mc:Fallback>
      </mc:AlternateContent>
      <p:pic>
        <p:nvPicPr>
          <p:cNvPr id="25" name="Picture 2" descr="Se unen organizaciones empresariales para crear una Alianza por la  Digitalización de las #Pymes comerciales – Directorio de Emprendedoras"/>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0" b="100000" l="0" r="100000">
                        <a14:foregroundMark x1="5775" y1="55991" x2="5775" y2="55991"/>
                        <a14:foregroundMark x1="31549" y1="87558" x2="31549" y2="87558"/>
                        <a14:foregroundMark x1="37887" y1="87558" x2="37887" y2="87558"/>
                        <a14:foregroundMark x1="42958" y1="88479" x2="42958" y2="88479"/>
                        <a14:foregroundMark x1="50423" y1="87558" x2="50423" y2="87558"/>
                        <a14:foregroundMark x1="59155" y1="86636" x2="59155" y2="86636"/>
                        <a14:foregroundMark x1="92254" y1="39862" x2="92254" y2="39862"/>
                        <a14:foregroundMark x1="69437" y1="70737" x2="69437" y2="70737"/>
                        <a14:foregroundMark x1="5352" y1="69816" x2="5352" y2="69816"/>
                        <a14:foregroundMark x1="7183" y1="77650" x2="7183" y2="77650"/>
                      </a14:backgroundRemoval>
                    </a14:imgEffect>
                  </a14:imgLayer>
                </a14:imgProps>
              </a:ext>
              <a:ext uri="{28A0092B-C50C-407E-A947-70E740481C1C}">
                <a14:useLocalDpi xmlns:a14="http://schemas.microsoft.com/office/drawing/2010/main" val="0"/>
              </a:ext>
            </a:extLst>
          </a:blip>
          <a:srcRect b="22486"/>
          <a:stretch/>
        </p:blipFill>
        <p:spPr bwMode="auto">
          <a:xfrm>
            <a:off x="894843" y="4769984"/>
            <a:ext cx="1659479" cy="786289"/>
          </a:xfrm>
          <a:prstGeom prst="rect">
            <a:avLst/>
          </a:prstGeom>
          <a:noFill/>
          <a:extLst>
            <a:ext uri="{909E8E84-426E-40DD-AFC4-6F175D3DCCD1}">
              <a14:hiddenFill xmlns:a14="http://schemas.microsoft.com/office/drawing/2010/main">
                <a:solidFill>
                  <a:srgbClr val="FFFFFF"/>
                </a:solidFill>
              </a14:hiddenFill>
            </a:ext>
          </a:extLst>
        </p:spPr>
      </p:pic>
      <p:sp>
        <p:nvSpPr>
          <p:cNvPr id="26" name="Título 1"/>
          <p:cNvSpPr txBox="1">
            <a:spLocks/>
          </p:cNvSpPr>
          <p:nvPr/>
        </p:nvSpPr>
        <p:spPr>
          <a:xfrm>
            <a:off x="7594118" y="140077"/>
            <a:ext cx="3140824" cy="6137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8. METODOLOGÍA</a:t>
            </a:r>
            <a:endParaRPr lang="es-EC" sz="2400" b="1" i="1" dirty="0">
              <a:effectLst>
                <a:outerShdw blurRad="38100" dist="38100" dir="2700000" algn="tl">
                  <a:srgbClr val="C0C0C0"/>
                </a:outerShdw>
              </a:effectLst>
              <a:latin typeface="+mn-lt"/>
              <a:ea typeface="+mn-ea"/>
              <a:cs typeface="+mn-cs"/>
            </a:endParaRPr>
          </a:p>
        </p:txBody>
      </p:sp>
      <mc:AlternateContent xmlns:mc="http://schemas.openxmlformats.org/markup-compatibility/2006" xmlns:a14="http://schemas.microsoft.com/office/drawing/2010/main">
        <mc:Choice Requires="a14">
          <p:sp>
            <p:nvSpPr>
              <p:cNvPr id="18" name="Rectángulo 17"/>
              <p:cNvSpPr/>
              <p:nvPr/>
            </p:nvSpPr>
            <p:spPr>
              <a:xfrm>
                <a:off x="8544272" y="3446149"/>
                <a:ext cx="3169842" cy="462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𝑛</m:t>
                      </m:r>
                      <m:r>
                        <a:rPr lang="es-EC" sz="1100" i="0">
                          <a:latin typeface="Cambria Math" panose="02040503050406030204" pitchFamily="18" charset="0"/>
                        </a:rPr>
                        <m:t>=</m:t>
                      </m:r>
                      <m:f>
                        <m:fPr>
                          <m:ctrlPr>
                            <a:rPr lang="es-EC" sz="1100" i="1">
                              <a:latin typeface="Cambria Math" panose="02040503050406030204" pitchFamily="18" charset="0"/>
                            </a:rPr>
                          </m:ctrlPr>
                        </m:fPr>
                        <m:num>
                          <m:d>
                            <m:dPr>
                              <m:ctrlPr>
                                <a:rPr lang="es-EC" sz="1100" i="1">
                                  <a:latin typeface="Cambria Math" panose="02040503050406030204" pitchFamily="18" charset="0"/>
                                </a:rPr>
                              </m:ctrlPr>
                            </m:dPr>
                            <m:e>
                              <m:r>
                                <a:rPr lang="es-EC" sz="1100" i="0">
                                  <a:latin typeface="Cambria Math" panose="02040503050406030204" pitchFamily="18" charset="0"/>
                                </a:rPr>
                                <m:t>2144)∗</m:t>
                              </m:r>
                              <m:sSup>
                                <m:sSupPr>
                                  <m:ctrlPr>
                                    <a:rPr lang="es-EC" sz="1100" i="1">
                                      <a:latin typeface="Cambria Math" panose="02040503050406030204" pitchFamily="18" charset="0"/>
                                    </a:rPr>
                                  </m:ctrlPr>
                                </m:sSupPr>
                                <m:e>
                                  <m:d>
                                    <m:dPr>
                                      <m:ctrlPr>
                                        <a:rPr lang="es-EC" sz="1100" i="1">
                                          <a:latin typeface="Cambria Math" panose="02040503050406030204" pitchFamily="18" charset="0"/>
                                        </a:rPr>
                                      </m:ctrlPr>
                                    </m:dPr>
                                    <m:e>
                                      <m:r>
                                        <a:rPr lang="es-EC" sz="1100" i="0">
                                          <a:latin typeface="Cambria Math" panose="02040503050406030204" pitchFamily="18" charset="0"/>
                                        </a:rPr>
                                        <m:t>1,15</m:t>
                                      </m:r>
                                    </m:e>
                                  </m:d>
                                </m:e>
                                <m:sup>
                                  <m:r>
                                    <a:rPr lang="es-EC" sz="1100" i="0">
                                      <a:latin typeface="Cambria Math" panose="02040503050406030204" pitchFamily="18" charset="0"/>
                                    </a:rPr>
                                    <m:t>2</m:t>
                                  </m:r>
                                </m:sup>
                              </m:sSup>
                              <m:r>
                                <a:rPr lang="es-EC" sz="1100" i="0">
                                  <a:latin typeface="Cambria Math" panose="02040503050406030204" pitchFamily="18" charset="0"/>
                                </a:rPr>
                                <m:t>∗(0,50)∗(0,50</m:t>
                              </m:r>
                            </m:e>
                          </m:d>
                        </m:num>
                        <m:den>
                          <m:sSup>
                            <m:sSupPr>
                              <m:ctrlPr>
                                <a:rPr lang="es-EC" sz="1100" i="1">
                                  <a:latin typeface="Cambria Math" panose="02040503050406030204" pitchFamily="18" charset="0"/>
                                </a:rPr>
                              </m:ctrlPr>
                            </m:sSupPr>
                            <m:e>
                              <m:r>
                                <a:rPr lang="es-EC" sz="1100" i="0">
                                  <a:latin typeface="Cambria Math" panose="02040503050406030204" pitchFamily="18" charset="0"/>
                                </a:rPr>
                                <m:t>0,10</m:t>
                              </m:r>
                            </m:e>
                            <m:sup>
                              <m:r>
                                <a:rPr lang="es-EC" sz="1100" i="0">
                                  <a:latin typeface="Cambria Math" panose="02040503050406030204" pitchFamily="18" charset="0"/>
                                </a:rPr>
                                <m:t>2</m:t>
                              </m:r>
                            </m:sup>
                          </m:sSup>
                          <m:d>
                            <m:dPr>
                              <m:ctrlPr>
                                <a:rPr lang="es-EC" sz="1100" i="1">
                                  <a:latin typeface="Cambria Math" panose="02040503050406030204" pitchFamily="18" charset="0"/>
                                </a:rPr>
                              </m:ctrlPr>
                            </m:dPr>
                            <m:e>
                              <m:r>
                                <a:rPr lang="es-EC" sz="1100" i="0">
                                  <a:latin typeface="Cambria Math" panose="02040503050406030204" pitchFamily="18" charset="0"/>
                                </a:rPr>
                                <m:t>2144−1</m:t>
                              </m:r>
                            </m:e>
                          </m:d>
                          <m:r>
                            <a:rPr lang="es-EC" sz="1100" i="0">
                              <a:latin typeface="Cambria Math" panose="02040503050406030204" pitchFamily="18" charset="0"/>
                            </a:rPr>
                            <m:t>+</m:t>
                          </m:r>
                          <m:sSup>
                            <m:sSupPr>
                              <m:ctrlPr>
                                <a:rPr lang="es-EC" sz="1100" i="1">
                                  <a:latin typeface="Cambria Math" panose="02040503050406030204" pitchFamily="18" charset="0"/>
                                </a:rPr>
                              </m:ctrlPr>
                            </m:sSupPr>
                            <m:e>
                              <m:d>
                                <m:dPr>
                                  <m:ctrlPr>
                                    <a:rPr lang="es-EC" sz="1100" i="1">
                                      <a:latin typeface="Cambria Math" panose="02040503050406030204" pitchFamily="18" charset="0"/>
                                    </a:rPr>
                                  </m:ctrlPr>
                                </m:dPr>
                                <m:e>
                                  <m:r>
                                    <a:rPr lang="es-EC" sz="1100" i="0">
                                      <a:latin typeface="Cambria Math" panose="02040503050406030204" pitchFamily="18" charset="0"/>
                                    </a:rPr>
                                    <m:t>1,15</m:t>
                                  </m:r>
                                </m:e>
                              </m:d>
                            </m:e>
                            <m:sup>
                              <m:r>
                                <a:rPr lang="es-EC" sz="1100" i="0">
                                  <a:latin typeface="Cambria Math" panose="02040503050406030204" pitchFamily="18" charset="0"/>
                                </a:rPr>
                                <m:t>2</m:t>
                              </m:r>
                            </m:sup>
                          </m:sSup>
                          <m:r>
                            <a:rPr lang="es-EC" sz="1100" i="0">
                              <a:latin typeface="Cambria Math" panose="02040503050406030204" pitchFamily="18" charset="0"/>
                            </a:rPr>
                            <m:t>∗(0,50)∗(0,50) </m:t>
                          </m:r>
                        </m:den>
                      </m:f>
                    </m:oMath>
                  </m:oMathPara>
                </a14:m>
                <a:endParaRPr lang="es-EC" sz="1100" dirty="0"/>
              </a:p>
            </p:txBody>
          </p:sp>
        </mc:Choice>
        <mc:Fallback xmlns="">
          <p:sp>
            <p:nvSpPr>
              <p:cNvPr id="18" name="Rectángulo 17"/>
              <p:cNvSpPr>
                <a:spLocks noRot="1" noChangeAspect="1" noMove="1" noResize="1" noEditPoints="1" noAdjustHandles="1" noChangeArrowheads="1" noChangeShapeType="1" noTextEdit="1"/>
              </p:cNvSpPr>
              <p:nvPr/>
            </p:nvSpPr>
            <p:spPr>
              <a:xfrm>
                <a:off x="8544272" y="3446149"/>
                <a:ext cx="3169842" cy="462114"/>
              </a:xfrm>
              <a:prstGeom prst="rect">
                <a:avLst/>
              </a:prstGeom>
              <a:blipFill>
                <a:blip r:embed="rId37"/>
                <a:stretch>
                  <a:fillRect b="-394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9048643" y="3944932"/>
                <a:ext cx="200785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_tradnl" sz="1200" b="1" i="1" smtClean="0">
                          <a:latin typeface="Cambria Math" charset="0"/>
                        </a:rPr>
                        <m:t>𝒏</m:t>
                      </m:r>
                      <m:r>
                        <a:rPr lang="es-ES_tradnl" sz="1200">
                          <a:latin typeface="Cambria Math" charset="0"/>
                        </a:rPr>
                        <m:t>=</m:t>
                      </m:r>
                      <m:r>
                        <a:rPr lang="es-EC" sz="1200" b="0" i="0" smtClean="0">
                          <a:latin typeface="Cambria Math" panose="02040503050406030204" pitchFamily="18" charset="0"/>
                        </a:rPr>
                        <m:t>33 </m:t>
                      </m:r>
                      <m:r>
                        <m:rPr>
                          <m:sty m:val="p"/>
                        </m:rPr>
                        <a:rPr lang="es-EC" sz="1200" b="0" i="0" smtClean="0">
                          <a:latin typeface="Cambria Math" panose="02040503050406030204" pitchFamily="18" charset="0"/>
                        </a:rPr>
                        <m:t>Gerentes</m:t>
                      </m:r>
                      <m:r>
                        <a:rPr lang="es-EC" sz="1200" b="0" i="0" smtClean="0">
                          <a:latin typeface="Cambria Math" panose="02040503050406030204" pitchFamily="18" charset="0"/>
                        </a:rPr>
                        <m:t> </m:t>
                      </m:r>
                      <m:r>
                        <m:rPr>
                          <m:sty m:val="p"/>
                        </m:rPr>
                        <a:rPr lang="es-EC" sz="1200" b="0" i="0" smtClean="0">
                          <a:latin typeface="Cambria Math" panose="02040503050406030204" pitchFamily="18" charset="0"/>
                        </a:rPr>
                        <m:t>Generales</m:t>
                      </m:r>
                    </m:oMath>
                  </m:oMathPara>
                </a14:m>
                <a:endParaRPr lang="es-ES_tradnl" sz="1200" dirty="0"/>
              </a:p>
            </p:txBody>
          </p:sp>
        </mc:Choice>
        <mc:Fallback xmlns="">
          <p:sp>
            <p:nvSpPr>
              <p:cNvPr id="27" name="Rectángulo 26"/>
              <p:cNvSpPr>
                <a:spLocks noRot="1" noChangeAspect="1" noMove="1" noResize="1" noEditPoints="1" noAdjustHandles="1" noChangeArrowheads="1" noChangeShapeType="1" noTextEdit="1"/>
              </p:cNvSpPr>
              <p:nvPr/>
            </p:nvSpPr>
            <p:spPr>
              <a:xfrm>
                <a:off x="9048643" y="3944932"/>
                <a:ext cx="2007857" cy="276999"/>
              </a:xfrm>
              <a:prstGeom prst="rect">
                <a:avLst/>
              </a:prstGeom>
              <a:blipFill>
                <a:blip r:embed="rId38"/>
                <a:stretch>
                  <a:fillRect/>
                </a:stretch>
              </a:blipFill>
            </p:spPr>
            <p:txBody>
              <a:bodyPr/>
              <a:lstStyle/>
              <a:p>
                <a:r>
                  <a:rPr lang="es-EC">
                    <a:noFill/>
                  </a:rPr>
                  <a:t> </a:t>
                </a:r>
              </a:p>
            </p:txBody>
          </p:sp>
        </mc:Fallback>
      </mc:AlternateContent>
      <p:sp>
        <p:nvSpPr>
          <p:cNvPr id="28" name="Rectángulo redondeado 27"/>
          <p:cNvSpPr/>
          <p:nvPr/>
        </p:nvSpPr>
        <p:spPr>
          <a:xfrm>
            <a:off x="9025259" y="4266399"/>
            <a:ext cx="2841600" cy="450062"/>
          </a:xfrm>
          <a:prstGeom prst="round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200" dirty="0"/>
              <a:t>Estratificado probabilístico proporcional</a:t>
            </a:r>
            <a:endParaRPr lang="es-ES_tradnl" sz="1000" dirty="0">
              <a:latin typeface="Arial" charset="0"/>
              <a:ea typeface="Arial" charset="0"/>
              <a:cs typeface="Arial" charset="0"/>
            </a:endParaRPr>
          </a:p>
        </p:txBody>
      </p:sp>
      <p:sp>
        <p:nvSpPr>
          <p:cNvPr id="24" name="Rectángulo 23"/>
          <p:cNvSpPr/>
          <p:nvPr/>
        </p:nvSpPr>
        <p:spPr>
          <a:xfrm>
            <a:off x="1693409" y="2939427"/>
            <a:ext cx="1125864" cy="2073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ángulo 1"/>
          <p:cNvSpPr/>
          <p:nvPr/>
        </p:nvSpPr>
        <p:spPr>
          <a:xfrm>
            <a:off x="1685303" y="1826951"/>
            <a:ext cx="1551558" cy="400110"/>
          </a:xfrm>
          <a:prstGeom prst="rect">
            <a:avLst/>
          </a:prstGeom>
        </p:spPr>
        <p:txBody>
          <a:bodyPr wrap="square">
            <a:spAutoFit/>
          </a:bodyPr>
          <a:lstStyle/>
          <a:p>
            <a:r>
              <a:rPr lang="es-MX" sz="1000" dirty="0"/>
              <a:t>Tema que no ha sido estudiado antes</a:t>
            </a:r>
            <a:endParaRPr lang="es-EC" sz="1000" dirty="0"/>
          </a:p>
        </p:txBody>
      </p:sp>
      <p:sp>
        <p:nvSpPr>
          <p:cNvPr id="3" name="Rectángulo 2"/>
          <p:cNvSpPr/>
          <p:nvPr/>
        </p:nvSpPr>
        <p:spPr>
          <a:xfrm>
            <a:off x="1668148" y="2331752"/>
            <a:ext cx="1240145" cy="415498"/>
          </a:xfrm>
          <a:prstGeom prst="rect">
            <a:avLst/>
          </a:prstGeom>
        </p:spPr>
        <p:txBody>
          <a:bodyPr wrap="square">
            <a:spAutoFit/>
          </a:bodyPr>
          <a:lstStyle/>
          <a:p>
            <a:pPr lvl="0"/>
            <a:r>
              <a:rPr lang="es-ES" sz="1050" dirty="0">
                <a:solidFill>
                  <a:srgbClr val="000000"/>
                </a:solidFill>
                <a:latin typeface="Arial" panose="020B0604020202020204" pitchFamily="34" charset="0"/>
                <a:ea typeface="Times New Roman" panose="02020603050405020304" pitchFamily="18" charset="0"/>
              </a:rPr>
              <a:t>Describir características</a:t>
            </a:r>
          </a:p>
        </p:txBody>
      </p:sp>
      <p:sp>
        <p:nvSpPr>
          <p:cNvPr id="7" name="Rectángulo 6"/>
          <p:cNvSpPr/>
          <p:nvPr/>
        </p:nvSpPr>
        <p:spPr>
          <a:xfrm>
            <a:off x="1693543" y="2812132"/>
            <a:ext cx="1327608" cy="253916"/>
          </a:xfrm>
          <a:prstGeom prst="rect">
            <a:avLst/>
          </a:prstGeom>
        </p:spPr>
        <p:txBody>
          <a:bodyPr wrap="none">
            <a:spAutoFit/>
          </a:bodyPr>
          <a:lstStyle/>
          <a:p>
            <a:r>
              <a:rPr lang="es-ES" sz="1050" dirty="0">
                <a:solidFill>
                  <a:srgbClr val="000000"/>
                </a:solidFill>
                <a:latin typeface="Arial" panose="020B0604020202020204" pitchFamily="34" charset="0"/>
                <a:ea typeface="Times New Roman" panose="02020603050405020304" pitchFamily="18" charset="0"/>
              </a:rPr>
              <a:t>nivel de asociación</a:t>
            </a:r>
            <a:endParaRPr lang="es-EC" sz="1050" dirty="0">
              <a:solidFill>
                <a:srgbClr val="000000"/>
              </a:solidFill>
              <a:latin typeface="Arial" panose="020B0604020202020204" pitchFamily="34" charset="0"/>
              <a:ea typeface="Times New Roman" panose="02020603050405020304" pitchFamily="18" charset="0"/>
            </a:endParaRPr>
          </a:p>
        </p:txBody>
      </p:sp>
      <p:sp>
        <p:nvSpPr>
          <p:cNvPr id="31" name="Estrella de 7 puntas 30"/>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39" action="ppaction://hlinksldjump"/>
              </a:rPr>
              <a:t>CAP 3.</a:t>
            </a:r>
            <a:endParaRPr lang="es-EC" sz="1000" dirty="0"/>
          </a:p>
        </p:txBody>
      </p:sp>
      <p:pic>
        <p:nvPicPr>
          <p:cNvPr id="11" name="Imagen 10"/>
          <p:cNvPicPr>
            <a:picLocks noChangeAspect="1"/>
          </p:cNvPicPr>
          <p:nvPr/>
        </p:nvPicPr>
        <p:blipFill>
          <a:blip r:embed="rId40"/>
          <a:stretch>
            <a:fillRect/>
          </a:stretch>
        </p:blipFill>
        <p:spPr>
          <a:xfrm>
            <a:off x="8859059" y="4869160"/>
            <a:ext cx="3332941" cy="360040"/>
          </a:xfrm>
          <a:prstGeom prst="rect">
            <a:avLst/>
          </a:prstGeom>
        </p:spPr>
      </p:pic>
      <p:pic>
        <p:nvPicPr>
          <p:cNvPr id="13" name="Imagen 12"/>
          <p:cNvPicPr>
            <a:picLocks noChangeAspect="1"/>
          </p:cNvPicPr>
          <p:nvPr/>
        </p:nvPicPr>
        <p:blipFill rotWithShape="1">
          <a:blip r:embed="rId41"/>
          <a:srcRect l="28005" t="76528" r="25264" b="12098"/>
          <a:stretch/>
        </p:blipFill>
        <p:spPr>
          <a:xfrm>
            <a:off x="8895057" y="5301208"/>
            <a:ext cx="3233368" cy="504056"/>
          </a:xfrm>
          <a:prstGeom prst="rect">
            <a:avLst/>
          </a:prstGeom>
        </p:spPr>
      </p:pic>
      <p:sp>
        <p:nvSpPr>
          <p:cNvPr id="5" name="CuadroTexto 4"/>
          <p:cNvSpPr txBox="1"/>
          <p:nvPr/>
        </p:nvSpPr>
        <p:spPr>
          <a:xfrm>
            <a:off x="8895057" y="4994239"/>
            <a:ext cx="1449415" cy="261610"/>
          </a:xfrm>
          <a:prstGeom prst="rect">
            <a:avLst/>
          </a:prstGeom>
          <a:noFill/>
        </p:spPr>
        <p:txBody>
          <a:bodyPr wrap="square" rtlCol="0">
            <a:spAutoFit/>
          </a:bodyPr>
          <a:lstStyle/>
          <a:p>
            <a:r>
              <a:rPr lang="es-EC" sz="1100" dirty="0"/>
              <a:t>Subgrupos-Tamaño</a:t>
            </a:r>
          </a:p>
        </p:txBody>
      </p:sp>
      <p:sp>
        <p:nvSpPr>
          <p:cNvPr id="38" name="CuadroTexto 37"/>
          <p:cNvSpPr txBox="1"/>
          <p:nvPr/>
        </p:nvSpPr>
        <p:spPr>
          <a:xfrm>
            <a:off x="10351251" y="5045821"/>
            <a:ext cx="1033470" cy="230832"/>
          </a:xfrm>
          <a:prstGeom prst="rect">
            <a:avLst/>
          </a:prstGeom>
          <a:noFill/>
        </p:spPr>
        <p:txBody>
          <a:bodyPr wrap="square" rtlCol="0">
            <a:spAutoFit/>
          </a:bodyPr>
          <a:lstStyle/>
          <a:p>
            <a:pPr algn="ctr"/>
            <a:r>
              <a:rPr lang="es-EC" sz="900" dirty="0"/>
              <a:t>645</a:t>
            </a:r>
          </a:p>
        </p:txBody>
      </p:sp>
    </p:spTree>
    <p:extLst>
      <p:ext uri="{BB962C8B-B14F-4D97-AF65-F5344CB8AC3E}">
        <p14:creationId xmlns:p14="http://schemas.microsoft.com/office/powerpoint/2010/main" val="115431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5840" y="83673"/>
            <a:ext cx="6455968" cy="461665"/>
          </a:xfrm>
          <a:prstGeom prst="rect">
            <a:avLst/>
          </a:prstGeom>
        </p:spPr>
        <p:txBody>
          <a:bodyPr wrap="square">
            <a:spAutoFit/>
          </a:bodyPr>
          <a:lstStyle/>
          <a:p>
            <a:pPr algn="r">
              <a:spcBef>
                <a:spcPts val="200"/>
              </a:spcBef>
              <a:spcAft>
                <a:spcPts val="0"/>
              </a:spcAft>
            </a:pPr>
            <a:r>
              <a:rPr lang="es-ES" sz="2400" i="1" dirty="0"/>
              <a:t>Procesamiento para tratamiento y análisis</a:t>
            </a:r>
            <a:endParaRPr lang="es-EC" sz="2400" i="1" dirty="0"/>
          </a:p>
        </p:txBody>
      </p:sp>
      <p:graphicFrame>
        <p:nvGraphicFramePr>
          <p:cNvPr id="3" name="Diagrama 2"/>
          <p:cNvGraphicFramePr/>
          <p:nvPr>
            <p:extLst>
              <p:ext uri="{D42A27DB-BD31-4B8C-83A1-F6EECF244321}">
                <p14:modId xmlns:p14="http://schemas.microsoft.com/office/powerpoint/2010/main" val="3002184289"/>
              </p:ext>
            </p:extLst>
          </p:nvPr>
        </p:nvGraphicFramePr>
        <p:xfrm>
          <a:off x="-1320836" y="692696"/>
          <a:ext cx="10369152" cy="532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7237863" y="1030961"/>
            <a:ext cx="3382048" cy="840696"/>
          </a:xfrm>
          <a:prstGeom prst="rect">
            <a:avLst/>
          </a:prstGeom>
          <a:ln>
            <a:solidFill>
              <a:schemeClr val="accent4"/>
            </a:solidFill>
          </a:ln>
        </p:spPr>
      </p:pic>
      <p:graphicFrame>
        <p:nvGraphicFramePr>
          <p:cNvPr id="5" name="Diagrama 4"/>
          <p:cNvGraphicFramePr/>
          <p:nvPr>
            <p:extLst>
              <p:ext uri="{D42A27DB-BD31-4B8C-83A1-F6EECF244321}">
                <p14:modId xmlns:p14="http://schemas.microsoft.com/office/powerpoint/2010/main" val="1437715878"/>
              </p:ext>
            </p:extLst>
          </p:nvPr>
        </p:nvGraphicFramePr>
        <p:xfrm>
          <a:off x="8111864" y="3493126"/>
          <a:ext cx="3635896" cy="5023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a 5"/>
          <p:cNvGraphicFramePr/>
          <p:nvPr>
            <p:extLst>
              <p:ext uri="{D42A27DB-BD31-4B8C-83A1-F6EECF244321}">
                <p14:modId xmlns:p14="http://schemas.microsoft.com/office/powerpoint/2010/main" val="130641925"/>
              </p:ext>
            </p:extLst>
          </p:nvPr>
        </p:nvGraphicFramePr>
        <p:xfrm>
          <a:off x="8111864" y="4070861"/>
          <a:ext cx="1800560" cy="1008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a 6"/>
          <p:cNvGraphicFramePr/>
          <p:nvPr>
            <p:extLst>
              <p:ext uri="{D42A27DB-BD31-4B8C-83A1-F6EECF244321}">
                <p14:modId xmlns:p14="http://schemas.microsoft.com/office/powerpoint/2010/main" val="2192708362"/>
              </p:ext>
            </p:extLst>
          </p:nvPr>
        </p:nvGraphicFramePr>
        <p:xfrm>
          <a:off x="10056440" y="4072532"/>
          <a:ext cx="1800200" cy="100644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Título 3">
            <a:extLst>
              <a:ext uri="{FF2B5EF4-FFF2-40B4-BE49-F238E27FC236}">
                <a16:creationId xmlns:a16="http://schemas.microsoft.com/office/drawing/2014/main" id="{C0265BC0-B64D-4AAE-A8CF-9E14D7436707}"/>
              </a:ext>
            </a:extLst>
          </p:cNvPr>
          <p:cNvSpPr txBox="1">
            <a:spLocks/>
          </p:cNvSpPr>
          <p:nvPr/>
        </p:nvSpPr>
        <p:spPr>
          <a:xfrm>
            <a:off x="7684464" y="2800572"/>
            <a:ext cx="4435456" cy="3430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solidFill>
                  <a:schemeClr val="tx2">
                    <a:lumMod val="75000"/>
                  </a:schemeClr>
                </a:solidFill>
                <a:latin typeface="Arial" charset="0"/>
                <a:ea typeface="Arial" charset="0"/>
                <a:cs typeface="Arial" charset="0"/>
              </a:rPr>
              <a:t>Estructura del cuestionario dirigido a Gerentes Generales</a:t>
            </a:r>
          </a:p>
        </p:txBody>
      </p:sp>
      <p:pic>
        <p:nvPicPr>
          <p:cNvPr id="1026" name="Picture 2" descr="Hombre en la computadora rellenando el formulario de cuestionario en línea.  encuesta vector concepto plano. retroalimentación y cuestionario en línea,  encuesta e ilustración de informe. | Vector Premium"/>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3711" b="89844" l="3514" r="96326">
                        <a14:foregroundMark x1="56390" y1="19336" x2="56390" y2="19336"/>
                        <a14:foregroundMark x1="43291" y1="25586" x2="43291" y2="25586"/>
                        <a14:foregroundMark x1="30671" y1="13867" x2="30671" y2="13867"/>
                        <a14:foregroundMark x1="32748" y1="12695" x2="33866" y2="13086"/>
                        <a14:foregroundMark x1="41374" y1="13672" x2="41374" y2="13672"/>
                        <a14:foregroundMark x1="57668" y1="13672" x2="57668" y2="13672"/>
                        <a14:foregroundMark x1="47284" y1="21484" x2="47284" y2="21484"/>
                        <a14:foregroundMark x1="35783" y1="34570" x2="35783" y2="34570"/>
                        <a14:foregroundMark x1="29872" y1="42773" x2="29872" y2="42773"/>
                        <a14:foregroundMark x1="36262" y1="40430" x2="36262" y2="40430"/>
                        <a14:foregroundMark x1="38179" y1="30273" x2="38179" y2="30273"/>
                        <a14:foregroundMark x1="38179" y1="27539" x2="38179" y2="27539"/>
                        <a14:foregroundMark x1="36262" y1="32227" x2="36262" y2="32227"/>
                        <a14:foregroundMark x1="39137" y1="31055" x2="39137" y2="31055"/>
                        <a14:foregroundMark x1="40895" y1="28125" x2="40895" y2="28125"/>
                        <a14:foregroundMark x1="37859" y1="21094" x2="37859" y2="21094"/>
                        <a14:foregroundMark x1="40735" y1="19336" x2="40735" y2="19336"/>
                        <a14:foregroundMark x1="39137" y1="18359" x2="39137" y2="18359"/>
                        <a14:foregroundMark x1="35783" y1="21094" x2="35783" y2="21094"/>
                        <a14:foregroundMark x1="39137" y1="19922" x2="39137" y2="19922"/>
                        <a14:foregroundMark x1="37061" y1="41016" x2="37061" y2="41016"/>
                        <a14:foregroundMark x1="39617" y1="39258" x2="39617" y2="39258"/>
                        <a14:foregroundMark x1="39137" y1="24609" x2="39137" y2="24609"/>
                        <a14:foregroundMark x1="37859" y1="39063" x2="37859" y2="39063"/>
                        <a14:foregroundMark x1="50160" y1="27148" x2="50160" y2="27148"/>
                        <a14:foregroundMark x1="57029" y1="28906" x2="57029" y2="28906"/>
                        <a14:foregroundMark x1="59904" y1="29688" x2="59904" y2="29688"/>
                        <a14:foregroundMark x1="63419" y1="29688" x2="63419" y2="29688"/>
                        <a14:foregroundMark x1="49840" y1="32227" x2="49840" y2="32227"/>
                        <a14:foregroundMark x1="51597" y1="29688" x2="51597" y2="29688"/>
                        <a14:foregroundMark x1="51438" y1="21680" x2="51438" y2="21680"/>
                        <a14:foregroundMark x1="57668" y1="21484" x2="57668" y2="21484"/>
                        <a14:foregroundMark x1="60383" y1="20703" x2="60383" y2="20703"/>
                        <a14:foregroundMark x1="61502" y1="19922" x2="61502" y2="19922"/>
                        <a14:foregroundMark x1="51438" y1="19336" x2="51438" y2="19336"/>
                        <a14:foregroundMark x1="49681" y1="18750" x2="49681" y2="18750"/>
                        <a14:foregroundMark x1="61821" y1="39063" x2="61821" y2="39063"/>
                        <a14:foregroundMark x1="64856" y1="40039" x2="64856" y2="40039"/>
                        <a14:foregroundMark x1="60863" y1="42188" x2="60863" y2="42188"/>
                      </a14:backgroundRemoval>
                    </a14:imgEffect>
                  </a14:imgLayer>
                </a14:imgProps>
              </a:ext>
              <a:ext uri="{28A0092B-C50C-407E-A947-70E740481C1C}">
                <a14:useLocalDpi xmlns:a14="http://schemas.microsoft.com/office/drawing/2010/main" val="0"/>
              </a:ext>
            </a:extLst>
          </a:blip>
          <a:srcRect/>
          <a:stretch>
            <a:fillRect/>
          </a:stretch>
        </p:blipFill>
        <p:spPr bwMode="auto">
          <a:xfrm>
            <a:off x="7453681" y="5151512"/>
            <a:ext cx="1351126" cy="110507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908;p29">
            <a:extLst>
              <a:ext uri="{FF2B5EF4-FFF2-40B4-BE49-F238E27FC236}">
                <a16:creationId xmlns:a16="http://schemas.microsoft.com/office/drawing/2014/main" id="{8DA3172B-A6A5-4700-A19E-28EF6057E8EF}"/>
              </a:ext>
            </a:extLst>
          </p:cNvPr>
          <p:cNvGrpSpPr/>
          <p:nvPr/>
        </p:nvGrpSpPr>
        <p:grpSpPr>
          <a:xfrm>
            <a:off x="551384" y="3836350"/>
            <a:ext cx="1080120" cy="1752890"/>
            <a:chOff x="1333682" y="3344330"/>
            <a:chExt cx="271213" cy="383088"/>
          </a:xfrm>
        </p:grpSpPr>
        <p:sp>
          <p:nvSpPr>
            <p:cNvPr id="12" name="Google Shape;909;p29">
              <a:extLst>
                <a:ext uri="{FF2B5EF4-FFF2-40B4-BE49-F238E27FC236}">
                  <a16:creationId xmlns:a16="http://schemas.microsoft.com/office/drawing/2014/main" id="{12437948-67EB-46F2-8DD2-80B2BCAC9CE3}"/>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3" name="Google Shape;910;p29">
              <a:extLst>
                <a:ext uri="{FF2B5EF4-FFF2-40B4-BE49-F238E27FC236}">
                  <a16:creationId xmlns:a16="http://schemas.microsoft.com/office/drawing/2014/main" id="{3D2154D1-834B-47EF-B8A8-1B173ADCB252}"/>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4" name="Google Shape;911;p29">
              <a:extLst>
                <a:ext uri="{FF2B5EF4-FFF2-40B4-BE49-F238E27FC236}">
                  <a16:creationId xmlns:a16="http://schemas.microsoft.com/office/drawing/2014/main" id="{E88167E3-3F96-4A16-97CF-773C71FEA3F7}"/>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5" name="Google Shape;912;p29">
              <a:extLst>
                <a:ext uri="{FF2B5EF4-FFF2-40B4-BE49-F238E27FC236}">
                  <a16:creationId xmlns:a16="http://schemas.microsoft.com/office/drawing/2014/main" id="{67B12BA1-CEEA-4831-BF8D-3ECE16E305BE}"/>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6" name="Google Shape;913;p29">
              <a:extLst>
                <a:ext uri="{FF2B5EF4-FFF2-40B4-BE49-F238E27FC236}">
                  <a16:creationId xmlns:a16="http://schemas.microsoft.com/office/drawing/2014/main" id="{B394F7A2-00A5-4793-8741-550AD64F8FF5}"/>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7" name="Google Shape;914;p29">
              <a:extLst>
                <a:ext uri="{FF2B5EF4-FFF2-40B4-BE49-F238E27FC236}">
                  <a16:creationId xmlns:a16="http://schemas.microsoft.com/office/drawing/2014/main" id="{857652D4-035B-499B-B260-B7AD2508B15A}"/>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8" name="Google Shape;915;p29">
              <a:extLst>
                <a:ext uri="{FF2B5EF4-FFF2-40B4-BE49-F238E27FC236}">
                  <a16:creationId xmlns:a16="http://schemas.microsoft.com/office/drawing/2014/main" id="{055D1648-DAF1-4D22-8A89-219E07F120F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19" name="Google Shape;916;p29">
              <a:extLst>
                <a:ext uri="{FF2B5EF4-FFF2-40B4-BE49-F238E27FC236}">
                  <a16:creationId xmlns:a16="http://schemas.microsoft.com/office/drawing/2014/main" id="{04362199-DD37-49EB-A20B-2A2D3B4CD610}"/>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20" name="Google Shape;917;p29">
              <a:extLst>
                <a:ext uri="{FF2B5EF4-FFF2-40B4-BE49-F238E27FC236}">
                  <a16:creationId xmlns:a16="http://schemas.microsoft.com/office/drawing/2014/main" id="{6E074CDC-F679-45B4-8CFB-576169B75C24}"/>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21" name="Google Shape;918;p29">
              <a:extLst>
                <a:ext uri="{FF2B5EF4-FFF2-40B4-BE49-F238E27FC236}">
                  <a16:creationId xmlns:a16="http://schemas.microsoft.com/office/drawing/2014/main" id="{F3E58468-61B1-4C96-9727-E1B1679B6811}"/>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sp>
          <p:nvSpPr>
            <p:cNvPr id="22" name="Google Shape;919;p29">
              <a:extLst>
                <a:ext uri="{FF2B5EF4-FFF2-40B4-BE49-F238E27FC236}">
                  <a16:creationId xmlns:a16="http://schemas.microsoft.com/office/drawing/2014/main" id="{6B2133C5-5FD2-4293-A6F4-8DB669BF2915}"/>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434343"/>
            </a:solidFill>
            <a:ln>
              <a:solidFill>
                <a:srgbClr val="92D050"/>
              </a:solidFill>
            </a:ln>
          </p:spPr>
          <p:txBody>
            <a:bodyPr spcFirstLastPara="1" wrap="square" lIns="91425" tIns="91425" rIns="91425" bIns="91425" anchor="ctr" anchorCtr="0">
              <a:noAutofit/>
            </a:bodyPr>
            <a:lstStyle/>
            <a:p>
              <a:endParaRPr>
                <a:solidFill>
                  <a:schemeClr val="accent1">
                    <a:lumMod val="50000"/>
                  </a:schemeClr>
                </a:solidFill>
              </a:endParaRPr>
            </a:p>
          </p:txBody>
        </p:sp>
      </p:grpSp>
      <p:sp>
        <p:nvSpPr>
          <p:cNvPr id="23" name="Estrella de 7 puntas 22"/>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25" action="ppaction://hlinksldjump"/>
              </a:rPr>
              <a:t>CAP 3.</a:t>
            </a:r>
            <a:endParaRPr lang="es-EC" sz="1000" dirty="0"/>
          </a:p>
        </p:txBody>
      </p:sp>
      <p:sp>
        <p:nvSpPr>
          <p:cNvPr id="9" name="CuadroTexto 8"/>
          <p:cNvSpPr txBox="1"/>
          <p:nvPr/>
        </p:nvSpPr>
        <p:spPr>
          <a:xfrm>
            <a:off x="7250456" y="765924"/>
            <a:ext cx="4536504" cy="276999"/>
          </a:xfrm>
          <a:prstGeom prst="rect">
            <a:avLst/>
          </a:prstGeom>
          <a:noFill/>
        </p:spPr>
        <p:txBody>
          <a:bodyPr wrap="square" rtlCol="0">
            <a:spAutoFit/>
          </a:bodyPr>
          <a:lstStyle/>
          <a:p>
            <a:r>
              <a:rPr lang="es-EC" sz="1200" dirty="0"/>
              <a:t>Conocimientos y estudios</a:t>
            </a:r>
          </a:p>
        </p:txBody>
      </p:sp>
      <p:pic>
        <p:nvPicPr>
          <p:cNvPr id="10" name="Imagen 9"/>
          <p:cNvPicPr>
            <a:picLocks noChangeAspect="1"/>
          </p:cNvPicPr>
          <p:nvPr/>
        </p:nvPicPr>
        <p:blipFill>
          <a:blip r:embed="rId26"/>
          <a:stretch>
            <a:fillRect/>
          </a:stretch>
        </p:blipFill>
        <p:spPr>
          <a:xfrm>
            <a:off x="7265023" y="1970897"/>
            <a:ext cx="2639219" cy="701758"/>
          </a:xfrm>
          <a:prstGeom prst="rect">
            <a:avLst/>
          </a:prstGeom>
        </p:spPr>
      </p:pic>
      <p:sp>
        <p:nvSpPr>
          <p:cNvPr id="1030" name="CuadroTexto 1029">
            <a:extLst>
              <a:ext uri="{FF2B5EF4-FFF2-40B4-BE49-F238E27FC236}">
                <a16:creationId xmlns:a16="http://schemas.microsoft.com/office/drawing/2014/main" id="{6508E8D8-9E14-4DC8-8365-DCEDF68011A3}"/>
              </a:ext>
            </a:extLst>
          </p:cNvPr>
          <p:cNvSpPr txBox="1"/>
          <p:nvPr/>
        </p:nvSpPr>
        <p:spPr>
          <a:xfrm>
            <a:off x="6252928" y="2702508"/>
            <a:ext cx="19534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900" dirty="0"/>
              <a:t>Nivel de confiabilidad excelente para ser aplicado</a:t>
            </a:r>
            <a:endParaRPr lang="es-ES" sz="900" dirty="0">
              <a:cs typeface="Arial"/>
            </a:endParaRPr>
          </a:p>
        </p:txBody>
      </p:sp>
      <p:sp>
        <p:nvSpPr>
          <p:cNvPr id="71" name="CuadroTexto 70">
            <a:extLst>
              <a:ext uri="{FF2B5EF4-FFF2-40B4-BE49-F238E27FC236}">
                <a16:creationId xmlns:a16="http://schemas.microsoft.com/office/drawing/2014/main" id="{43B57CE1-1CA7-42C6-B9D6-D06E15CC615E}"/>
              </a:ext>
            </a:extLst>
          </p:cNvPr>
          <p:cNvSpPr txBox="1"/>
          <p:nvPr/>
        </p:nvSpPr>
        <p:spPr>
          <a:xfrm>
            <a:off x="6252928" y="3247071"/>
            <a:ext cx="1701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900" dirty="0"/>
              <a:t>Nivel de confiabilidad </a:t>
            </a:r>
            <a:r>
              <a:rPr lang="es-ES" sz="900"/>
              <a:t>aceptable  </a:t>
            </a:r>
            <a:r>
              <a:rPr lang="es-ES" sz="900" dirty="0"/>
              <a:t>para ser aplicado</a:t>
            </a:r>
            <a:endParaRPr lang="es-ES" sz="900" dirty="0">
              <a:cs typeface="Arial"/>
            </a:endParaRPr>
          </a:p>
        </p:txBody>
      </p:sp>
      <p:sp>
        <p:nvSpPr>
          <p:cNvPr id="25" name="CuadroTexto 24"/>
          <p:cNvSpPr txBox="1"/>
          <p:nvPr/>
        </p:nvSpPr>
        <p:spPr>
          <a:xfrm>
            <a:off x="10776520" y="1030962"/>
            <a:ext cx="1224136" cy="923330"/>
          </a:xfrm>
          <a:prstGeom prst="rect">
            <a:avLst/>
          </a:prstGeom>
          <a:noFill/>
        </p:spPr>
        <p:txBody>
          <a:bodyPr wrap="square" rtlCol="0">
            <a:spAutoFit/>
          </a:bodyPr>
          <a:lstStyle/>
          <a:p>
            <a:r>
              <a:rPr lang="es-EC" sz="900" dirty="0"/>
              <a:t>-Esencial o importante</a:t>
            </a:r>
          </a:p>
          <a:p>
            <a:r>
              <a:rPr lang="es-EC" sz="900" dirty="0"/>
              <a:t>-coherencia y lógico</a:t>
            </a:r>
          </a:p>
          <a:p>
            <a:r>
              <a:rPr lang="es-EC" sz="900" dirty="0"/>
              <a:t>-dimensión</a:t>
            </a:r>
          </a:p>
          <a:p>
            <a:r>
              <a:rPr lang="es-EC" sz="900" dirty="0"/>
              <a:t>-sintáctica y semántica</a:t>
            </a:r>
          </a:p>
        </p:txBody>
      </p:sp>
    </p:spTree>
    <p:extLst>
      <p:ext uri="{BB962C8B-B14F-4D97-AF65-F5344CB8AC3E}">
        <p14:creationId xmlns:p14="http://schemas.microsoft.com/office/powerpoint/2010/main" val="80609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C0265BC0-B64D-4AAE-A8CF-9E14D7436707}"/>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u="sng" dirty="0">
                <a:solidFill>
                  <a:schemeClr val="tx2">
                    <a:lumMod val="75000"/>
                  </a:schemeClr>
                </a:solidFill>
                <a:latin typeface="Arial" charset="0"/>
                <a:ea typeface="Arial" charset="0"/>
                <a:cs typeface="Arial" charset="0"/>
              </a:rPr>
              <a:t>Análisis univariado </a:t>
            </a:r>
            <a:r>
              <a:rPr lang="es-EC" sz="1400" dirty="0">
                <a:solidFill>
                  <a:schemeClr val="tx2">
                    <a:lumMod val="75000"/>
                  </a:schemeClr>
                </a:solidFill>
                <a:latin typeface="Arial" charset="0"/>
                <a:ea typeface="Arial" charset="0"/>
                <a:cs typeface="Arial" charset="0"/>
              </a:rPr>
              <a:t>(estadística descriptiva)</a:t>
            </a:r>
          </a:p>
        </p:txBody>
      </p:sp>
      <p:graphicFrame>
        <p:nvGraphicFramePr>
          <p:cNvPr id="30" name="Diagrama 29"/>
          <p:cNvGraphicFramePr/>
          <p:nvPr>
            <p:extLst>
              <p:ext uri="{D42A27DB-BD31-4B8C-83A1-F6EECF244321}">
                <p14:modId xmlns:p14="http://schemas.microsoft.com/office/powerpoint/2010/main" val="3396167360"/>
              </p:ext>
            </p:extLst>
          </p:nvPr>
        </p:nvGraphicFramePr>
        <p:xfrm>
          <a:off x="4583832" y="4342872"/>
          <a:ext cx="2936104" cy="37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Gráfico 19">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2145458864"/>
              </p:ext>
            </p:extLst>
          </p:nvPr>
        </p:nvGraphicFramePr>
        <p:xfrm>
          <a:off x="-185453" y="846707"/>
          <a:ext cx="3064126" cy="219200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Gráfico 20">
            <a:extLst>
              <a:ext uri="{FF2B5EF4-FFF2-40B4-BE49-F238E27FC236}">
                <a16:creationId xmlns:a16="http://schemas.microsoft.com/office/drawing/2014/main" id="{00000000-0008-0000-0000-00000C000000}"/>
              </a:ext>
            </a:extLst>
          </p:cNvPr>
          <p:cNvGraphicFramePr/>
          <p:nvPr>
            <p:extLst>
              <p:ext uri="{D42A27DB-BD31-4B8C-83A1-F6EECF244321}">
                <p14:modId xmlns:p14="http://schemas.microsoft.com/office/powerpoint/2010/main" val="2873359608"/>
              </p:ext>
            </p:extLst>
          </p:nvPr>
        </p:nvGraphicFramePr>
        <p:xfrm>
          <a:off x="2550160" y="969403"/>
          <a:ext cx="3440230" cy="219800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áfico 21">
            <a:extLst>
              <a:ext uri="{FF2B5EF4-FFF2-40B4-BE49-F238E27FC236}">
                <a16:creationId xmlns:a16="http://schemas.microsoft.com/office/drawing/2014/main" id="{00000000-0008-0000-0000-000000080000}"/>
              </a:ext>
            </a:extLst>
          </p:cNvPr>
          <p:cNvGraphicFramePr/>
          <p:nvPr>
            <p:extLst>
              <p:ext uri="{D42A27DB-BD31-4B8C-83A1-F6EECF244321}">
                <p14:modId xmlns:p14="http://schemas.microsoft.com/office/powerpoint/2010/main" val="55929826"/>
              </p:ext>
            </p:extLst>
          </p:nvPr>
        </p:nvGraphicFramePr>
        <p:xfrm>
          <a:off x="5361194" y="991053"/>
          <a:ext cx="3282990" cy="23018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3" name="Gráfico 22">
            <a:extLst>
              <a:ext uri="{FF2B5EF4-FFF2-40B4-BE49-F238E27FC236}">
                <a16:creationId xmlns:a16="http://schemas.microsoft.com/office/drawing/2014/main" id="{00000000-0008-0000-0000-000061000000}"/>
              </a:ext>
            </a:extLst>
          </p:cNvPr>
          <p:cNvGraphicFramePr/>
          <p:nvPr>
            <p:extLst>
              <p:ext uri="{D42A27DB-BD31-4B8C-83A1-F6EECF244321}">
                <p14:modId xmlns:p14="http://schemas.microsoft.com/office/powerpoint/2010/main" val="1971245681"/>
              </p:ext>
            </p:extLst>
          </p:nvPr>
        </p:nvGraphicFramePr>
        <p:xfrm>
          <a:off x="8360545" y="3463856"/>
          <a:ext cx="3525253" cy="22408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áfico 23">
            <a:extLst>
              <a:ext uri="{FF2B5EF4-FFF2-40B4-BE49-F238E27FC236}">
                <a16:creationId xmlns:a16="http://schemas.microsoft.com/office/drawing/2014/main" id="{00000000-0008-0000-0000-000062000000}"/>
              </a:ext>
            </a:extLst>
          </p:cNvPr>
          <p:cNvGraphicFramePr/>
          <p:nvPr>
            <p:extLst>
              <p:ext uri="{D42A27DB-BD31-4B8C-83A1-F6EECF244321}">
                <p14:modId xmlns:p14="http://schemas.microsoft.com/office/powerpoint/2010/main" val="1350226793"/>
              </p:ext>
            </p:extLst>
          </p:nvPr>
        </p:nvGraphicFramePr>
        <p:xfrm>
          <a:off x="-236092" y="3411216"/>
          <a:ext cx="3398587" cy="223662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5" name="Gráfico 24">
            <a:extLst>
              <a:ext uri="{FF2B5EF4-FFF2-40B4-BE49-F238E27FC236}">
                <a16:creationId xmlns:a16="http://schemas.microsoft.com/office/drawing/2014/main" id="{00000000-0008-0000-0000-000065000000}"/>
              </a:ext>
            </a:extLst>
          </p:cNvPr>
          <p:cNvGraphicFramePr/>
          <p:nvPr>
            <p:extLst>
              <p:ext uri="{D42A27DB-BD31-4B8C-83A1-F6EECF244321}">
                <p14:modId xmlns:p14="http://schemas.microsoft.com/office/powerpoint/2010/main" val="126929615"/>
              </p:ext>
            </p:extLst>
          </p:nvPr>
        </p:nvGraphicFramePr>
        <p:xfrm>
          <a:off x="2468311" y="3416889"/>
          <a:ext cx="3694443" cy="212754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6" name="Gráfico 25">
            <a:extLst>
              <a:ext uri="{FF2B5EF4-FFF2-40B4-BE49-F238E27FC236}">
                <a16:creationId xmlns:a16="http://schemas.microsoft.com/office/drawing/2014/main" id="{00000000-0008-0000-0000-000065000000}"/>
              </a:ext>
            </a:extLst>
          </p:cNvPr>
          <p:cNvGraphicFramePr/>
          <p:nvPr>
            <p:extLst>
              <p:ext uri="{D42A27DB-BD31-4B8C-83A1-F6EECF244321}">
                <p14:modId xmlns:p14="http://schemas.microsoft.com/office/powerpoint/2010/main" val="3210687134"/>
              </p:ext>
            </p:extLst>
          </p:nvPr>
        </p:nvGraphicFramePr>
        <p:xfrm>
          <a:off x="8371676" y="991052"/>
          <a:ext cx="3524016" cy="226233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7" name="Gráfico 26">
            <a:extLst>
              <a:ext uri="{FF2B5EF4-FFF2-40B4-BE49-F238E27FC236}">
                <a16:creationId xmlns:a16="http://schemas.microsoft.com/office/drawing/2014/main" id="{00000000-0008-0000-0000-000065000000}"/>
              </a:ext>
            </a:extLst>
          </p:cNvPr>
          <p:cNvGraphicFramePr/>
          <p:nvPr>
            <p:extLst>
              <p:ext uri="{D42A27DB-BD31-4B8C-83A1-F6EECF244321}">
                <p14:modId xmlns:p14="http://schemas.microsoft.com/office/powerpoint/2010/main" val="2042949415"/>
              </p:ext>
            </p:extLst>
          </p:nvPr>
        </p:nvGraphicFramePr>
        <p:xfrm>
          <a:off x="5643350" y="3320604"/>
          <a:ext cx="3465783" cy="2429725"/>
        </p:xfrm>
        <a:graphic>
          <a:graphicData uri="http://schemas.openxmlformats.org/drawingml/2006/chart">
            <c:chart xmlns:c="http://schemas.openxmlformats.org/drawingml/2006/chart" xmlns:r="http://schemas.openxmlformats.org/officeDocument/2006/relationships" r:id="rId15"/>
          </a:graphicData>
        </a:graphic>
      </p:graphicFrame>
      <p:sp>
        <p:nvSpPr>
          <p:cNvPr id="31" name="Título 1"/>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9. RESULTADOS</a:t>
            </a:r>
            <a:endParaRPr lang="es-EC" sz="2400" b="1" i="1" dirty="0">
              <a:effectLst>
                <a:outerShdw blurRad="38100" dist="38100" dir="2700000" algn="tl">
                  <a:srgbClr val="C0C0C0"/>
                </a:outerShdw>
              </a:effectLst>
              <a:latin typeface="+mn-lt"/>
              <a:ea typeface="+mn-ea"/>
              <a:cs typeface="+mn-cs"/>
            </a:endParaRPr>
          </a:p>
        </p:txBody>
      </p:sp>
      <p:cxnSp>
        <p:nvCxnSpPr>
          <p:cNvPr id="18" name="Conector angular 17"/>
          <p:cNvCxnSpPr/>
          <p:nvPr/>
        </p:nvCxnSpPr>
        <p:spPr>
          <a:xfrm>
            <a:off x="1448753" y="5370639"/>
            <a:ext cx="2974262" cy="60303"/>
          </a:xfrm>
          <a:prstGeom prst="bentConnector4">
            <a:avLst>
              <a:gd name="adj1" fmla="val 0"/>
              <a:gd name="adj2" fmla="val 479086"/>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ángulo redondeado 31"/>
          <p:cNvSpPr/>
          <p:nvPr/>
        </p:nvSpPr>
        <p:spPr>
          <a:xfrm>
            <a:off x="2196884" y="5732304"/>
            <a:ext cx="6579845" cy="437139"/>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s-EC" sz="1100" dirty="0">
                <a:solidFill>
                  <a:schemeClr val="tx1"/>
                </a:solidFill>
              </a:rPr>
              <a:t>Las pymes que cuentan con A. interna son las mismas que si evalúan la posibilidad de fraude en los riesgos, supervisa periódicamente el control interno, y cuentan con un Reglamento Interno</a:t>
            </a:r>
          </a:p>
        </p:txBody>
      </p:sp>
      <p:cxnSp>
        <p:nvCxnSpPr>
          <p:cNvPr id="39" name="Conector angular 38"/>
          <p:cNvCxnSpPr/>
          <p:nvPr/>
        </p:nvCxnSpPr>
        <p:spPr>
          <a:xfrm>
            <a:off x="4425477" y="5385494"/>
            <a:ext cx="2974262" cy="60303"/>
          </a:xfrm>
          <a:prstGeom prst="bentConnector4">
            <a:avLst>
              <a:gd name="adj1" fmla="val 0"/>
              <a:gd name="adj2" fmla="val 479086"/>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Conector angular 39"/>
          <p:cNvCxnSpPr/>
          <p:nvPr/>
        </p:nvCxnSpPr>
        <p:spPr>
          <a:xfrm>
            <a:off x="7399739" y="5400790"/>
            <a:ext cx="2974262" cy="60303"/>
          </a:xfrm>
          <a:prstGeom prst="bentConnector4">
            <a:avLst>
              <a:gd name="adj1" fmla="val 0"/>
              <a:gd name="adj2" fmla="val 479086"/>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3" name="Tabla 32"/>
          <p:cNvGraphicFramePr>
            <a:graphicFrameLocks noGrp="1"/>
          </p:cNvGraphicFramePr>
          <p:nvPr>
            <p:extLst>
              <p:ext uri="{D42A27DB-BD31-4B8C-83A1-F6EECF244321}">
                <p14:modId xmlns:p14="http://schemas.microsoft.com/office/powerpoint/2010/main" val="3933195034"/>
              </p:ext>
            </p:extLst>
          </p:nvPr>
        </p:nvGraphicFramePr>
        <p:xfrm>
          <a:off x="4248797" y="82739"/>
          <a:ext cx="3606174" cy="854684"/>
        </p:xfrm>
        <a:graphic>
          <a:graphicData uri="http://schemas.openxmlformats.org/drawingml/2006/table">
            <a:tbl>
              <a:tblPr>
                <a:tableStyleId>{7DF18680-E054-41AD-8BC1-D1AEF772440D}</a:tableStyleId>
              </a:tblPr>
              <a:tblGrid>
                <a:gridCol w="976637">
                  <a:extLst>
                    <a:ext uri="{9D8B030D-6E8A-4147-A177-3AD203B41FA5}">
                      <a16:colId xmlns:a16="http://schemas.microsoft.com/office/drawing/2014/main" val="233857949"/>
                    </a:ext>
                  </a:extLst>
                </a:gridCol>
                <a:gridCol w="542959">
                  <a:extLst>
                    <a:ext uri="{9D8B030D-6E8A-4147-A177-3AD203B41FA5}">
                      <a16:colId xmlns:a16="http://schemas.microsoft.com/office/drawing/2014/main" val="300224604"/>
                    </a:ext>
                  </a:extLst>
                </a:gridCol>
                <a:gridCol w="963036">
                  <a:extLst>
                    <a:ext uri="{9D8B030D-6E8A-4147-A177-3AD203B41FA5}">
                      <a16:colId xmlns:a16="http://schemas.microsoft.com/office/drawing/2014/main" val="2519475782"/>
                    </a:ext>
                  </a:extLst>
                </a:gridCol>
                <a:gridCol w="1123542">
                  <a:extLst>
                    <a:ext uri="{9D8B030D-6E8A-4147-A177-3AD203B41FA5}">
                      <a16:colId xmlns:a16="http://schemas.microsoft.com/office/drawing/2014/main" val="3515308536"/>
                    </a:ext>
                  </a:extLst>
                </a:gridCol>
              </a:tblGrid>
              <a:tr h="184124">
                <a:tc>
                  <a:txBody>
                    <a:bodyPr/>
                    <a:lstStyle/>
                    <a:p>
                      <a:pPr algn="ctr" fontAlgn="t"/>
                      <a:endParaRPr lang="es-EC" sz="1100" b="0" i="0" u="none" strike="noStrike">
                        <a:solidFill>
                          <a:srgbClr val="000000"/>
                        </a:solidFill>
                        <a:effectLst/>
                        <a:latin typeface="+mn-lt"/>
                      </a:endParaRPr>
                    </a:p>
                  </a:txBody>
                  <a:tcPr marL="0" marR="0" marT="0" marB="0"/>
                </a:tc>
                <a:tc>
                  <a:txBody>
                    <a:bodyPr/>
                    <a:lstStyle/>
                    <a:p>
                      <a:pPr algn="ctr" fontAlgn="t"/>
                      <a:r>
                        <a:rPr lang="es-EC" sz="1100" u="none" strike="noStrike">
                          <a:effectLst/>
                        </a:rPr>
                        <a:t>N°</a:t>
                      </a:r>
                      <a:endParaRPr lang="es-EC" sz="1100" b="1" i="0" u="none" strike="noStrike">
                        <a:solidFill>
                          <a:srgbClr val="000000"/>
                        </a:solidFill>
                        <a:effectLst/>
                        <a:latin typeface="+mn-lt"/>
                      </a:endParaRPr>
                    </a:p>
                  </a:txBody>
                  <a:tcPr marL="0" marR="0" marT="0" marB="0"/>
                </a:tc>
                <a:tc>
                  <a:txBody>
                    <a:bodyPr/>
                    <a:lstStyle/>
                    <a:p>
                      <a:pPr algn="ctr" fontAlgn="t"/>
                      <a:r>
                        <a:rPr lang="es-EC" sz="1100" u="none" strike="noStrike" dirty="0">
                          <a:effectLst/>
                        </a:rPr>
                        <a:t> A.INTERNA</a:t>
                      </a:r>
                      <a:endParaRPr lang="es-EC" sz="1100" b="0" i="0" u="none" strike="noStrike" dirty="0">
                        <a:solidFill>
                          <a:srgbClr val="000000"/>
                        </a:solidFill>
                        <a:effectLst/>
                        <a:latin typeface="+mn-lt"/>
                      </a:endParaRPr>
                    </a:p>
                  </a:txBody>
                  <a:tcPr marL="0" marR="0" marT="0" marB="0">
                    <a:solidFill>
                      <a:schemeClr val="accent6">
                        <a:lumMod val="60000"/>
                        <a:lumOff val="40000"/>
                      </a:schemeClr>
                    </a:solidFill>
                  </a:tcPr>
                </a:tc>
                <a:tc>
                  <a:txBody>
                    <a:bodyPr/>
                    <a:lstStyle/>
                    <a:p>
                      <a:pPr algn="ctr" fontAlgn="t"/>
                      <a:r>
                        <a:rPr lang="es-EC" sz="1100" u="none" strike="noStrike" dirty="0">
                          <a:effectLst/>
                        </a:rPr>
                        <a:t>NO A.INTERNA</a:t>
                      </a:r>
                      <a:endParaRPr lang="es-EC" sz="1100" b="0" i="0" u="none" strike="noStrike" dirty="0">
                        <a:solidFill>
                          <a:srgbClr val="000000"/>
                        </a:solidFill>
                        <a:effectLst/>
                        <a:latin typeface="+mn-lt"/>
                      </a:endParaRPr>
                    </a:p>
                  </a:txBody>
                  <a:tcPr marL="0" marR="0" marT="0" marB="0">
                    <a:solidFill>
                      <a:schemeClr val="accent5">
                        <a:lumMod val="60000"/>
                        <a:lumOff val="40000"/>
                      </a:schemeClr>
                    </a:solidFill>
                  </a:tcPr>
                </a:tc>
                <a:extLst>
                  <a:ext uri="{0D108BD9-81ED-4DB2-BD59-A6C34878D82A}">
                    <a16:rowId xmlns:a16="http://schemas.microsoft.com/office/drawing/2014/main" val="2922169242"/>
                  </a:ext>
                </a:extLst>
              </a:tr>
              <a:tr h="165085">
                <a:tc>
                  <a:txBody>
                    <a:bodyPr/>
                    <a:lstStyle/>
                    <a:p>
                      <a:pPr algn="ctr" fontAlgn="t"/>
                      <a:r>
                        <a:rPr lang="es-EC" sz="1100" u="none" strike="noStrike">
                          <a:effectLst/>
                        </a:rPr>
                        <a:t>MEDIANAS</a:t>
                      </a:r>
                      <a:endParaRPr lang="es-EC" sz="1100" b="0" i="0" u="none" strike="noStrike">
                        <a:solidFill>
                          <a:srgbClr val="000000"/>
                        </a:solidFill>
                        <a:effectLst/>
                        <a:latin typeface="+mn-lt"/>
                      </a:endParaRPr>
                    </a:p>
                  </a:txBody>
                  <a:tcPr marL="0" marR="0" marT="0" marB="0"/>
                </a:tc>
                <a:tc>
                  <a:txBody>
                    <a:bodyPr/>
                    <a:lstStyle/>
                    <a:p>
                      <a:pPr algn="ctr" fontAlgn="t"/>
                      <a:r>
                        <a:rPr lang="es-EC" sz="1100" u="none" strike="noStrike">
                          <a:effectLst/>
                        </a:rPr>
                        <a:t>12</a:t>
                      </a:r>
                      <a:endParaRPr lang="es-EC" sz="1100" b="0" i="0" u="none" strike="noStrike">
                        <a:solidFill>
                          <a:srgbClr val="000000"/>
                        </a:solidFill>
                        <a:effectLst/>
                        <a:latin typeface="+mn-lt"/>
                      </a:endParaRPr>
                    </a:p>
                  </a:txBody>
                  <a:tcPr marL="0" marR="0" marT="0" marB="0"/>
                </a:tc>
                <a:tc>
                  <a:txBody>
                    <a:bodyPr/>
                    <a:lstStyle/>
                    <a:p>
                      <a:pPr algn="ctr" fontAlgn="t"/>
                      <a:r>
                        <a:rPr lang="es-EC" sz="1100" u="none" strike="noStrike" dirty="0">
                          <a:effectLst/>
                        </a:rPr>
                        <a:t>6</a:t>
                      </a:r>
                      <a:endParaRPr lang="es-EC" sz="1100" b="0" i="0" u="none" strike="noStrike" dirty="0">
                        <a:solidFill>
                          <a:srgbClr val="000000"/>
                        </a:solidFill>
                        <a:effectLst/>
                        <a:latin typeface="+mn-lt"/>
                      </a:endParaRPr>
                    </a:p>
                  </a:txBody>
                  <a:tcPr marL="0" marR="0" marT="0" marB="0"/>
                </a:tc>
                <a:tc>
                  <a:txBody>
                    <a:bodyPr/>
                    <a:lstStyle/>
                    <a:p>
                      <a:pPr algn="ctr" fontAlgn="t"/>
                      <a:r>
                        <a:rPr lang="es-EC" sz="1100" u="none" strike="noStrike" dirty="0">
                          <a:effectLst/>
                        </a:rPr>
                        <a:t>6</a:t>
                      </a:r>
                      <a:endParaRPr lang="es-EC" sz="1100" b="0" i="0" u="none" strike="noStrike" dirty="0">
                        <a:solidFill>
                          <a:srgbClr val="000000"/>
                        </a:solidFill>
                        <a:effectLst/>
                        <a:latin typeface="+mn-lt"/>
                      </a:endParaRPr>
                    </a:p>
                  </a:txBody>
                  <a:tcPr marL="0" marR="0" marT="0" marB="0"/>
                </a:tc>
                <a:extLst>
                  <a:ext uri="{0D108BD9-81ED-4DB2-BD59-A6C34878D82A}">
                    <a16:rowId xmlns:a16="http://schemas.microsoft.com/office/drawing/2014/main" val="2957494195"/>
                  </a:ext>
                </a:extLst>
              </a:tr>
              <a:tr h="165085">
                <a:tc>
                  <a:txBody>
                    <a:bodyPr/>
                    <a:lstStyle/>
                    <a:p>
                      <a:pPr algn="ctr" fontAlgn="t"/>
                      <a:r>
                        <a:rPr lang="es-EC" sz="1100" u="none" strike="noStrike">
                          <a:effectLst/>
                        </a:rPr>
                        <a:t>PEQUEÑAS</a:t>
                      </a:r>
                      <a:endParaRPr lang="es-EC" sz="1100" b="0" i="0" u="none" strike="noStrike">
                        <a:solidFill>
                          <a:srgbClr val="000000"/>
                        </a:solidFill>
                        <a:effectLst/>
                        <a:latin typeface="+mn-lt"/>
                      </a:endParaRPr>
                    </a:p>
                  </a:txBody>
                  <a:tcPr marL="0" marR="0" marT="0" marB="0"/>
                </a:tc>
                <a:tc>
                  <a:txBody>
                    <a:bodyPr/>
                    <a:lstStyle/>
                    <a:p>
                      <a:pPr algn="ctr" fontAlgn="t"/>
                      <a:r>
                        <a:rPr lang="es-EC" sz="1100" u="none" strike="noStrike">
                          <a:effectLst/>
                        </a:rPr>
                        <a:t>21</a:t>
                      </a:r>
                      <a:endParaRPr lang="es-EC" sz="1100" b="0" i="0" u="none" strike="noStrike">
                        <a:solidFill>
                          <a:srgbClr val="000000"/>
                        </a:solidFill>
                        <a:effectLst/>
                        <a:latin typeface="+mn-lt"/>
                      </a:endParaRPr>
                    </a:p>
                  </a:txBody>
                  <a:tcPr marL="0" marR="0" marT="0" marB="0"/>
                </a:tc>
                <a:tc>
                  <a:txBody>
                    <a:bodyPr/>
                    <a:lstStyle/>
                    <a:p>
                      <a:pPr algn="ctr" fontAlgn="t"/>
                      <a:r>
                        <a:rPr lang="es-EC" sz="1100" u="none" strike="noStrike">
                          <a:effectLst/>
                        </a:rPr>
                        <a:t>2</a:t>
                      </a:r>
                      <a:endParaRPr lang="es-EC" sz="1100" b="0" i="0" u="none" strike="noStrike">
                        <a:solidFill>
                          <a:srgbClr val="000000"/>
                        </a:solidFill>
                        <a:effectLst/>
                        <a:latin typeface="+mn-lt"/>
                      </a:endParaRPr>
                    </a:p>
                  </a:txBody>
                  <a:tcPr marL="0" marR="0" marT="0" marB="0"/>
                </a:tc>
                <a:tc>
                  <a:txBody>
                    <a:bodyPr/>
                    <a:lstStyle/>
                    <a:p>
                      <a:pPr algn="ctr" fontAlgn="t"/>
                      <a:r>
                        <a:rPr lang="es-EC" sz="1100" u="none" strike="noStrike">
                          <a:effectLst/>
                        </a:rPr>
                        <a:t>19</a:t>
                      </a:r>
                      <a:endParaRPr lang="es-EC" sz="1100" b="0" i="0" u="none" strike="noStrike">
                        <a:solidFill>
                          <a:srgbClr val="000000"/>
                        </a:solidFill>
                        <a:effectLst/>
                        <a:latin typeface="+mn-lt"/>
                      </a:endParaRPr>
                    </a:p>
                  </a:txBody>
                  <a:tcPr marL="0" marR="0" marT="0" marB="0"/>
                </a:tc>
                <a:extLst>
                  <a:ext uri="{0D108BD9-81ED-4DB2-BD59-A6C34878D82A}">
                    <a16:rowId xmlns:a16="http://schemas.microsoft.com/office/drawing/2014/main" val="4259410479"/>
                  </a:ext>
                </a:extLst>
              </a:tr>
              <a:tr h="165085">
                <a:tc>
                  <a:txBody>
                    <a:bodyPr/>
                    <a:lstStyle/>
                    <a:p>
                      <a:pPr algn="ctr" fontAlgn="t"/>
                      <a:r>
                        <a:rPr lang="es-EC" sz="1100" b="1" i="0" u="none" strike="noStrike" dirty="0">
                          <a:solidFill>
                            <a:schemeClr val="accent6"/>
                          </a:solidFill>
                          <a:effectLst/>
                          <a:latin typeface="+mn-lt"/>
                        </a:rPr>
                        <a:t>TOTAL</a:t>
                      </a:r>
                    </a:p>
                  </a:txBody>
                  <a:tcPr marL="0" marR="0" marT="0" marB="0"/>
                </a:tc>
                <a:tc>
                  <a:txBody>
                    <a:bodyPr/>
                    <a:lstStyle/>
                    <a:p>
                      <a:pPr algn="ctr" fontAlgn="t"/>
                      <a:r>
                        <a:rPr lang="es-EC" sz="1100" b="1" i="0" u="none" strike="noStrike" dirty="0">
                          <a:solidFill>
                            <a:srgbClr val="000000"/>
                          </a:solidFill>
                          <a:effectLst/>
                          <a:latin typeface="+mn-lt"/>
                        </a:rPr>
                        <a:t>33</a:t>
                      </a:r>
                    </a:p>
                  </a:txBody>
                  <a:tcPr marL="0" marR="0" marT="0" marB="0"/>
                </a:tc>
                <a:tc>
                  <a:txBody>
                    <a:bodyPr/>
                    <a:lstStyle/>
                    <a:p>
                      <a:pPr algn="ctr" fontAlgn="t"/>
                      <a:r>
                        <a:rPr lang="es-EC" sz="1100" b="1" u="none" strike="noStrike" dirty="0">
                          <a:effectLst/>
                        </a:rPr>
                        <a:t>8</a:t>
                      </a:r>
                      <a:endParaRPr lang="es-EC" sz="1100" b="1" i="0" u="none" strike="noStrike" dirty="0">
                        <a:solidFill>
                          <a:srgbClr val="000000"/>
                        </a:solidFill>
                        <a:effectLst/>
                        <a:latin typeface="+mn-lt"/>
                      </a:endParaRPr>
                    </a:p>
                  </a:txBody>
                  <a:tcPr marL="0" marR="0" marT="0" marB="0"/>
                </a:tc>
                <a:tc>
                  <a:txBody>
                    <a:bodyPr/>
                    <a:lstStyle/>
                    <a:p>
                      <a:pPr algn="ctr" fontAlgn="t"/>
                      <a:r>
                        <a:rPr lang="es-EC" sz="1100" b="1" u="none" strike="noStrike" dirty="0">
                          <a:effectLst/>
                        </a:rPr>
                        <a:t>25</a:t>
                      </a:r>
                      <a:endParaRPr lang="es-EC" sz="1100" b="1" i="0" u="none" strike="noStrike" dirty="0">
                        <a:solidFill>
                          <a:srgbClr val="000000"/>
                        </a:solidFill>
                        <a:effectLst/>
                        <a:latin typeface="+mn-lt"/>
                      </a:endParaRPr>
                    </a:p>
                  </a:txBody>
                  <a:tcPr marL="0" marR="0" marT="0" marB="0"/>
                </a:tc>
                <a:extLst>
                  <a:ext uri="{0D108BD9-81ED-4DB2-BD59-A6C34878D82A}">
                    <a16:rowId xmlns:a16="http://schemas.microsoft.com/office/drawing/2014/main" val="3541990180"/>
                  </a:ext>
                </a:extLst>
              </a:tr>
              <a:tr h="165085">
                <a:tc>
                  <a:txBody>
                    <a:bodyPr/>
                    <a:lstStyle/>
                    <a:p>
                      <a:pPr algn="ctr" fontAlgn="t"/>
                      <a:endParaRPr lang="es-EC" sz="1100" b="0" i="0" u="none" strike="noStrike" dirty="0">
                        <a:solidFill>
                          <a:srgbClr val="000000"/>
                        </a:solidFill>
                        <a:effectLst/>
                        <a:latin typeface="+mn-lt"/>
                      </a:endParaRPr>
                    </a:p>
                  </a:txBody>
                  <a:tcPr marL="0" marR="0" marT="0" marB="0"/>
                </a:tc>
                <a:tc>
                  <a:txBody>
                    <a:bodyPr/>
                    <a:lstStyle/>
                    <a:p>
                      <a:pPr algn="ctr" fontAlgn="t"/>
                      <a:endParaRPr lang="es-EC" sz="1100" b="1" i="0" u="none" strike="noStrike">
                        <a:solidFill>
                          <a:srgbClr val="000000"/>
                        </a:solidFill>
                        <a:effectLst/>
                        <a:latin typeface="+mn-lt"/>
                      </a:endParaRPr>
                    </a:p>
                  </a:txBody>
                  <a:tcPr marL="0" marR="0" marT="0" marB="0"/>
                </a:tc>
                <a:tc>
                  <a:txBody>
                    <a:bodyPr/>
                    <a:lstStyle/>
                    <a:p>
                      <a:pPr algn="ctr" fontAlgn="t"/>
                      <a:r>
                        <a:rPr lang="es-EC" sz="1100" b="1" u="none" strike="noStrike">
                          <a:effectLst/>
                        </a:rPr>
                        <a:t>24%</a:t>
                      </a:r>
                      <a:endParaRPr lang="es-EC" sz="1100" b="1" i="0" u="none" strike="noStrike">
                        <a:solidFill>
                          <a:srgbClr val="000000"/>
                        </a:solidFill>
                        <a:effectLst/>
                        <a:latin typeface="+mn-lt"/>
                      </a:endParaRPr>
                    </a:p>
                  </a:txBody>
                  <a:tcPr marL="0" marR="0" marT="0" marB="0"/>
                </a:tc>
                <a:tc>
                  <a:txBody>
                    <a:bodyPr/>
                    <a:lstStyle/>
                    <a:p>
                      <a:pPr algn="ctr" fontAlgn="t"/>
                      <a:r>
                        <a:rPr lang="es-EC" sz="1100" b="1" u="none" strike="noStrike" dirty="0">
                          <a:effectLst/>
                        </a:rPr>
                        <a:t>76%</a:t>
                      </a:r>
                      <a:endParaRPr lang="es-EC" sz="1100" b="1" i="0" u="none" strike="noStrike" dirty="0">
                        <a:solidFill>
                          <a:srgbClr val="000000"/>
                        </a:solidFill>
                        <a:effectLst/>
                        <a:latin typeface="+mn-lt"/>
                      </a:endParaRPr>
                    </a:p>
                  </a:txBody>
                  <a:tcPr marL="0" marR="0" marT="0" marB="0"/>
                </a:tc>
                <a:extLst>
                  <a:ext uri="{0D108BD9-81ED-4DB2-BD59-A6C34878D82A}">
                    <a16:rowId xmlns:a16="http://schemas.microsoft.com/office/drawing/2014/main" val="1616352583"/>
                  </a:ext>
                </a:extLst>
              </a:tr>
            </a:tbl>
          </a:graphicData>
        </a:graphic>
      </p:graphicFrame>
      <p:pic>
        <p:nvPicPr>
          <p:cNvPr id="28" name="Picture 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84773" y="2036645"/>
            <a:ext cx="1485560" cy="103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022288" y="4211447"/>
            <a:ext cx="1421846" cy="143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Estrella de 7 puntas 33"/>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8" action="ppaction://hlinksldjump"/>
              </a:rPr>
              <a:t>CAP 4.</a:t>
            </a:r>
            <a:endParaRPr lang="es-EC" sz="1000" dirty="0"/>
          </a:p>
        </p:txBody>
      </p:sp>
    </p:spTree>
    <p:extLst>
      <p:ext uri="{BB962C8B-B14F-4D97-AF65-F5344CB8AC3E}">
        <p14:creationId xmlns:p14="http://schemas.microsoft.com/office/powerpoint/2010/main" val="29345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00000000-0008-0000-0000-000006000000}"/>
              </a:ext>
            </a:extLst>
          </p:cNvPr>
          <p:cNvGraphicFramePr/>
          <p:nvPr/>
        </p:nvGraphicFramePr>
        <p:xfrm>
          <a:off x="-25345" y="1088491"/>
          <a:ext cx="3458494" cy="2259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a:extLst>
              <a:ext uri="{FF2B5EF4-FFF2-40B4-BE49-F238E27FC236}">
                <a16:creationId xmlns:a16="http://schemas.microsoft.com/office/drawing/2014/main" id="{00000000-0008-0000-0000-000065000000}"/>
              </a:ext>
            </a:extLst>
          </p:cNvPr>
          <p:cNvGraphicFramePr/>
          <p:nvPr/>
        </p:nvGraphicFramePr>
        <p:xfrm>
          <a:off x="43650" y="556783"/>
          <a:ext cx="4627377" cy="2065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a:extLst>
              <a:ext uri="{FF2B5EF4-FFF2-40B4-BE49-F238E27FC236}">
                <a16:creationId xmlns:a16="http://schemas.microsoft.com/office/drawing/2014/main" id="{00000000-0008-0000-0000-000065000000}"/>
              </a:ext>
            </a:extLst>
          </p:cNvPr>
          <p:cNvGraphicFramePr/>
          <p:nvPr/>
        </p:nvGraphicFramePr>
        <p:xfrm>
          <a:off x="3926866" y="588442"/>
          <a:ext cx="4123954" cy="206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00000000-0008-0000-0000-000065000000}"/>
              </a:ext>
            </a:extLst>
          </p:cNvPr>
          <p:cNvGraphicFramePr/>
          <p:nvPr/>
        </p:nvGraphicFramePr>
        <p:xfrm>
          <a:off x="8028472" y="628437"/>
          <a:ext cx="4260215" cy="19762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00000000-0008-0000-0000-000065000000}"/>
              </a:ext>
            </a:extLst>
          </p:cNvPr>
          <p:cNvGraphicFramePr/>
          <p:nvPr/>
        </p:nvGraphicFramePr>
        <p:xfrm>
          <a:off x="147519" y="2633184"/>
          <a:ext cx="4843020" cy="17816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00000000-0008-0000-0000-000065000000}"/>
              </a:ext>
            </a:extLst>
          </p:cNvPr>
          <p:cNvGraphicFramePr/>
          <p:nvPr>
            <p:extLst>
              <p:ext uri="{D42A27DB-BD31-4B8C-83A1-F6EECF244321}">
                <p14:modId xmlns:p14="http://schemas.microsoft.com/office/powerpoint/2010/main" val="2649846276"/>
              </p:ext>
            </p:extLst>
          </p:nvPr>
        </p:nvGraphicFramePr>
        <p:xfrm>
          <a:off x="5352012" y="2733312"/>
          <a:ext cx="5870137" cy="1800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Gráfico 27">
            <a:extLst>
              <a:ext uri="{FF2B5EF4-FFF2-40B4-BE49-F238E27FC236}">
                <a16:creationId xmlns:a16="http://schemas.microsoft.com/office/drawing/2014/main" id="{00000000-0008-0000-0000-000065000000}"/>
              </a:ext>
            </a:extLst>
          </p:cNvPr>
          <p:cNvGraphicFramePr/>
          <p:nvPr>
            <p:extLst>
              <p:ext uri="{D42A27DB-BD31-4B8C-83A1-F6EECF244321}">
                <p14:modId xmlns:p14="http://schemas.microsoft.com/office/powerpoint/2010/main" val="316399697"/>
              </p:ext>
            </p:extLst>
          </p:nvPr>
        </p:nvGraphicFramePr>
        <p:xfrm>
          <a:off x="-47917" y="4414793"/>
          <a:ext cx="5375910" cy="1844824"/>
        </p:xfrm>
        <a:graphic>
          <a:graphicData uri="http://schemas.openxmlformats.org/drawingml/2006/chart">
            <c:chart xmlns:c="http://schemas.openxmlformats.org/drawingml/2006/chart" xmlns:r="http://schemas.openxmlformats.org/officeDocument/2006/relationships" r:id="rId9"/>
          </a:graphicData>
        </a:graphic>
      </p:graphicFrame>
      <p:sp>
        <p:nvSpPr>
          <p:cNvPr id="15" name="CuadroTexto 14"/>
          <p:cNvSpPr txBox="1"/>
          <p:nvPr/>
        </p:nvSpPr>
        <p:spPr>
          <a:xfrm>
            <a:off x="3786559" y="-27992"/>
            <a:ext cx="8857280" cy="584775"/>
          </a:xfrm>
          <a:prstGeom prst="rect">
            <a:avLst/>
          </a:prstGeom>
          <a:noFill/>
        </p:spPr>
        <p:txBody>
          <a:bodyPr wrap="square" rtlCol="0">
            <a:spAutoFit/>
          </a:bodyPr>
          <a:lstStyle/>
          <a:p>
            <a:pPr algn="ctr"/>
            <a:r>
              <a:rPr lang="es-MX" sz="3200" dirty="0"/>
              <a:t>                             Resultados</a:t>
            </a:r>
            <a:endParaRPr lang="es-EC" sz="3200" dirty="0"/>
          </a:p>
        </p:txBody>
      </p:sp>
      <p:sp>
        <p:nvSpPr>
          <p:cNvPr id="16" name="Estrella de 7 puntas 15"/>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0" action="ppaction://hlinksldjump"/>
              </a:rPr>
              <a:t>CAP 4.</a:t>
            </a:r>
            <a:endParaRPr lang="es-EC" sz="1000" dirty="0"/>
          </a:p>
        </p:txBody>
      </p:sp>
      <p:graphicFrame>
        <p:nvGraphicFramePr>
          <p:cNvPr id="14" name="Gráfico 13">
            <a:extLst>
              <a:ext uri="{FF2B5EF4-FFF2-40B4-BE49-F238E27FC236}">
                <a16:creationId xmlns:a16="http://schemas.microsoft.com/office/drawing/2014/main" id="{00000000-0008-0000-0000-000065000000}"/>
              </a:ext>
            </a:extLst>
          </p:cNvPr>
          <p:cNvGraphicFramePr/>
          <p:nvPr>
            <p:extLst>
              <p:ext uri="{D42A27DB-BD31-4B8C-83A1-F6EECF244321}">
                <p14:modId xmlns:p14="http://schemas.microsoft.com/office/powerpoint/2010/main" val="1073205732"/>
              </p:ext>
            </p:extLst>
          </p:nvPr>
        </p:nvGraphicFramePr>
        <p:xfrm>
          <a:off x="5689466" y="4431624"/>
          <a:ext cx="5486400" cy="152519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42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00000000-0008-0000-0000-000006000000}"/>
              </a:ext>
            </a:extLst>
          </p:cNvPr>
          <p:cNvGraphicFramePr/>
          <p:nvPr/>
        </p:nvGraphicFramePr>
        <p:xfrm>
          <a:off x="-25345" y="1088491"/>
          <a:ext cx="3458494" cy="2259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ráfico 28"/>
          <p:cNvGraphicFramePr/>
          <p:nvPr>
            <p:extLst>
              <p:ext uri="{D42A27DB-BD31-4B8C-83A1-F6EECF244321}">
                <p14:modId xmlns:p14="http://schemas.microsoft.com/office/powerpoint/2010/main" val="1395503017"/>
              </p:ext>
            </p:extLst>
          </p:nvPr>
        </p:nvGraphicFramePr>
        <p:xfrm>
          <a:off x="225083" y="1066732"/>
          <a:ext cx="5123500" cy="2195951"/>
        </p:xfrm>
        <a:graphic>
          <a:graphicData uri="http://schemas.openxmlformats.org/drawingml/2006/chart">
            <c:chart xmlns:c="http://schemas.openxmlformats.org/drawingml/2006/chart" xmlns:r="http://schemas.openxmlformats.org/officeDocument/2006/relationships" r:id="rId4"/>
          </a:graphicData>
        </a:graphic>
      </p:graphicFrame>
      <p:sp>
        <p:nvSpPr>
          <p:cNvPr id="13" name="Título 3">
            <a:extLst>
              <a:ext uri="{FF2B5EF4-FFF2-40B4-BE49-F238E27FC236}">
                <a16:creationId xmlns:a16="http://schemas.microsoft.com/office/drawing/2014/main" id="{C0265BC0-B64D-4AAE-A8CF-9E14D7436707}"/>
              </a:ext>
            </a:extLst>
          </p:cNvPr>
          <p:cNvSpPr txBox="1">
            <a:spLocks/>
          </p:cNvSpPr>
          <p:nvPr/>
        </p:nvSpPr>
        <p:spPr>
          <a:xfrm>
            <a:off x="3952586" y="622961"/>
            <a:ext cx="5256584" cy="33953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u="sng" dirty="0">
                <a:solidFill>
                  <a:schemeClr val="tx2">
                    <a:lumMod val="75000"/>
                  </a:schemeClr>
                </a:solidFill>
                <a:latin typeface="Arial" charset="0"/>
                <a:ea typeface="Arial" charset="0"/>
                <a:cs typeface="Arial" charset="0"/>
              </a:rPr>
              <a:t>Cuestionario dirigido a Auditores Internos</a:t>
            </a:r>
          </a:p>
        </p:txBody>
      </p:sp>
      <p:sp>
        <p:nvSpPr>
          <p:cNvPr id="15" name="CuadroTexto 14"/>
          <p:cNvSpPr txBox="1"/>
          <p:nvPr/>
        </p:nvSpPr>
        <p:spPr>
          <a:xfrm>
            <a:off x="3786559" y="-27992"/>
            <a:ext cx="8857280" cy="584775"/>
          </a:xfrm>
          <a:prstGeom prst="rect">
            <a:avLst/>
          </a:prstGeom>
          <a:noFill/>
        </p:spPr>
        <p:txBody>
          <a:bodyPr wrap="square" rtlCol="0">
            <a:spAutoFit/>
          </a:bodyPr>
          <a:lstStyle/>
          <a:p>
            <a:pPr algn="ctr"/>
            <a:r>
              <a:rPr lang="es-MX" sz="3200" dirty="0"/>
              <a:t>                             Resultados</a:t>
            </a:r>
            <a:endParaRPr lang="es-EC" sz="3200" dirty="0"/>
          </a:p>
        </p:txBody>
      </p:sp>
      <p:sp>
        <p:nvSpPr>
          <p:cNvPr id="16" name="Estrella de 7 puntas 15"/>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 action="ppaction://noaction"/>
              </a:rPr>
              <a:t>CAP 4.</a:t>
            </a:r>
            <a:endParaRPr lang="es-EC" sz="1000" dirty="0"/>
          </a:p>
        </p:txBody>
      </p:sp>
      <p:graphicFrame>
        <p:nvGraphicFramePr>
          <p:cNvPr id="17" name="Gráfico 16"/>
          <p:cNvGraphicFramePr/>
          <p:nvPr>
            <p:extLst>
              <p:ext uri="{D42A27DB-BD31-4B8C-83A1-F6EECF244321}">
                <p14:modId xmlns:p14="http://schemas.microsoft.com/office/powerpoint/2010/main" val="1106786865"/>
              </p:ext>
            </p:extLst>
          </p:nvPr>
        </p:nvGraphicFramePr>
        <p:xfrm>
          <a:off x="191344" y="3456503"/>
          <a:ext cx="5476240" cy="2280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p:cNvGraphicFramePr/>
          <p:nvPr>
            <p:extLst>
              <p:ext uri="{D42A27DB-BD31-4B8C-83A1-F6EECF244321}">
                <p14:modId xmlns:p14="http://schemas.microsoft.com/office/powerpoint/2010/main" val="1958281079"/>
              </p:ext>
            </p:extLst>
          </p:nvPr>
        </p:nvGraphicFramePr>
        <p:xfrm>
          <a:off x="5951984" y="1028672"/>
          <a:ext cx="5448394" cy="4708751"/>
        </p:xfrm>
        <a:graphic>
          <a:graphicData uri="http://schemas.openxmlformats.org/drawingml/2006/chart">
            <c:chart xmlns:c="http://schemas.openxmlformats.org/drawingml/2006/chart" xmlns:r="http://schemas.openxmlformats.org/officeDocument/2006/relationships" r:id="rId6"/>
          </a:graphicData>
        </a:graphic>
      </p:graphicFrame>
      <p:pic>
        <p:nvPicPr>
          <p:cNvPr id="2" name="Imagen 2">
            <a:extLst>
              <a:ext uri="{FF2B5EF4-FFF2-40B4-BE49-F238E27FC236}">
                <a16:creationId xmlns:a16="http://schemas.microsoft.com/office/drawing/2014/main" id="{3C63BFFA-9DEE-4032-8A2E-1F405E0E07AE}"/>
              </a:ext>
            </a:extLst>
          </p:cNvPr>
          <p:cNvPicPr>
            <a:picLocks noChangeAspect="1"/>
          </p:cNvPicPr>
          <p:nvPr/>
        </p:nvPicPr>
        <p:blipFill>
          <a:blip r:embed="rId7"/>
          <a:stretch>
            <a:fillRect/>
          </a:stretch>
        </p:blipFill>
        <p:spPr>
          <a:xfrm>
            <a:off x="5538355" y="3031115"/>
            <a:ext cx="990600" cy="809625"/>
          </a:xfrm>
          <a:prstGeom prst="rect">
            <a:avLst/>
          </a:prstGeom>
        </p:spPr>
      </p:pic>
    </p:spTree>
    <p:extLst>
      <p:ext uri="{BB962C8B-B14F-4D97-AF65-F5344CB8AC3E}">
        <p14:creationId xmlns:p14="http://schemas.microsoft.com/office/powerpoint/2010/main" val="423796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265BC0-B64D-4AAE-A8CF-9E14D7436707}"/>
              </a:ext>
            </a:extLst>
          </p:cNvPr>
          <p:cNvSpPr txBox="1">
            <a:spLocks/>
          </p:cNvSpPr>
          <p:nvPr/>
        </p:nvSpPr>
        <p:spPr>
          <a:xfrm>
            <a:off x="456666" y="684166"/>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u="sng" dirty="0">
                <a:solidFill>
                  <a:schemeClr val="tx2">
                    <a:lumMod val="75000"/>
                  </a:schemeClr>
                </a:solidFill>
                <a:latin typeface="Arial" charset="0"/>
                <a:ea typeface="Arial" charset="0"/>
                <a:cs typeface="Arial" charset="0"/>
              </a:rPr>
              <a:t>Análisis </a:t>
            </a:r>
            <a:r>
              <a:rPr lang="es-EC" sz="1400" b="1" u="sng" dirty="0" err="1">
                <a:solidFill>
                  <a:schemeClr val="tx2">
                    <a:lumMod val="75000"/>
                  </a:schemeClr>
                </a:solidFill>
                <a:latin typeface="Arial" charset="0"/>
                <a:ea typeface="Arial" charset="0"/>
                <a:cs typeface="Arial" charset="0"/>
              </a:rPr>
              <a:t>bivariado</a:t>
            </a:r>
            <a:endParaRPr lang="es-EC" sz="1400" b="1" u="sng" dirty="0">
              <a:solidFill>
                <a:schemeClr val="tx2">
                  <a:lumMod val="75000"/>
                </a:schemeClr>
              </a:solidFill>
              <a:latin typeface="Arial" charset="0"/>
              <a:ea typeface="Arial" charset="0"/>
              <a:cs typeface="Arial" charset="0"/>
            </a:endParaRPr>
          </a:p>
        </p:txBody>
      </p:sp>
      <p:graphicFrame>
        <p:nvGraphicFramePr>
          <p:cNvPr id="3" name="Diagrama 2"/>
          <p:cNvGraphicFramePr/>
          <p:nvPr>
            <p:extLst>
              <p:ext uri="{D42A27DB-BD31-4B8C-83A1-F6EECF244321}">
                <p14:modId xmlns:p14="http://schemas.microsoft.com/office/powerpoint/2010/main" val="1473736499"/>
              </p:ext>
            </p:extLst>
          </p:nvPr>
        </p:nvGraphicFramePr>
        <p:xfrm>
          <a:off x="527022" y="1349585"/>
          <a:ext cx="3126307" cy="2646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upo 28"/>
          <p:cNvGrpSpPr/>
          <p:nvPr/>
        </p:nvGrpSpPr>
        <p:grpSpPr>
          <a:xfrm>
            <a:off x="495455" y="1203662"/>
            <a:ext cx="3110663" cy="438265"/>
            <a:chOff x="492769" y="2180"/>
            <a:chExt cx="1756831" cy="878415"/>
          </a:xfrm>
        </p:grpSpPr>
        <p:sp>
          <p:nvSpPr>
            <p:cNvPr id="31" name="Rectángulo redondeado 30"/>
            <p:cNvSpPr/>
            <p:nvPr/>
          </p:nvSpPr>
          <p:spPr>
            <a:xfrm>
              <a:off x="492769" y="2180"/>
              <a:ext cx="1756831" cy="8784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uadroTexto 31"/>
            <p:cNvSpPr txBox="1"/>
            <p:nvPr/>
          </p:nvSpPr>
          <p:spPr>
            <a:xfrm>
              <a:off x="518497" y="27908"/>
              <a:ext cx="1705375" cy="826959"/>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s-ES" sz="2400" kern="1200" dirty="0" err="1">
                  <a:solidFill>
                    <a:schemeClr val="bg1"/>
                  </a:solidFill>
                </a:rPr>
                <a:t>Shapiro-Wilk</a:t>
              </a:r>
              <a:r>
                <a:rPr lang="es-ES" sz="2400" kern="1200">
                  <a:solidFill>
                    <a:schemeClr val="bg1"/>
                  </a:solidFill>
                </a:rPr>
                <a:t> </a:t>
              </a:r>
              <a:endParaRPr lang="es-EC" sz="2400" kern="1200">
                <a:solidFill>
                  <a:schemeClr val="bg1"/>
                </a:solidFill>
              </a:endParaRPr>
            </a:p>
          </p:txBody>
        </p:sp>
      </p:grpSp>
      <p:graphicFrame>
        <p:nvGraphicFramePr>
          <p:cNvPr id="5" name="Tabla 4"/>
          <p:cNvGraphicFramePr>
            <a:graphicFrameLocks noGrp="1"/>
          </p:cNvGraphicFramePr>
          <p:nvPr>
            <p:extLst>
              <p:ext uri="{D42A27DB-BD31-4B8C-83A1-F6EECF244321}">
                <p14:modId xmlns:p14="http://schemas.microsoft.com/office/powerpoint/2010/main" val="3725662308"/>
              </p:ext>
            </p:extLst>
          </p:nvPr>
        </p:nvGraphicFramePr>
        <p:xfrm>
          <a:off x="128592" y="3700675"/>
          <a:ext cx="3800828" cy="1049784"/>
        </p:xfrm>
        <a:graphic>
          <a:graphicData uri="http://schemas.openxmlformats.org/drawingml/2006/table">
            <a:tbl>
              <a:tblPr firstRow="1" bandRow="1">
                <a:tableStyleId>{5940675A-B579-460E-94D1-54222C63F5DA}</a:tableStyleId>
              </a:tblPr>
              <a:tblGrid>
                <a:gridCol w="1067002">
                  <a:extLst>
                    <a:ext uri="{9D8B030D-6E8A-4147-A177-3AD203B41FA5}">
                      <a16:colId xmlns:a16="http://schemas.microsoft.com/office/drawing/2014/main" val="4072413485"/>
                    </a:ext>
                  </a:extLst>
                </a:gridCol>
                <a:gridCol w="936104">
                  <a:extLst>
                    <a:ext uri="{9D8B030D-6E8A-4147-A177-3AD203B41FA5}">
                      <a16:colId xmlns:a16="http://schemas.microsoft.com/office/drawing/2014/main" val="672545420"/>
                    </a:ext>
                  </a:extLst>
                </a:gridCol>
                <a:gridCol w="939966">
                  <a:extLst>
                    <a:ext uri="{9D8B030D-6E8A-4147-A177-3AD203B41FA5}">
                      <a16:colId xmlns:a16="http://schemas.microsoft.com/office/drawing/2014/main" val="3546457512"/>
                    </a:ext>
                  </a:extLst>
                </a:gridCol>
                <a:gridCol w="857756">
                  <a:extLst>
                    <a:ext uri="{9D8B030D-6E8A-4147-A177-3AD203B41FA5}">
                      <a16:colId xmlns:a16="http://schemas.microsoft.com/office/drawing/2014/main" val="3700313932"/>
                    </a:ext>
                  </a:extLst>
                </a:gridCol>
              </a:tblGrid>
              <a:tr h="524892">
                <a:tc>
                  <a:txBody>
                    <a:bodyPr/>
                    <a:lstStyle/>
                    <a:p>
                      <a:r>
                        <a:rPr lang="es-ES" sz="1100" dirty="0"/>
                        <a:t>Pruebas paramétricas</a:t>
                      </a:r>
                      <a:endParaRPr lang="es-EC" sz="1100" dirty="0"/>
                    </a:p>
                  </a:txBody>
                  <a:tcPr/>
                </a:tc>
                <a:tc>
                  <a:txBody>
                    <a:bodyPr/>
                    <a:lstStyle/>
                    <a:p>
                      <a:r>
                        <a:rPr lang="es-EC" sz="1100" dirty="0"/>
                        <a:t>Distribución normal</a:t>
                      </a:r>
                    </a:p>
                  </a:txBody>
                  <a:tcPr/>
                </a:tc>
                <a:tc>
                  <a:txBody>
                    <a:bodyPr/>
                    <a:lstStyle/>
                    <a:p>
                      <a:r>
                        <a:rPr lang="es-ES" sz="1100" kern="1200" dirty="0" err="1">
                          <a:solidFill>
                            <a:schemeClr val="tx1"/>
                          </a:solidFill>
                          <a:effectLst/>
                          <a:latin typeface="+mn-lt"/>
                          <a:ea typeface="+mn-ea"/>
                          <a:cs typeface="+mn-cs"/>
                        </a:rPr>
                        <a:t>Sig</a:t>
                      </a:r>
                      <a:r>
                        <a:rPr lang="es-ES" sz="1100" kern="1200" dirty="0">
                          <a:solidFill>
                            <a:schemeClr val="tx1"/>
                          </a:solidFill>
                          <a:effectLst/>
                          <a:latin typeface="+mn-lt"/>
                          <a:ea typeface="+mn-ea"/>
                          <a:cs typeface="+mn-cs"/>
                        </a:rPr>
                        <a:t> (p valor) &gt; 0,05</a:t>
                      </a:r>
                      <a:endParaRPr lang="es-EC" sz="1100" dirty="0"/>
                    </a:p>
                  </a:txBody>
                  <a:tcPr/>
                </a:tc>
                <a:tc>
                  <a:txBody>
                    <a:bodyPr/>
                    <a:lstStyle/>
                    <a:p>
                      <a:r>
                        <a:rPr lang="es-ES" sz="1100" kern="1200" dirty="0">
                          <a:solidFill>
                            <a:schemeClr val="tx1"/>
                          </a:solidFill>
                          <a:effectLst/>
                          <a:latin typeface="+mn-lt"/>
                          <a:ea typeface="+mn-ea"/>
                          <a:cs typeface="+mn-cs"/>
                        </a:rPr>
                        <a:t>A: H0</a:t>
                      </a:r>
                    </a:p>
                    <a:p>
                      <a:r>
                        <a:rPr lang="es-ES" sz="1100" kern="1200" dirty="0">
                          <a:solidFill>
                            <a:schemeClr val="tx1"/>
                          </a:solidFill>
                          <a:effectLst/>
                          <a:latin typeface="+mn-lt"/>
                          <a:ea typeface="+mn-ea"/>
                          <a:cs typeface="+mn-cs"/>
                        </a:rPr>
                        <a:t>R:H1 </a:t>
                      </a:r>
                      <a:endParaRPr lang="es-EC" sz="1100" dirty="0"/>
                    </a:p>
                  </a:txBody>
                  <a:tcPr/>
                </a:tc>
                <a:extLst>
                  <a:ext uri="{0D108BD9-81ED-4DB2-BD59-A6C34878D82A}">
                    <a16:rowId xmlns:a16="http://schemas.microsoft.com/office/drawing/2014/main" val="1114198697"/>
                  </a:ext>
                </a:extLst>
              </a:tr>
              <a:tr h="524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a:t>Pruebas no paramétricas</a:t>
                      </a:r>
                      <a:endParaRPr lang="es-EC" sz="1100" dirty="0"/>
                    </a:p>
                  </a:txBody>
                  <a:tcPr/>
                </a:tc>
                <a:tc>
                  <a:txBody>
                    <a:bodyPr/>
                    <a:lstStyle/>
                    <a:p>
                      <a:r>
                        <a:rPr lang="es-EC" sz="1100" dirty="0"/>
                        <a:t>Distribución no normal</a:t>
                      </a:r>
                    </a:p>
                  </a:txBody>
                  <a:tcPr/>
                </a:tc>
                <a:tc>
                  <a:txBody>
                    <a:bodyPr/>
                    <a:lstStyle/>
                    <a:p>
                      <a:r>
                        <a:rPr lang="es-ES" sz="1100" kern="1200" dirty="0" err="1">
                          <a:solidFill>
                            <a:schemeClr val="tx1"/>
                          </a:solidFill>
                          <a:effectLst/>
                          <a:latin typeface="+mn-lt"/>
                          <a:ea typeface="+mn-ea"/>
                          <a:cs typeface="+mn-cs"/>
                        </a:rPr>
                        <a:t>Sig</a:t>
                      </a:r>
                      <a:r>
                        <a:rPr lang="es-ES" sz="1100" kern="1200" dirty="0">
                          <a:solidFill>
                            <a:schemeClr val="tx1"/>
                          </a:solidFill>
                          <a:effectLst/>
                          <a:latin typeface="+mn-lt"/>
                          <a:ea typeface="+mn-ea"/>
                          <a:cs typeface="+mn-cs"/>
                        </a:rPr>
                        <a:t> (p valor) &lt; 0,05 </a:t>
                      </a:r>
                      <a:endParaRPr lang="es-EC" sz="1100" dirty="0"/>
                    </a:p>
                  </a:txBody>
                  <a:tcPr/>
                </a:tc>
                <a:tc>
                  <a:txBody>
                    <a:bodyPr/>
                    <a:lstStyle/>
                    <a:p>
                      <a:r>
                        <a:rPr lang="es-ES" sz="1100" kern="1200" dirty="0">
                          <a:solidFill>
                            <a:schemeClr val="tx1"/>
                          </a:solidFill>
                          <a:effectLst/>
                          <a:latin typeface="+mn-lt"/>
                          <a:ea typeface="+mn-ea"/>
                          <a:cs typeface="+mn-cs"/>
                        </a:rPr>
                        <a:t>R: H0</a:t>
                      </a:r>
                    </a:p>
                    <a:p>
                      <a:r>
                        <a:rPr lang="es-ES" sz="1100" kern="1200" dirty="0">
                          <a:solidFill>
                            <a:schemeClr val="tx1"/>
                          </a:solidFill>
                          <a:effectLst/>
                          <a:latin typeface="+mn-lt"/>
                          <a:ea typeface="+mn-ea"/>
                          <a:cs typeface="+mn-cs"/>
                        </a:rPr>
                        <a:t>A:H1 </a:t>
                      </a:r>
                      <a:endParaRPr lang="es-EC" sz="1100" dirty="0"/>
                    </a:p>
                  </a:txBody>
                  <a:tcPr/>
                </a:tc>
                <a:extLst>
                  <a:ext uri="{0D108BD9-81ED-4DB2-BD59-A6C34878D82A}">
                    <a16:rowId xmlns:a16="http://schemas.microsoft.com/office/drawing/2014/main" val="85091889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89326225"/>
              </p:ext>
            </p:extLst>
          </p:nvPr>
        </p:nvGraphicFramePr>
        <p:xfrm>
          <a:off x="456666" y="4929157"/>
          <a:ext cx="3377412" cy="1046280"/>
        </p:xfrm>
        <a:graphic>
          <a:graphicData uri="http://schemas.openxmlformats.org/drawingml/2006/table">
            <a:tbl>
              <a:tblPr firstRow="1" firstCol="1" bandRow="1">
                <a:tableStyleId>{5C22544A-7EE6-4342-B048-85BDC9FD1C3A}</a:tableStyleId>
              </a:tblPr>
              <a:tblGrid>
                <a:gridCol w="1080772">
                  <a:extLst>
                    <a:ext uri="{9D8B030D-6E8A-4147-A177-3AD203B41FA5}">
                      <a16:colId xmlns:a16="http://schemas.microsoft.com/office/drawing/2014/main" val="1673961778"/>
                    </a:ext>
                  </a:extLst>
                </a:gridCol>
                <a:gridCol w="909874">
                  <a:extLst>
                    <a:ext uri="{9D8B030D-6E8A-4147-A177-3AD203B41FA5}">
                      <a16:colId xmlns:a16="http://schemas.microsoft.com/office/drawing/2014/main" val="741440066"/>
                    </a:ext>
                  </a:extLst>
                </a:gridCol>
                <a:gridCol w="818685">
                  <a:extLst>
                    <a:ext uri="{9D8B030D-6E8A-4147-A177-3AD203B41FA5}">
                      <a16:colId xmlns:a16="http://schemas.microsoft.com/office/drawing/2014/main" val="2968441163"/>
                    </a:ext>
                  </a:extLst>
                </a:gridCol>
                <a:gridCol w="568081">
                  <a:extLst>
                    <a:ext uri="{9D8B030D-6E8A-4147-A177-3AD203B41FA5}">
                      <a16:colId xmlns:a16="http://schemas.microsoft.com/office/drawing/2014/main" val="2225196211"/>
                    </a:ext>
                  </a:extLst>
                </a:gridCol>
              </a:tblGrid>
              <a:tr h="141516">
                <a:tc rowSpan="2">
                  <a:txBody>
                    <a:bodyPr/>
                    <a:lstStyle/>
                    <a:p>
                      <a:pPr>
                        <a:lnSpc>
                          <a:spcPct val="100000"/>
                        </a:lnSpc>
                        <a:spcAft>
                          <a:spcPts val="800"/>
                        </a:spcAft>
                      </a:pPr>
                      <a:r>
                        <a:rPr lang="es-EC" sz="1100">
                          <a:effectLst/>
                        </a:rPr>
                        <a:t> </a:t>
                      </a:r>
                      <a:endParaRPr lang="es-EC" sz="1100">
                        <a:effectLst/>
                        <a:latin typeface="Calibri" panose="020F0502020204030204" pitchFamily="34" charset="0"/>
                        <a:ea typeface="Calibri" panose="020F0502020204030204" pitchFamily="34" charset="0"/>
                      </a:endParaRPr>
                    </a:p>
                  </a:txBody>
                  <a:tcPr marL="44450" marR="44450" marT="0" marB="0"/>
                </a:tc>
                <a:tc gridSpan="3">
                  <a:txBody>
                    <a:bodyPr/>
                    <a:lstStyle/>
                    <a:p>
                      <a:pPr algn="ctr">
                        <a:lnSpc>
                          <a:spcPct val="100000"/>
                        </a:lnSpc>
                        <a:spcAft>
                          <a:spcPts val="800"/>
                        </a:spcAft>
                      </a:pPr>
                      <a:r>
                        <a:rPr lang="es-EC" sz="1100" dirty="0" err="1">
                          <a:effectLst/>
                        </a:rPr>
                        <a:t>Shapiro-Wilk</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17051514"/>
                  </a:ext>
                </a:extLst>
              </a:tr>
              <a:tr h="141516">
                <a:tc vMerge="1">
                  <a:txBody>
                    <a:bodyPr/>
                    <a:lstStyle/>
                    <a:p>
                      <a:endParaRPr lang="es-EC"/>
                    </a:p>
                  </a:txBody>
                  <a:tcPr/>
                </a:tc>
                <a:tc>
                  <a:txBody>
                    <a:bodyPr/>
                    <a:lstStyle/>
                    <a:p>
                      <a:pPr algn="ctr">
                        <a:lnSpc>
                          <a:spcPct val="100000"/>
                        </a:lnSpc>
                        <a:spcAft>
                          <a:spcPts val="800"/>
                        </a:spcAft>
                      </a:pPr>
                      <a:r>
                        <a:rPr lang="es-EC" sz="1100">
                          <a:effectLst/>
                        </a:rPr>
                        <a:t>Estadístico</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a:effectLst/>
                        </a:rPr>
                        <a:t>gl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a:effectLst/>
                        </a:rPr>
                        <a:t>Sig.</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880833126"/>
                  </a:ext>
                </a:extLst>
              </a:tr>
              <a:tr h="355500">
                <a:tc>
                  <a:txBody>
                    <a:bodyPr/>
                    <a:lstStyle/>
                    <a:p>
                      <a:pPr>
                        <a:lnSpc>
                          <a:spcPct val="100000"/>
                        </a:lnSpc>
                        <a:spcAft>
                          <a:spcPts val="800"/>
                        </a:spcAft>
                      </a:pPr>
                      <a:r>
                        <a:rPr lang="es-EC" sz="1100">
                          <a:effectLst/>
                        </a:rPr>
                        <a:t>Sistema de control interno</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a:effectLst/>
                        </a:rPr>
                        <a:t>,816</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a:effectLst/>
                        </a:rPr>
                        <a:t>,000</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4141643814"/>
                  </a:ext>
                </a:extLst>
              </a:tr>
              <a:tr h="355500">
                <a:tc>
                  <a:txBody>
                    <a:bodyPr/>
                    <a:lstStyle/>
                    <a:p>
                      <a:pPr>
                        <a:lnSpc>
                          <a:spcPct val="100000"/>
                        </a:lnSpc>
                        <a:spcAft>
                          <a:spcPts val="800"/>
                        </a:spcAft>
                      </a:pPr>
                      <a:r>
                        <a:rPr lang="es-EC" sz="1100">
                          <a:effectLst/>
                        </a:rPr>
                        <a:t>Riesgo de fraude</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a:effectLst/>
                        </a:rPr>
                        <a:t>,950</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dirty="0">
                          <a:effectLst/>
                        </a:rPr>
                        <a:t>33</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800"/>
                        </a:spcAft>
                      </a:pPr>
                      <a:r>
                        <a:rPr lang="es-EC" sz="1100" dirty="0">
                          <a:effectLst/>
                        </a:rPr>
                        <a:t>,137</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4111449089"/>
                  </a:ext>
                </a:extLst>
              </a:tr>
            </a:tbl>
          </a:graphicData>
        </a:graphic>
      </p:graphicFrame>
      <p:cxnSp>
        <p:nvCxnSpPr>
          <p:cNvPr id="33" name="Conector angular 32"/>
          <p:cNvCxnSpPr/>
          <p:nvPr/>
        </p:nvCxnSpPr>
        <p:spPr>
          <a:xfrm flipH="1" flipV="1">
            <a:off x="3961466" y="4559108"/>
            <a:ext cx="133920" cy="912480"/>
          </a:xfrm>
          <a:prstGeom prst="bentConnector4">
            <a:avLst>
              <a:gd name="adj1" fmla="val -170699"/>
              <a:gd name="adj2" fmla="val 98475"/>
            </a:avLst>
          </a:prstGeom>
          <a:ln w="1270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4462315" y="4373495"/>
            <a:ext cx="1368152" cy="577081"/>
          </a:xfrm>
          <a:prstGeom prst="rect">
            <a:avLst/>
          </a:prstGeom>
          <a:noFill/>
        </p:spPr>
        <p:txBody>
          <a:bodyPr wrap="square" rtlCol="0">
            <a:spAutoFit/>
          </a:bodyPr>
          <a:lstStyle/>
          <a:p>
            <a:r>
              <a:rPr lang="es-ES" sz="1050" dirty="0"/>
              <a:t>V.I: no cumple con el supuesto de normalidad </a:t>
            </a:r>
            <a:endParaRPr lang="es-EC" sz="1050" dirty="0"/>
          </a:p>
        </p:txBody>
      </p:sp>
      <p:grpSp>
        <p:nvGrpSpPr>
          <p:cNvPr id="35" name="Google Shape;2040;p85"/>
          <p:cNvGrpSpPr/>
          <p:nvPr/>
        </p:nvGrpSpPr>
        <p:grpSpPr>
          <a:xfrm rot="5400000">
            <a:off x="4642829" y="5047847"/>
            <a:ext cx="570936" cy="436187"/>
            <a:chOff x="4923925" y="1877500"/>
            <a:chExt cx="59525" cy="36975"/>
          </a:xfrm>
        </p:grpSpPr>
        <p:sp>
          <p:nvSpPr>
            <p:cNvPr id="36" name="Google Shape;2041;p85"/>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008000"/>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37" name="Google Shape;2042;p85"/>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chemeClr val="tx2"/>
            </a:solid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endParaRPr sz="1350"/>
            </a:p>
          </p:txBody>
        </p:sp>
      </p:grpSp>
      <p:sp>
        <p:nvSpPr>
          <p:cNvPr id="38" name="Rectángulo 37"/>
          <p:cNvSpPr/>
          <p:nvPr/>
        </p:nvSpPr>
        <p:spPr>
          <a:xfrm>
            <a:off x="4041728" y="5604176"/>
            <a:ext cx="2342304" cy="461665"/>
          </a:xfrm>
          <a:prstGeom prst="rect">
            <a:avLst/>
          </a:prstGeom>
        </p:spPr>
        <p:txBody>
          <a:bodyPr wrap="square">
            <a:spAutoFit/>
          </a:bodyPr>
          <a:lstStyle/>
          <a:p>
            <a:r>
              <a:rPr lang="es-MX" sz="1200" dirty="0"/>
              <a:t>Prueba de Correlación  Rho de Spearman(</a:t>
            </a:r>
            <a:r>
              <a:rPr lang="es-MX" sz="1200" dirty="0" err="1"/>
              <a:t>coef.correlación</a:t>
            </a:r>
            <a:r>
              <a:rPr lang="es-MX" sz="1200" dirty="0"/>
              <a:t>)</a:t>
            </a:r>
            <a:endParaRPr lang="es-EC" sz="1200" dirty="0"/>
          </a:p>
        </p:txBody>
      </p:sp>
      <p:sp>
        <p:nvSpPr>
          <p:cNvPr id="39" name="Rectángulo 38"/>
          <p:cNvSpPr/>
          <p:nvPr/>
        </p:nvSpPr>
        <p:spPr>
          <a:xfrm>
            <a:off x="8161058" y="763136"/>
            <a:ext cx="3289683" cy="307777"/>
          </a:xfrm>
          <a:prstGeom prst="rect">
            <a:avLst/>
          </a:prstGeom>
          <a:solidFill>
            <a:schemeClr val="accent3">
              <a:lumMod val="20000"/>
              <a:lumOff val="80000"/>
            </a:schemeClr>
          </a:solidFill>
        </p:spPr>
        <p:txBody>
          <a:bodyPr wrap="none">
            <a:spAutoFit/>
          </a:bodyPr>
          <a:lstStyle/>
          <a:p>
            <a:r>
              <a:rPr lang="es-MX" sz="1400" b="1" dirty="0">
                <a:solidFill>
                  <a:srgbClr val="0070C0"/>
                </a:solidFill>
              </a:rPr>
              <a:t>Prueba de correlación de Spearman.</a:t>
            </a:r>
            <a:endParaRPr lang="es-EC" sz="1400" b="1" dirty="0">
              <a:solidFill>
                <a:srgbClr val="0070C0"/>
              </a:solidFill>
            </a:endParaRPr>
          </a:p>
        </p:txBody>
      </p:sp>
      <p:pic>
        <p:nvPicPr>
          <p:cNvPr id="40" name="Imagen 39"/>
          <p:cNvPicPr>
            <a:picLocks noChangeAspect="1"/>
          </p:cNvPicPr>
          <p:nvPr/>
        </p:nvPicPr>
        <p:blipFill rotWithShape="1">
          <a:blip r:embed="rId8"/>
          <a:srcRect l="28111" t="37616" r="42192" b="22353"/>
          <a:stretch/>
        </p:blipFill>
        <p:spPr>
          <a:xfrm>
            <a:off x="4400698" y="1801113"/>
            <a:ext cx="2749259" cy="2367950"/>
          </a:xfrm>
          <a:prstGeom prst="rect">
            <a:avLst/>
          </a:prstGeom>
        </p:spPr>
      </p:pic>
      <p:graphicFrame>
        <p:nvGraphicFramePr>
          <p:cNvPr id="42" name="Tabla 41"/>
          <p:cNvGraphicFramePr>
            <a:graphicFrameLocks noGrp="1"/>
          </p:cNvGraphicFramePr>
          <p:nvPr>
            <p:extLst>
              <p:ext uri="{D42A27DB-BD31-4B8C-83A1-F6EECF244321}">
                <p14:modId xmlns:p14="http://schemas.microsoft.com/office/powerpoint/2010/main" val="3047171410"/>
              </p:ext>
            </p:extLst>
          </p:nvPr>
        </p:nvGraphicFramePr>
        <p:xfrm>
          <a:off x="7374960" y="1203662"/>
          <a:ext cx="4681093" cy="2147578"/>
        </p:xfrm>
        <a:graphic>
          <a:graphicData uri="http://schemas.openxmlformats.org/drawingml/2006/table">
            <a:tbl>
              <a:tblPr firstRow="1" firstCol="1" bandRow="1">
                <a:tableStyleId>{5A111915-BE36-4E01-A7E5-04B1672EAD32}</a:tableStyleId>
              </a:tblPr>
              <a:tblGrid>
                <a:gridCol w="1545851">
                  <a:extLst>
                    <a:ext uri="{9D8B030D-6E8A-4147-A177-3AD203B41FA5}">
                      <a16:colId xmlns:a16="http://schemas.microsoft.com/office/drawing/2014/main" val="2506199752"/>
                    </a:ext>
                  </a:extLst>
                </a:gridCol>
                <a:gridCol w="1051933">
                  <a:extLst>
                    <a:ext uri="{9D8B030D-6E8A-4147-A177-3AD203B41FA5}">
                      <a16:colId xmlns:a16="http://schemas.microsoft.com/office/drawing/2014/main" val="2433062247"/>
                    </a:ext>
                  </a:extLst>
                </a:gridCol>
                <a:gridCol w="1247482">
                  <a:extLst>
                    <a:ext uri="{9D8B030D-6E8A-4147-A177-3AD203B41FA5}">
                      <a16:colId xmlns:a16="http://schemas.microsoft.com/office/drawing/2014/main" val="3720776595"/>
                    </a:ext>
                  </a:extLst>
                </a:gridCol>
                <a:gridCol w="835827">
                  <a:extLst>
                    <a:ext uri="{9D8B030D-6E8A-4147-A177-3AD203B41FA5}">
                      <a16:colId xmlns:a16="http://schemas.microsoft.com/office/drawing/2014/main" val="3332279146"/>
                    </a:ext>
                  </a:extLst>
                </a:gridCol>
              </a:tblGrid>
              <a:tr h="401321">
                <a:tc gridSpan="2">
                  <a:txBody>
                    <a:bodyPr/>
                    <a:lstStyle/>
                    <a:p>
                      <a:pPr>
                        <a:lnSpc>
                          <a:spcPct val="100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C" sz="1000">
                          <a:effectLst/>
                        </a:rPr>
                        <a:t>Sistema de control interno</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000" dirty="0">
                          <a:effectLst/>
                        </a:rPr>
                        <a:t>Riesgo de fraude</a:t>
                      </a:r>
                      <a:endParaRPr lang="es-EC" sz="10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723751619"/>
                  </a:ext>
                </a:extLst>
              </a:tr>
              <a:tr h="401321">
                <a:tc rowSpan="3">
                  <a:txBody>
                    <a:bodyPr/>
                    <a:lstStyle/>
                    <a:p>
                      <a:pPr>
                        <a:lnSpc>
                          <a:spcPct val="100000"/>
                        </a:lnSpc>
                        <a:spcAft>
                          <a:spcPts val="0"/>
                        </a:spcAft>
                      </a:pPr>
                      <a:r>
                        <a:rPr lang="es-EC" sz="1000">
                          <a:effectLst/>
                        </a:rPr>
                        <a:t>Sistema de control interno</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000">
                          <a:effectLst/>
                        </a:rPr>
                        <a:t>Coeficiente de correlación</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dirty="0">
                          <a:effectLst/>
                        </a:rPr>
                        <a:t>1</a:t>
                      </a:r>
                      <a:endParaRPr lang="es-EC" sz="10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dirty="0">
                          <a:effectLst/>
                        </a:rPr>
                        <a:t>,565</a:t>
                      </a:r>
                      <a:r>
                        <a:rPr lang="es-EC" sz="1000" baseline="30000" dirty="0">
                          <a:effectLst/>
                        </a:rPr>
                        <a:t>**</a:t>
                      </a:r>
                      <a:endParaRPr lang="es-EC" sz="10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2628574814"/>
                  </a:ext>
                </a:extLst>
              </a:tr>
              <a:tr h="200661">
                <a:tc vMerge="1">
                  <a:txBody>
                    <a:bodyPr/>
                    <a:lstStyle/>
                    <a:p>
                      <a:endParaRPr lang="es-EC"/>
                    </a:p>
                  </a:txBody>
                  <a:tcPr/>
                </a:tc>
                <a:tc>
                  <a:txBody>
                    <a:bodyPr/>
                    <a:lstStyle/>
                    <a:p>
                      <a:pPr>
                        <a:lnSpc>
                          <a:spcPct val="100000"/>
                        </a:lnSpc>
                        <a:spcAft>
                          <a:spcPts val="0"/>
                        </a:spcAft>
                      </a:pPr>
                      <a:r>
                        <a:rPr lang="es-EC" sz="1000">
                          <a:effectLst/>
                        </a:rPr>
                        <a:t>Sig. (bilateral)</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a:effectLst/>
                        </a:rPr>
                        <a:t>.</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dirty="0">
                          <a:effectLst/>
                        </a:rPr>
                        <a:t>0,001</a:t>
                      </a:r>
                      <a:endParaRPr lang="es-EC" sz="10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202165059"/>
                  </a:ext>
                </a:extLst>
              </a:tr>
              <a:tr h="215365">
                <a:tc vMerge="1">
                  <a:txBody>
                    <a:bodyPr/>
                    <a:lstStyle/>
                    <a:p>
                      <a:endParaRPr lang="es-EC"/>
                    </a:p>
                  </a:txBody>
                  <a:tcPr/>
                </a:tc>
                <a:tc>
                  <a:txBody>
                    <a:bodyPr/>
                    <a:lstStyle/>
                    <a:p>
                      <a:pPr>
                        <a:lnSpc>
                          <a:spcPct val="100000"/>
                        </a:lnSpc>
                        <a:spcAft>
                          <a:spcPts val="0"/>
                        </a:spcAft>
                      </a:pPr>
                      <a:r>
                        <a:rPr lang="es-EC" sz="1000">
                          <a:effectLst/>
                        </a:rPr>
                        <a:t>N</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a:effectLst/>
                        </a:rPr>
                        <a:t>33</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dirty="0">
                          <a:effectLst/>
                        </a:rPr>
                        <a:t>33</a:t>
                      </a:r>
                      <a:endParaRPr lang="es-EC" sz="10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415284715"/>
                  </a:ext>
                </a:extLst>
              </a:tr>
              <a:tr h="401321">
                <a:tc rowSpan="3">
                  <a:txBody>
                    <a:bodyPr/>
                    <a:lstStyle/>
                    <a:p>
                      <a:pPr>
                        <a:lnSpc>
                          <a:spcPct val="100000"/>
                        </a:lnSpc>
                        <a:spcAft>
                          <a:spcPts val="0"/>
                        </a:spcAft>
                      </a:pPr>
                      <a:r>
                        <a:rPr lang="es-EC" sz="1000">
                          <a:effectLst/>
                        </a:rPr>
                        <a:t>Riesgo de fraude</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000">
                          <a:effectLst/>
                        </a:rPr>
                        <a:t>Coeficiente de correlación</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a:effectLst/>
                        </a:rPr>
                        <a:t>,565</a:t>
                      </a:r>
                      <a:r>
                        <a:rPr lang="es-EC" sz="1000" baseline="30000">
                          <a:effectLst/>
                        </a:rPr>
                        <a:t>**</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a:effectLst/>
                        </a:rPr>
                        <a:t>1</a:t>
                      </a:r>
                      <a:endParaRPr lang="es-EC" sz="10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649061767"/>
                  </a:ext>
                </a:extLst>
              </a:tr>
              <a:tr h="200661">
                <a:tc vMerge="1">
                  <a:txBody>
                    <a:bodyPr/>
                    <a:lstStyle/>
                    <a:p>
                      <a:endParaRPr lang="es-EC"/>
                    </a:p>
                  </a:txBody>
                  <a:tcPr/>
                </a:tc>
                <a:tc>
                  <a:txBody>
                    <a:bodyPr/>
                    <a:lstStyle/>
                    <a:p>
                      <a:pPr>
                        <a:lnSpc>
                          <a:spcPct val="100000"/>
                        </a:lnSpc>
                        <a:spcAft>
                          <a:spcPts val="0"/>
                        </a:spcAft>
                      </a:pPr>
                      <a:r>
                        <a:rPr lang="es-EC" sz="1000" dirty="0">
                          <a:effectLst/>
                        </a:rPr>
                        <a:t>Sig. (bilateral)</a:t>
                      </a:r>
                      <a:endParaRPr lang="es-EC" sz="10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a:effectLst/>
                        </a:rPr>
                        <a:t>0,001</a:t>
                      </a:r>
                      <a:endParaRPr lang="es-EC" sz="10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a:effectLst/>
                        </a:rPr>
                        <a:t>.</a:t>
                      </a:r>
                      <a:endParaRPr lang="es-EC" sz="10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420187889"/>
                  </a:ext>
                </a:extLst>
              </a:tr>
              <a:tr h="326928">
                <a:tc vMerge="1">
                  <a:txBody>
                    <a:bodyPr/>
                    <a:lstStyle/>
                    <a:p>
                      <a:endParaRPr lang="es-EC"/>
                    </a:p>
                  </a:txBody>
                  <a:tcPr/>
                </a:tc>
                <a:tc>
                  <a:txBody>
                    <a:bodyPr/>
                    <a:lstStyle/>
                    <a:p>
                      <a:pPr>
                        <a:lnSpc>
                          <a:spcPct val="100000"/>
                        </a:lnSpc>
                        <a:spcAft>
                          <a:spcPts val="0"/>
                        </a:spcAft>
                      </a:pPr>
                      <a:r>
                        <a:rPr lang="es-EC" sz="1000" dirty="0">
                          <a:effectLst/>
                        </a:rPr>
                        <a:t>N</a:t>
                      </a:r>
                      <a:endParaRPr lang="es-EC" sz="10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dirty="0">
                          <a:effectLst/>
                        </a:rPr>
                        <a:t>33</a:t>
                      </a:r>
                      <a:endParaRPr lang="es-EC" sz="10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000" dirty="0">
                          <a:effectLst/>
                        </a:rPr>
                        <a:t>33</a:t>
                      </a:r>
                      <a:endParaRPr lang="es-EC" sz="10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670667485"/>
                  </a:ext>
                </a:extLst>
              </a:tr>
            </a:tbl>
          </a:graphicData>
        </a:graphic>
      </p:graphicFrame>
      <p:sp>
        <p:nvSpPr>
          <p:cNvPr id="43" name="Rectángulo redondeado 42"/>
          <p:cNvSpPr/>
          <p:nvPr/>
        </p:nvSpPr>
        <p:spPr>
          <a:xfrm>
            <a:off x="4390886" y="3535717"/>
            <a:ext cx="2759071" cy="177850"/>
          </a:xfrm>
          <a:prstGeom prst="roundRect">
            <a:avLst/>
          </a:prstGeom>
          <a:no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4" name="Rectángulo redondeado 43"/>
          <p:cNvSpPr/>
          <p:nvPr/>
        </p:nvSpPr>
        <p:spPr>
          <a:xfrm>
            <a:off x="11551997" y="1610290"/>
            <a:ext cx="504056" cy="21602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Rectángulo redondeado 44"/>
          <p:cNvSpPr/>
          <p:nvPr/>
        </p:nvSpPr>
        <p:spPr>
          <a:xfrm>
            <a:off x="11551997" y="1997827"/>
            <a:ext cx="504056" cy="216024"/>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7" name="Picture 148" descr="Visto Bueno: imágenes, fotos de stock y vectores | Shutterst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33000" y="4368474"/>
            <a:ext cx="764716" cy="47949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8" name="Rectángulo 47"/>
          <p:cNvSpPr/>
          <p:nvPr/>
        </p:nvSpPr>
        <p:spPr>
          <a:xfrm>
            <a:off x="8215747" y="4404173"/>
            <a:ext cx="4004719" cy="549381"/>
          </a:xfrm>
          <a:prstGeom prst="rect">
            <a:avLst/>
          </a:prstGeom>
        </p:spPr>
        <p:txBody>
          <a:bodyPr wrap="square">
            <a:spAutoFit/>
          </a:bodyPr>
          <a:lstStyle/>
          <a:p>
            <a:pPr defTabSz="500063">
              <a:lnSpc>
                <a:spcPct val="90000"/>
              </a:lnSpc>
              <a:spcBef>
                <a:spcPct val="0"/>
              </a:spcBef>
              <a:spcAft>
                <a:spcPct val="35000"/>
              </a:spcAft>
            </a:pPr>
            <a:r>
              <a:rPr lang="es-EC" sz="1100" dirty="0"/>
              <a:t>H1: </a:t>
            </a:r>
            <a:r>
              <a:rPr lang="es-ES" sz="1100" dirty="0"/>
              <a:t>El sistema de control interno incide en la prevención de riesgo de fraude de las Pymes del sector comercial al por mayor y menor del D.M.Q año 2020.</a:t>
            </a:r>
          </a:p>
        </p:txBody>
      </p:sp>
      <p:sp>
        <p:nvSpPr>
          <p:cNvPr id="49" name="Rectángulo 48"/>
          <p:cNvSpPr/>
          <p:nvPr/>
        </p:nvSpPr>
        <p:spPr>
          <a:xfrm>
            <a:off x="8215747" y="3765038"/>
            <a:ext cx="3840088" cy="549381"/>
          </a:xfrm>
          <a:prstGeom prst="rect">
            <a:avLst/>
          </a:prstGeom>
        </p:spPr>
        <p:txBody>
          <a:bodyPr wrap="square">
            <a:spAutoFit/>
          </a:bodyPr>
          <a:lstStyle/>
          <a:p>
            <a:pPr defTabSz="500063">
              <a:lnSpc>
                <a:spcPct val="90000"/>
              </a:lnSpc>
              <a:spcBef>
                <a:spcPct val="0"/>
              </a:spcBef>
              <a:spcAft>
                <a:spcPct val="35000"/>
              </a:spcAft>
            </a:pPr>
            <a:r>
              <a:rPr lang="es-ES" sz="1100" dirty="0"/>
              <a:t>H0: El sistema de control interno no incide en la prevención de riesgo de fraude de las Pymes del sector comercial al por mayor y menor del D.M.Q año 2020.</a:t>
            </a:r>
          </a:p>
        </p:txBody>
      </p:sp>
      <p:sp>
        <p:nvSpPr>
          <p:cNvPr id="50" name="Multiplicar 49"/>
          <p:cNvSpPr/>
          <p:nvPr/>
        </p:nvSpPr>
        <p:spPr>
          <a:xfrm>
            <a:off x="7571047" y="3782712"/>
            <a:ext cx="431800" cy="431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ángulo 50"/>
          <p:cNvSpPr/>
          <p:nvPr/>
        </p:nvSpPr>
        <p:spPr>
          <a:xfrm>
            <a:off x="6252874" y="1234471"/>
            <a:ext cx="3124968" cy="369332"/>
          </a:xfrm>
          <a:prstGeom prst="rect">
            <a:avLst/>
          </a:prstGeom>
        </p:spPr>
        <p:txBody>
          <a:bodyPr wrap="square" anchor="ctr">
            <a:spAutoFit/>
          </a:bodyPr>
          <a:lstStyle/>
          <a:p>
            <a:pPr marL="457200" algn="ctr">
              <a:lnSpc>
                <a:spcPct val="200000"/>
              </a:lnSpc>
              <a:spcBef>
                <a:spcPts val="200"/>
              </a:spcBef>
              <a:spcAft>
                <a:spcPts val="0"/>
              </a:spcAft>
            </a:pPr>
            <a:r>
              <a:rPr lang="es-ES" sz="900" b="1" i="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Correlación global</a:t>
            </a:r>
            <a:endParaRPr lang="es-EC" sz="105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0" name="CuadroTexto 29"/>
          <p:cNvSpPr txBox="1"/>
          <p:nvPr/>
        </p:nvSpPr>
        <p:spPr>
          <a:xfrm>
            <a:off x="3791744" y="4778"/>
            <a:ext cx="8857280" cy="584775"/>
          </a:xfrm>
          <a:prstGeom prst="rect">
            <a:avLst/>
          </a:prstGeom>
          <a:noFill/>
        </p:spPr>
        <p:txBody>
          <a:bodyPr wrap="square" rtlCol="0">
            <a:spAutoFit/>
          </a:bodyPr>
          <a:lstStyle/>
          <a:p>
            <a:pPr algn="ctr"/>
            <a:r>
              <a:rPr lang="es-MX" sz="3200" dirty="0"/>
              <a:t>                             Resultados</a:t>
            </a:r>
            <a:endParaRPr lang="es-EC" sz="3200" dirty="0"/>
          </a:p>
        </p:txBody>
      </p:sp>
      <p:sp>
        <p:nvSpPr>
          <p:cNvPr id="28" name="Estrella de 7 puntas 27"/>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0" action="ppaction://hlinksldjump"/>
              </a:rPr>
              <a:t>CAP 4.</a:t>
            </a:r>
            <a:endParaRPr lang="es-EC" sz="1000" dirty="0"/>
          </a:p>
        </p:txBody>
      </p:sp>
    </p:spTree>
    <p:extLst>
      <p:ext uri="{BB962C8B-B14F-4D97-AF65-F5344CB8AC3E}">
        <p14:creationId xmlns:p14="http://schemas.microsoft.com/office/powerpoint/2010/main" val="88249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390682"/>
              </p:ext>
            </p:extLst>
          </p:nvPr>
        </p:nvGraphicFramePr>
        <p:xfrm>
          <a:off x="39873" y="703693"/>
          <a:ext cx="3393618" cy="2054390"/>
        </p:xfrm>
        <a:graphic>
          <a:graphicData uri="http://schemas.openxmlformats.org/drawingml/2006/table">
            <a:tbl>
              <a:tblPr firstRow="1" firstCol="1" bandRow="1">
                <a:tableStyleId>{3B4B98B0-60AC-42C2-AFA5-B58CD77FA1E5}</a:tableStyleId>
              </a:tblPr>
              <a:tblGrid>
                <a:gridCol w="629134">
                  <a:extLst>
                    <a:ext uri="{9D8B030D-6E8A-4147-A177-3AD203B41FA5}">
                      <a16:colId xmlns:a16="http://schemas.microsoft.com/office/drawing/2014/main" val="2787899048"/>
                    </a:ext>
                  </a:extLst>
                </a:gridCol>
                <a:gridCol w="1153373">
                  <a:extLst>
                    <a:ext uri="{9D8B030D-6E8A-4147-A177-3AD203B41FA5}">
                      <a16:colId xmlns:a16="http://schemas.microsoft.com/office/drawing/2014/main" val="533326458"/>
                    </a:ext>
                  </a:extLst>
                </a:gridCol>
                <a:gridCol w="751852">
                  <a:extLst>
                    <a:ext uri="{9D8B030D-6E8A-4147-A177-3AD203B41FA5}">
                      <a16:colId xmlns:a16="http://schemas.microsoft.com/office/drawing/2014/main" val="1724318747"/>
                    </a:ext>
                  </a:extLst>
                </a:gridCol>
                <a:gridCol w="859259">
                  <a:extLst>
                    <a:ext uri="{9D8B030D-6E8A-4147-A177-3AD203B41FA5}">
                      <a16:colId xmlns:a16="http://schemas.microsoft.com/office/drawing/2014/main" val="1604893857"/>
                    </a:ext>
                  </a:extLst>
                </a:gridCol>
              </a:tblGrid>
              <a:tr h="518980">
                <a:tc gridSpan="2">
                  <a:txBody>
                    <a:bodyPr/>
                    <a:lstStyle/>
                    <a:p>
                      <a:pPr>
                        <a:lnSpc>
                          <a:spcPct val="1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C" sz="1100">
                          <a:effectLst/>
                        </a:rPr>
                        <a:t>Ambiente de Control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Nivel de fraude</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679189998"/>
                  </a:ext>
                </a:extLst>
              </a:tr>
              <a:tr h="345987">
                <a:tc rowSpan="3">
                  <a:txBody>
                    <a:bodyPr/>
                    <a:lstStyle/>
                    <a:p>
                      <a:pPr>
                        <a:lnSpc>
                          <a:spcPct val="100000"/>
                        </a:lnSpc>
                        <a:spcAft>
                          <a:spcPts val="0"/>
                        </a:spcAft>
                      </a:pPr>
                      <a:r>
                        <a:rPr lang="es-EC" sz="1100">
                          <a:effectLst/>
                        </a:rPr>
                        <a:t>Ambiente de Control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,639</a:t>
                      </a:r>
                      <a:r>
                        <a:rPr lang="es-EC" sz="1100" baseline="30000" dirty="0">
                          <a:effectLst/>
                        </a:rPr>
                        <a:t>**</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699749482"/>
                  </a:ext>
                </a:extLst>
              </a:tr>
              <a:tr h="223481">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4292182374"/>
                  </a:ext>
                </a:extLst>
              </a:tr>
              <a:tr h="172993">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157905286"/>
                  </a:ext>
                </a:extLst>
              </a:tr>
              <a:tr h="345987">
                <a:tc rowSpan="3">
                  <a:txBody>
                    <a:bodyPr/>
                    <a:lstStyle/>
                    <a:p>
                      <a:pPr>
                        <a:lnSpc>
                          <a:spcPct val="100000"/>
                        </a:lnSpc>
                        <a:spcAft>
                          <a:spcPts val="0"/>
                        </a:spcAft>
                      </a:pPr>
                      <a:r>
                        <a:rPr lang="es-EC" sz="1100">
                          <a:effectLst/>
                        </a:rPr>
                        <a:t>Nivel de fraude</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,639</a:t>
                      </a:r>
                      <a:r>
                        <a:rPr lang="es-EC" sz="1100" baseline="30000" dirty="0">
                          <a:effectLst/>
                        </a:rPr>
                        <a:t>**</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4267920535"/>
                  </a:ext>
                </a:extLst>
              </a:tr>
              <a:tr h="223481">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899050862"/>
                  </a:ext>
                </a:extLst>
              </a:tr>
              <a:tr h="223481">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33</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203907295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989976042"/>
              </p:ext>
            </p:extLst>
          </p:nvPr>
        </p:nvGraphicFramePr>
        <p:xfrm>
          <a:off x="39873" y="2984658"/>
          <a:ext cx="4142692" cy="2721209"/>
        </p:xfrm>
        <a:graphic>
          <a:graphicData uri="http://schemas.openxmlformats.org/drawingml/2006/table">
            <a:tbl>
              <a:tblPr firstRow="1" firstCol="1" bandRow="1">
                <a:tableStyleId>{D27102A9-8310-4765-A935-A1911B00CA55}</a:tableStyleId>
              </a:tblPr>
              <a:tblGrid>
                <a:gridCol w="1035673">
                  <a:extLst>
                    <a:ext uri="{9D8B030D-6E8A-4147-A177-3AD203B41FA5}">
                      <a16:colId xmlns:a16="http://schemas.microsoft.com/office/drawing/2014/main" val="1555105877"/>
                    </a:ext>
                  </a:extLst>
                </a:gridCol>
                <a:gridCol w="876322">
                  <a:extLst>
                    <a:ext uri="{9D8B030D-6E8A-4147-A177-3AD203B41FA5}">
                      <a16:colId xmlns:a16="http://schemas.microsoft.com/office/drawing/2014/main" val="1372969324"/>
                    </a:ext>
                  </a:extLst>
                </a:gridCol>
                <a:gridCol w="1008112">
                  <a:extLst>
                    <a:ext uri="{9D8B030D-6E8A-4147-A177-3AD203B41FA5}">
                      <a16:colId xmlns:a16="http://schemas.microsoft.com/office/drawing/2014/main" val="2247286415"/>
                    </a:ext>
                  </a:extLst>
                </a:gridCol>
                <a:gridCol w="1222585">
                  <a:extLst>
                    <a:ext uri="{9D8B030D-6E8A-4147-A177-3AD203B41FA5}">
                      <a16:colId xmlns:a16="http://schemas.microsoft.com/office/drawing/2014/main" val="868586990"/>
                    </a:ext>
                  </a:extLst>
                </a:gridCol>
              </a:tblGrid>
              <a:tr h="709529">
                <a:tc gridSpan="2">
                  <a:txBody>
                    <a:bodyPr/>
                    <a:lstStyle/>
                    <a:p>
                      <a:pPr>
                        <a:lnSpc>
                          <a:spcPct val="1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C" sz="1100" dirty="0">
                          <a:effectLst/>
                        </a:rPr>
                        <a:t>Identificación, evaluación y respuesta al riesgo</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Nivel de fraude</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257641466"/>
                  </a:ext>
                </a:extLst>
              </a:tr>
              <a:tr h="495584">
                <a:tc rowSpan="3">
                  <a:txBody>
                    <a:bodyPr/>
                    <a:lstStyle/>
                    <a:p>
                      <a:pPr>
                        <a:lnSpc>
                          <a:spcPct val="100000"/>
                        </a:lnSpc>
                        <a:spcAft>
                          <a:spcPts val="0"/>
                        </a:spcAft>
                      </a:pPr>
                      <a:r>
                        <a:rPr lang="es-EC" sz="1100">
                          <a:effectLst/>
                        </a:rPr>
                        <a:t>Identificación, evaluación y respuesta al riesgo</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dirty="0">
                          <a:effectLst/>
                        </a:rPr>
                        <a:t>1</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,630</a:t>
                      </a:r>
                      <a:r>
                        <a:rPr lang="es-EC" sz="1100" baseline="30000">
                          <a:effectLst/>
                        </a:rPr>
                        <a:t>**</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474926940"/>
                  </a:ext>
                </a:extLst>
              </a:tr>
              <a:tr h="330390">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2941557276"/>
                  </a:ext>
                </a:extLst>
              </a:tr>
              <a:tr h="165195">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2813752111"/>
                  </a:ext>
                </a:extLst>
              </a:tr>
              <a:tr h="495584">
                <a:tc rowSpan="3">
                  <a:txBody>
                    <a:bodyPr/>
                    <a:lstStyle/>
                    <a:p>
                      <a:pPr>
                        <a:lnSpc>
                          <a:spcPct val="100000"/>
                        </a:lnSpc>
                        <a:spcAft>
                          <a:spcPts val="0"/>
                        </a:spcAft>
                      </a:pPr>
                      <a:r>
                        <a:rPr lang="es-EC" sz="1100">
                          <a:effectLst/>
                        </a:rPr>
                        <a:t>Nivel de fraude</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,630</a:t>
                      </a:r>
                      <a:r>
                        <a:rPr lang="es-EC" sz="1100" baseline="30000">
                          <a:effectLst/>
                        </a:rPr>
                        <a:t>**</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303369231"/>
                  </a:ext>
                </a:extLst>
              </a:tr>
              <a:tr h="330390">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625222570"/>
                  </a:ext>
                </a:extLst>
              </a:tr>
              <a:tr h="165195">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dirty="0">
                          <a:effectLst/>
                        </a:rPr>
                        <a:t>33</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51131640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81456105"/>
              </p:ext>
            </p:extLst>
          </p:nvPr>
        </p:nvGraphicFramePr>
        <p:xfrm>
          <a:off x="3536044" y="715314"/>
          <a:ext cx="4149972" cy="2042768"/>
        </p:xfrm>
        <a:graphic>
          <a:graphicData uri="http://schemas.openxmlformats.org/drawingml/2006/table">
            <a:tbl>
              <a:tblPr firstRow="1" firstCol="1" bandRow="1">
                <a:tableStyleId>{C083E6E3-FA7D-4D7B-A595-EF9225AFEA82}</a:tableStyleId>
              </a:tblPr>
              <a:tblGrid>
                <a:gridCol w="1037493">
                  <a:extLst>
                    <a:ext uri="{9D8B030D-6E8A-4147-A177-3AD203B41FA5}">
                      <a16:colId xmlns:a16="http://schemas.microsoft.com/office/drawing/2014/main" val="99901607"/>
                    </a:ext>
                  </a:extLst>
                </a:gridCol>
                <a:gridCol w="1037493">
                  <a:extLst>
                    <a:ext uri="{9D8B030D-6E8A-4147-A177-3AD203B41FA5}">
                      <a16:colId xmlns:a16="http://schemas.microsoft.com/office/drawing/2014/main" val="1648590427"/>
                    </a:ext>
                  </a:extLst>
                </a:gridCol>
                <a:gridCol w="1037493">
                  <a:extLst>
                    <a:ext uri="{9D8B030D-6E8A-4147-A177-3AD203B41FA5}">
                      <a16:colId xmlns:a16="http://schemas.microsoft.com/office/drawing/2014/main" val="1931305442"/>
                    </a:ext>
                  </a:extLst>
                </a:gridCol>
                <a:gridCol w="1037493">
                  <a:extLst>
                    <a:ext uri="{9D8B030D-6E8A-4147-A177-3AD203B41FA5}">
                      <a16:colId xmlns:a16="http://schemas.microsoft.com/office/drawing/2014/main" val="3085187118"/>
                    </a:ext>
                  </a:extLst>
                </a:gridCol>
              </a:tblGrid>
              <a:tr h="392562">
                <a:tc gridSpan="2">
                  <a:txBody>
                    <a:bodyPr/>
                    <a:lstStyle/>
                    <a:p>
                      <a:pPr>
                        <a:lnSpc>
                          <a:spcPct val="1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C" sz="1100">
                          <a:effectLst/>
                        </a:rPr>
                        <a:t>Actividades de Control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Nivel de fraude</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304592635"/>
                  </a:ext>
                </a:extLst>
              </a:tr>
              <a:tr h="432541">
                <a:tc rowSpan="3">
                  <a:txBody>
                    <a:bodyPr/>
                    <a:lstStyle/>
                    <a:p>
                      <a:pPr>
                        <a:lnSpc>
                          <a:spcPct val="100000"/>
                        </a:lnSpc>
                        <a:spcAft>
                          <a:spcPts val="0"/>
                        </a:spcAft>
                      </a:pPr>
                      <a:r>
                        <a:rPr lang="es-EC" sz="1100">
                          <a:effectLst/>
                        </a:rPr>
                        <a:t>Actividades de Control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,590</a:t>
                      </a:r>
                      <a:r>
                        <a:rPr lang="es-EC" sz="1100" baseline="30000">
                          <a:effectLst/>
                        </a:rPr>
                        <a:t>**</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764016382"/>
                  </a:ext>
                </a:extLst>
              </a:tr>
              <a:tr h="196281">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532521581"/>
                  </a:ext>
                </a:extLst>
              </a:tr>
              <a:tr h="196281">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254314804"/>
                  </a:ext>
                </a:extLst>
              </a:tr>
              <a:tr h="432541">
                <a:tc rowSpan="3">
                  <a:txBody>
                    <a:bodyPr/>
                    <a:lstStyle/>
                    <a:p>
                      <a:pPr>
                        <a:lnSpc>
                          <a:spcPct val="100000"/>
                        </a:lnSpc>
                        <a:spcAft>
                          <a:spcPts val="0"/>
                        </a:spcAft>
                      </a:pPr>
                      <a:r>
                        <a:rPr lang="es-EC" sz="1100" dirty="0">
                          <a:effectLst/>
                        </a:rPr>
                        <a:t>Nivel de fraude</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,590</a:t>
                      </a:r>
                      <a:r>
                        <a:rPr lang="es-EC" sz="1100" baseline="30000" dirty="0">
                          <a:effectLst/>
                        </a:rPr>
                        <a:t>**</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871249061"/>
                  </a:ext>
                </a:extLst>
              </a:tr>
              <a:tr h="196281">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673110840"/>
                  </a:ext>
                </a:extLst>
              </a:tr>
              <a:tr h="196281">
                <a:tc vMerge="1">
                  <a:txBody>
                    <a:bodyPr/>
                    <a:lstStyle/>
                    <a:p>
                      <a:endParaRPr lang="es-EC"/>
                    </a:p>
                  </a:txBody>
                  <a:tcPr/>
                </a:tc>
                <a:tc>
                  <a:txBody>
                    <a:bodyPr/>
                    <a:lstStyle/>
                    <a:p>
                      <a:pPr>
                        <a:lnSpc>
                          <a:spcPct val="100000"/>
                        </a:lnSpc>
                        <a:spcAft>
                          <a:spcPts val="0"/>
                        </a:spcAft>
                      </a:pPr>
                      <a:r>
                        <a:rPr lang="es-EC" sz="1100" dirty="0">
                          <a:effectLst/>
                        </a:rPr>
                        <a:t>N</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dirty="0">
                          <a:effectLst/>
                        </a:rPr>
                        <a:t>33</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35317476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27855587"/>
              </p:ext>
            </p:extLst>
          </p:nvPr>
        </p:nvGraphicFramePr>
        <p:xfrm>
          <a:off x="4328132" y="2984658"/>
          <a:ext cx="4176464" cy="2721209"/>
        </p:xfrm>
        <a:graphic>
          <a:graphicData uri="http://schemas.openxmlformats.org/drawingml/2006/table">
            <a:tbl>
              <a:tblPr firstRow="1" firstCol="1" bandRow="1">
                <a:tableStyleId>{0E3FDE45-AF77-4B5C-9715-49D594BDF05E}</a:tableStyleId>
              </a:tblPr>
              <a:tblGrid>
                <a:gridCol w="1044116">
                  <a:extLst>
                    <a:ext uri="{9D8B030D-6E8A-4147-A177-3AD203B41FA5}">
                      <a16:colId xmlns:a16="http://schemas.microsoft.com/office/drawing/2014/main" val="2175178274"/>
                    </a:ext>
                  </a:extLst>
                </a:gridCol>
                <a:gridCol w="1044116">
                  <a:extLst>
                    <a:ext uri="{9D8B030D-6E8A-4147-A177-3AD203B41FA5}">
                      <a16:colId xmlns:a16="http://schemas.microsoft.com/office/drawing/2014/main" val="2146912681"/>
                    </a:ext>
                  </a:extLst>
                </a:gridCol>
                <a:gridCol w="1044116">
                  <a:extLst>
                    <a:ext uri="{9D8B030D-6E8A-4147-A177-3AD203B41FA5}">
                      <a16:colId xmlns:a16="http://schemas.microsoft.com/office/drawing/2014/main" val="390171884"/>
                    </a:ext>
                  </a:extLst>
                </a:gridCol>
                <a:gridCol w="1044116">
                  <a:extLst>
                    <a:ext uri="{9D8B030D-6E8A-4147-A177-3AD203B41FA5}">
                      <a16:colId xmlns:a16="http://schemas.microsoft.com/office/drawing/2014/main" val="1051446592"/>
                    </a:ext>
                  </a:extLst>
                </a:gridCol>
              </a:tblGrid>
              <a:tr h="789535">
                <a:tc gridSpan="2">
                  <a:txBody>
                    <a:bodyPr/>
                    <a:lstStyle/>
                    <a:p>
                      <a:pPr>
                        <a:lnSpc>
                          <a:spcPct val="1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C" sz="1100">
                          <a:effectLst/>
                        </a:rPr>
                        <a:t>Información y comunicación</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dirty="0">
                          <a:effectLst/>
                        </a:rPr>
                        <a:t>Respuesta al riesgo</a:t>
                      </a:r>
                      <a:endParaRPr lang="es-EC" sz="11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509077432"/>
                  </a:ext>
                </a:extLst>
              </a:tr>
              <a:tr h="482919">
                <a:tc rowSpan="3">
                  <a:txBody>
                    <a:bodyPr/>
                    <a:lstStyle/>
                    <a:p>
                      <a:pPr>
                        <a:lnSpc>
                          <a:spcPct val="100000"/>
                        </a:lnSpc>
                        <a:spcAft>
                          <a:spcPts val="0"/>
                        </a:spcAft>
                      </a:pPr>
                      <a:r>
                        <a:rPr lang="es-EC" sz="1100">
                          <a:effectLst/>
                        </a:rPr>
                        <a:t>Información y comunicación</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,605</a:t>
                      </a:r>
                      <a:r>
                        <a:rPr lang="es-EC" sz="1100" baseline="30000">
                          <a:effectLst/>
                        </a:rPr>
                        <a:t>**</a:t>
                      </a:r>
                      <a:endParaRPr lang="es-EC"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46253279"/>
                  </a:ext>
                </a:extLst>
              </a:tr>
              <a:tr h="241459">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280113728"/>
                  </a:ext>
                </a:extLst>
              </a:tr>
              <a:tr h="241459">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182635088"/>
                  </a:ext>
                </a:extLst>
              </a:tr>
              <a:tr h="482919">
                <a:tc rowSpan="3">
                  <a:txBody>
                    <a:bodyPr/>
                    <a:lstStyle/>
                    <a:p>
                      <a:pPr>
                        <a:lnSpc>
                          <a:spcPct val="100000"/>
                        </a:lnSpc>
                        <a:spcAft>
                          <a:spcPts val="0"/>
                        </a:spcAft>
                      </a:pPr>
                      <a:r>
                        <a:rPr lang="es-EC" sz="1100" dirty="0">
                          <a:effectLst/>
                        </a:rPr>
                        <a:t>Respuesta al riesgo</a:t>
                      </a:r>
                      <a:endParaRPr lang="es-EC" sz="1100" dirty="0">
                        <a:effectLst/>
                        <a:latin typeface="Calibri" panose="020F0502020204030204" pitchFamily="34" charset="0"/>
                        <a:ea typeface="Calibri" panose="020F0502020204030204" pitchFamily="34" charset="0"/>
                      </a:endParaRPr>
                    </a:p>
                  </a:txBody>
                  <a:tcPr marL="44450" marR="44450" marT="0" marB="0" anchor="ctr"/>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dirty="0">
                          <a:effectLst/>
                        </a:rPr>
                        <a:t>,605</a:t>
                      </a:r>
                      <a:r>
                        <a:rPr lang="es-EC" sz="1100" baseline="30000" dirty="0">
                          <a:effectLst/>
                        </a:rPr>
                        <a:t>**</a:t>
                      </a:r>
                      <a:endParaRPr lang="es-EC" sz="11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257820766"/>
                  </a:ext>
                </a:extLst>
              </a:tr>
              <a:tr h="241459">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636172411"/>
                  </a:ext>
                </a:extLst>
              </a:tr>
              <a:tr h="241459">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100" dirty="0">
                          <a:effectLst/>
                        </a:rPr>
                        <a:t>33</a:t>
                      </a:r>
                      <a:endParaRPr lang="es-EC" sz="11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5830129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14580998"/>
              </p:ext>
            </p:extLst>
          </p:nvPr>
        </p:nvGraphicFramePr>
        <p:xfrm>
          <a:off x="7788569" y="732802"/>
          <a:ext cx="4320480" cy="2007792"/>
        </p:xfrm>
        <a:graphic>
          <a:graphicData uri="http://schemas.openxmlformats.org/drawingml/2006/table">
            <a:tbl>
              <a:tblPr firstRow="1" firstCol="1" bandRow="1">
                <a:tableStyleId>{68D230F3-CF80-4859-8CE7-A43EE81993B5}</a:tableStyleId>
              </a:tblPr>
              <a:tblGrid>
                <a:gridCol w="1080120">
                  <a:extLst>
                    <a:ext uri="{9D8B030D-6E8A-4147-A177-3AD203B41FA5}">
                      <a16:colId xmlns:a16="http://schemas.microsoft.com/office/drawing/2014/main" val="894587279"/>
                    </a:ext>
                  </a:extLst>
                </a:gridCol>
                <a:gridCol w="1080120">
                  <a:extLst>
                    <a:ext uri="{9D8B030D-6E8A-4147-A177-3AD203B41FA5}">
                      <a16:colId xmlns:a16="http://schemas.microsoft.com/office/drawing/2014/main" val="145448026"/>
                    </a:ext>
                  </a:extLst>
                </a:gridCol>
                <a:gridCol w="1080120">
                  <a:extLst>
                    <a:ext uri="{9D8B030D-6E8A-4147-A177-3AD203B41FA5}">
                      <a16:colId xmlns:a16="http://schemas.microsoft.com/office/drawing/2014/main" val="1861976518"/>
                    </a:ext>
                  </a:extLst>
                </a:gridCol>
                <a:gridCol w="1080120">
                  <a:extLst>
                    <a:ext uri="{9D8B030D-6E8A-4147-A177-3AD203B41FA5}">
                      <a16:colId xmlns:a16="http://schemas.microsoft.com/office/drawing/2014/main" val="3828947757"/>
                    </a:ext>
                  </a:extLst>
                </a:gridCol>
              </a:tblGrid>
              <a:tr h="387640">
                <a:tc gridSpan="2">
                  <a:txBody>
                    <a:bodyPr/>
                    <a:lstStyle/>
                    <a:p>
                      <a:pPr>
                        <a:lnSpc>
                          <a:spcPct val="1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C" sz="1100">
                          <a:effectLst/>
                        </a:rPr>
                        <a:t>Supervisión y monitoreo</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0000"/>
                        </a:lnSpc>
                        <a:spcAft>
                          <a:spcPts val="0"/>
                        </a:spcAft>
                      </a:pPr>
                      <a:r>
                        <a:rPr lang="es-EC" sz="1100">
                          <a:effectLst/>
                        </a:rPr>
                        <a:t>Nivel de fraude</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650805209"/>
                  </a:ext>
                </a:extLst>
              </a:tr>
              <a:tr h="387640">
                <a:tc rowSpan="3">
                  <a:txBody>
                    <a:bodyPr/>
                    <a:lstStyle/>
                    <a:p>
                      <a:pPr>
                        <a:lnSpc>
                          <a:spcPct val="100000"/>
                        </a:lnSpc>
                        <a:spcAft>
                          <a:spcPts val="0"/>
                        </a:spcAft>
                      </a:pPr>
                      <a:r>
                        <a:rPr lang="es-EC" sz="1100">
                          <a:effectLst/>
                        </a:rPr>
                        <a:t>Supervisión y monitoreo</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a:effectLst/>
                        </a:rPr>
                        <a:t>Coeficiente de correlación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dirty="0">
                          <a:effectLst/>
                        </a:rPr>
                        <a:t>,768</a:t>
                      </a:r>
                      <a:r>
                        <a:rPr lang="es-EC" sz="1100" baseline="30000" dirty="0">
                          <a:effectLst/>
                        </a:rPr>
                        <a:t>**</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681926012"/>
                  </a:ext>
                </a:extLst>
              </a:tr>
              <a:tr h="211218">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4258712316"/>
                  </a:ext>
                </a:extLst>
              </a:tr>
              <a:tr h="211218">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762800065"/>
                  </a:ext>
                </a:extLst>
              </a:tr>
              <a:tr h="387640">
                <a:tc rowSpan="3">
                  <a:txBody>
                    <a:bodyPr/>
                    <a:lstStyle/>
                    <a:p>
                      <a:pPr>
                        <a:lnSpc>
                          <a:spcPct val="100000"/>
                        </a:lnSpc>
                        <a:spcAft>
                          <a:spcPts val="0"/>
                        </a:spcAft>
                      </a:pPr>
                      <a:r>
                        <a:rPr lang="es-EC" sz="1100">
                          <a:effectLst/>
                        </a:rPr>
                        <a:t>Nivel de fraude</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nSpc>
                          <a:spcPct val="100000"/>
                        </a:lnSpc>
                        <a:spcAft>
                          <a:spcPts val="0"/>
                        </a:spcAft>
                      </a:pPr>
                      <a:r>
                        <a:rPr lang="es-EC" sz="1100" dirty="0">
                          <a:effectLst/>
                        </a:rPr>
                        <a:t>Coeficiente de correlación</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dirty="0">
                          <a:effectLst/>
                        </a:rPr>
                        <a:t>,768</a:t>
                      </a:r>
                      <a:r>
                        <a:rPr lang="es-EC" sz="1100" baseline="30000" dirty="0">
                          <a:effectLst/>
                        </a:rPr>
                        <a:t>**</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1</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249083906"/>
                  </a:ext>
                </a:extLst>
              </a:tr>
              <a:tr h="211218">
                <a:tc vMerge="1">
                  <a:txBody>
                    <a:bodyPr/>
                    <a:lstStyle/>
                    <a:p>
                      <a:endParaRPr lang="es-EC"/>
                    </a:p>
                  </a:txBody>
                  <a:tcPr/>
                </a:tc>
                <a:tc>
                  <a:txBody>
                    <a:bodyPr/>
                    <a:lstStyle/>
                    <a:p>
                      <a:pPr>
                        <a:lnSpc>
                          <a:spcPct val="100000"/>
                        </a:lnSpc>
                        <a:spcAft>
                          <a:spcPts val="0"/>
                        </a:spcAft>
                      </a:pPr>
                      <a:r>
                        <a:rPr lang="es-EC" sz="1100">
                          <a:effectLst/>
                        </a:rPr>
                        <a:t>Sig. (bilateral)</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0</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612297121"/>
                  </a:ext>
                </a:extLst>
              </a:tr>
              <a:tr h="211218">
                <a:tc vMerge="1">
                  <a:txBody>
                    <a:bodyPr/>
                    <a:lstStyle/>
                    <a:p>
                      <a:endParaRPr lang="es-EC"/>
                    </a:p>
                  </a:txBody>
                  <a:tcPr/>
                </a:tc>
                <a:tc>
                  <a:txBody>
                    <a:bodyPr/>
                    <a:lstStyle/>
                    <a:p>
                      <a:pPr>
                        <a:lnSpc>
                          <a:spcPct val="100000"/>
                        </a:lnSpc>
                        <a:spcAft>
                          <a:spcPts val="0"/>
                        </a:spcAft>
                      </a:pPr>
                      <a:r>
                        <a:rPr lang="es-EC" sz="1100">
                          <a:effectLst/>
                        </a:rPr>
                        <a:t>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a:effectLst/>
                        </a:rPr>
                        <a:t>33</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r">
                        <a:lnSpc>
                          <a:spcPct val="100000"/>
                        </a:lnSpc>
                        <a:spcAft>
                          <a:spcPts val="0"/>
                        </a:spcAft>
                      </a:pPr>
                      <a:r>
                        <a:rPr lang="es-EC" sz="1100" dirty="0">
                          <a:effectLst/>
                        </a:rPr>
                        <a:t>33</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7109684"/>
                  </a:ext>
                </a:extLst>
              </a:tr>
            </a:tbl>
          </a:graphicData>
        </a:graphic>
      </p:graphicFrame>
      <p:sp>
        <p:nvSpPr>
          <p:cNvPr id="8" name="Rectángulo redondeado 7"/>
          <p:cNvSpPr/>
          <p:nvPr/>
        </p:nvSpPr>
        <p:spPr>
          <a:xfrm>
            <a:off x="2728684" y="1173907"/>
            <a:ext cx="504056" cy="21602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p:cNvSpPr/>
          <p:nvPr/>
        </p:nvSpPr>
        <p:spPr>
          <a:xfrm>
            <a:off x="3678509" y="3694187"/>
            <a:ext cx="504056" cy="21602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redondeado 13"/>
          <p:cNvSpPr/>
          <p:nvPr/>
        </p:nvSpPr>
        <p:spPr>
          <a:xfrm>
            <a:off x="7768419" y="3910211"/>
            <a:ext cx="504056" cy="21602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redondeado 14"/>
          <p:cNvSpPr/>
          <p:nvPr/>
        </p:nvSpPr>
        <p:spPr>
          <a:xfrm>
            <a:off x="6957434" y="1119490"/>
            <a:ext cx="504056" cy="21602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redondeado 15"/>
          <p:cNvSpPr/>
          <p:nvPr/>
        </p:nvSpPr>
        <p:spPr>
          <a:xfrm>
            <a:off x="11604993" y="1065895"/>
            <a:ext cx="504056" cy="216024"/>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7" name="Diagrama 16"/>
          <p:cNvGraphicFramePr/>
          <p:nvPr>
            <p:extLst>
              <p:ext uri="{D42A27DB-BD31-4B8C-83A1-F6EECF244321}">
                <p14:modId xmlns:p14="http://schemas.microsoft.com/office/powerpoint/2010/main" val="1512354899"/>
              </p:ext>
            </p:extLst>
          </p:nvPr>
        </p:nvGraphicFramePr>
        <p:xfrm>
          <a:off x="9264437" y="2659176"/>
          <a:ext cx="2680446" cy="3218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2" descr="Fraudes financieros. Recomendaciones para evitarlos - RPM, Prevención de  Riesgo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427" r="6185"/>
          <a:stretch/>
        </p:blipFill>
        <p:spPr bwMode="auto">
          <a:xfrm>
            <a:off x="9046588" y="5013176"/>
            <a:ext cx="902221" cy="596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CuadroTexto 18"/>
          <p:cNvSpPr txBox="1"/>
          <p:nvPr/>
        </p:nvSpPr>
        <p:spPr>
          <a:xfrm>
            <a:off x="3718185" y="-5249"/>
            <a:ext cx="8857280" cy="584775"/>
          </a:xfrm>
          <a:prstGeom prst="rect">
            <a:avLst/>
          </a:prstGeom>
          <a:noFill/>
        </p:spPr>
        <p:txBody>
          <a:bodyPr wrap="square" rtlCol="0">
            <a:spAutoFit/>
          </a:bodyPr>
          <a:lstStyle/>
          <a:p>
            <a:pPr algn="ctr"/>
            <a:r>
              <a:rPr lang="es-MX" sz="3200" dirty="0"/>
              <a:t>                             Resultados</a:t>
            </a:r>
            <a:endParaRPr lang="es-EC" sz="3200" dirty="0"/>
          </a:p>
        </p:txBody>
      </p:sp>
      <p:sp>
        <p:nvSpPr>
          <p:cNvPr id="21" name="Estrella de 7 puntas 20"/>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8" action="ppaction://hlinksldjump"/>
              </a:rPr>
              <a:t>CAP 4.</a:t>
            </a:r>
            <a:endParaRPr lang="es-EC" sz="1000" dirty="0"/>
          </a:p>
        </p:txBody>
      </p:sp>
      <p:pic>
        <p:nvPicPr>
          <p:cNvPr id="22" name="Picture 6" descr="EL SISTEMA DE CONTROL INTERNO Y SUS COMPONENTES"/>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l="7087" t="11288" r="4321" b="11377"/>
          <a:stretch/>
        </p:blipFill>
        <p:spPr bwMode="auto">
          <a:xfrm>
            <a:off x="10654047" y="3039740"/>
            <a:ext cx="974229" cy="636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290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79081477"/>
              </p:ext>
            </p:extLst>
          </p:nvPr>
        </p:nvGraphicFramePr>
        <p:xfrm>
          <a:off x="2337919" y="1812386"/>
          <a:ext cx="3507638" cy="3666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p:cNvSpPr/>
          <p:nvPr/>
        </p:nvSpPr>
        <p:spPr>
          <a:xfrm>
            <a:off x="6889896" y="4066574"/>
            <a:ext cx="2616901" cy="1255728"/>
          </a:xfrm>
          <a:prstGeom prst="rect">
            <a:avLst/>
          </a:prstGeom>
        </p:spPr>
        <p:txBody>
          <a:bodyPr wrap="square">
            <a:spAutoFit/>
          </a:bodyPr>
          <a:lstStyle/>
          <a:p>
            <a:pPr defTabSz="500063">
              <a:lnSpc>
                <a:spcPct val="90000"/>
              </a:lnSpc>
              <a:spcBef>
                <a:spcPct val="0"/>
              </a:spcBef>
              <a:spcAft>
                <a:spcPct val="35000"/>
              </a:spcAft>
            </a:pPr>
            <a:r>
              <a:rPr lang="es-EC" sz="1400" dirty="0"/>
              <a:t>H1: </a:t>
            </a:r>
            <a:r>
              <a:rPr lang="es-ES" sz="1400" dirty="0"/>
              <a:t>El sistema de control interno incide en la prevención de riesgo de fraude de las Pymes del sector comercial al por mayor y menor del D.M.Q año 2020.</a:t>
            </a:r>
          </a:p>
        </p:txBody>
      </p:sp>
      <p:sp>
        <p:nvSpPr>
          <p:cNvPr id="16" name="Rectángulo 15"/>
          <p:cNvSpPr/>
          <p:nvPr/>
        </p:nvSpPr>
        <p:spPr>
          <a:xfrm>
            <a:off x="6840787" y="2410412"/>
            <a:ext cx="2666010" cy="1255728"/>
          </a:xfrm>
          <a:prstGeom prst="rect">
            <a:avLst/>
          </a:prstGeom>
        </p:spPr>
        <p:txBody>
          <a:bodyPr wrap="square">
            <a:spAutoFit/>
          </a:bodyPr>
          <a:lstStyle/>
          <a:p>
            <a:pPr defTabSz="500063">
              <a:lnSpc>
                <a:spcPct val="90000"/>
              </a:lnSpc>
              <a:spcBef>
                <a:spcPct val="0"/>
              </a:spcBef>
              <a:spcAft>
                <a:spcPct val="35000"/>
              </a:spcAft>
            </a:pPr>
            <a:r>
              <a:rPr lang="es-ES" sz="1400" dirty="0"/>
              <a:t>H0: El sistema de control interno no incide en la prevención de riesgo de fraude de las Pymes del sector comercial al por mayor y menor del D.M.Q año 2020.</a:t>
            </a:r>
          </a:p>
        </p:txBody>
      </p:sp>
      <p:graphicFrame>
        <p:nvGraphicFramePr>
          <p:cNvPr id="6" name="Tabla 5"/>
          <p:cNvGraphicFramePr>
            <a:graphicFrameLocks noGrp="1"/>
          </p:cNvGraphicFramePr>
          <p:nvPr>
            <p:extLst>
              <p:ext uri="{D42A27DB-BD31-4B8C-83A1-F6EECF244321}">
                <p14:modId xmlns:p14="http://schemas.microsoft.com/office/powerpoint/2010/main" val="3945680314"/>
              </p:ext>
            </p:extLst>
          </p:nvPr>
        </p:nvGraphicFramePr>
        <p:xfrm>
          <a:off x="6053270" y="718446"/>
          <a:ext cx="5137624" cy="1423504"/>
        </p:xfrm>
        <a:graphic>
          <a:graphicData uri="http://schemas.openxmlformats.org/drawingml/2006/table">
            <a:tbl>
              <a:tblPr firstRow="1" firstCol="1" bandRow="1">
                <a:tableStyleId>{C083E6E3-FA7D-4D7B-A595-EF9225AFEA82}</a:tableStyleId>
              </a:tblPr>
              <a:tblGrid>
                <a:gridCol w="1284406">
                  <a:extLst>
                    <a:ext uri="{9D8B030D-6E8A-4147-A177-3AD203B41FA5}">
                      <a16:colId xmlns:a16="http://schemas.microsoft.com/office/drawing/2014/main" val="1675468700"/>
                    </a:ext>
                  </a:extLst>
                </a:gridCol>
                <a:gridCol w="1284406">
                  <a:extLst>
                    <a:ext uri="{9D8B030D-6E8A-4147-A177-3AD203B41FA5}">
                      <a16:colId xmlns:a16="http://schemas.microsoft.com/office/drawing/2014/main" val="896335981"/>
                    </a:ext>
                  </a:extLst>
                </a:gridCol>
                <a:gridCol w="1284406">
                  <a:extLst>
                    <a:ext uri="{9D8B030D-6E8A-4147-A177-3AD203B41FA5}">
                      <a16:colId xmlns:a16="http://schemas.microsoft.com/office/drawing/2014/main" val="84375805"/>
                    </a:ext>
                  </a:extLst>
                </a:gridCol>
                <a:gridCol w="1284406">
                  <a:extLst>
                    <a:ext uri="{9D8B030D-6E8A-4147-A177-3AD203B41FA5}">
                      <a16:colId xmlns:a16="http://schemas.microsoft.com/office/drawing/2014/main" val="2656182237"/>
                    </a:ext>
                  </a:extLst>
                </a:gridCol>
              </a:tblGrid>
              <a:tr h="271571">
                <a:tc gridSpan="4">
                  <a:txBody>
                    <a:bodyPr/>
                    <a:lstStyle/>
                    <a:p>
                      <a:pPr algn="ctr">
                        <a:lnSpc>
                          <a:spcPct val="107000"/>
                        </a:lnSpc>
                        <a:spcAft>
                          <a:spcPts val="0"/>
                        </a:spcAft>
                      </a:pPr>
                      <a:r>
                        <a:rPr lang="es-EC" sz="1100" dirty="0">
                          <a:effectLst/>
                        </a:rPr>
                        <a:t>Pruebas de </a:t>
                      </a:r>
                      <a:r>
                        <a:rPr lang="es-EC" sz="1100" dirty="0" err="1">
                          <a:effectLst/>
                        </a:rPr>
                        <a:t>chi</a:t>
                      </a:r>
                      <a:r>
                        <a:rPr lang="es-EC" sz="1100" dirty="0">
                          <a:effectLst/>
                        </a:rPr>
                        <a:t>-cuadrado</a:t>
                      </a:r>
                      <a:endParaRPr lang="es-EC" sz="1100" dirty="0">
                        <a:effectLst/>
                        <a:latin typeface="Calibri" panose="020F0502020204030204" pitchFamily="34" charset="0"/>
                        <a:ea typeface="Calibri" panose="020F0502020204030204" pitchFamily="34" charset="0"/>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921136"/>
                  </a:ext>
                </a:extLst>
              </a:tr>
              <a:tr h="691160">
                <a:tc>
                  <a:txBody>
                    <a:bodyPr/>
                    <a:lstStyle/>
                    <a:p>
                      <a:pPr>
                        <a:lnSpc>
                          <a:spcPct val="107000"/>
                        </a:lnSpc>
                      </a:pPr>
                      <a:endParaRPr lang="es-EC" sz="1100">
                        <a:effectLst/>
                        <a:latin typeface="Calibri" panose="020F0502020204030204" pitchFamily="34" charset="0"/>
                      </a:endParaRPr>
                    </a:p>
                  </a:txBody>
                  <a:tcPr marL="44450" marR="44450" marT="0" marB="0"/>
                </a:tc>
                <a:tc>
                  <a:txBody>
                    <a:bodyPr/>
                    <a:lstStyle/>
                    <a:p>
                      <a:pPr algn="ctr">
                        <a:lnSpc>
                          <a:spcPct val="107000"/>
                        </a:lnSpc>
                        <a:spcAft>
                          <a:spcPts val="0"/>
                        </a:spcAft>
                      </a:pPr>
                      <a:r>
                        <a:rPr lang="es-EC" sz="1100" dirty="0">
                          <a:effectLst/>
                        </a:rPr>
                        <a:t>Valor</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7000"/>
                        </a:lnSpc>
                        <a:spcAft>
                          <a:spcPts val="0"/>
                        </a:spcAft>
                      </a:pPr>
                      <a:r>
                        <a:rPr lang="es-EC" sz="1100" dirty="0" err="1">
                          <a:effectLst/>
                        </a:rPr>
                        <a:t>gl</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7000"/>
                        </a:lnSpc>
                        <a:spcAft>
                          <a:spcPts val="0"/>
                        </a:spcAft>
                      </a:pPr>
                      <a:r>
                        <a:rPr lang="es-EC" sz="1100">
                          <a:effectLst/>
                        </a:rPr>
                        <a:t>Significación asintótica (bilateral)</a:t>
                      </a:r>
                      <a:endParaRPr lang="es-EC"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239744319"/>
                  </a:ext>
                </a:extLst>
              </a:tr>
              <a:tr h="460773">
                <a:tc>
                  <a:txBody>
                    <a:bodyPr/>
                    <a:lstStyle/>
                    <a:p>
                      <a:pPr algn="ctr">
                        <a:lnSpc>
                          <a:spcPct val="107000"/>
                        </a:lnSpc>
                        <a:spcAft>
                          <a:spcPts val="0"/>
                        </a:spcAft>
                      </a:pPr>
                      <a:r>
                        <a:rPr lang="es-EC" sz="1100">
                          <a:effectLst/>
                        </a:rPr>
                        <a:t>Chi-cuadrado de Pearson</a:t>
                      </a:r>
                      <a:endParaRPr lang="es-EC" sz="110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7000"/>
                        </a:lnSpc>
                        <a:spcAft>
                          <a:spcPts val="0"/>
                        </a:spcAft>
                      </a:pPr>
                      <a:r>
                        <a:rPr lang="es-EC" sz="1100" dirty="0">
                          <a:effectLst/>
                        </a:rPr>
                        <a:t>59,8</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7000"/>
                        </a:lnSpc>
                        <a:spcAft>
                          <a:spcPts val="0"/>
                        </a:spcAft>
                      </a:pPr>
                      <a:r>
                        <a:rPr lang="es-EC" sz="1100" dirty="0">
                          <a:effectLst/>
                          <a:latin typeface="+mn-lt"/>
                          <a:ea typeface="+mn-ea"/>
                        </a:rPr>
                        <a:t>16</a:t>
                      </a:r>
                      <a:endParaRPr lang="es-EC" sz="1100" dirty="0">
                        <a:effectLst/>
                        <a:latin typeface="Calibri" panose="020F0502020204030204" pitchFamily="34" charset="0"/>
                        <a:ea typeface="Calibri" panose="020F0502020204030204" pitchFamily="34" charset="0"/>
                      </a:endParaRPr>
                    </a:p>
                  </a:txBody>
                  <a:tcPr marL="44450" marR="44450" marT="0" marB="0"/>
                </a:tc>
                <a:tc>
                  <a:txBody>
                    <a:bodyPr/>
                    <a:lstStyle/>
                    <a:p>
                      <a:pPr algn="ctr">
                        <a:lnSpc>
                          <a:spcPct val="107000"/>
                        </a:lnSpc>
                        <a:spcAft>
                          <a:spcPts val="0"/>
                        </a:spcAft>
                      </a:pPr>
                      <a:r>
                        <a:rPr lang="es-EC" sz="1100" dirty="0">
                          <a:effectLst/>
                        </a:rPr>
                        <a:t>0,002</a:t>
                      </a:r>
                      <a:endParaRPr lang="es-EC" sz="11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473545867"/>
                  </a:ext>
                </a:extLst>
              </a:tr>
            </a:tbl>
          </a:graphicData>
        </a:graphic>
      </p:graphicFrame>
      <p:sp>
        <p:nvSpPr>
          <p:cNvPr id="18" name="Rectángulo 17"/>
          <p:cNvSpPr/>
          <p:nvPr/>
        </p:nvSpPr>
        <p:spPr>
          <a:xfrm>
            <a:off x="29278" y="3425742"/>
            <a:ext cx="2518638" cy="369332"/>
          </a:xfrm>
          <a:prstGeom prst="rect">
            <a:avLst/>
          </a:prstGeom>
        </p:spPr>
        <p:txBody>
          <a:bodyPr wrap="none">
            <a:spAutoFit/>
          </a:bodyPr>
          <a:lstStyle/>
          <a:p>
            <a:pPr algn="ctr"/>
            <a:r>
              <a:rPr lang="es-ES_tradnl" b="1" dirty="0"/>
              <a:t>Prueba Chi-cuadrado</a:t>
            </a:r>
            <a:endParaRPr lang="es-ES_tradnl" dirty="0">
              <a:latin typeface="Arial" charset="0"/>
              <a:ea typeface="Arial" charset="0"/>
              <a:cs typeface="Arial" charset="0"/>
            </a:endParaRPr>
          </a:p>
        </p:txBody>
      </p:sp>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8830" y="2602224"/>
            <a:ext cx="2838184" cy="3283378"/>
          </a:xfrm>
          <a:prstGeom prst="rect">
            <a:avLst/>
          </a:prstGeom>
        </p:spPr>
      </p:pic>
      <p:cxnSp>
        <p:nvCxnSpPr>
          <p:cNvPr id="11" name="Conector recto 10"/>
          <p:cNvCxnSpPr/>
          <p:nvPr/>
        </p:nvCxnSpPr>
        <p:spPr>
          <a:xfrm>
            <a:off x="2362499" y="5674679"/>
            <a:ext cx="6966117" cy="0"/>
          </a:xfrm>
          <a:prstGeom prst="line">
            <a:avLst/>
          </a:prstGeom>
          <a:ln>
            <a:solidFill>
              <a:schemeClr val="tx1"/>
            </a:solidFill>
          </a:ln>
          <a:effectLst>
            <a:glow rad="101600">
              <a:srgbClr val="2F9A20">
                <a:alpha val="40000"/>
              </a:srgbClr>
            </a:glow>
          </a:effectLst>
        </p:spPr>
        <p:style>
          <a:lnRef idx="3">
            <a:schemeClr val="accent6"/>
          </a:lnRef>
          <a:fillRef idx="0">
            <a:schemeClr val="accent6"/>
          </a:fillRef>
          <a:effectRef idx="2">
            <a:schemeClr val="accent6"/>
          </a:effectRef>
          <a:fontRef idx="minor">
            <a:schemeClr val="tx1"/>
          </a:fontRef>
        </p:style>
      </p:cxnSp>
      <p:sp>
        <p:nvSpPr>
          <p:cNvPr id="12" name="CuadroTexto 11"/>
          <p:cNvSpPr txBox="1"/>
          <p:nvPr/>
        </p:nvSpPr>
        <p:spPr>
          <a:xfrm>
            <a:off x="3647728" y="-1106"/>
            <a:ext cx="8857280" cy="584775"/>
          </a:xfrm>
          <a:prstGeom prst="rect">
            <a:avLst/>
          </a:prstGeom>
          <a:noFill/>
        </p:spPr>
        <p:txBody>
          <a:bodyPr wrap="square" rtlCol="0">
            <a:spAutoFit/>
          </a:bodyPr>
          <a:lstStyle/>
          <a:p>
            <a:pPr algn="ctr"/>
            <a:r>
              <a:rPr lang="es-MX" sz="3200" dirty="0"/>
              <a:t>                             Resultados</a:t>
            </a:r>
            <a:endParaRPr lang="es-EC" sz="3200" dirty="0"/>
          </a:p>
        </p:txBody>
      </p:sp>
      <p:pic>
        <p:nvPicPr>
          <p:cNvPr id="19" name="Picture 4" descr="Resultado de imagen para VERDADERO O FALSO">
            <a:extLst>
              <a:ext uri="{FF2B5EF4-FFF2-40B4-BE49-F238E27FC236}">
                <a16:creationId xmlns:a16="http://schemas.microsoft.com/office/drawing/2014/main" id="{366EED57-1CE4-478E-A3B5-391C37CF5CF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604" t="10846" r="47819" b="17305"/>
          <a:stretch/>
        </p:blipFill>
        <p:spPr bwMode="auto">
          <a:xfrm>
            <a:off x="6046700" y="4239524"/>
            <a:ext cx="800584" cy="7424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sultado de imagen para VERDADERO O FALSO">
            <a:extLst>
              <a:ext uri="{FF2B5EF4-FFF2-40B4-BE49-F238E27FC236}">
                <a16:creationId xmlns:a16="http://schemas.microsoft.com/office/drawing/2014/main" id="{7AF3CCEE-A434-4034-8571-9716AFCAC9B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5250" t="6937" r="4049" b="12934"/>
          <a:stretch/>
        </p:blipFill>
        <p:spPr bwMode="auto">
          <a:xfrm>
            <a:off x="6043520" y="2548592"/>
            <a:ext cx="745800" cy="830063"/>
          </a:xfrm>
          <a:prstGeom prst="rect">
            <a:avLst/>
          </a:prstGeom>
          <a:noFill/>
          <a:extLst>
            <a:ext uri="{909E8E84-426E-40DD-AFC4-6F175D3DCCD1}">
              <a14:hiddenFill xmlns:a14="http://schemas.microsoft.com/office/drawing/2010/main">
                <a:solidFill>
                  <a:srgbClr val="FFFFFF"/>
                </a:solidFill>
              </a14:hiddenFill>
            </a:ext>
          </a:extLst>
        </p:spPr>
      </p:pic>
      <p:sp>
        <p:nvSpPr>
          <p:cNvPr id="14" name="Estrella de 7 puntas 13"/>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9" action="ppaction://hlinksldjump"/>
              </a:rPr>
              <a:t>CAP 4.</a:t>
            </a:r>
            <a:endParaRPr lang="es-EC" sz="1000" dirty="0"/>
          </a:p>
        </p:txBody>
      </p:sp>
    </p:spTree>
    <p:extLst>
      <p:ext uri="{BB962C8B-B14F-4D97-AF65-F5344CB8AC3E}">
        <p14:creationId xmlns:p14="http://schemas.microsoft.com/office/powerpoint/2010/main" val="187890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265BC0-B64D-4AAE-A8CF-9E14D7436707}"/>
              </a:ext>
            </a:extLst>
          </p:cNvPr>
          <p:cNvSpPr txBox="1">
            <a:spLocks/>
          </p:cNvSpPr>
          <p:nvPr/>
        </p:nvSpPr>
        <p:spPr>
          <a:xfrm>
            <a:off x="767408" y="619302"/>
            <a:ext cx="2113924" cy="373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i="1" dirty="0">
                <a:solidFill>
                  <a:schemeClr val="tx2">
                    <a:lumMod val="75000"/>
                  </a:schemeClr>
                </a:solidFill>
                <a:latin typeface="Arial" charset="0"/>
                <a:ea typeface="Arial" charset="0"/>
                <a:cs typeface="Arial" charset="0"/>
              </a:rPr>
              <a:t>Introducción</a:t>
            </a:r>
          </a:p>
        </p:txBody>
      </p:sp>
      <p:graphicFrame>
        <p:nvGraphicFramePr>
          <p:cNvPr id="5" name="Diagrama 4"/>
          <p:cNvGraphicFramePr/>
          <p:nvPr>
            <p:extLst>
              <p:ext uri="{D42A27DB-BD31-4B8C-83A1-F6EECF244321}">
                <p14:modId xmlns:p14="http://schemas.microsoft.com/office/powerpoint/2010/main" val="3762932233"/>
              </p:ext>
            </p:extLst>
          </p:nvPr>
        </p:nvGraphicFramePr>
        <p:xfrm>
          <a:off x="329386" y="1054184"/>
          <a:ext cx="3141928" cy="20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3943532856"/>
              </p:ext>
            </p:extLst>
          </p:nvPr>
        </p:nvGraphicFramePr>
        <p:xfrm>
          <a:off x="448497" y="3129846"/>
          <a:ext cx="3022817"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Grupo 2"/>
          <p:cNvGrpSpPr/>
          <p:nvPr/>
        </p:nvGrpSpPr>
        <p:grpSpPr>
          <a:xfrm>
            <a:off x="4003817" y="1039788"/>
            <a:ext cx="4068480" cy="3181300"/>
            <a:chOff x="4003817" y="1039788"/>
            <a:chExt cx="4034377" cy="3391166"/>
          </a:xfrm>
        </p:grpSpPr>
        <p:sp>
          <p:nvSpPr>
            <p:cNvPr id="7" name="Forma libre 6"/>
            <p:cNvSpPr/>
            <p:nvPr/>
          </p:nvSpPr>
          <p:spPr>
            <a:xfrm>
              <a:off x="4003817" y="1039788"/>
              <a:ext cx="1944278" cy="3391166"/>
            </a:xfrm>
            <a:custGeom>
              <a:avLst/>
              <a:gdLst>
                <a:gd name="connsiteX0" fmla="*/ 0 w 1944278"/>
                <a:gd name="connsiteY0" fmla="*/ 194428 h 3391166"/>
                <a:gd name="connsiteX1" fmla="*/ 194428 w 1944278"/>
                <a:gd name="connsiteY1" fmla="*/ 0 h 3391166"/>
                <a:gd name="connsiteX2" fmla="*/ 1749850 w 1944278"/>
                <a:gd name="connsiteY2" fmla="*/ 0 h 3391166"/>
                <a:gd name="connsiteX3" fmla="*/ 1944278 w 1944278"/>
                <a:gd name="connsiteY3" fmla="*/ 194428 h 3391166"/>
                <a:gd name="connsiteX4" fmla="*/ 1944278 w 1944278"/>
                <a:gd name="connsiteY4" fmla="*/ 3196738 h 3391166"/>
                <a:gd name="connsiteX5" fmla="*/ 1749850 w 1944278"/>
                <a:gd name="connsiteY5" fmla="*/ 3391166 h 3391166"/>
                <a:gd name="connsiteX6" fmla="*/ 194428 w 1944278"/>
                <a:gd name="connsiteY6" fmla="*/ 3391166 h 3391166"/>
                <a:gd name="connsiteX7" fmla="*/ 0 w 1944278"/>
                <a:gd name="connsiteY7" fmla="*/ 3196738 h 3391166"/>
                <a:gd name="connsiteX8" fmla="*/ 0 w 1944278"/>
                <a:gd name="connsiteY8" fmla="*/ 194428 h 33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278" h="3391166">
                  <a:moveTo>
                    <a:pt x="0" y="194428"/>
                  </a:moveTo>
                  <a:cubicBezTo>
                    <a:pt x="0" y="87048"/>
                    <a:pt x="87048" y="0"/>
                    <a:pt x="194428" y="0"/>
                  </a:cubicBezTo>
                  <a:lnTo>
                    <a:pt x="1749850" y="0"/>
                  </a:lnTo>
                  <a:cubicBezTo>
                    <a:pt x="1857230" y="0"/>
                    <a:pt x="1944278" y="87048"/>
                    <a:pt x="1944278" y="194428"/>
                  </a:cubicBezTo>
                  <a:lnTo>
                    <a:pt x="1944278" y="3196738"/>
                  </a:lnTo>
                  <a:cubicBezTo>
                    <a:pt x="1944278" y="3304118"/>
                    <a:pt x="1857230" y="3391166"/>
                    <a:pt x="1749850" y="3391166"/>
                  </a:cubicBezTo>
                  <a:lnTo>
                    <a:pt x="194428" y="3391166"/>
                  </a:lnTo>
                  <a:cubicBezTo>
                    <a:pt x="87048" y="3391166"/>
                    <a:pt x="0" y="3304118"/>
                    <a:pt x="0" y="3196738"/>
                  </a:cubicBezTo>
                  <a:lnTo>
                    <a:pt x="0" y="194428"/>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2415727" numCol="1" spcCol="1270" anchor="ctr" anchorCtr="0">
              <a:noAutofit/>
            </a:bodyPr>
            <a:lstStyle/>
            <a:p>
              <a:pPr lvl="0" algn="ctr" defTabSz="488950">
                <a:lnSpc>
                  <a:spcPct val="90000"/>
                </a:lnSpc>
                <a:spcBef>
                  <a:spcPct val="0"/>
                </a:spcBef>
                <a:spcAft>
                  <a:spcPct val="35000"/>
                </a:spcAft>
              </a:pPr>
              <a:r>
                <a:rPr lang="es-ES" sz="1100" kern="1200" dirty="0"/>
                <a:t>Fortalecer el sistema de control Interno </a:t>
              </a:r>
              <a:endParaRPr lang="es-ES_tradnl" sz="1100" kern="1200" dirty="0">
                <a:latin typeface="Arial" charset="0"/>
                <a:ea typeface="Arial" charset="0"/>
                <a:cs typeface="Arial" charset="0"/>
              </a:endParaRPr>
            </a:p>
          </p:txBody>
        </p:sp>
        <p:sp>
          <p:nvSpPr>
            <p:cNvPr id="8" name="Forma libre 7"/>
            <p:cNvSpPr/>
            <p:nvPr/>
          </p:nvSpPr>
          <p:spPr>
            <a:xfrm>
              <a:off x="4192856" y="1799783"/>
              <a:ext cx="1555422" cy="678423"/>
            </a:xfrm>
            <a:custGeom>
              <a:avLst/>
              <a:gdLst>
                <a:gd name="connsiteX0" fmla="*/ 0 w 1555422"/>
                <a:gd name="connsiteY0" fmla="*/ 49402 h 494020"/>
                <a:gd name="connsiteX1" fmla="*/ 49402 w 1555422"/>
                <a:gd name="connsiteY1" fmla="*/ 0 h 494020"/>
                <a:gd name="connsiteX2" fmla="*/ 1506020 w 1555422"/>
                <a:gd name="connsiteY2" fmla="*/ 0 h 494020"/>
                <a:gd name="connsiteX3" fmla="*/ 1555422 w 1555422"/>
                <a:gd name="connsiteY3" fmla="*/ 49402 h 494020"/>
                <a:gd name="connsiteX4" fmla="*/ 1555422 w 1555422"/>
                <a:gd name="connsiteY4" fmla="*/ 444618 h 494020"/>
                <a:gd name="connsiteX5" fmla="*/ 1506020 w 1555422"/>
                <a:gd name="connsiteY5" fmla="*/ 494020 h 494020"/>
                <a:gd name="connsiteX6" fmla="*/ 49402 w 1555422"/>
                <a:gd name="connsiteY6" fmla="*/ 494020 h 494020"/>
                <a:gd name="connsiteX7" fmla="*/ 0 w 1555422"/>
                <a:gd name="connsiteY7" fmla="*/ 444618 h 494020"/>
                <a:gd name="connsiteX8" fmla="*/ 0 w 1555422"/>
                <a:gd name="connsiteY8" fmla="*/ 49402 h 49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22" h="494020">
                  <a:moveTo>
                    <a:pt x="0" y="49402"/>
                  </a:moveTo>
                  <a:cubicBezTo>
                    <a:pt x="0" y="22118"/>
                    <a:pt x="22118" y="0"/>
                    <a:pt x="49402" y="0"/>
                  </a:cubicBezTo>
                  <a:lnTo>
                    <a:pt x="1506020" y="0"/>
                  </a:lnTo>
                  <a:cubicBezTo>
                    <a:pt x="1533304" y="0"/>
                    <a:pt x="1555422" y="22118"/>
                    <a:pt x="1555422" y="49402"/>
                  </a:cubicBezTo>
                  <a:lnTo>
                    <a:pt x="1555422" y="444618"/>
                  </a:lnTo>
                  <a:cubicBezTo>
                    <a:pt x="1555422" y="471902"/>
                    <a:pt x="1533304" y="494020"/>
                    <a:pt x="1506020" y="494020"/>
                  </a:cubicBezTo>
                  <a:lnTo>
                    <a:pt x="49402" y="494020"/>
                  </a:lnTo>
                  <a:cubicBezTo>
                    <a:pt x="22118" y="494020"/>
                    <a:pt x="0" y="471902"/>
                    <a:pt x="0" y="444618"/>
                  </a:cubicBezTo>
                  <a:lnTo>
                    <a:pt x="0" y="494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2409" tIns="35424" rIns="42409" bIns="35424" numCol="1" spcCol="1270" anchor="ctr" anchorCtr="0">
              <a:noAutofit/>
            </a:bodyPr>
            <a:lstStyle/>
            <a:p>
              <a:pPr lvl="0" algn="ctr" defTabSz="488950">
                <a:lnSpc>
                  <a:spcPct val="90000"/>
                </a:lnSpc>
                <a:spcBef>
                  <a:spcPct val="0"/>
                </a:spcBef>
                <a:spcAft>
                  <a:spcPct val="35000"/>
                </a:spcAft>
              </a:pPr>
              <a:r>
                <a:rPr lang="es-ES" sz="1100" kern="1200" dirty="0"/>
                <a:t>Determinar a tiempo indicios de riesgos de fraudes (minimizarlos)</a:t>
              </a:r>
              <a:endParaRPr lang="es-ES_tradnl" sz="1100" kern="1200" dirty="0">
                <a:latin typeface="Arial" charset="0"/>
                <a:ea typeface="Arial" charset="0"/>
                <a:cs typeface="Arial" charset="0"/>
              </a:endParaRPr>
            </a:p>
          </p:txBody>
        </p:sp>
        <p:sp>
          <p:nvSpPr>
            <p:cNvPr id="11" name="Forma libre 10"/>
            <p:cNvSpPr/>
            <p:nvPr/>
          </p:nvSpPr>
          <p:spPr>
            <a:xfrm>
              <a:off x="4179955" y="2588705"/>
              <a:ext cx="1555422" cy="524761"/>
            </a:xfrm>
            <a:custGeom>
              <a:avLst/>
              <a:gdLst>
                <a:gd name="connsiteX0" fmla="*/ 0 w 1555422"/>
                <a:gd name="connsiteY0" fmla="*/ 49402 h 494020"/>
                <a:gd name="connsiteX1" fmla="*/ 49402 w 1555422"/>
                <a:gd name="connsiteY1" fmla="*/ 0 h 494020"/>
                <a:gd name="connsiteX2" fmla="*/ 1506020 w 1555422"/>
                <a:gd name="connsiteY2" fmla="*/ 0 h 494020"/>
                <a:gd name="connsiteX3" fmla="*/ 1555422 w 1555422"/>
                <a:gd name="connsiteY3" fmla="*/ 49402 h 494020"/>
                <a:gd name="connsiteX4" fmla="*/ 1555422 w 1555422"/>
                <a:gd name="connsiteY4" fmla="*/ 444618 h 494020"/>
                <a:gd name="connsiteX5" fmla="*/ 1506020 w 1555422"/>
                <a:gd name="connsiteY5" fmla="*/ 494020 h 494020"/>
                <a:gd name="connsiteX6" fmla="*/ 49402 w 1555422"/>
                <a:gd name="connsiteY6" fmla="*/ 494020 h 494020"/>
                <a:gd name="connsiteX7" fmla="*/ 0 w 1555422"/>
                <a:gd name="connsiteY7" fmla="*/ 444618 h 494020"/>
                <a:gd name="connsiteX8" fmla="*/ 0 w 1555422"/>
                <a:gd name="connsiteY8" fmla="*/ 49402 h 49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22" h="494020">
                  <a:moveTo>
                    <a:pt x="0" y="49402"/>
                  </a:moveTo>
                  <a:cubicBezTo>
                    <a:pt x="0" y="22118"/>
                    <a:pt x="22118" y="0"/>
                    <a:pt x="49402" y="0"/>
                  </a:cubicBezTo>
                  <a:lnTo>
                    <a:pt x="1506020" y="0"/>
                  </a:lnTo>
                  <a:cubicBezTo>
                    <a:pt x="1533304" y="0"/>
                    <a:pt x="1555422" y="22118"/>
                    <a:pt x="1555422" y="49402"/>
                  </a:cubicBezTo>
                  <a:lnTo>
                    <a:pt x="1555422" y="444618"/>
                  </a:lnTo>
                  <a:cubicBezTo>
                    <a:pt x="1555422" y="471902"/>
                    <a:pt x="1533304" y="494020"/>
                    <a:pt x="1506020" y="494020"/>
                  </a:cubicBezTo>
                  <a:lnTo>
                    <a:pt x="49402" y="494020"/>
                  </a:lnTo>
                  <a:cubicBezTo>
                    <a:pt x="22118" y="494020"/>
                    <a:pt x="0" y="471902"/>
                    <a:pt x="0" y="444618"/>
                  </a:cubicBezTo>
                  <a:lnTo>
                    <a:pt x="0" y="494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803860"/>
                <a:satOff val="4123"/>
                <a:lumOff val="3529"/>
                <a:alphaOff val="0"/>
              </a:schemeClr>
            </a:fillRef>
            <a:effectRef idx="1">
              <a:schemeClr val="accent5">
                <a:hueOff val="-2803860"/>
                <a:satOff val="4123"/>
                <a:lumOff val="3529"/>
                <a:alphaOff val="0"/>
              </a:schemeClr>
            </a:effectRef>
            <a:fontRef idx="minor">
              <a:schemeClr val="dk1"/>
            </a:fontRef>
          </p:style>
          <p:txBody>
            <a:bodyPr spcFirstLastPara="0" vert="horz" wrap="square" lIns="42409" tIns="35424" rIns="42409" bIns="35424" numCol="1" spcCol="1270" anchor="ctr" anchorCtr="0">
              <a:noAutofit/>
            </a:bodyPr>
            <a:lstStyle/>
            <a:p>
              <a:pPr lvl="0" algn="ctr" defTabSz="488950">
                <a:lnSpc>
                  <a:spcPct val="90000"/>
                </a:lnSpc>
                <a:spcBef>
                  <a:spcPct val="0"/>
                </a:spcBef>
                <a:spcAft>
                  <a:spcPct val="35000"/>
                </a:spcAft>
              </a:pPr>
              <a:r>
                <a:rPr lang="es-ES_tradnl" sz="1100" kern="1200" dirty="0">
                  <a:latin typeface="Arial" charset="0"/>
                  <a:ea typeface="Arial" charset="0"/>
                  <a:cs typeface="Arial" charset="0"/>
                </a:rPr>
                <a:t>Evitar </a:t>
              </a:r>
              <a:r>
                <a:rPr lang="es-ES" sz="1100" kern="1200" dirty="0"/>
                <a:t>perjuicio económico y </a:t>
              </a:r>
              <a:r>
                <a:rPr lang="es-ES" sz="1100" kern="1200" dirty="0" err="1"/>
                <a:t>reputacional</a:t>
              </a:r>
              <a:endParaRPr lang="es-ES_tradnl" sz="1100" kern="1200" dirty="0">
                <a:latin typeface="Arial" charset="0"/>
                <a:ea typeface="Arial" charset="0"/>
                <a:cs typeface="Arial" charset="0"/>
              </a:endParaRPr>
            </a:p>
          </p:txBody>
        </p:sp>
        <p:sp>
          <p:nvSpPr>
            <p:cNvPr id="12" name="Forma libre 11"/>
            <p:cNvSpPr/>
            <p:nvPr/>
          </p:nvSpPr>
          <p:spPr>
            <a:xfrm>
              <a:off x="4179955" y="3223967"/>
              <a:ext cx="1555422" cy="540144"/>
            </a:xfrm>
            <a:custGeom>
              <a:avLst/>
              <a:gdLst>
                <a:gd name="connsiteX0" fmla="*/ 0 w 1555422"/>
                <a:gd name="connsiteY0" fmla="*/ 49402 h 494020"/>
                <a:gd name="connsiteX1" fmla="*/ 49402 w 1555422"/>
                <a:gd name="connsiteY1" fmla="*/ 0 h 494020"/>
                <a:gd name="connsiteX2" fmla="*/ 1506020 w 1555422"/>
                <a:gd name="connsiteY2" fmla="*/ 0 h 494020"/>
                <a:gd name="connsiteX3" fmla="*/ 1555422 w 1555422"/>
                <a:gd name="connsiteY3" fmla="*/ 49402 h 494020"/>
                <a:gd name="connsiteX4" fmla="*/ 1555422 w 1555422"/>
                <a:gd name="connsiteY4" fmla="*/ 444618 h 494020"/>
                <a:gd name="connsiteX5" fmla="*/ 1506020 w 1555422"/>
                <a:gd name="connsiteY5" fmla="*/ 494020 h 494020"/>
                <a:gd name="connsiteX6" fmla="*/ 49402 w 1555422"/>
                <a:gd name="connsiteY6" fmla="*/ 494020 h 494020"/>
                <a:gd name="connsiteX7" fmla="*/ 0 w 1555422"/>
                <a:gd name="connsiteY7" fmla="*/ 444618 h 494020"/>
                <a:gd name="connsiteX8" fmla="*/ 0 w 1555422"/>
                <a:gd name="connsiteY8" fmla="*/ 49402 h 49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22" h="494020">
                  <a:moveTo>
                    <a:pt x="0" y="49402"/>
                  </a:moveTo>
                  <a:cubicBezTo>
                    <a:pt x="0" y="22118"/>
                    <a:pt x="22118" y="0"/>
                    <a:pt x="49402" y="0"/>
                  </a:cubicBezTo>
                  <a:lnTo>
                    <a:pt x="1506020" y="0"/>
                  </a:lnTo>
                  <a:cubicBezTo>
                    <a:pt x="1533304" y="0"/>
                    <a:pt x="1555422" y="22118"/>
                    <a:pt x="1555422" y="49402"/>
                  </a:cubicBezTo>
                  <a:lnTo>
                    <a:pt x="1555422" y="444618"/>
                  </a:lnTo>
                  <a:cubicBezTo>
                    <a:pt x="1555422" y="471902"/>
                    <a:pt x="1533304" y="494020"/>
                    <a:pt x="1506020" y="494020"/>
                  </a:cubicBezTo>
                  <a:lnTo>
                    <a:pt x="49402" y="494020"/>
                  </a:lnTo>
                  <a:cubicBezTo>
                    <a:pt x="22118" y="494020"/>
                    <a:pt x="0" y="471902"/>
                    <a:pt x="0" y="444618"/>
                  </a:cubicBezTo>
                  <a:lnTo>
                    <a:pt x="0" y="494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5607719"/>
                <a:satOff val="8245"/>
                <a:lumOff val="7059"/>
                <a:alphaOff val="0"/>
              </a:schemeClr>
            </a:fillRef>
            <a:effectRef idx="1">
              <a:schemeClr val="accent5">
                <a:hueOff val="-5607719"/>
                <a:satOff val="8245"/>
                <a:lumOff val="7059"/>
                <a:alphaOff val="0"/>
              </a:schemeClr>
            </a:effectRef>
            <a:fontRef idx="minor">
              <a:schemeClr val="dk1"/>
            </a:fontRef>
          </p:style>
          <p:txBody>
            <a:bodyPr spcFirstLastPara="0" vert="horz" wrap="square" lIns="42409" tIns="35424" rIns="42409" bIns="35424" numCol="1" spcCol="1270" anchor="ctr" anchorCtr="0">
              <a:noAutofit/>
            </a:bodyPr>
            <a:lstStyle/>
            <a:p>
              <a:pPr lvl="0" algn="ctr" defTabSz="488950">
                <a:lnSpc>
                  <a:spcPct val="90000"/>
                </a:lnSpc>
                <a:spcBef>
                  <a:spcPct val="0"/>
                </a:spcBef>
                <a:spcAft>
                  <a:spcPct val="35000"/>
                </a:spcAft>
              </a:pPr>
              <a:r>
                <a:rPr lang="es-ES" sz="1100" kern="1200" dirty="0"/>
                <a:t>Cumplimiento de metas y objetivos </a:t>
              </a:r>
              <a:endParaRPr lang="es-ES_tradnl" sz="1100" kern="1200" dirty="0">
                <a:latin typeface="Arial" charset="0"/>
                <a:ea typeface="Arial" charset="0"/>
                <a:cs typeface="Arial" charset="0"/>
              </a:endParaRPr>
            </a:p>
          </p:txBody>
        </p:sp>
        <p:sp>
          <p:nvSpPr>
            <p:cNvPr id="17" name="Forma libre 16"/>
            <p:cNvSpPr/>
            <p:nvPr/>
          </p:nvSpPr>
          <p:spPr>
            <a:xfrm>
              <a:off x="4179955" y="3854943"/>
              <a:ext cx="1555422" cy="503879"/>
            </a:xfrm>
            <a:custGeom>
              <a:avLst/>
              <a:gdLst>
                <a:gd name="connsiteX0" fmla="*/ 0 w 1555422"/>
                <a:gd name="connsiteY0" fmla="*/ 49402 h 494020"/>
                <a:gd name="connsiteX1" fmla="*/ 49402 w 1555422"/>
                <a:gd name="connsiteY1" fmla="*/ 0 h 494020"/>
                <a:gd name="connsiteX2" fmla="*/ 1506020 w 1555422"/>
                <a:gd name="connsiteY2" fmla="*/ 0 h 494020"/>
                <a:gd name="connsiteX3" fmla="*/ 1555422 w 1555422"/>
                <a:gd name="connsiteY3" fmla="*/ 49402 h 494020"/>
                <a:gd name="connsiteX4" fmla="*/ 1555422 w 1555422"/>
                <a:gd name="connsiteY4" fmla="*/ 444618 h 494020"/>
                <a:gd name="connsiteX5" fmla="*/ 1506020 w 1555422"/>
                <a:gd name="connsiteY5" fmla="*/ 494020 h 494020"/>
                <a:gd name="connsiteX6" fmla="*/ 49402 w 1555422"/>
                <a:gd name="connsiteY6" fmla="*/ 494020 h 494020"/>
                <a:gd name="connsiteX7" fmla="*/ 0 w 1555422"/>
                <a:gd name="connsiteY7" fmla="*/ 444618 h 494020"/>
                <a:gd name="connsiteX8" fmla="*/ 0 w 1555422"/>
                <a:gd name="connsiteY8" fmla="*/ 49402 h 49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22" h="494020">
                  <a:moveTo>
                    <a:pt x="0" y="49402"/>
                  </a:moveTo>
                  <a:cubicBezTo>
                    <a:pt x="0" y="22118"/>
                    <a:pt x="22118" y="0"/>
                    <a:pt x="49402" y="0"/>
                  </a:cubicBezTo>
                  <a:lnTo>
                    <a:pt x="1506020" y="0"/>
                  </a:lnTo>
                  <a:cubicBezTo>
                    <a:pt x="1533304" y="0"/>
                    <a:pt x="1555422" y="22118"/>
                    <a:pt x="1555422" y="49402"/>
                  </a:cubicBezTo>
                  <a:lnTo>
                    <a:pt x="1555422" y="444618"/>
                  </a:lnTo>
                  <a:cubicBezTo>
                    <a:pt x="1555422" y="471902"/>
                    <a:pt x="1533304" y="494020"/>
                    <a:pt x="1506020" y="494020"/>
                  </a:cubicBezTo>
                  <a:lnTo>
                    <a:pt x="49402" y="494020"/>
                  </a:lnTo>
                  <a:cubicBezTo>
                    <a:pt x="22118" y="494020"/>
                    <a:pt x="0" y="471902"/>
                    <a:pt x="0" y="444618"/>
                  </a:cubicBezTo>
                  <a:lnTo>
                    <a:pt x="0" y="494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8411580"/>
                <a:satOff val="12368"/>
                <a:lumOff val="10588"/>
                <a:alphaOff val="0"/>
              </a:schemeClr>
            </a:fillRef>
            <a:effectRef idx="1">
              <a:schemeClr val="accent5">
                <a:hueOff val="-8411580"/>
                <a:satOff val="12368"/>
                <a:lumOff val="10588"/>
                <a:alphaOff val="0"/>
              </a:schemeClr>
            </a:effectRef>
            <a:fontRef idx="minor">
              <a:schemeClr val="dk1"/>
            </a:fontRef>
          </p:style>
          <p:txBody>
            <a:bodyPr spcFirstLastPara="0" vert="horz" wrap="square" lIns="42409" tIns="35424" rIns="42409" bIns="35424" numCol="1" spcCol="1270" anchor="ctr" anchorCtr="0">
              <a:noAutofit/>
            </a:bodyPr>
            <a:lstStyle/>
            <a:p>
              <a:pPr lvl="0" algn="ctr" defTabSz="488950">
                <a:lnSpc>
                  <a:spcPct val="90000"/>
                </a:lnSpc>
                <a:spcBef>
                  <a:spcPct val="0"/>
                </a:spcBef>
                <a:spcAft>
                  <a:spcPct val="35000"/>
                </a:spcAft>
              </a:pPr>
              <a:r>
                <a:rPr lang="es-ES" sz="1100" kern="1200" dirty="0"/>
                <a:t>Salvaguardando los recursos</a:t>
              </a:r>
              <a:endParaRPr lang="es-ES_tradnl" sz="1100" kern="1200" dirty="0">
                <a:latin typeface="Arial" charset="0"/>
                <a:ea typeface="Arial" charset="0"/>
                <a:cs typeface="Arial" charset="0"/>
              </a:endParaRPr>
            </a:p>
          </p:txBody>
        </p:sp>
        <p:sp>
          <p:nvSpPr>
            <p:cNvPr id="20" name="Forma libre 19"/>
            <p:cNvSpPr/>
            <p:nvPr/>
          </p:nvSpPr>
          <p:spPr>
            <a:xfrm>
              <a:off x="6093916" y="1039788"/>
              <a:ext cx="1944278" cy="3391166"/>
            </a:xfrm>
            <a:custGeom>
              <a:avLst/>
              <a:gdLst>
                <a:gd name="connsiteX0" fmla="*/ 0 w 1944278"/>
                <a:gd name="connsiteY0" fmla="*/ 194428 h 3391166"/>
                <a:gd name="connsiteX1" fmla="*/ 194428 w 1944278"/>
                <a:gd name="connsiteY1" fmla="*/ 0 h 3391166"/>
                <a:gd name="connsiteX2" fmla="*/ 1749850 w 1944278"/>
                <a:gd name="connsiteY2" fmla="*/ 0 h 3391166"/>
                <a:gd name="connsiteX3" fmla="*/ 1944278 w 1944278"/>
                <a:gd name="connsiteY3" fmla="*/ 194428 h 3391166"/>
                <a:gd name="connsiteX4" fmla="*/ 1944278 w 1944278"/>
                <a:gd name="connsiteY4" fmla="*/ 3196738 h 3391166"/>
                <a:gd name="connsiteX5" fmla="*/ 1749850 w 1944278"/>
                <a:gd name="connsiteY5" fmla="*/ 3391166 h 3391166"/>
                <a:gd name="connsiteX6" fmla="*/ 194428 w 1944278"/>
                <a:gd name="connsiteY6" fmla="*/ 3391166 h 3391166"/>
                <a:gd name="connsiteX7" fmla="*/ 0 w 1944278"/>
                <a:gd name="connsiteY7" fmla="*/ 3196738 h 3391166"/>
                <a:gd name="connsiteX8" fmla="*/ 0 w 1944278"/>
                <a:gd name="connsiteY8" fmla="*/ 194428 h 33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278" h="3391166">
                  <a:moveTo>
                    <a:pt x="0" y="194428"/>
                  </a:moveTo>
                  <a:cubicBezTo>
                    <a:pt x="0" y="87048"/>
                    <a:pt x="87048" y="0"/>
                    <a:pt x="194428" y="0"/>
                  </a:cubicBezTo>
                  <a:lnTo>
                    <a:pt x="1749850" y="0"/>
                  </a:lnTo>
                  <a:cubicBezTo>
                    <a:pt x="1857230" y="0"/>
                    <a:pt x="1944278" y="87048"/>
                    <a:pt x="1944278" y="194428"/>
                  </a:cubicBezTo>
                  <a:lnTo>
                    <a:pt x="1944278" y="3196738"/>
                  </a:lnTo>
                  <a:cubicBezTo>
                    <a:pt x="1944278" y="3304118"/>
                    <a:pt x="1857230" y="3391166"/>
                    <a:pt x="1749850" y="3391166"/>
                  </a:cubicBezTo>
                  <a:lnTo>
                    <a:pt x="194428" y="3391166"/>
                  </a:lnTo>
                  <a:cubicBezTo>
                    <a:pt x="87048" y="3391166"/>
                    <a:pt x="0" y="3304118"/>
                    <a:pt x="0" y="3196738"/>
                  </a:cubicBezTo>
                  <a:lnTo>
                    <a:pt x="0" y="194428"/>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2415727" numCol="1" spcCol="1270" anchor="ctr" anchorCtr="0">
              <a:noAutofit/>
            </a:bodyPr>
            <a:lstStyle/>
            <a:p>
              <a:pPr lvl="0" algn="ctr" defTabSz="488950">
                <a:lnSpc>
                  <a:spcPct val="90000"/>
                </a:lnSpc>
                <a:spcBef>
                  <a:spcPct val="0"/>
                </a:spcBef>
                <a:spcAft>
                  <a:spcPct val="35000"/>
                </a:spcAft>
              </a:pPr>
              <a:r>
                <a:rPr lang="es-ES" sz="1100" kern="1200" dirty="0"/>
                <a:t>Riesgos de fraudes</a:t>
              </a:r>
              <a:endParaRPr lang="es-ES_tradnl" sz="1100" kern="1200" dirty="0">
                <a:latin typeface="Arial" charset="0"/>
                <a:ea typeface="Arial" charset="0"/>
                <a:cs typeface="Arial" charset="0"/>
              </a:endParaRPr>
            </a:p>
          </p:txBody>
        </p:sp>
        <p:sp>
          <p:nvSpPr>
            <p:cNvPr id="21" name="Forma libre 20"/>
            <p:cNvSpPr/>
            <p:nvPr/>
          </p:nvSpPr>
          <p:spPr>
            <a:xfrm>
              <a:off x="6272362" y="1799783"/>
              <a:ext cx="1555422" cy="531380"/>
            </a:xfrm>
            <a:custGeom>
              <a:avLst/>
              <a:gdLst>
                <a:gd name="connsiteX0" fmla="*/ 0 w 1555422"/>
                <a:gd name="connsiteY0" fmla="*/ 71114 h 711139"/>
                <a:gd name="connsiteX1" fmla="*/ 71114 w 1555422"/>
                <a:gd name="connsiteY1" fmla="*/ 0 h 711139"/>
                <a:gd name="connsiteX2" fmla="*/ 1484308 w 1555422"/>
                <a:gd name="connsiteY2" fmla="*/ 0 h 711139"/>
                <a:gd name="connsiteX3" fmla="*/ 1555422 w 1555422"/>
                <a:gd name="connsiteY3" fmla="*/ 71114 h 711139"/>
                <a:gd name="connsiteX4" fmla="*/ 1555422 w 1555422"/>
                <a:gd name="connsiteY4" fmla="*/ 640025 h 711139"/>
                <a:gd name="connsiteX5" fmla="*/ 1484308 w 1555422"/>
                <a:gd name="connsiteY5" fmla="*/ 711139 h 711139"/>
                <a:gd name="connsiteX6" fmla="*/ 71114 w 1555422"/>
                <a:gd name="connsiteY6" fmla="*/ 711139 h 711139"/>
                <a:gd name="connsiteX7" fmla="*/ 0 w 1555422"/>
                <a:gd name="connsiteY7" fmla="*/ 640025 h 711139"/>
                <a:gd name="connsiteX8" fmla="*/ 0 w 1555422"/>
                <a:gd name="connsiteY8" fmla="*/ 71114 h 7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22" h="711139">
                  <a:moveTo>
                    <a:pt x="0" y="71114"/>
                  </a:moveTo>
                  <a:cubicBezTo>
                    <a:pt x="0" y="31839"/>
                    <a:pt x="31839" y="0"/>
                    <a:pt x="71114" y="0"/>
                  </a:cubicBezTo>
                  <a:lnTo>
                    <a:pt x="1484308" y="0"/>
                  </a:lnTo>
                  <a:cubicBezTo>
                    <a:pt x="1523583" y="0"/>
                    <a:pt x="1555422" y="31839"/>
                    <a:pt x="1555422" y="71114"/>
                  </a:cubicBezTo>
                  <a:lnTo>
                    <a:pt x="1555422" y="640025"/>
                  </a:lnTo>
                  <a:cubicBezTo>
                    <a:pt x="1555422" y="679300"/>
                    <a:pt x="1523583" y="711139"/>
                    <a:pt x="1484308" y="711139"/>
                  </a:cubicBezTo>
                  <a:lnTo>
                    <a:pt x="71114" y="711139"/>
                  </a:lnTo>
                  <a:cubicBezTo>
                    <a:pt x="31839" y="711139"/>
                    <a:pt x="0" y="679300"/>
                    <a:pt x="0" y="640025"/>
                  </a:cubicBezTo>
                  <a:lnTo>
                    <a:pt x="0" y="7111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1215439"/>
                <a:satOff val="16490"/>
                <a:lumOff val="14118"/>
                <a:alphaOff val="0"/>
              </a:schemeClr>
            </a:fillRef>
            <a:effectRef idx="1">
              <a:schemeClr val="accent5">
                <a:hueOff val="-11215439"/>
                <a:satOff val="16490"/>
                <a:lumOff val="14118"/>
                <a:alphaOff val="0"/>
              </a:schemeClr>
            </a:effectRef>
            <a:fontRef idx="minor">
              <a:schemeClr val="dk1"/>
            </a:fontRef>
          </p:style>
          <p:txBody>
            <a:bodyPr spcFirstLastPara="0" vert="horz" wrap="square" lIns="48769" tIns="41784" rIns="48769" bIns="41784" numCol="1" spcCol="1270" anchor="ctr" anchorCtr="0">
              <a:noAutofit/>
            </a:bodyPr>
            <a:lstStyle/>
            <a:p>
              <a:pPr lvl="0" algn="ctr" defTabSz="488950">
                <a:lnSpc>
                  <a:spcPct val="90000"/>
                </a:lnSpc>
                <a:spcBef>
                  <a:spcPct val="0"/>
                </a:spcBef>
                <a:spcAft>
                  <a:spcPct val="35000"/>
                </a:spcAft>
              </a:pPr>
              <a:r>
                <a:rPr lang="es-MX" sz="1100" dirty="0"/>
                <a:t>C</a:t>
              </a:r>
              <a:r>
                <a:rPr lang="es-MX" sz="1100" b="0" i="0" kern="1200" dirty="0"/>
                <a:t>ualquier actividad dentro de sus procesos</a:t>
              </a:r>
              <a:endParaRPr lang="es-ES_tradnl" sz="1100" kern="1200" dirty="0">
                <a:latin typeface="Arial" charset="0"/>
                <a:ea typeface="Arial" charset="0"/>
                <a:cs typeface="Arial" charset="0"/>
              </a:endParaRPr>
            </a:p>
          </p:txBody>
        </p:sp>
        <p:sp>
          <p:nvSpPr>
            <p:cNvPr id="22" name="Forma libre 21"/>
            <p:cNvSpPr/>
            <p:nvPr/>
          </p:nvSpPr>
          <p:spPr>
            <a:xfrm>
              <a:off x="6272362" y="2478639"/>
              <a:ext cx="1555422" cy="1880183"/>
            </a:xfrm>
            <a:custGeom>
              <a:avLst/>
              <a:gdLst>
                <a:gd name="connsiteX0" fmla="*/ 0 w 1555422"/>
                <a:gd name="connsiteY0" fmla="*/ 129371 h 1293709"/>
                <a:gd name="connsiteX1" fmla="*/ 129371 w 1555422"/>
                <a:gd name="connsiteY1" fmla="*/ 0 h 1293709"/>
                <a:gd name="connsiteX2" fmla="*/ 1426051 w 1555422"/>
                <a:gd name="connsiteY2" fmla="*/ 0 h 1293709"/>
                <a:gd name="connsiteX3" fmla="*/ 1555422 w 1555422"/>
                <a:gd name="connsiteY3" fmla="*/ 129371 h 1293709"/>
                <a:gd name="connsiteX4" fmla="*/ 1555422 w 1555422"/>
                <a:gd name="connsiteY4" fmla="*/ 1164338 h 1293709"/>
                <a:gd name="connsiteX5" fmla="*/ 1426051 w 1555422"/>
                <a:gd name="connsiteY5" fmla="*/ 1293709 h 1293709"/>
                <a:gd name="connsiteX6" fmla="*/ 129371 w 1555422"/>
                <a:gd name="connsiteY6" fmla="*/ 1293709 h 1293709"/>
                <a:gd name="connsiteX7" fmla="*/ 0 w 1555422"/>
                <a:gd name="connsiteY7" fmla="*/ 1164338 h 1293709"/>
                <a:gd name="connsiteX8" fmla="*/ 0 w 1555422"/>
                <a:gd name="connsiteY8" fmla="*/ 129371 h 129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22" h="1293709">
                  <a:moveTo>
                    <a:pt x="0" y="129371"/>
                  </a:moveTo>
                  <a:cubicBezTo>
                    <a:pt x="0" y="57921"/>
                    <a:pt x="57921" y="0"/>
                    <a:pt x="129371" y="0"/>
                  </a:cubicBezTo>
                  <a:lnTo>
                    <a:pt x="1426051" y="0"/>
                  </a:lnTo>
                  <a:cubicBezTo>
                    <a:pt x="1497501" y="0"/>
                    <a:pt x="1555422" y="57921"/>
                    <a:pt x="1555422" y="129371"/>
                  </a:cubicBezTo>
                  <a:lnTo>
                    <a:pt x="1555422" y="1164338"/>
                  </a:lnTo>
                  <a:cubicBezTo>
                    <a:pt x="1555422" y="1235788"/>
                    <a:pt x="1497501" y="1293709"/>
                    <a:pt x="1426051" y="1293709"/>
                  </a:cubicBezTo>
                  <a:lnTo>
                    <a:pt x="129371" y="1293709"/>
                  </a:lnTo>
                  <a:cubicBezTo>
                    <a:pt x="57921" y="1293709"/>
                    <a:pt x="0" y="1235788"/>
                    <a:pt x="0" y="1164338"/>
                  </a:cubicBezTo>
                  <a:lnTo>
                    <a:pt x="0" y="12937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4019298"/>
                <a:satOff val="20613"/>
                <a:lumOff val="17647"/>
                <a:alphaOff val="0"/>
              </a:schemeClr>
            </a:fillRef>
            <a:effectRef idx="1">
              <a:schemeClr val="accent5">
                <a:hueOff val="-14019298"/>
                <a:satOff val="20613"/>
                <a:lumOff val="17647"/>
                <a:alphaOff val="0"/>
              </a:schemeClr>
            </a:effectRef>
            <a:fontRef idx="minor">
              <a:schemeClr val="dk1"/>
            </a:fontRef>
          </p:style>
          <p:txBody>
            <a:bodyPr spcFirstLastPara="0" vert="horz" wrap="square" lIns="65831" tIns="58846" rIns="65831" bIns="58846" numCol="1" spcCol="1270" anchor="ctr" anchorCtr="0">
              <a:noAutofit/>
            </a:bodyPr>
            <a:lstStyle/>
            <a:p>
              <a:pPr lvl="0" defTabSz="488950">
                <a:lnSpc>
                  <a:spcPct val="90000"/>
                </a:lnSpc>
                <a:spcBef>
                  <a:spcPct val="0"/>
                </a:spcBef>
                <a:spcAft>
                  <a:spcPct val="35000"/>
                </a:spcAft>
              </a:pPr>
              <a:r>
                <a:rPr lang="es-MX" sz="1100" b="0" i="0" kern="1200" dirty="0"/>
                <a:t>Necesita: nueva perspectiva y una reestructuración de los métodos de evaluación de riesgo de fraude(mejora continua del sistema de control interno).</a:t>
              </a:r>
              <a:endParaRPr lang="es-ES_tradnl" sz="1100" kern="1200" dirty="0">
                <a:latin typeface="Arial" charset="0"/>
                <a:ea typeface="Arial" charset="0"/>
                <a:cs typeface="Arial" charset="0"/>
              </a:endParaRPr>
            </a:p>
          </p:txBody>
        </p:sp>
      </p:grpSp>
      <p:sp>
        <p:nvSpPr>
          <p:cNvPr id="18" name="Título 3">
            <a:extLst>
              <a:ext uri="{FF2B5EF4-FFF2-40B4-BE49-F238E27FC236}">
                <a16:creationId xmlns:a16="http://schemas.microsoft.com/office/drawing/2014/main" id="{C0265BC0-B64D-4AAE-A8CF-9E14D7436707}"/>
              </a:ext>
            </a:extLst>
          </p:cNvPr>
          <p:cNvSpPr txBox="1">
            <a:spLocks/>
          </p:cNvSpPr>
          <p:nvPr/>
        </p:nvSpPr>
        <p:spPr>
          <a:xfrm>
            <a:off x="5108900" y="619302"/>
            <a:ext cx="2113924" cy="373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i="1" dirty="0">
                <a:solidFill>
                  <a:schemeClr val="tx2">
                    <a:lumMod val="75000"/>
                  </a:schemeClr>
                </a:solidFill>
                <a:latin typeface="Arial" charset="0"/>
                <a:ea typeface="Arial" charset="0"/>
                <a:cs typeface="Arial" charset="0"/>
              </a:rPr>
              <a:t>Justificación</a:t>
            </a:r>
          </a:p>
        </p:txBody>
      </p:sp>
      <p:sp>
        <p:nvSpPr>
          <p:cNvPr id="6" name="Rectángulo 5"/>
          <p:cNvSpPr/>
          <p:nvPr/>
        </p:nvSpPr>
        <p:spPr>
          <a:xfrm>
            <a:off x="8616280" y="578129"/>
            <a:ext cx="2201244" cy="456343"/>
          </a:xfrm>
          <a:prstGeom prst="rect">
            <a:avLst/>
          </a:prstGeom>
        </p:spPr>
        <p:txBody>
          <a:bodyPr wrap="none">
            <a:spAutoFit/>
          </a:bodyPr>
          <a:lstStyle/>
          <a:p>
            <a:pPr>
              <a:lnSpc>
                <a:spcPct val="200000"/>
              </a:lnSpc>
              <a:spcBef>
                <a:spcPts val="200"/>
              </a:spcBef>
              <a:spcAft>
                <a:spcPts val="0"/>
              </a:spcAft>
            </a:pPr>
            <a:r>
              <a:rPr lang="es-ES" sz="1400" b="1" i="1" dirty="0">
                <a:solidFill>
                  <a:schemeClr val="tx2">
                    <a:lumMod val="75000"/>
                  </a:schemeClr>
                </a:solidFill>
                <a:latin typeface="Arial" charset="0"/>
                <a:ea typeface="Arial" charset="0"/>
                <a:cs typeface="Arial" charset="0"/>
              </a:rPr>
              <a:t>Diseño de la propuesta </a:t>
            </a:r>
            <a:endParaRPr lang="es-EC" sz="1400" b="1" i="1" dirty="0">
              <a:solidFill>
                <a:schemeClr val="tx2">
                  <a:lumMod val="75000"/>
                </a:schemeClr>
              </a:solidFill>
              <a:latin typeface="Arial" charset="0"/>
              <a:ea typeface="Arial" charset="0"/>
              <a:cs typeface="Arial" charset="0"/>
            </a:endParaRPr>
          </a:p>
        </p:txBody>
      </p:sp>
      <p:graphicFrame>
        <p:nvGraphicFramePr>
          <p:cNvPr id="14" name="Diagrama 13"/>
          <p:cNvGraphicFramePr/>
          <p:nvPr>
            <p:extLst>
              <p:ext uri="{D42A27DB-BD31-4B8C-83A1-F6EECF244321}">
                <p14:modId xmlns:p14="http://schemas.microsoft.com/office/powerpoint/2010/main" val="691779042"/>
              </p:ext>
            </p:extLst>
          </p:nvPr>
        </p:nvGraphicFramePr>
        <p:xfrm>
          <a:off x="8256240" y="1222385"/>
          <a:ext cx="3744416" cy="41451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Título 1"/>
          <p:cNvSpPr txBox="1">
            <a:spLocks/>
          </p:cNvSpPr>
          <p:nvPr/>
        </p:nvSpPr>
        <p:spPr>
          <a:xfrm>
            <a:off x="8375367" y="86494"/>
            <a:ext cx="2626100" cy="633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10. PROPUESTA</a:t>
            </a:r>
            <a:endParaRPr lang="es-EC" sz="2400" b="1" i="1" dirty="0">
              <a:effectLst>
                <a:outerShdw blurRad="38100" dist="38100" dir="2700000" algn="tl">
                  <a:srgbClr val="C0C0C0"/>
                </a:outerShdw>
              </a:effectLst>
              <a:latin typeface="+mn-lt"/>
              <a:ea typeface="+mn-ea"/>
              <a:cs typeface="+mn-cs"/>
            </a:endParaRPr>
          </a:p>
        </p:txBody>
      </p:sp>
      <p:graphicFrame>
        <p:nvGraphicFramePr>
          <p:cNvPr id="2" name="Diagrama 1"/>
          <p:cNvGraphicFramePr/>
          <p:nvPr>
            <p:extLst>
              <p:ext uri="{D42A27DB-BD31-4B8C-83A1-F6EECF244321}">
                <p14:modId xmlns:p14="http://schemas.microsoft.com/office/powerpoint/2010/main" val="279414545"/>
              </p:ext>
            </p:extLst>
          </p:nvPr>
        </p:nvGraphicFramePr>
        <p:xfrm>
          <a:off x="3992288" y="4626114"/>
          <a:ext cx="3924436" cy="129614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5" name="Imagen 14"/>
          <p:cNvPicPr>
            <a:picLocks noChangeAspect="1"/>
          </p:cNvPicPr>
          <p:nvPr/>
        </p:nvPicPr>
        <p:blipFill>
          <a:blip r:embed="rId22"/>
          <a:stretch>
            <a:fillRect/>
          </a:stretch>
        </p:blipFill>
        <p:spPr>
          <a:xfrm>
            <a:off x="7380149" y="4529238"/>
            <a:ext cx="1384295" cy="430422"/>
          </a:xfrm>
          <a:prstGeom prst="rect">
            <a:avLst/>
          </a:prstGeom>
        </p:spPr>
      </p:pic>
      <p:sp>
        <p:nvSpPr>
          <p:cNvPr id="16" name="Estrella de 7 puntas 15"/>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23" action="ppaction://hlinksldjump"/>
              </a:rPr>
              <a:t>CAP 5.</a:t>
            </a:r>
            <a:endParaRPr lang="es-EC" sz="1000" dirty="0"/>
          </a:p>
        </p:txBody>
      </p:sp>
    </p:spTree>
    <p:extLst>
      <p:ext uri="{BB962C8B-B14F-4D97-AF65-F5344CB8AC3E}">
        <p14:creationId xmlns:p14="http://schemas.microsoft.com/office/powerpoint/2010/main" val="161388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25627" y="-161880"/>
            <a:ext cx="3818045" cy="888563"/>
          </a:xfrm>
          <a:prstGeom prst="rect">
            <a:avLst/>
          </a:prstGeom>
        </p:spPr>
      </p:pic>
      <p:grpSp>
        <p:nvGrpSpPr>
          <p:cNvPr id="69" name="Grupo 68"/>
          <p:cNvGrpSpPr/>
          <p:nvPr/>
        </p:nvGrpSpPr>
        <p:grpSpPr>
          <a:xfrm>
            <a:off x="1271464" y="782889"/>
            <a:ext cx="9440240" cy="5256584"/>
            <a:chOff x="2817690" y="1517098"/>
            <a:chExt cx="6113447" cy="4163727"/>
          </a:xfrm>
        </p:grpSpPr>
        <p:sp>
          <p:nvSpPr>
            <p:cNvPr id="70" name="Forma libre 69">
              <a:hlinkClick r:id="rId4" action="ppaction://hlinksldjump"/>
            </p:cNvPr>
            <p:cNvSpPr/>
            <p:nvPr/>
          </p:nvSpPr>
          <p:spPr>
            <a:xfrm>
              <a:off x="2817690" y="1517098"/>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4" action="ppaction://hlinksldjump"/>
                </a:rPr>
                <a:t>Planteamiento del problema</a:t>
              </a:r>
              <a:endParaRPr lang="es-EC" sz="1200" b="1" dirty="0">
                <a:latin typeface="Arial" panose="020B0604020202020204" pitchFamily="34" charset="0"/>
                <a:cs typeface="Arial" panose="020B0604020202020204" pitchFamily="34" charset="0"/>
              </a:endParaRPr>
            </a:p>
          </p:txBody>
        </p:sp>
        <p:sp>
          <p:nvSpPr>
            <p:cNvPr id="71" name="Forma libre 70"/>
            <p:cNvSpPr/>
            <p:nvPr/>
          </p:nvSpPr>
          <p:spPr>
            <a:xfrm>
              <a:off x="2817690" y="2253157"/>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5" action="ppaction://hlinksldjump"/>
                </a:rPr>
                <a:t>Objetivos</a:t>
              </a:r>
              <a:endParaRPr lang="es-EC" sz="1200" b="1" dirty="0">
                <a:latin typeface="Arial" panose="020B0604020202020204" pitchFamily="34" charset="0"/>
                <a:cs typeface="Arial" panose="020B0604020202020204" pitchFamily="34" charset="0"/>
              </a:endParaRPr>
            </a:p>
          </p:txBody>
        </p:sp>
        <p:sp>
          <p:nvSpPr>
            <p:cNvPr id="72" name="Forma libre 71"/>
            <p:cNvSpPr/>
            <p:nvPr/>
          </p:nvSpPr>
          <p:spPr>
            <a:xfrm>
              <a:off x="2817690" y="2925519"/>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6" action="ppaction://hlinksldjump"/>
                </a:rPr>
                <a:t>Justificación</a:t>
              </a:r>
              <a:endParaRPr lang="es-EC" sz="1200" b="1" dirty="0">
                <a:latin typeface="Arial" panose="020B0604020202020204" pitchFamily="34" charset="0"/>
                <a:cs typeface="Arial" panose="020B0604020202020204" pitchFamily="34" charset="0"/>
              </a:endParaRPr>
            </a:p>
          </p:txBody>
        </p:sp>
        <p:sp>
          <p:nvSpPr>
            <p:cNvPr id="73" name="Forma libre 72"/>
            <p:cNvSpPr/>
            <p:nvPr/>
          </p:nvSpPr>
          <p:spPr>
            <a:xfrm>
              <a:off x="2817690" y="3706112"/>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7" action="ppaction://hlinksldjump"/>
                </a:rPr>
                <a:t>Determinación de variables</a:t>
              </a:r>
              <a:endParaRPr lang="es-EC" sz="1200" b="1" dirty="0">
                <a:latin typeface="Arial" panose="020B0604020202020204" pitchFamily="34" charset="0"/>
                <a:cs typeface="Arial" panose="020B0604020202020204" pitchFamily="34" charset="0"/>
              </a:endParaRPr>
            </a:p>
          </p:txBody>
        </p:sp>
        <p:sp>
          <p:nvSpPr>
            <p:cNvPr id="74" name="Forma libre 73"/>
            <p:cNvSpPr/>
            <p:nvPr/>
          </p:nvSpPr>
          <p:spPr>
            <a:xfrm>
              <a:off x="2817690" y="4465513"/>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7" action="ppaction://hlinksldjump"/>
                </a:rPr>
                <a:t>Hipótesis</a:t>
              </a:r>
              <a:endParaRPr lang="es-EC" sz="1200" b="1" dirty="0">
                <a:latin typeface="Arial" panose="020B0604020202020204" pitchFamily="34" charset="0"/>
                <a:cs typeface="Arial" panose="020B0604020202020204" pitchFamily="34" charset="0"/>
              </a:endParaRPr>
            </a:p>
          </p:txBody>
        </p:sp>
        <p:sp>
          <p:nvSpPr>
            <p:cNvPr id="75" name="Forma libre 74"/>
            <p:cNvSpPr/>
            <p:nvPr/>
          </p:nvSpPr>
          <p:spPr>
            <a:xfrm>
              <a:off x="2817690" y="5179801"/>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8" action="ppaction://hlinksldjump"/>
                </a:rPr>
                <a:t>Marco referencial</a:t>
              </a:r>
              <a:endParaRPr lang="es-EC" sz="1200" b="1" dirty="0">
                <a:latin typeface="Arial" panose="020B0604020202020204" pitchFamily="34" charset="0"/>
                <a:cs typeface="Arial" panose="020B0604020202020204" pitchFamily="34" charset="0"/>
              </a:endParaRPr>
            </a:p>
          </p:txBody>
        </p:sp>
        <p:sp>
          <p:nvSpPr>
            <p:cNvPr id="76" name="Forma libre 75"/>
            <p:cNvSpPr/>
            <p:nvPr/>
          </p:nvSpPr>
          <p:spPr>
            <a:xfrm>
              <a:off x="7048977" y="1650760"/>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9" action="ppaction://hlinksldjump"/>
                </a:rPr>
                <a:t>Marco teórico</a:t>
              </a:r>
              <a:endParaRPr lang="es-EC" sz="1200" b="1" dirty="0">
                <a:latin typeface="Arial" panose="020B0604020202020204" pitchFamily="34" charset="0"/>
                <a:cs typeface="Arial" panose="020B0604020202020204" pitchFamily="34" charset="0"/>
              </a:endParaRPr>
            </a:p>
          </p:txBody>
        </p:sp>
        <p:sp>
          <p:nvSpPr>
            <p:cNvPr id="77" name="Forma libre 76"/>
            <p:cNvSpPr/>
            <p:nvPr/>
          </p:nvSpPr>
          <p:spPr>
            <a:xfrm>
              <a:off x="7069072" y="2375053"/>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10" action="ppaction://hlinksldjump"/>
                </a:rPr>
                <a:t>Metodología</a:t>
              </a:r>
              <a:endParaRPr lang="es-EC" sz="1200" b="1" dirty="0">
                <a:latin typeface="Arial" panose="020B0604020202020204" pitchFamily="34" charset="0"/>
                <a:cs typeface="Arial" panose="020B0604020202020204" pitchFamily="34" charset="0"/>
              </a:endParaRPr>
            </a:p>
          </p:txBody>
        </p:sp>
        <p:sp>
          <p:nvSpPr>
            <p:cNvPr id="78" name="Forma libre 77"/>
            <p:cNvSpPr/>
            <p:nvPr/>
          </p:nvSpPr>
          <p:spPr>
            <a:xfrm>
              <a:off x="7057865" y="3106623"/>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11" action="ppaction://hlinksldjump"/>
                </a:rPr>
                <a:t>Resultados</a:t>
              </a:r>
              <a:endParaRPr lang="es-EC" sz="1200" b="1" dirty="0">
                <a:latin typeface="Arial" panose="020B0604020202020204" pitchFamily="34" charset="0"/>
                <a:cs typeface="Arial" panose="020B0604020202020204" pitchFamily="34" charset="0"/>
              </a:endParaRPr>
            </a:p>
          </p:txBody>
        </p:sp>
        <p:sp>
          <p:nvSpPr>
            <p:cNvPr id="79" name="Forma libre 78"/>
            <p:cNvSpPr/>
            <p:nvPr/>
          </p:nvSpPr>
          <p:spPr>
            <a:xfrm>
              <a:off x="7063116" y="3893009"/>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ctr"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12" action="ppaction://hlinksldjump"/>
                </a:rPr>
                <a:t>Propuesta</a:t>
              </a:r>
              <a:endParaRPr lang="es-EC" sz="1200" b="1" dirty="0">
                <a:latin typeface="Arial" panose="020B0604020202020204" pitchFamily="34" charset="0"/>
                <a:cs typeface="Arial" panose="020B0604020202020204" pitchFamily="34" charset="0"/>
              </a:endParaRPr>
            </a:p>
          </p:txBody>
        </p:sp>
        <p:sp>
          <p:nvSpPr>
            <p:cNvPr id="80" name="Forma libre 79"/>
            <p:cNvSpPr/>
            <p:nvPr/>
          </p:nvSpPr>
          <p:spPr>
            <a:xfrm>
              <a:off x="7048276" y="4734728"/>
              <a:ext cx="1862065" cy="501024"/>
            </a:xfrm>
            <a:custGeom>
              <a:avLst/>
              <a:gdLst>
                <a:gd name="connsiteX0" fmla="*/ 0 w 1862065"/>
                <a:gd name="connsiteY0" fmla="*/ 56581 h 339478"/>
                <a:gd name="connsiteX1" fmla="*/ 56581 w 1862065"/>
                <a:gd name="connsiteY1" fmla="*/ 0 h 339478"/>
                <a:gd name="connsiteX2" fmla="*/ 1805484 w 1862065"/>
                <a:gd name="connsiteY2" fmla="*/ 0 h 339478"/>
                <a:gd name="connsiteX3" fmla="*/ 1862065 w 1862065"/>
                <a:gd name="connsiteY3" fmla="*/ 56581 h 339478"/>
                <a:gd name="connsiteX4" fmla="*/ 1862065 w 1862065"/>
                <a:gd name="connsiteY4" fmla="*/ 282897 h 339478"/>
                <a:gd name="connsiteX5" fmla="*/ 1805484 w 1862065"/>
                <a:gd name="connsiteY5" fmla="*/ 339478 h 339478"/>
                <a:gd name="connsiteX6" fmla="*/ 56581 w 1862065"/>
                <a:gd name="connsiteY6" fmla="*/ 339478 h 339478"/>
                <a:gd name="connsiteX7" fmla="*/ 0 w 1862065"/>
                <a:gd name="connsiteY7" fmla="*/ 282897 h 339478"/>
                <a:gd name="connsiteX8" fmla="*/ 0 w 1862065"/>
                <a:gd name="connsiteY8" fmla="*/ 5658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65" h="339478">
                  <a:moveTo>
                    <a:pt x="0" y="56581"/>
                  </a:moveTo>
                  <a:cubicBezTo>
                    <a:pt x="0" y="25332"/>
                    <a:pt x="25332" y="0"/>
                    <a:pt x="56581" y="0"/>
                  </a:cubicBezTo>
                  <a:lnTo>
                    <a:pt x="1805484" y="0"/>
                  </a:lnTo>
                  <a:cubicBezTo>
                    <a:pt x="1836733" y="0"/>
                    <a:pt x="1862065" y="25332"/>
                    <a:pt x="1862065" y="56581"/>
                  </a:cubicBezTo>
                  <a:lnTo>
                    <a:pt x="1862065" y="282897"/>
                  </a:lnTo>
                  <a:cubicBezTo>
                    <a:pt x="1862065" y="314146"/>
                    <a:pt x="1836733" y="339478"/>
                    <a:pt x="1805484" y="339478"/>
                  </a:cubicBezTo>
                  <a:lnTo>
                    <a:pt x="56581" y="339478"/>
                  </a:lnTo>
                  <a:cubicBezTo>
                    <a:pt x="25332" y="339478"/>
                    <a:pt x="0" y="314146"/>
                    <a:pt x="0" y="282897"/>
                  </a:cubicBezTo>
                  <a:lnTo>
                    <a:pt x="0" y="5658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1004" tIns="26717" rIns="41004" bIns="26717" numCol="1" spcCol="1270" anchor="t" anchorCtr="0">
              <a:noAutofit/>
            </a:bodyPr>
            <a:lstStyle/>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13" action="ppaction://hlinksldjump"/>
                </a:rPr>
                <a:t>Conclusiones</a:t>
              </a:r>
              <a:r>
                <a:rPr lang="es-ES" sz="1200" b="1" dirty="0">
                  <a:latin typeface="Arial" panose="020B0604020202020204" pitchFamily="34" charset="0"/>
                  <a:cs typeface="Arial" panose="020B0604020202020204" pitchFamily="34" charset="0"/>
                </a:rPr>
                <a:t>  </a:t>
              </a:r>
            </a:p>
            <a:p>
              <a:pPr algn="ctr" defTabSz="333375">
                <a:lnSpc>
                  <a:spcPct val="90000"/>
                </a:lnSpc>
                <a:spcBef>
                  <a:spcPct val="0"/>
                </a:spcBef>
                <a:spcAft>
                  <a:spcPct val="35000"/>
                </a:spcAft>
              </a:pPr>
              <a:r>
                <a:rPr lang="es-ES" sz="1200" b="1" dirty="0">
                  <a:latin typeface="Arial" panose="020B0604020202020204" pitchFamily="34" charset="0"/>
                  <a:cs typeface="Arial" panose="020B0604020202020204" pitchFamily="34" charset="0"/>
                  <a:hlinkClick r:id="rId14" action="ppaction://hlinksldjump"/>
                </a:rPr>
                <a:t>Recomendaciones</a:t>
              </a:r>
              <a:endParaRPr lang="es-EC" sz="1200" b="1" dirty="0">
                <a:latin typeface="Arial" panose="020B0604020202020204" pitchFamily="34" charset="0"/>
                <a:cs typeface="Arial" panose="020B0604020202020204" pitchFamily="34" charset="0"/>
              </a:endParaRPr>
            </a:p>
            <a:p>
              <a:pPr algn="ctr" defTabSz="333375">
                <a:lnSpc>
                  <a:spcPct val="90000"/>
                </a:lnSpc>
                <a:spcBef>
                  <a:spcPct val="0"/>
                </a:spcBef>
                <a:spcAft>
                  <a:spcPct val="35000"/>
                </a:spcAft>
              </a:pPr>
              <a:endParaRPr lang="es-EC" sz="1200" b="1" dirty="0">
                <a:latin typeface="Arial" panose="020B0604020202020204" pitchFamily="34" charset="0"/>
                <a:cs typeface="Arial" panose="020B0604020202020204" pitchFamily="34" charset="0"/>
              </a:endParaRPr>
            </a:p>
          </p:txBody>
        </p:sp>
      </p:grpSp>
      <p:sp>
        <p:nvSpPr>
          <p:cNvPr id="7" name="TextBox 12"/>
          <p:cNvSpPr txBox="1"/>
          <p:nvPr/>
        </p:nvSpPr>
        <p:spPr>
          <a:xfrm>
            <a:off x="4876598" y="0"/>
            <a:ext cx="2116102" cy="538609"/>
          </a:xfrm>
          <a:prstGeom prst="rect">
            <a:avLst/>
          </a:prstGeom>
        </p:spPr>
        <p:txBody>
          <a:bodyPr wrap="square" lIns="0" tIns="0" rIns="0" bIns="0" rtlCol="0" anchor="ctr">
            <a:spAutoFit/>
          </a:bodyPr>
          <a:lstStyle/>
          <a:p>
            <a:pPr algn="ctr">
              <a:lnSpc>
                <a:spcPts val="4221"/>
              </a:lnSpc>
            </a:pPr>
            <a:r>
              <a:rPr lang="en-US" sz="1936" dirty="0">
                <a:solidFill>
                  <a:srgbClr val="000000"/>
                </a:solidFill>
                <a:latin typeface="Open Sans Bold"/>
              </a:rPr>
              <a:t>CONTENIDO</a:t>
            </a:r>
          </a:p>
        </p:txBody>
      </p:sp>
      <p:sp>
        <p:nvSpPr>
          <p:cNvPr id="90" name="Conector 89"/>
          <p:cNvSpPr/>
          <p:nvPr/>
        </p:nvSpPr>
        <p:spPr>
          <a:xfrm>
            <a:off x="7618760" y="1708059"/>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8</a:t>
            </a:r>
          </a:p>
        </p:txBody>
      </p:sp>
      <p:sp>
        <p:nvSpPr>
          <p:cNvPr id="91" name="Conector 90"/>
          <p:cNvSpPr/>
          <p:nvPr/>
        </p:nvSpPr>
        <p:spPr>
          <a:xfrm>
            <a:off x="7618760" y="2576232"/>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9</a:t>
            </a:r>
          </a:p>
        </p:txBody>
      </p:sp>
      <p:sp>
        <p:nvSpPr>
          <p:cNvPr id="92" name="Conector 91"/>
          <p:cNvSpPr/>
          <p:nvPr/>
        </p:nvSpPr>
        <p:spPr>
          <a:xfrm>
            <a:off x="7590286" y="3566009"/>
            <a:ext cx="521639" cy="455924"/>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200" b="1" dirty="0">
                <a:ln/>
                <a:solidFill>
                  <a:schemeClr val="bg1"/>
                </a:solidFill>
              </a:rPr>
              <a:t>10</a:t>
            </a:r>
          </a:p>
        </p:txBody>
      </p:sp>
      <p:sp>
        <p:nvSpPr>
          <p:cNvPr id="94" name="Conector 93"/>
          <p:cNvSpPr/>
          <p:nvPr/>
        </p:nvSpPr>
        <p:spPr>
          <a:xfrm>
            <a:off x="7590286" y="4639885"/>
            <a:ext cx="521639" cy="455924"/>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11</a:t>
            </a:r>
          </a:p>
        </p:txBody>
      </p:sp>
      <p:pic>
        <p:nvPicPr>
          <p:cNvPr id="2050" name="Picture 2" descr="Curso &amp;quot;Evaluación y supervisión de Sistemas de Control Interno. Gestión de  riesgos empresariales&amp;quot; - CEMAD"/>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11687" y="1931774"/>
            <a:ext cx="3123665" cy="1560309"/>
          </a:xfrm>
          <a:prstGeom prst="rect">
            <a:avLst/>
          </a:prstGeom>
          <a:noFill/>
          <a:extLst>
            <a:ext uri="{909E8E84-426E-40DD-AFC4-6F175D3DCCD1}">
              <a14:hiddenFill xmlns:a14="http://schemas.microsoft.com/office/drawing/2010/main">
                <a:solidFill>
                  <a:srgbClr val="FFFFFF"/>
                </a:solidFill>
              </a14:hiddenFill>
            </a:ext>
          </a:extLst>
        </p:spPr>
      </p:pic>
      <p:sp>
        <p:nvSpPr>
          <p:cNvPr id="30" name="Conector 29"/>
          <p:cNvSpPr/>
          <p:nvPr/>
        </p:nvSpPr>
        <p:spPr>
          <a:xfrm>
            <a:off x="1096932" y="637890"/>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1</a:t>
            </a:r>
          </a:p>
        </p:txBody>
      </p:sp>
      <p:sp>
        <p:nvSpPr>
          <p:cNvPr id="31" name="Conector 30"/>
          <p:cNvSpPr/>
          <p:nvPr/>
        </p:nvSpPr>
        <p:spPr>
          <a:xfrm>
            <a:off x="1096933" y="1529451"/>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2</a:t>
            </a:r>
          </a:p>
        </p:txBody>
      </p:sp>
      <p:sp>
        <p:nvSpPr>
          <p:cNvPr id="32" name="Conector 31"/>
          <p:cNvSpPr/>
          <p:nvPr/>
        </p:nvSpPr>
        <p:spPr>
          <a:xfrm>
            <a:off x="1096932" y="2517080"/>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3</a:t>
            </a:r>
          </a:p>
        </p:txBody>
      </p:sp>
      <p:sp>
        <p:nvSpPr>
          <p:cNvPr id="33" name="Conector 32"/>
          <p:cNvSpPr/>
          <p:nvPr/>
        </p:nvSpPr>
        <p:spPr>
          <a:xfrm>
            <a:off x="1096932" y="3422146"/>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4</a:t>
            </a:r>
          </a:p>
        </p:txBody>
      </p:sp>
      <p:sp>
        <p:nvSpPr>
          <p:cNvPr id="34" name="Conector 33"/>
          <p:cNvSpPr/>
          <p:nvPr/>
        </p:nvSpPr>
        <p:spPr>
          <a:xfrm>
            <a:off x="1096932" y="4395122"/>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5</a:t>
            </a:r>
          </a:p>
        </p:txBody>
      </p:sp>
      <p:sp>
        <p:nvSpPr>
          <p:cNvPr id="35" name="Conector 34"/>
          <p:cNvSpPr/>
          <p:nvPr/>
        </p:nvSpPr>
        <p:spPr>
          <a:xfrm>
            <a:off x="7642714" y="839886"/>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7</a:t>
            </a:r>
          </a:p>
        </p:txBody>
      </p:sp>
      <p:sp>
        <p:nvSpPr>
          <p:cNvPr id="36" name="Conector 35"/>
          <p:cNvSpPr/>
          <p:nvPr/>
        </p:nvSpPr>
        <p:spPr>
          <a:xfrm>
            <a:off x="1096932" y="5236682"/>
            <a:ext cx="416782" cy="371825"/>
          </a:xfrm>
          <a:prstGeom prst="flowChartConnector">
            <a:avLst/>
          </a:prstGeom>
          <a:solidFill>
            <a:srgbClr val="92D050"/>
          </a:solidFill>
          <a:ln>
            <a:solidFill>
              <a:schemeClr val="accent3"/>
            </a:solid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1350" b="1" dirty="0">
                <a:ln/>
                <a:solidFill>
                  <a:schemeClr val="bg1"/>
                </a:solidFill>
              </a:rPr>
              <a:t>6</a:t>
            </a:r>
          </a:p>
        </p:txBody>
      </p:sp>
    </p:spTree>
    <p:extLst>
      <p:ext uri="{BB962C8B-B14F-4D97-AF65-F5344CB8AC3E}">
        <p14:creationId xmlns:p14="http://schemas.microsoft.com/office/powerpoint/2010/main" val="26087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899873" y="69389"/>
            <a:ext cx="2162313" cy="461665"/>
          </a:xfrm>
          <a:prstGeom prst="rect">
            <a:avLst/>
          </a:prstGeom>
          <a:noFill/>
        </p:spPr>
        <p:txBody>
          <a:bodyPr wrap="square" rtlCol="0">
            <a:spAutoFit/>
          </a:bodyPr>
          <a:lstStyle/>
          <a:p>
            <a:pPr algn="r"/>
            <a:r>
              <a:rPr lang="es-MX" sz="2400" b="1" i="1" dirty="0">
                <a:effectLst>
                  <a:outerShdw blurRad="38100" dist="38100" dir="2700000" algn="tl">
                    <a:srgbClr val="C0C0C0"/>
                  </a:outerShdw>
                </a:effectLst>
              </a:rPr>
              <a:t>Propuesta</a:t>
            </a:r>
            <a:endParaRPr lang="es-EC" sz="2400" b="1" i="1" dirty="0">
              <a:effectLst>
                <a:outerShdw blurRad="38100" dist="38100" dir="2700000" algn="tl">
                  <a:srgbClr val="C0C0C0"/>
                </a:outerShdw>
              </a:effectLst>
            </a:endParaRPr>
          </a:p>
        </p:txBody>
      </p:sp>
      <p:sp>
        <p:nvSpPr>
          <p:cNvPr id="4" name="Título 3">
            <a:extLst>
              <a:ext uri="{FF2B5EF4-FFF2-40B4-BE49-F238E27FC236}">
                <a16:creationId xmlns:a16="http://schemas.microsoft.com/office/drawing/2014/main" id="{C0265BC0-B64D-4AAE-A8CF-9E14D7436707}"/>
              </a:ext>
            </a:extLst>
          </p:cNvPr>
          <p:cNvSpPr txBox="1">
            <a:spLocks/>
          </p:cNvSpPr>
          <p:nvPr/>
        </p:nvSpPr>
        <p:spPr>
          <a:xfrm>
            <a:off x="0" y="636571"/>
            <a:ext cx="12288688"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i="1" dirty="0"/>
              <a:t>Características y acciones que se deben considerarse en el sistema de control interno para prevenir los riesgos de fraude</a:t>
            </a:r>
            <a:endParaRPr lang="es-EC" sz="1600" i="1" dirty="0">
              <a:solidFill>
                <a:schemeClr val="tx2">
                  <a:lumMod val="75000"/>
                </a:schemeClr>
              </a:solidFill>
              <a:latin typeface="Arial" charset="0"/>
              <a:ea typeface="Arial" charset="0"/>
              <a:cs typeface="Arial" charset="0"/>
            </a:endParaRPr>
          </a:p>
        </p:txBody>
      </p:sp>
      <p:graphicFrame>
        <p:nvGraphicFramePr>
          <p:cNvPr id="6" name="Diagrama 5"/>
          <p:cNvGraphicFramePr/>
          <p:nvPr>
            <p:extLst>
              <p:ext uri="{D42A27DB-BD31-4B8C-83A1-F6EECF244321}">
                <p14:modId xmlns:p14="http://schemas.microsoft.com/office/powerpoint/2010/main" val="3565081869"/>
              </p:ext>
            </p:extLst>
          </p:nvPr>
        </p:nvGraphicFramePr>
        <p:xfrm>
          <a:off x="1703512" y="1068619"/>
          <a:ext cx="92170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6591" y="931860"/>
            <a:ext cx="1539193" cy="1539193"/>
          </a:xfrm>
          <a:prstGeom prst="rect">
            <a:avLst/>
          </a:prstGeom>
        </p:spPr>
      </p:pic>
      <p:pic>
        <p:nvPicPr>
          <p:cNvPr id="8" name="Imagen 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2730" b="91414" l="10000" r="90000"/>
                    </a14:imgEffect>
                  </a14:imgLayer>
                </a14:imgProps>
              </a:ext>
              <a:ext uri="{28A0092B-C50C-407E-A947-70E740481C1C}">
                <a14:useLocalDpi xmlns:a14="http://schemas.microsoft.com/office/drawing/2010/main" val="0"/>
              </a:ext>
            </a:extLst>
          </a:blip>
          <a:srcRect t="14144"/>
          <a:stretch/>
        </p:blipFill>
        <p:spPr bwMode="auto">
          <a:xfrm>
            <a:off x="1631504" y="1412776"/>
            <a:ext cx="1635074" cy="11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Resultado de imagen para beneficios"/>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2741" y="3228859"/>
            <a:ext cx="1258565" cy="760101"/>
          </a:xfrm>
          <a:prstGeom prst="rect">
            <a:avLst/>
          </a:prstGeom>
          <a:noFill/>
          <a:extLst>
            <a:ext uri="{909E8E84-426E-40DD-AFC4-6F175D3DCCD1}">
              <a14:hiddenFill xmlns:a14="http://schemas.microsoft.com/office/drawing/2010/main">
                <a:solidFill>
                  <a:srgbClr val="FFFFFF"/>
                </a:solidFill>
              </a14:hiddenFill>
            </a:ext>
          </a:extLst>
        </p:spPr>
      </p:pic>
      <p:sp>
        <p:nvSpPr>
          <p:cNvPr id="10" name="Estrella de 7 puntas 9"/>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1" action="ppaction://hlinksldjump"/>
              </a:rPr>
              <a:t>CAP 5.</a:t>
            </a:r>
            <a:endParaRPr lang="es-EC" sz="1000" dirty="0"/>
          </a:p>
        </p:txBody>
      </p:sp>
    </p:spTree>
    <p:extLst>
      <p:ext uri="{BB962C8B-B14F-4D97-AF65-F5344CB8AC3E}">
        <p14:creationId xmlns:p14="http://schemas.microsoft.com/office/powerpoint/2010/main" val="19018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57257" y="28022"/>
            <a:ext cx="1791545" cy="461665"/>
          </a:xfrm>
          <a:prstGeom prst="rect">
            <a:avLst/>
          </a:prstGeom>
          <a:noFill/>
        </p:spPr>
        <p:txBody>
          <a:bodyPr wrap="square" rtlCol="0">
            <a:spAutoFit/>
          </a:bodyPr>
          <a:lstStyle/>
          <a:p>
            <a:pPr algn="r"/>
            <a:r>
              <a:rPr lang="es-MX" sz="2400" b="1" i="1" dirty="0">
                <a:effectLst>
                  <a:outerShdw blurRad="38100" dist="38100" dir="2700000" algn="tl">
                    <a:srgbClr val="C0C0C0"/>
                  </a:outerShdw>
                </a:effectLst>
              </a:rPr>
              <a:t>Propuesta</a:t>
            </a:r>
            <a:endParaRPr lang="es-EC" sz="2400" b="1" i="1" dirty="0">
              <a:effectLst>
                <a:outerShdw blurRad="38100" dist="38100" dir="2700000" algn="tl">
                  <a:srgbClr val="C0C0C0"/>
                </a:outerShdw>
              </a:effectLst>
            </a:endParaRPr>
          </a:p>
        </p:txBody>
      </p:sp>
      <p:sp>
        <p:nvSpPr>
          <p:cNvPr id="4" name="Título 3">
            <a:extLst>
              <a:ext uri="{FF2B5EF4-FFF2-40B4-BE49-F238E27FC236}">
                <a16:creationId xmlns:a16="http://schemas.microsoft.com/office/drawing/2014/main" id="{C0265BC0-B64D-4AAE-A8CF-9E14D7436707}"/>
              </a:ext>
            </a:extLst>
          </p:cNvPr>
          <p:cNvSpPr txBox="1">
            <a:spLocks/>
          </p:cNvSpPr>
          <p:nvPr/>
        </p:nvSpPr>
        <p:spPr>
          <a:xfrm>
            <a:off x="662906" y="52055"/>
            <a:ext cx="8692508" cy="3150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400" i="1" dirty="0"/>
              <a:t>Estrategias para la mejora del Sistema de Control Interno y la prevención de riesgo de fraude basada en COSO 2013 y 2017</a:t>
            </a:r>
            <a:endParaRPr lang="es-EC" sz="1400" i="1" dirty="0"/>
          </a:p>
        </p:txBody>
      </p:sp>
      <p:sp>
        <p:nvSpPr>
          <p:cNvPr id="7" name="CuadroTexto 6"/>
          <p:cNvSpPr txBox="1"/>
          <p:nvPr/>
        </p:nvSpPr>
        <p:spPr>
          <a:xfrm>
            <a:off x="4893273" y="3797612"/>
            <a:ext cx="2376651" cy="1107996"/>
          </a:xfrm>
          <a:prstGeom prst="rect">
            <a:avLst/>
          </a:prstGeom>
          <a:noFill/>
        </p:spPr>
        <p:txBody>
          <a:bodyPr wrap="square" rtlCol="0">
            <a:spAutoFit/>
          </a:bodyPr>
          <a:lstStyle/>
          <a:p>
            <a:r>
              <a:rPr lang="es-EC" sz="1100" dirty="0">
                <a:solidFill>
                  <a:schemeClr val="accent1"/>
                </a:solidFill>
              </a:rPr>
              <a:t>Metodología basada en COSO 2013 y 2017 para gestionar riesgos de fraude.</a:t>
            </a:r>
          </a:p>
          <a:p>
            <a:pPr marL="171450" indent="-171450">
              <a:buFont typeface="Arial" panose="020B0604020202020204" pitchFamily="34" charset="0"/>
              <a:buChar char="•"/>
            </a:pPr>
            <a:r>
              <a:rPr lang="es-EC" sz="1100" dirty="0"/>
              <a:t>Estrategia de lucha contra el fraude : Prevención, detección, respuesta y disuasión</a:t>
            </a:r>
            <a:r>
              <a:rPr lang="es-EC" sz="1100" dirty="0">
                <a:solidFill>
                  <a:schemeClr val="accent1"/>
                </a:solidFill>
              </a:rPr>
              <a:t>.</a:t>
            </a:r>
          </a:p>
        </p:txBody>
      </p:sp>
      <p:grpSp>
        <p:nvGrpSpPr>
          <p:cNvPr id="25" name="Grupo 24"/>
          <p:cNvGrpSpPr/>
          <p:nvPr/>
        </p:nvGrpSpPr>
        <p:grpSpPr>
          <a:xfrm>
            <a:off x="3326879" y="929532"/>
            <a:ext cx="5757292" cy="4717435"/>
            <a:chOff x="3326879" y="929532"/>
            <a:chExt cx="5757292" cy="4717435"/>
          </a:xfrm>
        </p:grpSpPr>
        <p:sp>
          <p:nvSpPr>
            <p:cNvPr id="26" name="Forma libre 25"/>
            <p:cNvSpPr/>
            <p:nvPr/>
          </p:nvSpPr>
          <p:spPr>
            <a:xfrm>
              <a:off x="5550423" y="929532"/>
              <a:ext cx="1162972" cy="264597"/>
            </a:xfrm>
            <a:custGeom>
              <a:avLst/>
              <a:gdLst>
                <a:gd name="connsiteX0" fmla="*/ 0 w 1162972"/>
                <a:gd name="connsiteY0" fmla="*/ 106989 h 641920"/>
                <a:gd name="connsiteX1" fmla="*/ 106989 w 1162972"/>
                <a:gd name="connsiteY1" fmla="*/ 0 h 641920"/>
                <a:gd name="connsiteX2" fmla="*/ 1055983 w 1162972"/>
                <a:gd name="connsiteY2" fmla="*/ 0 h 641920"/>
                <a:gd name="connsiteX3" fmla="*/ 1162972 w 1162972"/>
                <a:gd name="connsiteY3" fmla="*/ 106989 h 641920"/>
                <a:gd name="connsiteX4" fmla="*/ 1162972 w 1162972"/>
                <a:gd name="connsiteY4" fmla="*/ 534931 h 641920"/>
                <a:gd name="connsiteX5" fmla="*/ 1055983 w 1162972"/>
                <a:gd name="connsiteY5" fmla="*/ 641920 h 641920"/>
                <a:gd name="connsiteX6" fmla="*/ 106989 w 1162972"/>
                <a:gd name="connsiteY6" fmla="*/ 641920 h 641920"/>
                <a:gd name="connsiteX7" fmla="*/ 0 w 1162972"/>
                <a:gd name="connsiteY7" fmla="*/ 534931 h 641920"/>
                <a:gd name="connsiteX8" fmla="*/ 0 w 1162972"/>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972" h="641920">
                  <a:moveTo>
                    <a:pt x="0" y="106989"/>
                  </a:moveTo>
                  <a:cubicBezTo>
                    <a:pt x="0" y="47901"/>
                    <a:pt x="47901" y="0"/>
                    <a:pt x="106989" y="0"/>
                  </a:cubicBezTo>
                  <a:lnTo>
                    <a:pt x="1055983" y="0"/>
                  </a:lnTo>
                  <a:cubicBezTo>
                    <a:pt x="1115071" y="0"/>
                    <a:pt x="1162972" y="47901"/>
                    <a:pt x="1162972" y="106989"/>
                  </a:cubicBezTo>
                  <a:lnTo>
                    <a:pt x="1162972" y="534931"/>
                  </a:lnTo>
                  <a:cubicBezTo>
                    <a:pt x="1162972" y="594019"/>
                    <a:pt x="1115071" y="641920"/>
                    <a:pt x="1055983"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3246" tIns="73246" rIns="73246" bIns="73246" numCol="1" spcCol="1270" anchor="ctr" anchorCtr="0">
              <a:noAutofit/>
            </a:bodyPr>
            <a:lstStyle/>
            <a:p>
              <a:pPr lvl="0" algn="ctr" defTabSz="466725">
                <a:lnSpc>
                  <a:spcPct val="90000"/>
                </a:lnSpc>
                <a:spcBef>
                  <a:spcPct val="0"/>
                </a:spcBef>
                <a:spcAft>
                  <a:spcPct val="35000"/>
                </a:spcAft>
              </a:pPr>
              <a:r>
                <a:rPr lang="es-ES" sz="1050" b="1" kern="1200" dirty="0"/>
                <a:t>Ambiente de control</a:t>
              </a:r>
            </a:p>
          </p:txBody>
        </p:sp>
        <p:sp>
          <p:nvSpPr>
            <p:cNvPr id="28" name="Forma libre 27"/>
            <p:cNvSpPr/>
            <p:nvPr/>
          </p:nvSpPr>
          <p:spPr>
            <a:xfrm>
              <a:off x="3864095" y="1061831"/>
              <a:ext cx="4452837" cy="4452837"/>
            </a:xfrm>
            <a:custGeom>
              <a:avLst/>
              <a:gdLst/>
              <a:ahLst/>
              <a:cxnLst/>
              <a:rect l="0" t="0" r="0" b="0"/>
              <a:pathLst>
                <a:path>
                  <a:moveTo>
                    <a:pt x="3008055" y="141716"/>
                  </a:moveTo>
                  <a:arcTo wR="2226418" hR="2226418" stAng="17433179" swAng="826812"/>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9" name="Forma libre 28"/>
            <p:cNvSpPr/>
            <p:nvPr/>
          </p:nvSpPr>
          <p:spPr>
            <a:xfrm>
              <a:off x="7371805" y="1805372"/>
              <a:ext cx="1162972" cy="343678"/>
            </a:xfrm>
            <a:custGeom>
              <a:avLst/>
              <a:gdLst>
                <a:gd name="connsiteX0" fmla="*/ 0 w 1162972"/>
                <a:gd name="connsiteY0" fmla="*/ 106989 h 641920"/>
                <a:gd name="connsiteX1" fmla="*/ 106989 w 1162972"/>
                <a:gd name="connsiteY1" fmla="*/ 0 h 641920"/>
                <a:gd name="connsiteX2" fmla="*/ 1055983 w 1162972"/>
                <a:gd name="connsiteY2" fmla="*/ 0 h 641920"/>
                <a:gd name="connsiteX3" fmla="*/ 1162972 w 1162972"/>
                <a:gd name="connsiteY3" fmla="*/ 106989 h 641920"/>
                <a:gd name="connsiteX4" fmla="*/ 1162972 w 1162972"/>
                <a:gd name="connsiteY4" fmla="*/ 534931 h 641920"/>
                <a:gd name="connsiteX5" fmla="*/ 1055983 w 1162972"/>
                <a:gd name="connsiteY5" fmla="*/ 641920 h 641920"/>
                <a:gd name="connsiteX6" fmla="*/ 106989 w 1162972"/>
                <a:gd name="connsiteY6" fmla="*/ 641920 h 641920"/>
                <a:gd name="connsiteX7" fmla="*/ 0 w 1162972"/>
                <a:gd name="connsiteY7" fmla="*/ 534931 h 641920"/>
                <a:gd name="connsiteX8" fmla="*/ 0 w 1162972"/>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972" h="641920">
                  <a:moveTo>
                    <a:pt x="0" y="106989"/>
                  </a:moveTo>
                  <a:cubicBezTo>
                    <a:pt x="0" y="47901"/>
                    <a:pt x="47901" y="0"/>
                    <a:pt x="106989" y="0"/>
                  </a:cubicBezTo>
                  <a:lnTo>
                    <a:pt x="1055983" y="0"/>
                  </a:lnTo>
                  <a:cubicBezTo>
                    <a:pt x="1115071" y="0"/>
                    <a:pt x="1162972" y="47901"/>
                    <a:pt x="1162972" y="106989"/>
                  </a:cubicBezTo>
                  <a:lnTo>
                    <a:pt x="1162972" y="534931"/>
                  </a:lnTo>
                  <a:cubicBezTo>
                    <a:pt x="1162972" y="594019"/>
                    <a:pt x="1115071" y="641920"/>
                    <a:pt x="1055983"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69436" tIns="69436" rIns="69436" bIns="69436" numCol="1" spcCol="1270" anchor="ctr" anchorCtr="0">
              <a:noAutofit/>
            </a:bodyPr>
            <a:lstStyle/>
            <a:p>
              <a:pPr lvl="0" algn="ctr" defTabSz="444500">
                <a:lnSpc>
                  <a:spcPct val="90000"/>
                </a:lnSpc>
                <a:spcBef>
                  <a:spcPct val="0"/>
                </a:spcBef>
                <a:spcAft>
                  <a:spcPct val="35000"/>
                </a:spcAft>
              </a:pPr>
              <a:r>
                <a:rPr lang="es-ES" sz="1000" b="1" kern="1200" dirty="0"/>
                <a:t>Establecimiento de objetivos</a:t>
              </a:r>
            </a:p>
          </p:txBody>
        </p:sp>
        <p:sp>
          <p:nvSpPr>
            <p:cNvPr id="38" name="Forma libre 37"/>
            <p:cNvSpPr/>
            <p:nvPr/>
          </p:nvSpPr>
          <p:spPr>
            <a:xfrm>
              <a:off x="3902132" y="1106401"/>
              <a:ext cx="4452837" cy="4452837"/>
            </a:xfrm>
            <a:custGeom>
              <a:avLst/>
              <a:gdLst/>
              <a:ahLst/>
              <a:cxnLst/>
              <a:rect l="0" t="0" r="0" b="0"/>
              <a:pathLst>
                <a:path>
                  <a:moveTo>
                    <a:pt x="4220484" y="1236143"/>
                  </a:moveTo>
                  <a:arcTo wR="2226418" hR="2226418" stAng="20015429" swAng="775735"/>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0" name="Forma libre 39"/>
            <p:cNvSpPr/>
            <p:nvPr/>
          </p:nvSpPr>
          <p:spPr>
            <a:xfrm>
              <a:off x="7694383" y="3175511"/>
              <a:ext cx="1389788" cy="398284"/>
            </a:xfrm>
            <a:custGeom>
              <a:avLst/>
              <a:gdLst>
                <a:gd name="connsiteX0" fmla="*/ 0 w 1389788"/>
                <a:gd name="connsiteY0" fmla="*/ 106989 h 641920"/>
                <a:gd name="connsiteX1" fmla="*/ 106989 w 1389788"/>
                <a:gd name="connsiteY1" fmla="*/ 0 h 641920"/>
                <a:gd name="connsiteX2" fmla="*/ 1282799 w 1389788"/>
                <a:gd name="connsiteY2" fmla="*/ 0 h 641920"/>
                <a:gd name="connsiteX3" fmla="*/ 1389788 w 1389788"/>
                <a:gd name="connsiteY3" fmla="*/ 106989 h 641920"/>
                <a:gd name="connsiteX4" fmla="*/ 1389788 w 1389788"/>
                <a:gd name="connsiteY4" fmla="*/ 534931 h 641920"/>
                <a:gd name="connsiteX5" fmla="*/ 1282799 w 1389788"/>
                <a:gd name="connsiteY5" fmla="*/ 641920 h 641920"/>
                <a:gd name="connsiteX6" fmla="*/ 106989 w 1389788"/>
                <a:gd name="connsiteY6" fmla="*/ 641920 h 641920"/>
                <a:gd name="connsiteX7" fmla="*/ 0 w 1389788"/>
                <a:gd name="connsiteY7" fmla="*/ 534931 h 641920"/>
                <a:gd name="connsiteX8" fmla="*/ 0 w 1389788"/>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788" h="641920">
                  <a:moveTo>
                    <a:pt x="0" y="106989"/>
                  </a:moveTo>
                  <a:cubicBezTo>
                    <a:pt x="0" y="47901"/>
                    <a:pt x="47901" y="0"/>
                    <a:pt x="106989" y="0"/>
                  </a:cubicBezTo>
                  <a:lnTo>
                    <a:pt x="1282799" y="0"/>
                  </a:lnTo>
                  <a:cubicBezTo>
                    <a:pt x="1341887" y="0"/>
                    <a:pt x="1389788" y="47901"/>
                    <a:pt x="1389788" y="106989"/>
                  </a:cubicBezTo>
                  <a:lnTo>
                    <a:pt x="1389788" y="534931"/>
                  </a:lnTo>
                  <a:cubicBezTo>
                    <a:pt x="1389788" y="594019"/>
                    <a:pt x="1341887" y="641920"/>
                    <a:pt x="1282799"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3246" tIns="73246" rIns="73246" bIns="73246" numCol="1" spcCol="1270" anchor="ctr" anchorCtr="0">
              <a:noAutofit/>
            </a:bodyPr>
            <a:lstStyle/>
            <a:p>
              <a:pPr lvl="0" algn="ctr" defTabSz="466725">
                <a:lnSpc>
                  <a:spcPct val="90000"/>
                </a:lnSpc>
                <a:spcBef>
                  <a:spcPct val="0"/>
                </a:spcBef>
                <a:spcAft>
                  <a:spcPct val="35000"/>
                </a:spcAft>
              </a:pPr>
              <a:r>
                <a:rPr lang="es-ES" sz="1050" kern="1200" dirty="0">
                  <a:effectLst/>
                </a:rPr>
                <a:t>Identificación de eventos</a:t>
              </a:r>
              <a:endParaRPr lang="es-ES" sz="1050" b="1" kern="1200" dirty="0"/>
            </a:p>
          </p:txBody>
        </p:sp>
        <p:sp>
          <p:nvSpPr>
            <p:cNvPr id="41" name="Forma libre 40"/>
            <p:cNvSpPr/>
            <p:nvPr/>
          </p:nvSpPr>
          <p:spPr>
            <a:xfrm>
              <a:off x="3896669" y="1070911"/>
              <a:ext cx="4452837" cy="4452837"/>
            </a:xfrm>
            <a:custGeom>
              <a:avLst/>
              <a:gdLst/>
              <a:ahLst/>
              <a:cxnLst/>
              <a:rect l="0" t="0" r="0" b="0"/>
              <a:pathLst>
                <a:path>
                  <a:moveTo>
                    <a:pt x="4391878" y="2743842"/>
                  </a:moveTo>
                  <a:arcTo wR="2226418" hR="2226418" stAng="806311" swAng="940286"/>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2" name="Forma libre 41"/>
            <p:cNvSpPr/>
            <p:nvPr/>
          </p:nvSpPr>
          <p:spPr>
            <a:xfrm>
              <a:off x="7200598" y="4638330"/>
              <a:ext cx="987570" cy="402207"/>
            </a:xfrm>
            <a:custGeom>
              <a:avLst/>
              <a:gdLst>
                <a:gd name="connsiteX0" fmla="*/ 0 w 987570"/>
                <a:gd name="connsiteY0" fmla="*/ 106989 h 641920"/>
                <a:gd name="connsiteX1" fmla="*/ 106989 w 987570"/>
                <a:gd name="connsiteY1" fmla="*/ 0 h 641920"/>
                <a:gd name="connsiteX2" fmla="*/ 880581 w 987570"/>
                <a:gd name="connsiteY2" fmla="*/ 0 h 641920"/>
                <a:gd name="connsiteX3" fmla="*/ 987570 w 987570"/>
                <a:gd name="connsiteY3" fmla="*/ 106989 h 641920"/>
                <a:gd name="connsiteX4" fmla="*/ 987570 w 987570"/>
                <a:gd name="connsiteY4" fmla="*/ 534931 h 641920"/>
                <a:gd name="connsiteX5" fmla="*/ 880581 w 987570"/>
                <a:gd name="connsiteY5" fmla="*/ 641920 h 641920"/>
                <a:gd name="connsiteX6" fmla="*/ 106989 w 987570"/>
                <a:gd name="connsiteY6" fmla="*/ 641920 h 641920"/>
                <a:gd name="connsiteX7" fmla="*/ 0 w 987570"/>
                <a:gd name="connsiteY7" fmla="*/ 534931 h 641920"/>
                <a:gd name="connsiteX8" fmla="*/ 0 w 987570"/>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570" h="641920">
                  <a:moveTo>
                    <a:pt x="0" y="106989"/>
                  </a:moveTo>
                  <a:cubicBezTo>
                    <a:pt x="0" y="47901"/>
                    <a:pt x="47901" y="0"/>
                    <a:pt x="106989" y="0"/>
                  </a:cubicBezTo>
                  <a:lnTo>
                    <a:pt x="880581" y="0"/>
                  </a:lnTo>
                  <a:cubicBezTo>
                    <a:pt x="939669" y="0"/>
                    <a:pt x="987570" y="47901"/>
                    <a:pt x="987570" y="106989"/>
                  </a:cubicBezTo>
                  <a:lnTo>
                    <a:pt x="987570" y="534931"/>
                  </a:lnTo>
                  <a:cubicBezTo>
                    <a:pt x="987570" y="594019"/>
                    <a:pt x="939669" y="641920"/>
                    <a:pt x="880581"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69436" tIns="69436" rIns="69436" bIns="69436" numCol="1" spcCol="1270" anchor="ctr" anchorCtr="0">
              <a:noAutofit/>
            </a:bodyPr>
            <a:lstStyle/>
            <a:p>
              <a:pPr lvl="0" algn="ctr" defTabSz="444500">
                <a:lnSpc>
                  <a:spcPct val="90000"/>
                </a:lnSpc>
                <a:spcBef>
                  <a:spcPct val="0"/>
                </a:spcBef>
                <a:spcAft>
                  <a:spcPct val="35000"/>
                </a:spcAft>
              </a:pPr>
              <a:r>
                <a:rPr lang="es-ES" sz="1000" kern="1200" dirty="0">
                  <a:effectLst/>
                </a:rPr>
                <a:t>Evaluación de riesgos</a:t>
              </a:r>
              <a:endParaRPr lang="es-ES" sz="1000" b="1" kern="1200" dirty="0"/>
            </a:p>
          </p:txBody>
        </p:sp>
        <p:sp>
          <p:nvSpPr>
            <p:cNvPr id="43" name="Forma libre 42"/>
            <p:cNvSpPr/>
            <p:nvPr/>
          </p:nvSpPr>
          <p:spPr>
            <a:xfrm>
              <a:off x="3896669" y="1070911"/>
              <a:ext cx="4452837" cy="4452837"/>
            </a:xfrm>
            <a:custGeom>
              <a:avLst/>
              <a:gdLst/>
              <a:ahLst/>
              <a:cxnLst/>
              <a:rect l="0" t="0" r="0" b="0"/>
              <a:pathLst>
                <a:path>
                  <a:moveTo>
                    <a:pt x="3268224" y="4194052"/>
                  </a:moveTo>
                  <a:arcTo wR="2226418" hR="2226418" stAng="3726003" swAng="680144"/>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4" name="Forma libre 43"/>
            <p:cNvSpPr/>
            <p:nvPr/>
          </p:nvSpPr>
          <p:spPr>
            <a:xfrm>
              <a:off x="5705137" y="5337811"/>
              <a:ext cx="987570" cy="309156"/>
            </a:xfrm>
            <a:custGeom>
              <a:avLst/>
              <a:gdLst>
                <a:gd name="connsiteX0" fmla="*/ 0 w 987570"/>
                <a:gd name="connsiteY0" fmla="*/ 106989 h 641920"/>
                <a:gd name="connsiteX1" fmla="*/ 106989 w 987570"/>
                <a:gd name="connsiteY1" fmla="*/ 0 h 641920"/>
                <a:gd name="connsiteX2" fmla="*/ 880581 w 987570"/>
                <a:gd name="connsiteY2" fmla="*/ 0 h 641920"/>
                <a:gd name="connsiteX3" fmla="*/ 987570 w 987570"/>
                <a:gd name="connsiteY3" fmla="*/ 106989 h 641920"/>
                <a:gd name="connsiteX4" fmla="*/ 987570 w 987570"/>
                <a:gd name="connsiteY4" fmla="*/ 534931 h 641920"/>
                <a:gd name="connsiteX5" fmla="*/ 880581 w 987570"/>
                <a:gd name="connsiteY5" fmla="*/ 641920 h 641920"/>
                <a:gd name="connsiteX6" fmla="*/ 106989 w 987570"/>
                <a:gd name="connsiteY6" fmla="*/ 641920 h 641920"/>
                <a:gd name="connsiteX7" fmla="*/ 0 w 987570"/>
                <a:gd name="connsiteY7" fmla="*/ 534931 h 641920"/>
                <a:gd name="connsiteX8" fmla="*/ 0 w 987570"/>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570" h="641920">
                  <a:moveTo>
                    <a:pt x="0" y="106989"/>
                  </a:moveTo>
                  <a:cubicBezTo>
                    <a:pt x="0" y="47901"/>
                    <a:pt x="47901" y="0"/>
                    <a:pt x="106989" y="0"/>
                  </a:cubicBezTo>
                  <a:lnTo>
                    <a:pt x="880581" y="0"/>
                  </a:lnTo>
                  <a:cubicBezTo>
                    <a:pt x="939669" y="0"/>
                    <a:pt x="987570" y="47901"/>
                    <a:pt x="987570" y="106989"/>
                  </a:cubicBezTo>
                  <a:lnTo>
                    <a:pt x="987570" y="534931"/>
                  </a:lnTo>
                  <a:cubicBezTo>
                    <a:pt x="987570" y="594019"/>
                    <a:pt x="939669" y="641920"/>
                    <a:pt x="880581"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69436" tIns="69436" rIns="69436" bIns="69436" numCol="1" spcCol="1270" anchor="ctr" anchorCtr="0">
              <a:noAutofit/>
            </a:bodyPr>
            <a:lstStyle/>
            <a:p>
              <a:pPr lvl="0" algn="ctr" defTabSz="444500">
                <a:lnSpc>
                  <a:spcPct val="90000"/>
                </a:lnSpc>
                <a:spcBef>
                  <a:spcPct val="0"/>
                </a:spcBef>
                <a:spcAft>
                  <a:spcPct val="35000"/>
                </a:spcAft>
              </a:pPr>
              <a:r>
                <a:rPr lang="es-ES" sz="1000" kern="1200" dirty="0">
                  <a:effectLst/>
                </a:rPr>
                <a:t>Respuesta al riesgo</a:t>
              </a:r>
              <a:endParaRPr lang="es-ES" sz="1000" b="1" kern="1200" dirty="0"/>
            </a:p>
          </p:txBody>
        </p:sp>
        <p:sp>
          <p:nvSpPr>
            <p:cNvPr id="45" name="Forma libre 44"/>
            <p:cNvSpPr/>
            <p:nvPr/>
          </p:nvSpPr>
          <p:spPr>
            <a:xfrm>
              <a:off x="3896669" y="1070911"/>
              <a:ext cx="4452837" cy="4452837"/>
            </a:xfrm>
            <a:custGeom>
              <a:avLst/>
              <a:gdLst/>
              <a:ahLst/>
              <a:cxnLst/>
              <a:rect l="0" t="0" r="0" b="0"/>
              <a:pathLst>
                <a:path>
                  <a:moveTo>
                    <a:pt x="1591689" y="4360443"/>
                  </a:moveTo>
                  <a:arcTo wR="2226418" hR="2226418" stAng="6393853" swAng="680144"/>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6" name="Forma libre 45"/>
            <p:cNvSpPr/>
            <p:nvPr/>
          </p:nvSpPr>
          <p:spPr>
            <a:xfrm>
              <a:off x="3955544" y="4567946"/>
              <a:ext cx="987570" cy="288749"/>
            </a:xfrm>
            <a:custGeom>
              <a:avLst/>
              <a:gdLst>
                <a:gd name="connsiteX0" fmla="*/ 0 w 987570"/>
                <a:gd name="connsiteY0" fmla="*/ 106989 h 641920"/>
                <a:gd name="connsiteX1" fmla="*/ 106989 w 987570"/>
                <a:gd name="connsiteY1" fmla="*/ 0 h 641920"/>
                <a:gd name="connsiteX2" fmla="*/ 880581 w 987570"/>
                <a:gd name="connsiteY2" fmla="*/ 0 h 641920"/>
                <a:gd name="connsiteX3" fmla="*/ 987570 w 987570"/>
                <a:gd name="connsiteY3" fmla="*/ 106989 h 641920"/>
                <a:gd name="connsiteX4" fmla="*/ 987570 w 987570"/>
                <a:gd name="connsiteY4" fmla="*/ 534931 h 641920"/>
                <a:gd name="connsiteX5" fmla="*/ 880581 w 987570"/>
                <a:gd name="connsiteY5" fmla="*/ 641920 h 641920"/>
                <a:gd name="connsiteX6" fmla="*/ 106989 w 987570"/>
                <a:gd name="connsiteY6" fmla="*/ 641920 h 641920"/>
                <a:gd name="connsiteX7" fmla="*/ 0 w 987570"/>
                <a:gd name="connsiteY7" fmla="*/ 534931 h 641920"/>
                <a:gd name="connsiteX8" fmla="*/ 0 w 987570"/>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570" h="641920">
                  <a:moveTo>
                    <a:pt x="0" y="106989"/>
                  </a:moveTo>
                  <a:cubicBezTo>
                    <a:pt x="0" y="47901"/>
                    <a:pt x="47901" y="0"/>
                    <a:pt x="106989" y="0"/>
                  </a:cubicBezTo>
                  <a:lnTo>
                    <a:pt x="880581" y="0"/>
                  </a:lnTo>
                  <a:cubicBezTo>
                    <a:pt x="939669" y="0"/>
                    <a:pt x="987570" y="47901"/>
                    <a:pt x="987570" y="106989"/>
                  </a:cubicBezTo>
                  <a:lnTo>
                    <a:pt x="987570" y="534931"/>
                  </a:lnTo>
                  <a:cubicBezTo>
                    <a:pt x="987570" y="594019"/>
                    <a:pt x="939669" y="641920"/>
                    <a:pt x="880581"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3246" tIns="73246" rIns="73246" bIns="73246" numCol="1" spcCol="1270" anchor="ctr" anchorCtr="0">
              <a:noAutofit/>
            </a:bodyPr>
            <a:lstStyle/>
            <a:p>
              <a:pPr lvl="0" algn="ctr" defTabSz="466725">
                <a:lnSpc>
                  <a:spcPct val="90000"/>
                </a:lnSpc>
                <a:spcBef>
                  <a:spcPct val="0"/>
                </a:spcBef>
                <a:spcAft>
                  <a:spcPct val="35000"/>
                </a:spcAft>
              </a:pPr>
              <a:r>
                <a:rPr lang="es-ES" sz="1050" b="1" kern="1200" dirty="0"/>
                <a:t>Actividades de control</a:t>
              </a:r>
            </a:p>
          </p:txBody>
        </p:sp>
        <p:sp>
          <p:nvSpPr>
            <p:cNvPr id="47" name="Forma libre 46"/>
            <p:cNvSpPr/>
            <p:nvPr/>
          </p:nvSpPr>
          <p:spPr>
            <a:xfrm>
              <a:off x="3896669" y="1070911"/>
              <a:ext cx="4452837" cy="4452837"/>
            </a:xfrm>
            <a:custGeom>
              <a:avLst/>
              <a:gdLst/>
              <a:ahLst/>
              <a:cxnLst/>
              <a:rect l="0" t="0" r="0" b="0"/>
              <a:pathLst>
                <a:path>
                  <a:moveTo>
                    <a:pt x="281223" y="3309543"/>
                  </a:moveTo>
                  <a:arcTo wR="2226418" hR="2226418" stAng="9053403" swAng="940286"/>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8" name="Forma libre 47"/>
            <p:cNvSpPr/>
            <p:nvPr/>
          </p:nvSpPr>
          <p:spPr>
            <a:xfrm>
              <a:off x="3326879" y="3081048"/>
              <a:ext cx="1107007" cy="308615"/>
            </a:xfrm>
            <a:custGeom>
              <a:avLst/>
              <a:gdLst>
                <a:gd name="connsiteX0" fmla="*/ 0 w 1107007"/>
                <a:gd name="connsiteY0" fmla="*/ 106989 h 641920"/>
                <a:gd name="connsiteX1" fmla="*/ 106989 w 1107007"/>
                <a:gd name="connsiteY1" fmla="*/ 0 h 641920"/>
                <a:gd name="connsiteX2" fmla="*/ 1000018 w 1107007"/>
                <a:gd name="connsiteY2" fmla="*/ 0 h 641920"/>
                <a:gd name="connsiteX3" fmla="*/ 1107007 w 1107007"/>
                <a:gd name="connsiteY3" fmla="*/ 106989 h 641920"/>
                <a:gd name="connsiteX4" fmla="*/ 1107007 w 1107007"/>
                <a:gd name="connsiteY4" fmla="*/ 534931 h 641920"/>
                <a:gd name="connsiteX5" fmla="*/ 1000018 w 1107007"/>
                <a:gd name="connsiteY5" fmla="*/ 641920 h 641920"/>
                <a:gd name="connsiteX6" fmla="*/ 106989 w 1107007"/>
                <a:gd name="connsiteY6" fmla="*/ 641920 h 641920"/>
                <a:gd name="connsiteX7" fmla="*/ 0 w 1107007"/>
                <a:gd name="connsiteY7" fmla="*/ 534931 h 641920"/>
                <a:gd name="connsiteX8" fmla="*/ 0 w 1107007"/>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007" h="641920">
                  <a:moveTo>
                    <a:pt x="0" y="106989"/>
                  </a:moveTo>
                  <a:cubicBezTo>
                    <a:pt x="0" y="47901"/>
                    <a:pt x="47901" y="0"/>
                    <a:pt x="106989" y="0"/>
                  </a:cubicBezTo>
                  <a:lnTo>
                    <a:pt x="1000018" y="0"/>
                  </a:lnTo>
                  <a:cubicBezTo>
                    <a:pt x="1059106" y="0"/>
                    <a:pt x="1107007" y="47901"/>
                    <a:pt x="1107007" y="106989"/>
                  </a:cubicBezTo>
                  <a:lnTo>
                    <a:pt x="1107007" y="534931"/>
                  </a:lnTo>
                  <a:cubicBezTo>
                    <a:pt x="1107007" y="594019"/>
                    <a:pt x="1059106" y="641920"/>
                    <a:pt x="1000018"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3246" tIns="73246" rIns="73246" bIns="73246" numCol="1" spcCol="1270" anchor="ctr" anchorCtr="0">
              <a:noAutofit/>
            </a:bodyPr>
            <a:lstStyle/>
            <a:p>
              <a:pPr lvl="0" algn="ctr" defTabSz="466725">
                <a:lnSpc>
                  <a:spcPct val="90000"/>
                </a:lnSpc>
                <a:spcBef>
                  <a:spcPct val="0"/>
                </a:spcBef>
                <a:spcAft>
                  <a:spcPct val="35000"/>
                </a:spcAft>
              </a:pPr>
              <a:r>
                <a:rPr lang="es-ES" sz="1050" b="1" kern="1200" dirty="0"/>
                <a:t>Información y comunicación</a:t>
              </a:r>
            </a:p>
          </p:txBody>
        </p:sp>
        <p:sp>
          <p:nvSpPr>
            <p:cNvPr id="49" name="Forma libre 48"/>
            <p:cNvSpPr/>
            <p:nvPr/>
          </p:nvSpPr>
          <p:spPr>
            <a:xfrm>
              <a:off x="3896669" y="1070911"/>
              <a:ext cx="4452837" cy="4452837"/>
            </a:xfrm>
            <a:custGeom>
              <a:avLst/>
              <a:gdLst/>
              <a:ahLst/>
              <a:cxnLst/>
              <a:rect l="0" t="0" r="0" b="0"/>
              <a:pathLst>
                <a:path>
                  <a:moveTo>
                    <a:pt x="60959" y="1708994"/>
                  </a:moveTo>
                  <a:arcTo wR="2226418" hR="2226418" stAng="11606311" swAng="940286"/>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0" name="Forma libre 49"/>
            <p:cNvSpPr/>
            <p:nvPr/>
          </p:nvSpPr>
          <p:spPr>
            <a:xfrm>
              <a:off x="4052681" y="1453753"/>
              <a:ext cx="987570" cy="298755"/>
            </a:xfrm>
            <a:custGeom>
              <a:avLst/>
              <a:gdLst>
                <a:gd name="connsiteX0" fmla="*/ 0 w 987570"/>
                <a:gd name="connsiteY0" fmla="*/ 106989 h 641920"/>
                <a:gd name="connsiteX1" fmla="*/ 106989 w 987570"/>
                <a:gd name="connsiteY1" fmla="*/ 0 h 641920"/>
                <a:gd name="connsiteX2" fmla="*/ 880581 w 987570"/>
                <a:gd name="connsiteY2" fmla="*/ 0 h 641920"/>
                <a:gd name="connsiteX3" fmla="*/ 987570 w 987570"/>
                <a:gd name="connsiteY3" fmla="*/ 106989 h 641920"/>
                <a:gd name="connsiteX4" fmla="*/ 987570 w 987570"/>
                <a:gd name="connsiteY4" fmla="*/ 534931 h 641920"/>
                <a:gd name="connsiteX5" fmla="*/ 880581 w 987570"/>
                <a:gd name="connsiteY5" fmla="*/ 641920 h 641920"/>
                <a:gd name="connsiteX6" fmla="*/ 106989 w 987570"/>
                <a:gd name="connsiteY6" fmla="*/ 641920 h 641920"/>
                <a:gd name="connsiteX7" fmla="*/ 0 w 987570"/>
                <a:gd name="connsiteY7" fmla="*/ 534931 h 641920"/>
                <a:gd name="connsiteX8" fmla="*/ 0 w 987570"/>
                <a:gd name="connsiteY8" fmla="*/ 106989 h 6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570" h="641920">
                  <a:moveTo>
                    <a:pt x="0" y="106989"/>
                  </a:moveTo>
                  <a:cubicBezTo>
                    <a:pt x="0" y="47901"/>
                    <a:pt x="47901" y="0"/>
                    <a:pt x="106989" y="0"/>
                  </a:cubicBezTo>
                  <a:lnTo>
                    <a:pt x="880581" y="0"/>
                  </a:lnTo>
                  <a:cubicBezTo>
                    <a:pt x="939669" y="0"/>
                    <a:pt x="987570" y="47901"/>
                    <a:pt x="987570" y="106989"/>
                  </a:cubicBezTo>
                  <a:lnTo>
                    <a:pt x="987570" y="534931"/>
                  </a:lnTo>
                  <a:cubicBezTo>
                    <a:pt x="987570" y="594019"/>
                    <a:pt x="939669" y="641920"/>
                    <a:pt x="880581" y="641920"/>
                  </a:cubicBezTo>
                  <a:lnTo>
                    <a:pt x="106989" y="641920"/>
                  </a:lnTo>
                  <a:cubicBezTo>
                    <a:pt x="47901" y="641920"/>
                    <a:pt x="0" y="594019"/>
                    <a:pt x="0" y="534931"/>
                  </a:cubicBezTo>
                  <a:lnTo>
                    <a:pt x="0" y="106989"/>
                  </a:lnTo>
                  <a:close/>
                </a:path>
              </a:pathLst>
            </a:custGeom>
            <a:scene3d>
              <a:camera prst="orthographicFront"/>
              <a:lightRig rig="flat" dir="t"/>
            </a:scene3d>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73246" tIns="73246" rIns="73246" bIns="73246" numCol="1" spcCol="1270" anchor="ctr" anchorCtr="0">
              <a:noAutofit/>
            </a:bodyPr>
            <a:lstStyle/>
            <a:p>
              <a:pPr lvl="0" algn="ctr" defTabSz="466725">
                <a:lnSpc>
                  <a:spcPct val="90000"/>
                </a:lnSpc>
                <a:spcBef>
                  <a:spcPct val="0"/>
                </a:spcBef>
                <a:spcAft>
                  <a:spcPct val="35000"/>
                </a:spcAft>
              </a:pPr>
              <a:r>
                <a:rPr lang="es-ES" sz="1050" b="1" kern="1200" dirty="0"/>
                <a:t>Monitoreo</a:t>
              </a:r>
            </a:p>
          </p:txBody>
        </p:sp>
        <p:sp>
          <p:nvSpPr>
            <p:cNvPr id="51" name="Forma libre 50"/>
            <p:cNvSpPr/>
            <p:nvPr/>
          </p:nvSpPr>
          <p:spPr>
            <a:xfrm>
              <a:off x="3896669" y="1070911"/>
              <a:ext cx="4452837" cy="4452837"/>
            </a:xfrm>
            <a:custGeom>
              <a:avLst/>
              <a:gdLst/>
              <a:ahLst/>
              <a:cxnLst/>
              <a:rect l="0" t="0" r="0" b="0"/>
              <a:pathLst>
                <a:path>
                  <a:moveTo>
                    <a:pt x="1168861" y="267206"/>
                  </a:moveTo>
                  <a:arcTo wR="2226418" hR="2226418" stAng="14498423" swAng="595746"/>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graphicFrame>
        <p:nvGraphicFramePr>
          <p:cNvPr id="15" name="Diagrama 14"/>
          <p:cNvGraphicFramePr/>
          <p:nvPr>
            <p:extLst>
              <p:ext uri="{D42A27DB-BD31-4B8C-83A1-F6EECF244321}">
                <p14:modId xmlns:p14="http://schemas.microsoft.com/office/powerpoint/2010/main" val="1733803900"/>
              </p:ext>
            </p:extLst>
          </p:nvPr>
        </p:nvGraphicFramePr>
        <p:xfrm>
          <a:off x="4660534" y="1478944"/>
          <a:ext cx="3159068" cy="234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CuadroTexto 23"/>
          <p:cNvSpPr txBox="1"/>
          <p:nvPr/>
        </p:nvSpPr>
        <p:spPr>
          <a:xfrm>
            <a:off x="5562096" y="2561248"/>
            <a:ext cx="1355943" cy="276999"/>
          </a:xfrm>
          <a:prstGeom prst="rect">
            <a:avLst/>
          </a:prstGeom>
          <a:noFill/>
        </p:spPr>
        <p:txBody>
          <a:bodyPr wrap="square" rtlCol="0">
            <a:spAutoFit/>
          </a:bodyPr>
          <a:lstStyle/>
          <a:p>
            <a:pPr algn="ctr"/>
            <a:r>
              <a:rPr lang="es-EC" sz="1200" dirty="0"/>
              <a:t>Disuasión</a:t>
            </a:r>
          </a:p>
        </p:txBody>
      </p:sp>
      <p:cxnSp>
        <p:nvCxnSpPr>
          <p:cNvPr id="11" name="Conector angular 10"/>
          <p:cNvCxnSpPr>
            <a:stCxn id="21" idx="3"/>
          </p:cNvCxnSpPr>
          <p:nvPr/>
        </p:nvCxnSpPr>
        <p:spPr>
          <a:xfrm>
            <a:off x="2867538" y="4142742"/>
            <a:ext cx="947783" cy="699008"/>
          </a:xfrm>
          <a:prstGeom prst="bentConnector3">
            <a:avLst>
              <a:gd name="adj1" fmla="val 50000"/>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Más 12"/>
          <p:cNvSpPr/>
          <p:nvPr/>
        </p:nvSpPr>
        <p:spPr>
          <a:xfrm>
            <a:off x="813272" y="5072394"/>
            <a:ext cx="163833" cy="1283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Igual que 13"/>
          <p:cNvSpPr/>
          <p:nvPr/>
        </p:nvSpPr>
        <p:spPr>
          <a:xfrm>
            <a:off x="1729538" y="5369774"/>
            <a:ext cx="193518" cy="20102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0" name="Rectángulo redondeado 29"/>
          <p:cNvSpPr/>
          <p:nvPr/>
        </p:nvSpPr>
        <p:spPr>
          <a:xfrm>
            <a:off x="91341" y="4626888"/>
            <a:ext cx="1627421" cy="3922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800" dirty="0"/>
              <a:t>Diseño: aplicación, finalidad, frecuencia, responsable, documentado y autorizado</a:t>
            </a:r>
          </a:p>
        </p:txBody>
      </p:sp>
      <p:sp>
        <p:nvSpPr>
          <p:cNvPr id="31" name="Rectángulo redondeado 30"/>
          <p:cNvSpPr/>
          <p:nvPr/>
        </p:nvSpPr>
        <p:spPr>
          <a:xfrm>
            <a:off x="91341" y="5244306"/>
            <a:ext cx="1586989" cy="3438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800" dirty="0"/>
              <a:t>Efectividad: ejecuta, periodicidad, evidencia, monitorea</a:t>
            </a:r>
          </a:p>
        </p:txBody>
      </p:sp>
      <p:sp>
        <p:nvSpPr>
          <p:cNvPr id="32" name="Rectángulo redondeado 31"/>
          <p:cNvSpPr/>
          <p:nvPr/>
        </p:nvSpPr>
        <p:spPr>
          <a:xfrm>
            <a:off x="91341" y="5838539"/>
            <a:ext cx="1526602" cy="3054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800" dirty="0"/>
              <a:t>Suficiencia: ¿Mitiga el riesgo?</a:t>
            </a:r>
          </a:p>
        </p:txBody>
      </p:sp>
      <p:sp>
        <p:nvSpPr>
          <p:cNvPr id="33" name="Rectángulo redondeado 32"/>
          <p:cNvSpPr/>
          <p:nvPr/>
        </p:nvSpPr>
        <p:spPr>
          <a:xfrm>
            <a:off x="1954417" y="5357898"/>
            <a:ext cx="796788" cy="2247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050" dirty="0"/>
              <a:t>Eficiencia</a:t>
            </a:r>
          </a:p>
        </p:txBody>
      </p:sp>
      <p:sp>
        <p:nvSpPr>
          <p:cNvPr id="34" name="Estrella de 7 puntas 33"/>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7" action="ppaction://hlinksldjump"/>
              </a:rPr>
              <a:t>CAP 5.</a:t>
            </a:r>
            <a:endParaRPr lang="es-EC" sz="1000" dirty="0"/>
          </a:p>
        </p:txBody>
      </p:sp>
      <p:sp>
        <p:nvSpPr>
          <p:cNvPr id="10" name="Rectángulo 9"/>
          <p:cNvSpPr/>
          <p:nvPr/>
        </p:nvSpPr>
        <p:spPr>
          <a:xfrm>
            <a:off x="7344962" y="675400"/>
            <a:ext cx="2650147" cy="646331"/>
          </a:xfrm>
          <a:prstGeom prst="rect">
            <a:avLst/>
          </a:prstGeom>
        </p:spPr>
        <p:txBody>
          <a:bodyPr wrap="square">
            <a:spAutoFit/>
          </a:bodyPr>
          <a:lstStyle/>
          <a:p>
            <a:pPr marL="171450" indent="-171450">
              <a:buFont typeface="Arial" panose="020B0604020202020204" pitchFamily="34" charset="0"/>
              <a:buChar char="•"/>
            </a:pPr>
            <a:r>
              <a:rPr lang="es-ES" sz="900" dirty="0"/>
              <a:t>Elaborar, autorizar y comunicar Código de Ética y conducta, estructura organizacional, manual de Gestión Integral de Riesgos, definir el apetito al riesgo</a:t>
            </a:r>
            <a:endParaRPr lang="es-EC" sz="900" dirty="0">
              <a:latin typeface="Calibri" panose="020F0502020204030204" pitchFamily="34" charset="0"/>
              <a:ea typeface="Calibri" panose="020F0502020204030204" pitchFamily="34" charset="0"/>
            </a:endParaRPr>
          </a:p>
        </p:txBody>
      </p:sp>
      <p:sp>
        <p:nvSpPr>
          <p:cNvPr id="12" name="Rectángulo 11"/>
          <p:cNvSpPr/>
          <p:nvPr/>
        </p:nvSpPr>
        <p:spPr>
          <a:xfrm>
            <a:off x="8636229" y="1668121"/>
            <a:ext cx="2757659" cy="646331"/>
          </a:xfrm>
          <a:prstGeom prst="rect">
            <a:avLst/>
          </a:prstGeom>
        </p:spPr>
        <p:txBody>
          <a:bodyPr wrap="square">
            <a:spAutoFit/>
          </a:bodyPr>
          <a:lstStyle/>
          <a:p>
            <a:pPr marL="171450" lvl="0" indent="-171450">
              <a:buFont typeface="Arial" panose="020B0604020202020204" pitchFamily="34" charset="0"/>
              <a:buChar char="•"/>
            </a:pPr>
            <a:r>
              <a:rPr lang="es-ES" sz="900" dirty="0"/>
              <a:t>Establecer objetivos alineados al apetito al riesgo.</a:t>
            </a:r>
            <a:endParaRPr lang="es-EC" sz="900" dirty="0"/>
          </a:p>
          <a:p>
            <a:pPr marL="171450" lvl="0" indent="-171450">
              <a:buFont typeface="Arial" panose="020B0604020202020204" pitchFamily="34" charset="0"/>
              <a:buChar char="•"/>
            </a:pPr>
            <a:r>
              <a:rPr lang="es-ES" sz="900" dirty="0"/>
              <a:t>Elaborar planes de contingencia que permitan mitigar los riesgos.</a:t>
            </a:r>
            <a:endParaRPr lang="es-EC" sz="900" dirty="0">
              <a:latin typeface="Calibri" panose="020F0502020204030204" pitchFamily="34" charset="0"/>
              <a:ea typeface="Calibri" panose="020F0502020204030204" pitchFamily="34" charset="0"/>
            </a:endParaRPr>
          </a:p>
        </p:txBody>
      </p:sp>
      <p:sp>
        <p:nvSpPr>
          <p:cNvPr id="16" name="Rectángulo 15"/>
          <p:cNvSpPr/>
          <p:nvPr/>
        </p:nvSpPr>
        <p:spPr>
          <a:xfrm>
            <a:off x="9159496" y="2868410"/>
            <a:ext cx="2646582" cy="784830"/>
          </a:xfrm>
          <a:prstGeom prst="rect">
            <a:avLst/>
          </a:prstGeom>
        </p:spPr>
        <p:txBody>
          <a:bodyPr wrap="square">
            <a:spAutoFit/>
          </a:bodyPr>
          <a:lstStyle/>
          <a:p>
            <a:pPr marL="171450" lvl="0" indent="-171450">
              <a:buFont typeface="Arial" panose="020B0604020202020204" pitchFamily="34" charset="0"/>
              <a:buChar char="•"/>
            </a:pPr>
            <a:r>
              <a:rPr lang="es-ES" sz="900" dirty="0"/>
              <a:t>Listar posibles situaciones que pongan en peligro  (eventos de riesgo).</a:t>
            </a:r>
            <a:endParaRPr lang="es-EC" sz="900" dirty="0"/>
          </a:p>
          <a:p>
            <a:pPr marL="171450" lvl="0" indent="-171450">
              <a:buFont typeface="Arial" panose="020B0604020202020204" pitchFamily="34" charset="0"/>
              <a:buChar char="•"/>
            </a:pPr>
            <a:r>
              <a:rPr lang="es-ES" sz="900" dirty="0"/>
              <a:t>A cada evento de riesgo señalar su causa probable y sus consecuencias (matriz de riesgo)</a:t>
            </a:r>
            <a:endParaRPr lang="es-EC" sz="900" dirty="0">
              <a:latin typeface="Calibri" panose="020F0502020204030204" pitchFamily="34" charset="0"/>
              <a:ea typeface="Calibri" panose="020F0502020204030204" pitchFamily="34" charset="0"/>
            </a:endParaRPr>
          </a:p>
        </p:txBody>
      </p:sp>
      <p:sp>
        <p:nvSpPr>
          <p:cNvPr id="17" name="Rectángulo 16"/>
          <p:cNvSpPr/>
          <p:nvPr/>
        </p:nvSpPr>
        <p:spPr>
          <a:xfrm>
            <a:off x="9257257" y="3730677"/>
            <a:ext cx="2700569" cy="784830"/>
          </a:xfrm>
          <a:prstGeom prst="rect">
            <a:avLst/>
          </a:prstGeom>
        </p:spPr>
        <p:txBody>
          <a:bodyPr wrap="square">
            <a:spAutoFit/>
          </a:bodyPr>
          <a:lstStyle/>
          <a:p>
            <a:pPr marL="171450" lvl="0" indent="-171450">
              <a:buFont typeface="Arial" panose="020B0604020202020204" pitchFamily="34" charset="0"/>
              <a:buChar char="•"/>
            </a:pPr>
            <a:r>
              <a:rPr lang="es-ES" sz="900" dirty="0"/>
              <a:t>Medir la probabilidad de que los eventos de riesgos se materialicen y su impacto  (matriz de riesgo)</a:t>
            </a:r>
          </a:p>
          <a:p>
            <a:pPr marL="171450" lvl="0" indent="-171450">
              <a:buFont typeface="Arial" panose="020B0604020202020204" pitchFamily="34" charset="0"/>
              <a:buChar char="•"/>
            </a:pPr>
            <a:r>
              <a:rPr lang="es-ES" sz="900" dirty="0">
                <a:ea typeface="Calibri" panose="020F0502020204030204" pitchFamily="34" charset="0"/>
              </a:rPr>
              <a:t>Criterios de probabilidad e impacto (aprobados por la gerencia)</a:t>
            </a:r>
            <a:endParaRPr lang="es-EC" sz="900" dirty="0">
              <a:ea typeface="Calibri" panose="020F0502020204030204" pitchFamily="34" charset="0"/>
            </a:endParaRPr>
          </a:p>
        </p:txBody>
      </p:sp>
      <p:sp>
        <p:nvSpPr>
          <p:cNvPr id="21" name="Rectángulo 20"/>
          <p:cNvSpPr/>
          <p:nvPr/>
        </p:nvSpPr>
        <p:spPr>
          <a:xfrm>
            <a:off x="672880" y="3819576"/>
            <a:ext cx="2194658" cy="646331"/>
          </a:xfrm>
          <a:prstGeom prst="rect">
            <a:avLst/>
          </a:prstGeom>
        </p:spPr>
        <p:txBody>
          <a:bodyPr wrap="square">
            <a:spAutoFit/>
          </a:bodyPr>
          <a:lstStyle/>
          <a:p>
            <a:pPr marL="171450" lvl="0" indent="-171450">
              <a:lnSpc>
                <a:spcPct val="100000"/>
              </a:lnSpc>
              <a:spcAft>
                <a:spcPts val="0"/>
              </a:spcAft>
              <a:buFont typeface="Arial" panose="020B0604020202020204" pitchFamily="34" charset="0"/>
              <a:buChar char="•"/>
            </a:pPr>
            <a:r>
              <a:rPr lang="es-ES" sz="900" dirty="0"/>
              <a:t>Implementar, autorizar y comunicar mediante políticas las actividades de control implementadas, políticas antifraudes y de gestión de riesgos</a:t>
            </a:r>
          </a:p>
        </p:txBody>
      </p:sp>
      <p:sp>
        <p:nvSpPr>
          <p:cNvPr id="22" name="Rectángulo 21"/>
          <p:cNvSpPr/>
          <p:nvPr/>
        </p:nvSpPr>
        <p:spPr>
          <a:xfrm>
            <a:off x="621053" y="2337514"/>
            <a:ext cx="2298311" cy="1061829"/>
          </a:xfrm>
          <a:prstGeom prst="rect">
            <a:avLst/>
          </a:prstGeom>
        </p:spPr>
        <p:txBody>
          <a:bodyPr wrap="square">
            <a:spAutoFit/>
          </a:bodyPr>
          <a:lstStyle/>
          <a:p>
            <a:pPr marL="342900" lvl="0" indent="-342900">
              <a:lnSpc>
                <a:spcPct val="100000"/>
              </a:lnSpc>
              <a:spcAft>
                <a:spcPts val="0"/>
              </a:spcAft>
              <a:buFont typeface="Symbol" panose="05050102010706020507" pitchFamily="18" charset="2"/>
              <a:buChar char=""/>
            </a:pPr>
            <a:r>
              <a:rPr lang="es-ES" sz="900" dirty="0"/>
              <a:t>Generar información relevante que ayude al funcionamiento del control interno y gestión de riesgos</a:t>
            </a:r>
          </a:p>
          <a:p>
            <a:pPr marL="342900" lvl="0" indent="-342900">
              <a:lnSpc>
                <a:spcPct val="100000"/>
              </a:lnSpc>
              <a:spcAft>
                <a:spcPts val="0"/>
              </a:spcAft>
              <a:buFont typeface="Symbol" panose="05050102010706020507" pitchFamily="18" charset="2"/>
              <a:buChar char=""/>
            </a:pPr>
            <a:r>
              <a:rPr lang="es-ES" sz="900" dirty="0"/>
              <a:t>Optimización de tiempo a través de reportes necesarios, oportunos, actuales, correctos y accesibles para la toma de decisiones.</a:t>
            </a:r>
            <a:endParaRPr lang="es-EC" sz="900" dirty="0"/>
          </a:p>
        </p:txBody>
      </p:sp>
      <p:sp>
        <p:nvSpPr>
          <p:cNvPr id="23" name="Rectángulo 22"/>
          <p:cNvSpPr/>
          <p:nvPr/>
        </p:nvSpPr>
        <p:spPr>
          <a:xfrm>
            <a:off x="2280715" y="973834"/>
            <a:ext cx="1587512" cy="784830"/>
          </a:xfrm>
          <a:prstGeom prst="rect">
            <a:avLst/>
          </a:prstGeom>
        </p:spPr>
        <p:txBody>
          <a:bodyPr wrap="square">
            <a:spAutoFit/>
          </a:bodyPr>
          <a:lstStyle/>
          <a:p>
            <a:pPr lvl="0">
              <a:lnSpc>
                <a:spcPct val="100000"/>
              </a:lnSpc>
              <a:spcAft>
                <a:spcPts val="0"/>
              </a:spcAft>
            </a:pPr>
            <a:r>
              <a:rPr lang="es-ES" sz="900" dirty="0"/>
              <a:t>Realizar monitoreo de cumplimiento periódico de control interno, gestión de riesgos y comunicar las deficiencias al personal</a:t>
            </a:r>
          </a:p>
        </p:txBody>
      </p:sp>
      <p:pic>
        <p:nvPicPr>
          <p:cNvPr id="37" name="Imagen 36"/>
          <p:cNvPicPr>
            <a:picLocks noChangeAspect="1"/>
          </p:cNvPicPr>
          <p:nvPr/>
        </p:nvPicPr>
        <p:blipFill>
          <a:blip r:embed="rId8"/>
          <a:stretch>
            <a:fillRect/>
          </a:stretch>
        </p:blipFill>
        <p:spPr>
          <a:xfrm>
            <a:off x="8369823" y="4559853"/>
            <a:ext cx="3588003" cy="1355593"/>
          </a:xfrm>
          <a:prstGeom prst="rect">
            <a:avLst/>
          </a:prstGeom>
          <a:ln>
            <a:solidFill>
              <a:schemeClr val="tx1"/>
            </a:solidFill>
          </a:ln>
        </p:spPr>
      </p:pic>
      <p:graphicFrame>
        <p:nvGraphicFramePr>
          <p:cNvPr id="39" name="Diagrama 38"/>
          <p:cNvGraphicFramePr/>
          <p:nvPr>
            <p:extLst>
              <p:ext uri="{D42A27DB-BD31-4B8C-83A1-F6EECF244321}">
                <p14:modId xmlns:p14="http://schemas.microsoft.com/office/powerpoint/2010/main" val="2997839465"/>
              </p:ext>
            </p:extLst>
          </p:nvPr>
        </p:nvGraphicFramePr>
        <p:xfrm>
          <a:off x="2786509" y="5229565"/>
          <a:ext cx="2296790" cy="9286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Rectángulo 2"/>
          <p:cNvSpPr/>
          <p:nvPr/>
        </p:nvSpPr>
        <p:spPr>
          <a:xfrm>
            <a:off x="5553268" y="4839434"/>
            <a:ext cx="1395062" cy="276999"/>
          </a:xfrm>
          <a:prstGeom prst="rect">
            <a:avLst/>
          </a:prstGeom>
        </p:spPr>
        <p:txBody>
          <a:bodyPr wrap="none">
            <a:spAutoFit/>
          </a:bodyPr>
          <a:lstStyle/>
          <a:p>
            <a:pPr lvl="0" algn="ctr">
              <a:lnSpc>
                <a:spcPct val="100000"/>
              </a:lnSpc>
              <a:spcAft>
                <a:spcPts val="0"/>
              </a:spcAft>
            </a:pPr>
            <a:r>
              <a:rPr lang="es-ES" sz="1200" b="1" dirty="0">
                <a:solidFill>
                  <a:schemeClr val="accent2"/>
                </a:solidFill>
                <a:latin typeface="Calibri" panose="020F0502020204030204" pitchFamily="34" charset="0"/>
                <a:ea typeface="Calibri" panose="020F0502020204030204" pitchFamily="34" charset="0"/>
              </a:rPr>
              <a:t>COSTO/BENEFCIIO </a:t>
            </a:r>
            <a:endParaRPr lang="es-EC" sz="1200" b="1" dirty="0">
              <a:solidFill>
                <a:schemeClr val="accent2"/>
              </a:solidFill>
              <a:latin typeface="Calibri" panose="020F0502020204030204" pitchFamily="34" charset="0"/>
              <a:ea typeface="Calibri" panose="020F0502020204030204" pitchFamily="34" charset="0"/>
            </a:endParaRPr>
          </a:p>
        </p:txBody>
      </p:sp>
      <p:sp>
        <p:nvSpPr>
          <p:cNvPr id="6" name="Rectángulo 5"/>
          <p:cNvSpPr/>
          <p:nvPr/>
        </p:nvSpPr>
        <p:spPr>
          <a:xfrm>
            <a:off x="5179382" y="1321731"/>
            <a:ext cx="1905054" cy="261610"/>
          </a:xfrm>
          <a:prstGeom prst="rect">
            <a:avLst/>
          </a:prstGeom>
        </p:spPr>
        <p:txBody>
          <a:bodyPr wrap="square">
            <a:spAutoFit/>
          </a:bodyPr>
          <a:lstStyle/>
          <a:p>
            <a:pPr algn="ctr"/>
            <a:r>
              <a:rPr lang="es-MX" sz="1100" b="1" dirty="0">
                <a:solidFill>
                  <a:srgbClr val="202124"/>
                </a:solidFill>
                <a:latin typeface="arial" panose="020B0604020202020204" pitchFamily="34" charset="0"/>
              </a:rPr>
              <a:t>Conjunto</a:t>
            </a:r>
            <a:r>
              <a:rPr lang="es-MX" sz="1100" dirty="0">
                <a:solidFill>
                  <a:srgbClr val="202124"/>
                </a:solidFill>
                <a:latin typeface="arial" panose="020B0604020202020204" pitchFamily="34" charset="0"/>
              </a:rPr>
              <a:t> de </a:t>
            </a:r>
            <a:r>
              <a:rPr lang="es-MX" sz="1100" b="1" dirty="0">
                <a:solidFill>
                  <a:srgbClr val="202124"/>
                </a:solidFill>
                <a:latin typeface="arial" panose="020B0604020202020204" pitchFamily="34" charset="0"/>
              </a:rPr>
              <a:t>acciones</a:t>
            </a:r>
            <a:endParaRPr lang="es-EC" sz="1100" dirty="0"/>
          </a:p>
        </p:txBody>
      </p:sp>
      <p:pic>
        <p:nvPicPr>
          <p:cNvPr id="2050" name="Picture 2" descr="2,545,183 Notas Imágenes y Fotos - 123RF"/>
          <p:cNvPicPr>
            <a:picLocks noChangeAspect="1" noChangeArrowheads="1"/>
          </p:cNvPicPr>
          <p:nvPr/>
        </p:nvPicPr>
        <p:blipFill rotWithShape="1">
          <a:blip r:embed="rId14">
            <a:extLst>
              <a:ext uri="{28A0092B-C50C-407E-A947-70E740481C1C}">
                <a14:useLocalDpi xmlns:a14="http://schemas.microsoft.com/office/drawing/2010/main" val="0"/>
              </a:ext>
            </a:extLst>
          </a:blip>
          <a:srcRect l="15797" t="14499" r="15324" b="14573"/>
          <a:stretch/>
        </p:blipFill>
        <p:spPr bwMode="auto">
          <a:xfrm rot="20809551">
            <a:off x="132154" y="566445"/>
            <a:ext cx="1311095" cy="131109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195124" y="858418"/>
            <a:ext cx="1076340" cy="646331"/>
          </a:xfrm>
          <a:prstGeom prst="rect">
            <a:avLst/>
          </a:prstGeom>
          <a:noFill/>
        </p:spPr>
        <p:txBody>
          <a:bodyPr wrap="square" rtlCol="0">
            <a:spAutoFit/>
          </a:bodyPr>
          <a:lstStyle/>
          <a:p>
            <a:r>
              <a:rPr lang="es-MX" sz="900" dirty="0"/>
              <a:t>una deficiencia no reemplaza la eficacia de los demás</a:t>
            </a:r>
            <a:endParaRPr lang="es-EC" sz="900" dirty="0"/>
          </a:p>
        </p:txBody>
      </p:sp>
      <p:sp>
        <p:nvSpPr>
          <p:cNvPr id="36" name="Más 35"/>
          <p:cNvSpPr/>
          <p:nvPr/>
        </p:nvSpPr>
        <p:spPr>
          <a:xfrm>
            <a:off x="813272" y="5669786"/>
            <a:ext cx="163833" cy="1283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7028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00256" y="116526"/>
            <a:ext cx="2107251" cy="461665"/>
          </a:xfrm>
          <a:prstGeom prst="rect">
            <a:avLst/>
          </a:prstGeom>
          <a:noFill/>
        </p:spPr>
        <p:txBody>
          <a:bodyPr wrap="square" rtlCol="0">
            <a:spAutoFit/>
          </a:bodyPr>
          <a:lstStyle/>
          <a:p>
            <a:pPr algn="r"/>
            <a:r>
              <a:rPr lang="es-MX" sz="2400" b="1" i="1" dirty="0">
                <a:effectLst>
                  <a:outerShdw blurRad="38100" dist="38100" dir="2700000" algn="tl">
                    <a:srgbClr val="C0C0C0"/>
                  </a:outerShdw>
                </a:effectLst>
              </a:rPr>
              <a:t>Propuesta</a:t>
            </a:r>
            <a:endParaRPr lang="es-EC" sz="2400" b="1" i="1" dirty="0">
              <a:effectLst>
                <a:outerShdw blurRad="38100" dist="38100" dir="2700000" algn="tl">
                  <a:srgbClr val="C0C0C0"/>
                </a:outerShdw>
              </a:effectLst>
            </a:endParaRPr>
          </a:p>
        </p:txBody>
      </p:sp>
      <p:sp>
        <p:nvSpPr>
          <p:cNvPr id="4" name="Título 3">
            <a:extLst>
              <a:ext uri="{FF2B5EF4-FFF2-40B4-BE49-F238E27FC236}">
                <a16:creationId xmlns:a16="http://schemas.microsoft.com/office/drawing/2014/main" id="{C0265BC0-B64D-4AAE-A8CF-9E14D7436707}"/>
              </a:ext>
            </a:extLst>
          </p:cNvPr>
          <p:cNvSpPr txBox="1">
            <a:spLocks/>
          </p:cNvSpPr>
          <p:nvPr/>
        </p:nvSpPr>
        <p:spPr>
          <a:xfrm>
            <a:off x="335360" y="635696"/>
            <a:ext cx="5066010" cy="264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400" b="1" i="1" dirty="0">
                <a:solidFill>
                  <a:schemeClr val="tx2">
                    <a:lumMod val="75000"/>
                  </a:schemeClr>
                </a:solidFill>
                <a:latin typeface="Arial" charset="0"/>
                <a:ea typeface="Arial" charset="0"/>
                <a:cs typeface="Arial" charset="0"/>
              </a:rPr>
              <a:t>Fases a seguir para la aplicación de COSO 2013 y 2017</a:t>
            </a:r>
            <a:endParaRPr lang="es-EC" sz="1400" b="1" i="1" dirty="0">
              <a:solidFill>
                <a:schemeClr val="tx2">
                  <a:lumMod val="75000"/>
                </a:schemeClr>
              </a:solidFill>
              <a:latin typeface="Arial" charset="0"/>
              <a:ea typeface="Arial" charset="0"/>
              <a:cs typeface="Arial" charset="0"/>
            </a:endParaRPr>
          </a:p>
          <a:p>
            <a:endParaRPr lang="es-EC" sz="1400" b="1" i="1" dirty="0">
              <a:solidFill>
                <a:schemeClr val="tx2">
                  <a:lumMod val="75000"/>
                </a:schemeClr>
              </a:solidFill>
              <a:latin typeface="Arial" charset="0"/>
              <a:ea typeface="Arial" charset="0"/>
              <a:cs typeface="Arial"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649287118"/>
              </p:ext>
            </p:extLst>
          </p:nvPr>
        </p:nvGraphicFramePr>
        <p:xfrm>
          <a:off x="270912" y="1062878"/>
          <a:ext cx="5249024" cy="5030418"/>
        </p:xfrm>
        <a:graphic>
          <a:graphicData uri="http://schemas.openxmlformats.org/drawingml/2006/table">
            <a:tbl>
              <a:tblPr firstRow="1" firstCol="1" bandRow="1">
                <a:tableStyleId>{2D5ABB26-0587-4C30-8999-92F81FD0307C}</a:tableStyleId>
              </a:tblPr>
              <a:tblGrid>
                <a:gridCol w="1749472">
                  <a:extLst>
                    <a:ext uri="{9D8B030D-6E8A-4147-A177-3AD203B41FA5}">
                      <a16:colId xmlns:a16="http://schemas.microsoft.com/office/drawing/2014/main" val="1672497720"/>
                    </a:ext>
                  </a:extLst>
                </a:gridCol>
                <a:gridCol w="1749472">
                  <a:extLst>
                    <a:ext uri="{9D8B030D-6E8A-4147-A177-3AD203B41FA5}">
                      <a16:colId xmlns:a16="http://schemas.microsoft.com/office/drawing/2014/main" val="2446679098"/>
                    </a:ext>
                  </a:extLst>
                </a:gridCol>
                <a:gridCol w="1750080">
                  <a:extLst>
                    <a:ext uri="{9D8B030D-6E8A-4147-A177-3AD203B41FA5}">
                      <a16:colId xmlns:a16="http://schemas.microsoft.com/office/drawing/2014/main" val="2624150375"/>
                    </a:ext>
                  </a:extLst>
                </a:gridCol>
              </a:tblGrid>
              <a:tr h="344302">
                <a:tc gridSpan="3">
                  <a:txBody>
                    <a:bodyPr/>
                    <a:lstStyle/>
                    <a:p>
                      <a:pPr algn="ctr">
                        <a:lnSpc>
                          <a:spcPct val="100000"/>
                        </a:lnSpc>
                        <a:spcAft>
                          <a:spcPts val="0"/>
                        </a:spcAft>
                      </a:pPr>
                      <a:r>
                        <a:rPr lang="es-ES" sz="1200" b="1" u="sng" dirty="0">
                          <a:effectLst/>
                        </a:rPr>
                        <a:t>Fase 1:Planificación</a:t>
                      </a:r>
                      <a:endParaRPr lang="es-EC" sz="1200" b="1" u="sng" dirty="0">
                        <a:effectLst/>
                        <a:latin typeface="+mn-lt"/>
                        <a:ea typeface="Calibri" panose="020F0502020204030204" pitchFamily="34" charset="0"/>
                      </a:endParaRPr>
                    </a:p>
                  </a:txBody>
                  <a:tcPr marL="48724" marR="48724" marT="0" marB="0">
                    <a:solidFill>
                      <a:srgbClr val="92D05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36376031"/>
                  </a:ext>
                </a:extLst>
              </a:tr>
              <a:tr h="2162225">
                <a:tc>
                  <a:txBody>
                    <a:bodyPr/>
                    <a:lstStyle/>
                    <a:p>
                      <a:pPr>
                        <a:lnSpc>
                          <a:spcPct val="100000"/>
                        </a:lnSpc>
                        <a:spcAft>
                          <a:spcPts val="0"/>
                        </a:spcAft>
                      </a:pPr>
                      <a:r>
                        <a:rPr lang="es-ES" sz="1200" kern="1200" dirty="0">
                          <a:effectLst/>
                        </a:rPr>
                        <a:t>Etapa 1: Compromiso </a:t>
                      </a:r>
                      <a:endParaRPr lang="es-EC" sz="1200" dirty="0">
                        <a:effectLst/>
                      </a:endParaRPr>
                    </a:p>
                    <a:p>
                      <a:pPr>
                        <a:lnSpc>
                          <a:spcPct val="100000"/>
                        </a:lnSpc>
                        <a:spcAft>
                          <a:spcPts val="0"/>
                        </a:spcAft>
                      </a:pPr>
                      <a:r>
                        <a:rPr lang="es-ES" sz="1200" kern="1200" dirty="0">
                          <a:effectLst/>
                        </a:rPr>
                        <a:t>*Actividad 1: Comunicar sobre la implementación de COSO 2013 y 2017</a:t>
                      </a:r>
                      <a:endParaRPr lang="es-EC" sz="1200" dirty="0">
                        <a:effectLst/>
                      </a:endParaRPr>
                    </a:p>
                    <a:p>
                      <a:pPr>
                        <a:lnSpc>
                          <a:spcPct val="100000"/>
                        </a:lnSpc>
                        <a:spcAft>
                          <a:spcPts val="0"/>
                        </a:spcAft>
                      </a:pPr>
                      <a:r>
                        <a:rPr lang="es-ES" sz="1200" kern="1200" dirty="0">
                          <a:effectLst/>
                        </a:rPr>
                        <a:t>*Actividad 2:  Formalizar compromiso</a:t>
                      </a:r>
                      <a:endParaRPr lang="es-EC" sz="1200" dirty="0">
                        <a:effectLst/>
                      </a:endParaRPr>
                    </a:p>
                    <a:p>
                      <a:pPr>
                        <a:lnSpc>
                          <a:spcPct val="100000"/>
                        </a:lnSpc>
                        <a:spcAft>
                          <a:spcPts val="0"/>
                        </a:spcAft>
                      </a:pPr>
                      <a:r>
                        <a:rPr lang="es-ES" sz="1200" kern="1200" dirty="0">
                          <a:effectLst/>
                        </a:rPr>
                        <a:t>*Actividad 3: Capacitación al personal</a:t>
                      </a:r>
                      <a:endParaRPr lang="es-EC" sz="1200" b="0" dirty="0">
                        <a:effectLst/>
                        <a:latin typeface="+mn-lt"/>
                        <a:ea typeface="Calibri" panose="020F0502020204030204" pitchFamily="34" charset="0"/>
                      </a:endParaRPr>
                    </a:p>
                  </a:txBody>
                  <a:tcPr marL="48724" marR="48724" marT="0" marB="0">
                    <a:solidFill>
                      <a:schemeClr val="accent3">
                        <a:lumMod val="20000"/>
                        <a:lumOff val="80000"/>
                      </a:schemeClr>
                    </a:solidFill>
                  </a:tcPr>
                </a:tc>
                <a:tc>
                  <a:txBody>
                    <a:bodyPr/>
                    <a:lstStyle/>
                    <a:p>
                      <a:pPr>
                        <a:lnSpc>
                          <a:spcPct val="100000"/>
                        </a:lnSpc>
                        <a:spcAft>
                          <a:spcPts val="0"/>
                        </a:spcAft>
                      </a:pPr>
                      <a:r>
                        <a:rPr lang="es-ES" sz="1200" kern="1200" dirty="0">
                          <a:effectLst/>
                        </a:rPr>
                        <a:t>Etapa 2: Plan de trabajo y diagnóstico</a:t>
                      </a:r>
                      <a:endParaRPr lang="es-EC" sz="1200" dirty="0">
                        <a:effectLst/>
                      </a:endParaRPr>
                    </a:p>
                    <a:p>
                      <a:pPr>
                        <a:lnSpc>
                          <a:spcPct val="100000"/>
                        </a:lnSpc>
                        <a:spcAft>
                          <a:spcPts val="0"/>
                        </a:spcAft>
                      </a:pPr>
                      <a:r>
                        <a:rPr lang="es-ES" sz="1200" kern="1200" dirty="0">
                          <a:effectLst/>
                        </a:rPr>
                        <a:t>*Actividad 4:  Elaboración de un plan de trabajo.</a:t>
                      </a:r>
                      <a:endParaRPr lang="es-EC" sz="1200" dirty="0">
                        <a:effectLst/>
                      </a:endParaRPr>
                    </a:p>
                    <a:p>
                      <a:pPr>
                        <a:lnSpc>
                          <a:spcPct val="100000"/>
                        </a:lnSpc>
                        <a:spcAft>
                          <a:spcPts val="0"/>
                        </a:spcAft>
                      </a:pPr>
                      <a:r>
                        <a:rPr lang="es-ES" sz="1200" dirty="0">
                          <a:effectLst/>
                        </a:rPr>
                        <a:t>*</a:t>
                      </a:r>
                      <a:r>
                        <a:rPr lang="es-ES" sz="1200" kern="1200" dirty="0">
                          <a:effectLst/>
                        </a:rPr>
                        <a:t>Actividad 5: Diagnostico de la situación actual</a:t>
                      </a:r>
                      <a:endParaRPr lang="es-EC" sz="1200" b="0" dirty="0">
                        <a:effectLst/>
                        <a:latin typeface="+mn-lt"/>
                        <a:ea typeface="Calibri" panose="020F0502020204030204" pitchFamily="34" charset="0"/>
                      </a:endParaRPr>
                    </a:p>
                  </a:txBody>
                  <a:tcPr marL="48724" marR="48724" marT="0" marB="0">
                    <a:solidFill>
                      <a:schemeClr val="accent3">
                        <a:lumMod val="20000"/>
                        <a:lumOff val="80000"/>
                      </a:schemeClr>
                    </a:solidFill>
                  </a:tcPr>
                </a:tc>
                <a:tc>
                  <a:txBody>
                    <a:bodyPr/>
                    <a:lstStyle/>
                    <a:p>
                      <a:pPr>
                        <a:lnSpc>
                          <a:spcPct val="100000"/>
                        </a:lnSpc>
                        <a:spcAft>
                          <a:spcPts val="0"/>
                        </a:spcAft>
                      </a:pPr>
                      <a:r>
                        <a:rPr lang="es-ES" sz="1200" kern="1200" dirty="0">
                          <a:effectLst/>
                        </a:rPr>
                        <a:t>Etapa 3: Definir un plan de implementación de COSO 2013 y 2017 </a:t>
                      </a:r>
                      <a:endParaRPr lang="es-EC" sz="1200" dirty="0">
                        <a:effectLst/>
                      </a:endParaRPr>
                    </a:p>
                    <a:p>
                      <a:pPr>
                        <a:lnSpc>
                          <a:spcPct val="100000"/>
                        </a:lnSpc>
                        <a:spcAft>
                          <a:spcPts val="0"/>
                        </a:spcAft>
                      </a:pPr>
                      <a:r>
                        <a:rPr lang="es-ES" sz="1200" kern="1200" dirty="0">
                          <a:effectLst/>
                        </a:rPr>
                        <a:t>*Actividad 6: Elaboración de un plan de implementación </a:t>
                      </a:r>
                      <a:endParaRPr lang="es-EC" sz="1200" dirty="0">
                        <a:effectLst/>
                      </a:endParaRPr>
                    </a:p>
                    <a:p>
                      <a:pPr>
                        <a:lnSpc>
                          <a:spcPct val="100000"/>
                        </a:lnSpc>
                        <a:spcAft>
                          <a:spcPts val="0"/>
                        </a:spcAft>
                      </a:pPr>
                      <a:r>
                        <a:rPr lang="es-ES" sz="1200" dirty="0">
                          <a:effectLst/>
                        </a:rPr>
                        <a:t> </a:t>
                      </a:r>
                      <a:endParaRPr lang="es-EC" sz="1200" b="0" dirty="0">
                        <a:effectLst/>
                        <a:latin typeface="+mn-lt"/>
                        <a:ea typeface="Calibri" panose="020F0502020204030204" pitchFamily="34" charset="0"/>
                      </a:endParaRPr>
                    </a:p>
                  </a:txBody>
                  <a:tcPr marL="48724" marR="48724" marT="0" marB="0">
                    <a:solidFill>
                      <a:schemeClr val="accent3">
                        <a:lumMod val="20000"/>
                        <a:lumOff val="80000"/>
                      </a:schemeClr>
                    </a:solidFill>
                  </a:tcPr>
                </a:tc>
                <a:extLst>
                  <a:ext uri="{0D108BD9-81ED-4DB2-BD59-A6C34878D82A}">
                    <a16:rowId xmlns:a16="http://schemas.microsoft.com/office/drawing/2014/main" val="3274556366"/>
                  </a:ext>
                </a:extLst>
              </a:tr>
              <a:tr h="344302">
                <a:tc gridSpan="3">
                  <a:txBody>
                    <a:bodyPr/>
                    <a:lstStyle/>
                    <a:p>
                      <a:pPr algn="ctr">
                        <a:lnSpc>
                          <a:spcPct val="100000"/>
                        </a:lnSpc>
                        <a:spcAft>
                          <a:spcPts val="0"/>
                        </a:spcAft>
                      </a:pPr>
                      <a:r>
                        <a:rPr lang="es-ES" sz="1200" b="1" u="sng" dirty="0">
                          <a:effectLst/>
                        </a:rPr>
                        <a:t>Fase 2: Ejecución</a:t>
                      </a:r>
                      <a:endParaRPr lang="es-EC" sz="1200" b="1" u="sng" dirty="0">
                        <a:effectLst/>
                        <a:latin typeface="+mn-lt"/>
                        <a:ea typeface="Calibri" panose="020F0502020204030204" pitchFamily="34" charset="0"/>
                      </a:endParaRPr>
                    </a:p>
                  </a:txBody>
                  <a:tcPr marL="48724" marR="48724" marT="0" marB="0">
                    <a:solidFill>
                      <a:schemeClr val="accent6">
                        <a:lumMod val="60000"/>
                        <a:lumOff val="4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12557860"/>
                  </a:ext>
                </a:extLst>
              </a:tr>
              <a:tr h="727112">
                <a:tc gridSpan="3">
                  <a:txBody>
                    <a:bodyPr/>
                    <a:lstStyle/>
                    <a:p>
                      <a:pPr>
                        <a:lnSpc>
                          <a:spcPct val="100000"/>
                        </a:lnSpc>
                        <a:spcAft>
                          <a:spcPts val="0"/>
                        </a:spcAft>
                      </a:pPr>
                      <a:r>
                        <a:rPr lang="es-ES" sz="1200" kern="1200" dirty="0">
                          <a:effectLst/>
                        </a:rPr>
                        <a:t>Etapa 4: Seguimiento e implementación de estrategias de mejora</a:t>
                      </a:r>
                    </a:p>
                    <a:p>
                      <a:pPr marL="742950" lvl="1" indent="-285750" algn="l" defTabSz="914400" rtl="0" eaLnBrk="1" latinLnBrk="0" hangingPunct="1">
                        <a:lnSpc>
                          <a:spcPct val="100000"/>
                        </a:lnSpc>
                        <a:spcAft>
                          <a:spcPts val="0"/>
                        </a:spcAft>
                        <a:buFont typeface="Times New Roman" panose="02020603050405020304" pitchFamily="18" charset="0"/>
                        <a:buChar char="•"/>
                        <a:tabLst>
                          <a:tab pos="914400" algn="l"/>
                        </a:tabLst>
                      </a:pPr>
                      <a:r>
                        <a:rPr lang="es-ES" sz="1200" kern="1200" dirty="0">
                          <a:solidFill>
                            <a:schemeClr val="tx1"/>
                          </a:solidFill>
                          <a:effectLst/>
                          <a:latin typeface="+mn-lt"/>
                          <a:ea typeface="+mn-ea"/>
                          <a:cs typeface="+mn-cs"/>
                        </a:rPr>
                        <a:t>Actividad 7: Ejecución de las estrategias de mejora</a:t>
                      </a:r>
                      <a:endParaRPr lang="es-EC" sz="1200" kern="1200" dirty="0">
                        <a:solidFill>
                          <a:schemeClr val="tx1"/>
                        </a:solidFill>
                        <a:effectLst/>
                        <a:latin typeface="+mn-lt"/>
                        <a:ea typeface="+mn-ea"/>
                        <a:cs typeface="+mn-cs"/>
                      </a:endParaRPr>
                    </a:p>
                    <a:p>
                      <a:pPr marL="742950" lvl="1" indent="-285750" algn="l" defTabSz="914400" rtl="0" eaLnBrk="1" latinLnBrk="0" hangingPunct="1">
                        <a:lnSpc>
                          <a:spcPct val="100000"/>
                        </a:lnSpc>
                        <a:spcAft>
                          <a:spcPts val="0"/>
                        </a:spcAft>
                        <a:buFont typeface="Times New Roman" panose="02020603050405020304" pitchFamily="18" charset="0"/>
                        <a:buChar char="•"/>
                        <a:tabLst>
                          <a:tab pos="914400" algn="l"/>
                        </a:tabLst>
                      </a:pPr>
                      <a:r>
                        <a:rPr lang="es-ES" sz="1200" kern="1200" dirty="0">
                          <a:solidFill>
                            <a:schemeClr val="tx1"/>
                          </a:solidFill>
                          <a:effectLst/>
                          <a:latin typeface="+mn-lt"/>
                          <a:ea typeface="+mn-ea"/>
                          <a:cs typeface="+mn-cs"/>
                        </a:rPr>
                        <a:t>Actividad 8: Seguimiento de las estrategias de mejora</a:t>
                      </a:r>
                      <a:endParaRPr lang="es-EC" sz="1200" kern="1200" dirty="0">
                        <a:solidFill>
                          <a:schemeClr val="tx1"/>
                        </a:solidFill>
                        <a:effectLst/>
                        <a:latin typeface="+mn-lt"/>
                        <a:ea typeface="+mn-ea"/>
                        <a:cs typeface="+mn-cs"/>
                      </a:endParaRPr>
                    </a:p>
                  </a:txBody>
                  <a:tcPr marL="48724" marR="48724" marT="0" marB="0">
                    <a:solidFill>
                      <a:schemeClr val="accent6">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75418174"/>
                  </a:ext>
                </a:extLst>
              </a:tr>
              <a:tr h="344302">
                <a:tc gridSpan="3">
                  <a:txBody>
                    <a:bodyPr/>
                    <a:lstStyle/>
                    <a:p>
                      <a:pPr algn="ctr">
                        <a:lnSpc>
                          <a:spcPct val="100000"/>
                        </a:lnSpc>
                        <a:spcAft>
                          <a:spcPts val="0"/>
                        </a:spcAft>
                      </a:pPr>
                      <a:r>
                        <a:rPr lang="es-ES" sz="1200" b="1" u="sng" dirty="0">
                          <a:effectLst/>
                        </a:rPr>
                        <a:t>Fase 3: Evaluación</a:t>
                      </a:r>
                      <a:endParaRPr lang="es-EC" sz="1200" b="1" u="sng" dirty="0">
                        <a:effectLst/>
                        <a:latin typeface="+mn-lt"/>
                        <a:ea typeface="Calibri" panose="020F0502020204030204" pitchFamily="34" charset="0"/>
                      </a:endParaRPr>
                    </a:p>
                  </a:txBody>
                  <a:tcPr marL="48724" marR="48724" marT="0" marB="0">
                    <a:solidFill>
                      <a:schemeClr val="accent2">
                        <a:lumMod val="60000"/>
                        <a:lumOff val="4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17033990"/>
                  </a:ext>
                </a:extLst>
              </a:tr>
              <a:tr h="1108175">
                <a:tc gridSpan="3">
                  <a:txBody>
                    <a:bodyPr/>
                    <a:lstStyle/>
                    <a:p>
                      <a:pPr>
                        <a:lnSpc>
                          <a:spcPct val="100000"/>
                        </a:lnSpc>
                        <a:spcAft>
                          <a:spcPts val="0"/>
                        </a:spcAft>
                      </a:pPr>
                      <a:r>
                        <a:rPr lang="es-ES" sz="1200" kern="1200" dirty="0">
                          <a:effectLst/>
                        </a:rPr>
                        <a:t>Etapa 5: Reporte de evaluación y mejora continua</a:t>
                      </a:r>
                      <a:endParaRPr lang="es-EC" sz="1200" dirty="0">
                        <a:effectLst/>
                      </a:endParaRPr>
                    </a:p>
                    <a:p>
                      <a:pPr marL="742950" lvl="1" indent="-285750">
                        <a:lnSpc>
                          <a:spcPct val="100000"/>
                        </a:lnSpc>
                        <a:spcAft>
                          <a:spcPts val="0"/>
                        </a:spcAft>
                        <a:buFont typeface="Times New Roman" panose="02020603050405020304" pitchFamily="18" charset="0"/>
                        <a:buChar char="•"/>
                        <a:tabLst>
                          <a:tab pos="914400" algn="l"/>
                        </a:tabLst>
                      </a:pPr>
                      <a:r>
                        <a:rPr lang="es-ES" sz="1200" kern="1200" dirty="0">
                          <a:effectLst/>
                        </a:rPr>
                        <a:t>Actividad 9:  Evaluación del avance</a:t>
                      </a:r>
                      <a:endParaRPr lang="es-EC" sz="1200" dirty="0">
                        <a:effectLst/>
                      </a:endParaRPr>
                    </a:p>
                    <a:p>
                      <a:pPr marL="742950" lvl="1" indent="-285750">
                        <a:lnSpc>
                          <a:spcPct val="100000"/>
                        </a:lnSpc>
                        <a:spcAft>
                          <a:spcPts val="0"/>
                        </a:spcAft>
                        <a:buFont typeface="Times New Roman" panose="02020603050405020304" pitchFamily="18" charset="0"/>
                        <a:buChar char="•"/>
                        <a:tabLst>
                          <a:tab pos="914400" algn="l"/>
                        </a:tabLst>
                      </a:pPr>
                      <a:r>
                        <a:rPr lang="es-ES" sz="1200" kern="1200" dirty="0">
                          <a:effectLst/>
                        </a:rPr>
                        <a:t>Actividad 10: Elaboración de reportes</a:t>
                      </a:r>
                      <a:endParaRPr lang="es-EC" sz="1200" dirty="0">
                        <a:effectLst/>
                      </a:endParaRPr>
                    </a:p>
                    <a:p>
                      <a:pPr marL="742950" lvl="1" indent="-285750">
                        <a:lnSpc>
                          <a:spcPct val="100000"/>
                        </a:lnSpc>
                        <a:spcAft>
                          <a:spcPts val="0"/>
                        </a:spcAft>
                        <a:buFont typeface="Times New Roman" panose="02020603050405020304" pitchFamily="18" charset="0"/>
                        <a:buChar char="•"/>
                        <a:tabLst>
                          <a:tab pos="914400" algn="l"/>
                        </a:tabLst>
                      </a:pPr>
                      <a:r>
                        <a:rPr lang="es-ES" sz="1200" kern="1200" dirty="0">
                          <a:effectLst/>
                        </a:rPr>
                        <a:t>Actividad 11: Elaboración de informe final</a:t>
                      </a:r>
                      <a:endParaRPr lang="es-EC" sz="1200" dirty="0">
                        <a:effectLst/>
                      </a:endParaRPr>
                    </a:p>
                    <a:p>
                      <a:pPr marL="742950" lvl="1" indent="-285750">
                        <a:lnSpc>
                          <a:spcPct val="100000"/>
                        </a:lnSpc>
                        <a:spcAft>
                          <a:spcPts val="0"/>
                        </a:spcAft>
                        <a:buFont typeface="Times New Roman" panose="02020603050405020304" pitchFamily="18" charset="0"/>
                        <a:buChar char="•"/>
                        <a:tabLst>
                          <a:tab pos="914400" algn="l"/>
                        </a:tabLst>
                      </a:pPr>
                      <a:r>
                        <a:rPr lang="es-ES" sz="1200" kern="1200" dirty="0">
                          <a:effectLst/>
                        </a:rPr>
                        <a:t>Actividad 12:  Retroalimentación al personal </a:t>
                      </a:r>
                      <a:endParaRPr lang="es-EC" sz="1200" b="0" dirty="0">
                        <a:effectLst/>
                        <a:latin typeface="+mn-lt"/>
                        <a:ea typeface="Calibri" panose="020F0502020204030204" pitchFamily="34" charset="0"/>
                      </a:endParaRPr>
                    </a:p>
                  </a:txBody>
                  <a:tcPr marL="48724" marR="48724" marT="0" marB="0">
                    <a:solidFill>
                      <a:schemeClr val="accent2">
                        <a:lumMod val="20000"/>
                        <a:lumOff val="80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45163226"/>
                  </a:ext>
                </a:extLst>
              </a:tr>
            </a:tbl>
          </a:graphicData>
        </a:graphic>
      </p:graphicFrame>
      <p:graphicFrame>
        <p:nvGraphicFramePr>
          <p:cNvPr id="9" name="Diagrama 8"/>
          <p:cNvGraphicFramePr/>
          <p:nvPr>
            <p:extLst>
              <p:ext uri="{D42A27DB-BD31-4B8C-83A1-F6EECF244321}">
                <p14:modId xmlns:p14="http://schemas.microsoft.com/office/powerpoint/2010/main" val="4100178923"/>
              </p:ext>
            </p:extLst>
          </p:nvPr>
        </p:nvGraphicFramePr>
        <p:xfrm>
          <a:off x="5735960" y="715276"/>
          <a:ext cx="6337000" cy="51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3">
            <a:extLst>
              <a:ext uri="{FF2B5EF4-FFF2-40B4-BE49-F238E27FC236}">
                <a16:creationId xmlns:a16="http://schemas.microsoft.com/office/drawing/2014/main" id="{C0265BC0-B64D-4AAE-A8CF-9E14D7436707}"/>
              </a:ext>
            </a:extLst>
          </p:cNvPr>
          <p:cNvSpPr txBox="1">
            <a:spLocks/>
          </p:cNvSpPr>
          <p:nvPr/>
        </p:nvSpPr>
        <p:spPr>
          <a:xfrm>
            <a:off x="7939270" y="2924944"/>
            <a:ext cx="2026439" cy="5362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800" b="1" i="1" dirty="0">
                <a:solidFill>
                  <a:schemeClr val="tx2">
                    <a:lumMod val="75000"/>
                  </a:schemeClr>
                </a:solidFill>
                <a:latin typeface="Arial" charset="0"/>
                <a:ea typeface="Arial" charset="0"/>
                <a:cs typeface="Arial" charset="0"/>
              </a:rPr>
              <a:t>Beneficios de la propuesta</a:t>
            </a:r>
            <a:endParaRPr lang="es-EC" sz="1800" b="1" i="1" dirty="0">
              <a:solidFill>
                <a:schemeClr val="tx2">
                  <a:lumMod val="75000"/>
                </a:schemeClr>
              </a:solidFill>
              <a:latin typeface="Arial" charset="0"/>
              <a:ea typeface="Arial" charset="0"/>
              <a:cs typeface="Arial" charset="0"/>
            </a:endParaRPr>
          </a:p>
        </p:txBody>
      </p:sp>
      <p:pic>
        <p:nvPicPr>
          <p:cNvPr id="10" name="Picture 2" descr="http://www.5fuerzasdeporter.com/wp-content/uploads/2015/06/estrategia-segun-porte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7888" y="4799046"/>
            <a:ext cx="1944216" cy="1458162"/>
          </a:xfrm>
          <a:prstGeom prst="rect">
            <a:avLst/>
          </a:prstGeom>
          <a:noFill/>
          <a:extLst>
            <a:ext uri="{909E8E84-426E-40DD-AFC4-6F175D3DCCD1}">
              <a14:hiddenFill xmlns:a14="http://schemas.microsoft.com/office/drawing/2010/main">
                <a:solidFill>
                  <a:srgbClr val="FFFFFF"/>
                </a:solidFill>
              </a14:hiddenFill>
            </a:ext>
          </a:extLst>
        </p:spPr>
      </p:pic>
      <p:sp>
        <p:nvSpPr>
          <p:cNvPr id="12" name="Estrella de 7 puntas 11"/>
          <p:cNvSpPr/>
          <p:nvPr/>
        </p:nvSpPr>
        <p:spPr>
          <a:xfrm>
            <a:off x="10945512" y="116526"/>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8" action="ppaction://hlinksldjump"/>
              </a:rPr>
              <a:t>CAP 5.</a:t>
            </a:r>
            <a:endParaRPr lang="es-EC" sz="1000" dirty="0"/>
          </a:p>
        </p:txBody>
      </p:sp>
    </p:spTree>
    <p:extLst>
      <p:ext uri="{BB962C8B-B14F-4D97-AF65-F5344CB8AC3E}">
        <p14:creationId xmlns:p14="http://schemas.microsoft.com/office/powerpoint/2010/main" val="35866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1" name="Título 1"/>
          <p:cNvSpPr txBox="1">
            <a:spLocks/>
          </p:cNvSpPr>
          <p:nvPr/>
        </p:nvSpPr>
        <p:spPr>
          <a:xfrm>
            <a:off x="4223792" y="85081"/>
            <a:ext cx="6721720" cy="5034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11. CONCLUSIONES Y </a:t>
            </a:r>
            <a:r>
              <a:rPr lang="en-US" sz="2400" b="1" i="1" dirty="0">
                <a:effectLst>
                  <a:outerShdw blurRad="38100" dist="38100" dir="2700000" algn="tl">
                    <a:srgbClr val="C0C0C0"/>
                  </a:outerShdw>
                </a:effectLst>
              </a:rPr>
              <a:t>RECOMENDACIONES</a:t>
            </a:r>
            <a:endParaRPr lang="es-EC" sz="2400" b="1" i="1" dirty="0">
              <a:effectLst>
                <a:outerShdw blurRad="38100" dist="38100" dir="2700000" algn="tl">
                  <a:srgbClr val="C0C0C0"/>
                </a:outerShdw>
              </a:effectLst>
            </a:endParaRPr>
          </a:p>
          <a:p>
            <a:pPr algn="r"/>
            <a:endParaRPr lang="es-EC" sz="2400" b="1" i="1" dirty="0">
              <a:effectLst>
                <a:outerShdw blurRad="38100" dist="38100" dir="2700000" algn="tl">
                  <a:srgbClr val="C0C0C0"/>
                </a:outerShdw>
              </a:effectLst>
              <a:latin typeface="+mn-lt"/>
              <a:ea typeface="+mn-ea"/>
              <a:cs typeface="+mn-cs"/>
            </a:endParaRPr>
          </a:p>
        </p:txBody>
      </p:sp>
      <p:grpSp>
        <p:nvGrpSpPr>
          <p:cNvPr id="6" name="Grupo 5"/>
          <p:cNvGrpSpPr/>
          <p:nvPr/>
        </p:nvGrpSpPr>
        <p:grpSpPr>
          <a:xfrm>
            <a:off x="904507" y="1147259"/>
            <a:ext cx="4949358" cy="4906450"/>
            <a:chOff x="-11106" y="1070212"/>
            <a:chExt cx="4949358" cy="4762434"/>
          </a:xfrm>
          <a:solidFill>
            <a:schemeClr val="accent3">
              <a:lumMod val="20000"/>
              <a:lumOff val="80000"/>
            </a:schemeClr>
          </a:solidFill>
        </p:grpSpPr>
        <p:sp>
          <p:nvSpPr>
            <p:cNvPr id="7" name="Forma libre 6"/>
            <p:cNvSpPr/>
            <p:nvPr/>
          </p:nvSpPr>
          <p:spPr>
            <a:xfrm>
              <a:off x="66616" y="1070212"/>
              <a:ext cx="4871636" cy="1494691"/>
            </a:xfrm>
            <a:custGeom>
              <a:avLst/>
              <a:gdLst>
                <a:gd name="connsiteX0" fmla="*/ 0 w 11798666"/>
                <a:gd name="connsiteY0" fmla="*/ 83886 h 838856"/>
                <a:gd name="connsiteX1" fmla="*/ 83886 w 11798666"/>
                <a:gd name="connsiteY1" fmla="*/ 0 h 838856"/>
                <a:gd name="connsiteX2" fmla="*/ 11714780 w 11798666"/>
                <a:gd name="connsiteY2" fmla="*/ 0 h 838856"/>
                <a:gd name="connsiteX3" fmla="*/ 11798666 w 11798666"/>
                <a:gd name="connsiteY3" fmla="*/ 83886 h 838856"/>
                <a:gd name="connsiteX4" fmla="*/ 11798666 w 11798666"/>
                <a:gd name="connsiteY4" fmla="*/ 754970 h 838856"/>
                <a:gd name="connsiteX5" fmla="*/ 11714780 w 11798666"/>
                <a:gd name="connsiteY5" fmla="*/ 838856 h 838856"/>
                <a:gd name="connsiteX6" fmla="*/ 83886 w 11798666"/>
                <a:gd name="connsiteY6" fmla="*/ 838856 h 838856"/>
                <a:gd name="connsiteX7" fmla="*/ 0 w 11798666"/>
                <a:gd name="connsiteY7" fmla="*/ 754970 h 838856"/>
                <a:gd name="connsiteX8" fmla="*/ 0 w 11798666"/>
                <a:gd name="connsiteY8" fmla="*/ 83886 h 8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666" h="838856">
                  <a:moveTo>
                    <a:pt x="0" y="83886"/>
                  </a:moveTo>
                  <a:cubicBezTo>
                    <a:pt x="0" y="37557"/>
                    <a:pt x="37557" y="0"/>
                    <a:pt x="83886" y="0"/>
                  </a:cubicBezTo>
                  <a:lnTo>
                    <a:pt x="11714780" y="0"/>
                  </a:lnTo>
                  <a:cubicBezTo>
                    <a:pt x="11761109" y="0"/>
                    <a:pt x="11798666" y="37557"/>
                    <a:pt x="11798666" y="83886"/>
                  </a:cubicBezTo>
                  <a:lnTo>
                    <a:pt x="11798666" y="754970"/>
                  </a:lnTo>
                  <a:cubicBezTo>
                    <a:pt x="11798666" y="801299"/>
                    <a:pt x="11761109" y="838856"/>
                    <a:pt x="11714780" y="838856"/>
                  </a:cubicBezTo>
                  <a:lnTo>
                    <a:pt x="83886" y="838856"/>
                  </a:lnTo>
                  <a:cubicBezTo>
                    <a:pt x="37557" y="838856"/>
                    <a:pt x="0" y="801299"/>
                    <a:pt x="0" y="754970"/>
                  </a:cubicBezTo>
                  <a:lnTo>
                    <a:pt x="0" y="83886"/>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09" tIns="77909" rIns="77909" bIns="77909" numCol="1" spcCol="1270" anchor="ctr" anchorCtr="0">
              <a:noAutofit/>
            </a:bodyPr>
            <a:lstStyle/>
            <a:p>
              <a:pPr lvl="0" defTabSz="622300">
                <a:lnSpc>
                  <a:spcPct val="90000"/>
                </a:lnSpc>
                <a:spcBef>
                  <a:spcPct val="0"/>
                </a:spcBef>
                <a:spcAft>
                  <a:spcPct val="35000"/>
                </a:spcAft>
              </a:pPr>
              <a:r>
                <a:rPr lang="es-ES" sz="1050" kern="1200" dirty="0">
                  <a:solidFill>
                    <a:schemeClr val="tx1"/>
                  </a:solidFill>
                </a:rPr>
                <a:t>Del estudio realizado se determinó que el sistema de control interno </a:t>
              </a:r>
              <a:r>
                <a:rPr lang="es-ES" sz="1050" b="1" kern="1200" dirty="0">
                  <a:solidFill>
                    <a:schemeClr val="tx1"/>
                  </a:solidFill>
                </a:rPr>
                <a:t>incide</a:t>
              </a:r>
              <a:r>
                <a:rPr lang="es-ES" sz="1050" kern="1200" dirty="0">
                  <a:solidFill>
                    <a:schemeClr val="tx1"/>
                  </a:solidFill>
                </a:rPr>
                <a:t> en la prevención de riesgo de fraude</a:t>
              </a:r>
              <a:r>
                <a:rPr lang="es-ES" sz="1050" b="1" kern="1200" dirty="0">
                  <a:solidFill>
                    <a:schemeClr val="tx1"/>
                  </a:solidFill>
                </a:rPr>
                <a:t>, en base a la información obtenida</a:t>
              </a:r>
              <a:r>
                <a:rPr lang="es-ES" sz="1050" kern="1200" dirty="0">
                  <a:solidFill>
                    <a:schemeClr val="tx1"/>
                  </a:solidFill>
                </a:rPr>
                <a:t> de la muestra seleccionada de las Pymes del sector comercial al por mayor y menor del Distrito Metropolitano de Quito año 2020, </a:t>
              </a:r>
              <a:r>
                <a:rPr lang="es-ES" sz="1050" b="1" kern="1200" dirty="0">
                  <a:solidFill>
                    <a:schemeClr val="tx1"/>
                  </a:solidFill>
                </a:rPr>
                <a:t>ya que debido a lo evidenciado </a:t>
              </a:r>
              <a:r>
                <a:rPr lang="es-ES" sz="1050" kern="1200" dirty="0">
                  <a:solidFill>
                    <a:schemeClr val="tx1"/>
                  </a:solidFill>
                </a:rPr>
                <a:t>se constata que existe un deficiente sistema de control interno en el manejo de sus actividades lo que conlleva a que el nivel de fraude aumente por motivos de la falta de monitoreo periódico de controles o a la inexistencia de los mismos, así como también la ausencia de gestión de riesgos que limitan prevenir el fraude en las empresas y aumentan su probabilidad de ocurrencia</a:t>
              </a:r>
            </a:p>
          </p:txBody>
        </p:sp>
        <p:sp>
          <p:nvSpPr>
            <p:cNvPr id="9" name="Forma libre 8"/>
            <p:cNvSpPr/>
            <p:nvPr/>
          </p:nvSpPr>
          <p:spPr>
            <a:xfrm>
              <a:off x="66616" y="2726871"/>
              <a:ext cx="4853111" cy="1296144"/>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lvl="0" algn="just" defTabSz="355600">
                <a:spcBef>
                  <a:spcPct val="0"/>
                </a:spcBef>
                <a:spcAft>
                  <a:spcPct val="35000"/>
                </a:spcAft>
              </a:pPr>
              <a:r>
                <a:rPr lang="es-ES" sz="1050" kern="1200" dirty="0">
                  <a:solidFill>
                    <a:schemeClr val="tx1"/>
                  </a:solidFill>
                </a:rPr>
                <a:t>Las teorías de control interno según Holmes, </a:t>
              </a:r>
              <a:r>
                <a:rPr lang="es-ES" sz="1050" kern="1200" dirty="0" err="1">
                  <a:solidFill>
                    <a:schemeClr val="tx1"/>
                  </a:solidFill>
                </a:rPr>
                <a:t>Koontz</a:t>
              </a:r>
              <a:r>
                <a:rPr lang="es-ES" sz="1050" kern="1200" dirty="0">
                  <a:solidFill>
                    <a:schemeClr val="tx1"/>
                  </a:solidFill>
                </a:rPr>
                <a:t> y </a:t>
              </a:r>
              <a:r>
                <a:rPr lang="es-ES" sz="1050" kern="1200" dirty="0" err="1">
                  <a:solidFill>
                    <a:schemeClr val="tx1"/>
                  </a:solidFill>
                </a:rPr>
                <a:t>O`Donnell</a:t>
              </a:r>
              <a:r>
                <a:rPr lang="es-ES" sz="1050" kern="1200" dirty="0">
                  <a:solidFill>
                    <a:schemeClr val="tx1"/>
                  </a:solidFill>
                </a:rPr>
                <a:t> y Frederick Taylor </a:t>
              </a:r>
              <a:r>
                <a:rPr lang="es-ES" sz="1050" b="1" kern="1200" dirty="0">
                  <a:solidFill>
                    <a:schemeClr val="tx1"/>
                  </a:solidFill>
                </a:rPr>
                <a:t>resultaron importantes </a:t>
              </a:r>
              <a:r>
                <a:rPr lang="es-ES" sz="1050" kern="1200" dirty="0">
                  <a:solidFill>
                    <a:schemeClr val="tx1"/>
                  </a:solidFill>
                </a:rPr>
                <a:t>para comprender la variable sistema de control interno, utilizada en la investigación, </a:t>
              </a:r>
              <a:r>
                <a:rPr lang="es-ES" sz="1050" b="1" kern="1200" dirty="0">
                  <a:solidFill>
                    <a:schemeClr val="tx1"/>
                  </a:solidFill>
                </a:rPr>
                <a:t>resaltando que la ejecución </a:t>
              </a:r>
              <a:r>
                <a:rPr lang="es-ES" sz="1050" kern="1200" dirty="0">
                  <a:solidFill>
                    <a:schemeClr val="tx1"/>
                  </a:solidFill>
                </a:rPr>
                <a:t>del control interno es responsabilidad de la Gerencia General y demás miembros que forman parte de la empresa </a:t>
              </a:r>
              <a:r>
                <a:rPr lang="es-ES" sz="1050" b="1" kern="1200" dirty="0">
                  <a:solidFill>
                    <a:schemeClr val="tx1"/>
                  </a:solidFill>
                </a:rPr>
                <a:t>estableciendo importancia </a:t>
              </a:r>
              <a:r>
                <a:rPr lang="es-ES" sz="1050" kern="1200" dirty="0">
                  <a:solidFill>
                    <a:schemeClr val="tx1"/>
                  </a:solidFill>
                </a:rPr>
                <a:t>en las áreas vulnerables de mayor riesgo de fraude, </a:t>
              </a:r>
              <a:r>
                <a:rPr lang="es-ES" sz="1050" b="1" kern="1200" dirty="0">
                  <a:solidFill>
                    <a:schemeClr val="tx1"/>
                  </a:solidFill>
                </a:rPr>
                <a:t>para salvaguardar</a:t>
              </a:r>
              <a:r>
                <a:rPr lang="es-ES" sz="1050" kern="1200" dirty="0">
                  <a:solidFill>
                    <a:schemeClr val="tx1"/>
                  </a:solidFill>
                </a:rPr>
                <a:t> los bienes de la organización. </a:t>
              </a:r>
            </a:p>
          </p:txBody>
        </p:sp>
        <p:sp>
          <p:nvSpPr>
            <p:cNvPr id="10" name="Forma libre 9"/>
            <p:cNvSpPr/>
            <p:nvPr/>
          </p:nvSpPr>
          <p:spPr>
            <a:xfrm>
              <a:off x="-11106" y="4184982"/>
              <a:ext cx="4930834" cy="1647664"/>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algn="just" defTabSz="355600">
                <a:spcBef>
                  <a:spcPct val="0"/>
                </a:spcBef>
                <a:spcAft>
                  <a:spcPct val="35000"/>
                </a:spcAft>
              </a:pPr>
              <a:r>
                <a:rPr lang="es-ES" sz="1050" dirty="0">
                  <a:solidFill>
                    <a:schemeClr val="tx1"/>
                  </a:solidFill>
                </a:rPr>
                <a:t>Las teorías del triángulo, diamante, pentágono y escala del fraude </a:t>
              </a:r>
              <a:r>
                <a:rPr lang="es-ES" sz="1050" b="1" dirty="0">
                  <a:solidFill>
                    <a:schemeClr val="tx1"/>
                  </a:solidFill>
                </a:rPr>
                <a:t>contribuyeron a sustentar</a:t>
              </a:r>
              <a:r>
                <a:rPr lang="es-ES" sz="1050" dirty="0">
                  <a:solidFill>
                    <a:schemeClr val="tx1"/>
                  </a:solidFill>
                </a:rPr>
                <a:t> la variable riesgo de fraude, mencionan componentes importantes que contribuyen para que se produzcan fraudes, los cuales son la oportunidad(posibilidad) al tener deficiencias de control interno en los procesos, la necesidad(presión)personal del individuo que incentiva a cometer fraude, la racionalización(actitud) que es la justificación del individuo para el cometimiento del acto, la capacidad del individuo(aptitud) y su motivación.</a:t>
              </a:r>
            </a:p>
          </p:txBody>
        </p:sp>
      </p:grpSp>
      <p:sp>
        <p:nvSpPr>
          <p:cNvPr id="20" name="Estrella de 7 puntas 19"/>
          <p:cNvSpPr/>
          <p:nvPr/>
        </p:nvSpPr>
        <p:spPr>
          <a:xfrm>
            <a:off x="10945512" y="116526"/>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3" action="ppaction://hlinksldjump"/>
              </a:rPr>
              <a:t>CAP 6.</a:t>
            </a:r>
            <a:endParaRPr lang="es-EC" sz="1000" dirty="0"/>
          </a:p>
        </p:txBody>
      </p:sp>
      <p:sp>
        <p:nvSpPr>
          <p:cNvPr id="2" name="CuadroTexto 1"/>
          <p:cNvSpPr txBox="1"/>
          <p:nvPr/>
        </p:nvSpPr>
        <p:spPr>
          <a:xfrm>
            <a:off x="169590" y="755412"/>
            <a:ext cx="5734529" cy="369332"/>
          </a:xfrm>
          <a:prstGeom prst="rect">
            <a:avLst/>
          </a:prstGeom>
          <a:noFill/>
        </p:spPr>
        <p:txBody>
          <a:bodyPr wrap="square" rtlCol="0">
            <a:spAutoFit/>
          </a:bodyPr>
          <a:lstStyle/>
          <a:p>
            <a:pPr algn="ctr"/>
            <a:r>
              <a:rPr lang="es-EC" b="1" dirty="0"/>
              <a:t>CONCLUSIONES</a:t>
            </a:r>
          </a:p>
        </p:txBody>
      </p:sp>
      <p:sp>
        <p:nvSpPr>
          <p:cNvPr id="19" name="CuadroTexto 18"/>
          <p:cNvSpPr txBox="1"/>
          <p:nvPr/>
        </p:nvSpPr>
        <p:spPr>
          <a:xfrm>
            <a:off x="7043151" y="755411"/>
            <a:ext cx="4885497" cy="369332"/>
          </a:xfrm>
          <a:prstGeom prst="rect">
            <a:avLst/>
          </a:prstGeom>
          <a:noFill/>
        </p:spPr>
        <p:txBody>
          <a:bodyPr wrap="square" rtlCol="0">
            <a:spAutoFit/>
          </a:bodyPr>
          <a:lstStyle/>
          <a:p>
            <a:pPr algn="ctr"/>
            <a:r>
              <a:rPr lang="es-EC" b="1" dirty="0"/>
              <a:t>RECOMENDACIONES</a:t>
            </a:r>
          </a:p>
        </p:txBody>
      </p:sp>
      <p:sp>
        <p:nvSpPr>
          <p:cNvPr id="3" name="Rectángulo redondeado 2"/>
          <p:cNvSpPr/>
          <p:nvPr/>
        </p:nvSpPr>
        <p:spPr>
          <a:xfrm>
            <a:off x="77722" y="2924944"/>
            <a:ext cx="695400" cy="3106250"/>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700" dirty="0"/>
              <a:t>Obj. Especifico 1</a:t>
            </a:r>
          </a:p>
        </p:txBody>
      </p:sp>
      <p:sp>
        <p:nvSpPr>
          <p:cNvPr id="21" name="Rectángulo redondeado 20"/>
          <p:cNvSpPr/>
          <p:nvPr/>
        </p:nvSpPr>
        <p:spPr>
          <a:xfrm>
            <a:off x="77722" y="1124744"/>
            <a:ext cx="695400" cy="1539891"/>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700" dirty="0"/>
              <a:t>Obj. General</a:t>
            </a:r>
          </a:p>
        </p:txBody>
      </p:sp>
      <p:sp>
        <p:nvSpPr>
          <p:cNvPr id="22" name="Forma libre 21"/>
          <p:cNvSpPr/>
          <p:nvPr/>
        </p:nvSpPr>
        <p:spPr>
          <a:xfrm>
            <a:off x="7043151" y="1147259"/>
            <a:ext cx="4859398" cy="1517376"/>
          </a:xfrm>
          <a:custGeom>
            <a:avLst/>
            <a:gdLst>
              <a:gd name="connsiteX0" fmla="*/ 0 w 11798666"/>
              <a:gd name="connsiteY0" fmla="*/ 83886 h 838856"/>
              <a:gd name="connsiteX1" fmla="*/ 83886 w 11798666"/>
              <a:gd name="connsiteY1" fmla="*/ 0 h 838856"/>
              <a:gd name="connsiteX2" fmla="*/ 11714780 w 11798666"/>
              <a:gd name="connsiteY2" fmla="*/ 0 h 838856"/>
              <a:gd name="connsiteX3" fmla="*/ 11798666 w 11798666"/>
              <a:gd name="connsiteY3" fmla="*/ 83886 h 838856"/>
              <a:gd name="connsiteX4" fmla="*/ 11798666 w 11798666"/>
              <a:gd name="connsiteY4" fmla="*/ 754970 h 838856"/>
              <a:gd name="connsiteX5" fmla="*/ 11714780 w 11798666"/>
              <a:gd name="connsiteY5" fmla="*/ 838856 h 838856"/>
              <a:gd name="connsiteX6" fmla="*/ 83886 w 11798666"/>
              <a:gd name="connsiteY6" fmla="*/ 838856 h 838856"/>
              <a:gd name="connsiteX7" fmla="*/ 0 w 11798666"/>
              <a:gd name="connsiteY7" fmla="*/ 754970 h 838856"/>
              <a:gd name="connsiteX8" fmla="*/ 0 w 11798666"/>
              <a:gd name="connsiteY8" fmla="*/ 83886 h 8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666" h="838856">
                <a:moveTo>
                  <a:pt x="0" y="83886"/>
                </a:moveTo>
                <a:cubicBezTo>
                  <a:pt x="0" y="37557"/>
                  <a:pt x="37557" y="0"/>
                  <a:pt x="83886" y="0"/>
                </a:cubicBezTo>
                <a:lnTo>
                  <a:pt x="11714780" y="0"/>
                </a:lnTo>
                <a:cubicBezTo>
                  <a:pt x="11761109" y="0"/>
                  <a:pt x="11798666" y="37557"/>
                  <a:pt x="11798666" y="83886"/>
                </a:cubicBezTo>
                <a:lnTo>
                  <a:pt x="11798666" y="754970"/>
                </a:lnTo>
                <a:cubicBezTo>
                  <a:pt x="11798666" y="801299"/>
                  <a:pt x="11761109" y="838856"/>
                  <a:pt x="11714780" y="838856"/>
                </a:cubicBezTo>
                <a:lnTo>
                  <a:pt x="83886" y="838856"/>
                </a:lnTo>
                <a:cubicBezTo>
                  <a:pt x="37557" y="838856"/>
                  <a:pt x="0" y="801299"/>
                  <a:pt x="0" y="754970"/>
                </a:cubicBezTo>
                <a:lnTo>
                  <a:pt x="0" y="83886"/>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09" tIns="77909" rIns="77909" bIns="77909" numCol="1" spcCol="1270" anchor="ctr" anchorCtr="0">
            <a:noAutofit/>
          </a:bodyPr>
          <a:lstStyle/>
          <a:p>
            <a:pPr lvl="0"/>
            <a:r>
              <a:rPr lang="es-ES" sz="1050" dirty="0">
                <a:solidFill>
                  <a:srgbClr val="000000"/>
                </a:solidFill>
                <a:latin typeface="Arial" panose="020B0604020202020204" pitchFamily="34" charset="0"/>
                <a:ea typeface="Times New Roman" panose="02020603050405020304" pitchFamily="18" charset="0"/>
              </a:rPr>
              <a:t>Al Gerente General de las Pymes comerciales se sugiere </a:t>
            </a:r>
            <a:r>
              <a:rPr lang="es-ES" sz="1050" dirty="0">
                <a:solidFill>
                  <a:schemeClr val="tx1"/>
                </a:solidFill>
                <a:latin typeface="Arial" panose="020B0604020202020204" pitchFamily="34" charset="0"/>
                <a:ea typeface="Times New Roman" panose="02020603050405020304" pitchFamily="18" charset="0"/>
              </a:rPr>
              <a:t>implementar</a:t>
            </a:r>
            <a:r>
              <a:rPr lang="es-ES" sz="1050" dirty="0">
                <a:solidFill>
                  <a:srgbClr val="0070C0"/>
                </a:solidFill>
                <a:latin typeface="Arial" panose="020B0604020202020204" pitchFamily="34" charset="0"/>
                <a:ea typeface="Times New Roman" panose="02020603050405020304" pitchFamily="18" charset="0"/>
              </a:rPr>
              <a:t> </a:t>
            </a:r>
            <a:r>
              <a:rPr lang="es-ES" sz="1050" dirty="0">
                <a:solidFill>
                  <a:srgbClr val="000000"/>
                </a:solidFill>
                <a:latin typeface="Arial" panose="020B0604020202020204" pitchFamily="34" charset="0"/>
                <a:ea typeface="Times New Roman" panose="02020603050405020304" pitchFamily="18" charset="0"/>
              </a:rPr>
              <a:t>gestión de riesgos y control interno conjuntamente integrándolos en todas las estrategias y operaciones de la empresa </a:t>
            </a:r>
            <a:r>
              <a:rPr lang="es-ES" sz="1050" b="1" dirty="0">
                <a:solidFill>
                  <a:srgbClr val="000000"/>
                </a:solidFill>
                <a:latin typeface="Arial" panose="020B0604020202020204" pitchFamily="34" charset="0"/>
                <a:ea typeface="Times New Roman" panose="02020603050405020304" pitchFamily="18" charset="0"/>
              </a:rPr>
              <a:t>con el fin de contar </a:t>
            </a:r>
            <a:r>
              <a:rPr lang="es-ES" sz="1050" dirty="0">
                <a:solidFill>
                  <a:srgbClr val="000000"/>
                </a:solidFill>
                <a:latin typeface="Arial" panose="020B0604020202020204" pitchFamily="34" charset="0"/>
                <a:ea typeface="Times New Roman" panose="02020603050405020304" pitchFamily="18" charset="0"/>
              </a:rPr>
              <a:t>con una administración efectiva a través de controles organizacionales que regulen </a:t>
            </a:r>
            <a:r>
              <a:rPr lang="es-ES" sz="1050" dirty="0">
                <a:solidFill>
                  <a:schemeClr val="tx1"/>
                </a:solidFill>
                <a:latin typeface="Arial" panose="020B0604020202020204" pitchFamily="34" charset="0"/>
                <a:ea typeface="Times New Roman" panose="02020603050405020304" pitchFamily="18" charset="0"/>
              </a:rPr>
              <a:t>el funcionamiento de las actividades, aseguren razonablemente el cumplimiento a los objetivos mejorando el desempeño empresarial, a fin de prevenir el fraude en las empresas y disminuir su probabilidad de ocurrencia</a:t>
            </a:r>
            <a:r>
              <a:rPr lang="es-ES" sz="1050" dirty="0">
                <a:solidFill>
                  <a:srgbClr val="000000"/>
                </a:solidFill>
                <a:latin typeface="Arial" panose="020B0604020202020204" pitchFamily="34" charset="0"/>
                <a:ea typeface="Times New Roman" panose="02020603050405020304" pitchFamily="18" charset="0"/>
              </a:rPr>
              <a:t>.</a:t>
            </a:r>
            <a:endParaRPr lang="es-EC" sz="1050" dirty="0">
              <a:solidFill>
                <a:srgbClr val="000000"/>
              </a:solidFill>
              <a:latin typeface="Arial" panose="020B0604020202020204" pitchFamily="34" charset="0"/>
              <a:ea typeface="Times New Roman" panose="02020603050405020304" pitchFamily="18" charset="0"/>
            </a:endParaRPr>
          </a:p>
        </p:txBody>
      </p:sp>
      <p:sp>
        <p:nvSpPr>
          <p:cNvPr id="23" name="Forma libre 22"/>
          <p:cNvSpPr/>
          <p:nvPr/>
        </p:nvSpPr>
        <p:spPr>
          <a:xfrm>
            <a:off x="7043151" y="2854015"/>
            <a:ext cx="4864952" cy="1335339"/>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lvl="0"/>
            <a:r>
              <a:rPr lang="es-ES" sz="1050" dirty="0">
                <a:solidFill>
                  <a:schemeClr val="tx1"/>
                </a:solidFill>
              </a:rPr>
              <a:t>A los futuros investigadores se sugiere considerar las teorías del control interno, teorías de fraude </a:t>
            </a:r>
            <a:r>
              <a:rPr lang="es-ES" sz="1050" b="1" dirty="0">
                <a:solidFill>
                  <a:schemeClr val="tx1"/>
                </a:solidFill>
              </a:rPr>
              <a:t>como base</a:t>
            </a:r>
            <a:r>
              <a:rPr lang="es-ES" sz="1050" dirty="0">
                <a:solidFill>
                  <a:schemeClr val="tx1"/>
                </a:solidFill>
              </a:rPr>
              <a:t>, </a:t>
            </a:r>
            <a:r>
              <a:rPr lang="es-ES" sz="1050" b="1" dirty="0">
                <a:solidFill>
                  <a:schemeClr val="tx1"/>
                </a:solidFill>
              </a:rPr>
              <a:t>en vista de que revelan que </a:t>
            </a:r>
            <a:r>
              <a:rPr lang="es-ES" sz="1050" dirty="0">
                <a:solidFill>
                  <a:schemeClr val="tx1"/>
                </a:solidFill>
              </a:rPr>
              <a:t>la responsabilidad del control interno es de la Gerencia General y demás miembros que forman parte de la empresa para la consecución de los objetivos planteados por las organizaciones, así como también considerar la importancia de conocer los componentes que contribuyen al cometimiento del fraude con el objetivo de prevenir dichos riesgos. </a:t>
            </a:r>
            <a:endParaRPr lang="es-EC" sz="1050" dirty="0">
              <a:solidFill>
                <a:schemeClr val="tx1"/>
              </a:solidFill>
            </a:endParaRPr>
          </a:p>
        </p:txBody>
      </p:sp>
      <p:sp>
        <p:nvSpPr>
          <p:cNvPr id="24" name="Forma libre 23"/>
          <p:cNvSpPr/>
          <p:nvPr/>
        </p:nvSpPr>
        <p:spPr>
          <a:xfrm>
            <a:off x="7043152" y="4243651"/>
            <a:ext cx="4859398" cy="1633621"/>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lvl="0"/>
            <a:r>
              <a:rPr lang="es-ES" sz="1050" dirty="0">
                <a:solidFill>
                  <a:srgbClr val="000000"/>
                </a:solidFill>
                <a:latin typeface="Arial" panose="020B0604020202020204" pitchFamily="34" charset="0"/>
                <a:ea typeface="Times New Roman" panose="02020603050405020304" pitchFamily="18" charset="0"/>
              </a:rPr>
              <a:t>Al responsable de selección del personal, a partir de las teorías del control interno y riego de fraude, </a:t>
            </a:r>
            <a:r>
              <a:rPr lang="es-ES" sz="1050" b="1" dirty="0">
                <a:solidFill>
                  <a:srgbClr val="000000"/>
                </a:solidFill>
                <a:latin typeface="Arial" panose="020B0604020202020204" pitchFamily="34" charset="0"/>
                <a:ea typeface="Times New Roman" panose="02020603050405020304" pitchFamily="18" charset="0"/>
              </a:rPr>
              <a:t>observar</a:t>
            </a:r>
            <a:r>
              <a:rPr lang="es-ES" sz="1050" dirty="0">
                <a:solidFill>
                  <a:srgbClr val="000000"/>
                </a:solidFill>
                <a:latin typeface="Arial" panose="020B0604020202020204" pitchFamily="34" charset="0"/>
                <a:ea typeface="Times New Roman" panose="02020603050405020304" pitchFamily="18" charset="0"/>
              </a:rPr>
              <a:t> los procesos de contratación establecidos por la empresa, a fin de identificar </a:t>
            </a:r>
            <a:r>
              <a:rPr lang="es-ES" sz="1050" dirty="0">
                <a:solidFill>
                  <a:schemeClr val="tx1"/>
                </a:solidFill>
                <a:latin typeface="Arial" panose="020B0604020202020204" pitchFamily="34" charset="0"/>
                <a:ea typeface="Times New Roman" panose="02020603050405020304" pitchFamily="18" charset="0"/>
              </a:rPr>
              <a:t>presiones financieras, cerrando todas las oportunidades de fraude y creando una cultura de valores éticos, como </a:t>
            </a:r>
            <a:r>
              <a:rPr lang="es-ES" sz="1050" dirty="0">
                <a:solidFill>
                  <a:srgbClr val="000000"/>
                </a:solidFill>
                <a:latin typeface="Arial" panose="020B0604020202020204" pitchFamily="34" charset="0"/>
                <a:ea typeface="Times New Roman" panose="02020603050405020304" pitchFamily="18" charset="0"/>
              </a:rPr>
              <a:t>mecanismo de control, con el propósito de </a:t>
            </a:r>
            <a:r>
              <a:rPr lang="es-ES" sz="1050" b="1" dirty="0">
                <a:solidFill>
                  <a:srgbClr val="000000"/>
                </a:solidFill>
                <a:latin typeface="Arial" panose="020B0604020202020204" pitchFamily="34" charset="0"/>
                <a:ea typeface="Times New Roman" panose="02020603050405020304" pitchFamily="18" charset="0"/>
              </a:rPr>
              <a:t>detectar y prevenir </a:t>
            </a:r>
            <a:r>
              <a:rPr lang="es-ES" sz="1050" dirty="0">
                <a:solidFill>
                  <a:srgbClr val="000000"/>
                </a:solidFill>
                <a:latin typeface="Arial" panose="020B0604020202020204" pitchFamily="34" charset="0"/>
                <a:ea typeface="Times New Roman" panose="02020603050405020304" pitchFamily="18" charset="0"/>
              </a:rPr>
              <a:t>situaciones de posibles riesgos de fraude que puedan afectar a la empresa.</a:t>
            </a:r>
            <a:endParaRPr lang="es-EC" sz="1050" dirty="0">
              <a:solidFill>
                <a:srgbClr val="000000"/>
              </a:solidFill>
              <a:latin typeface="Arial" panose="020B0604020202020204" pitchFamily="34" charset="0"/>
              <a:ea typeface="Times New Roman" panose="02020603050405020304" pitchFamily="18" charset="0"/>
            </a:endParaRPr>
          </a:p>
        </p:txBody>
      </p:sp>
      <p:cxnSp>
        <p:nvCxnSpPr>
          <p:cNvPr id="5" name="Conector recto de flecha 4"/>
          <p:cNvCxnSpPr/>
          <p:nvPr/>
        </p:nvCxnSpPr>
        <p:spPr>
          <a:xfrm>
            <a:off x="5951984" y="1916832"/>
            <a:ext cx="983969"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ector recto de flecha 24"/>
          <p:cNvCxnSpPr/>
          <p:nvPr/>
        </p:nvCxnSpPr>
        <p:spPr>
          <a:xfrm>
            <a:off x="5951984" y="5013176"/>
            <a:ext cx="983969"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Conector recto de flecha 25"/>
          <p:cNvCxnSpPr/>
          <p:nvPr/>
        </p:nvCxnSpPr>
        <p:spPr>
          <a:xfrm>
            <a:off x="5904119" y="3501008"/>
            <a:ext cx="1139032"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7" name="Imagen 3">
            <a:extLst>
              <a:ext uri="{FF2B5EF4-FFF2-40B4-BE49-F238E27FC236}">
                <a16:creationId xmlns:a16="http://schemas.microsoft.com/office/drawing/2014/main" id="{7C24D4BA-4892-4789-8FAE-4B1AD244CEE7}"/>
              </a:ext>
            </a:extLst>
          </p:cNvPr>
          <p:cNvPicPr>
            <a:picLocks noChangeAspect="1"/>
          </p:cNvPicPr>
          <p:nvPr/>
        </p:nvPicPr>
        <p:blipFill rotWithShape="1">
          <a:blip r:embed="rId4"/>
          <a:srcRect r="88231" b="79555"/>
          <a:stretch/>
        </p:blipFill>
        <p:spPr>
          <a:xfrm>
            <a:off x="6127740" y="4349474"/>
            <a:ext cx="660933" cy="663702"/>
          </a:xfrm>
          <a:prstGeom prst="rect">
            <a:avLst/>
          </a:prstGeom>
        </p:spPr>
      </p:pic>
      <p:pic>
        <p:nvPicPr>
          <p:cNvPr id="30" name="Imagen 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05220" y="554415"/>
            <a:ext cx="1387085" cy="123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6168" y="2560593"/>
            <a:ext cx="806154" cy="7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21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1" name="Título 1"/>
          <p:cNvSpPr txBox="1">
            <a:spLocks/>
          </p:cNvSpPr>
          <p:nvPr/>
        </p:nvSpPr>
        <p:spPr>
          <a:xfrm>
            <a:off x="4223792" y="85081"/>
            <a:ext cx="6721720" cy="5034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11. CONCLUSIONES Y </a:t>
            </a:r>
            <a:r>
              <a:rPr lang="en-US" sz="2400" b="1" i="1" dirty="0">
                <a:effectLst>
                  <a:outerShdw blurRad="38100" dist="38100" dir="2700000" algn="tl">
                    <a:srgbClr val="C0C0C0"/>
                  </a:outerShdw>
                </a:effectLst>
              </a:rPr>
              <a:t>RECOMENDACIONES</a:t>
            </a:r>
            <a:endParaRPr lang="es-EC" sz="2400" b="1" i="1" dirty="0">
              <a:effectLst>
                <a:outerShdw blurRad="38100" dist="38100" dir="2700000" algn="tl">
                  <a:srgbClr val="C0C0C0"/>
                </a:outerShdw>
              </a:effectLst>
            </a:endParaRPr>
          </a:p>
          <a:p>
            <a:pPr algn="r"/>
            <a:endParaRPr lang="es-EC" sz="2400" b="1" i="1" dirty="0">
              <a:effectLst>
                <a:outerShdw blurRad="38100" dist="38100" dir="2700000" algn="tl">
                  <a:srgbClr val="C0C0C0"/>
                </a:outerShdw>
              </a:effectLst>
              <a:latin typeface="+mn-lt"/>
              <a:ea typeface="+mn-ea"/>
              <a:cs typeface="+mn-cs"/>
            </a:endParaRPr>
          </a:p>
        </p:txBody>
      </p:sp>
      <p:sp>
        <p:nvSpPr>
          <p:cNvPr id="20" name="Estrella de 7 puntas 19"/>
          <p:cNvSpPr/>
          <p:nvPr/>
        </p:nvSpPr>
        <p:spPr>
          <a:xfrm>
            <a:off x="10945512" y="116526"/>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3" action="ppaction://hlinksldjump"/>
              </a:rPr>
              <a:t>CAP 6.</a:t>
            </a:r>
            <a:endParaRPr lang="es-EC" sz="1000" dirty="0"/>
          </a:p>
        </p:txBody>
      </p:sp>
      <p:sp>
        <p:nvSpPr>
          <p:cNvPr id="2" name="CuadroTexto 1"/>
          <p:cNvSpPr txBox="1"/>
          <p:nvPr/>
        </p:nvSpPr>
        <p:spPr>
          <a:xfrm>
            <a:off x="-301618" y="615087"/>
            <a:ext cx="5734529" cy="369332"/>
          </a:xfrm>
          <a:prstGeom prst="rect">
            <a:avLst/>
          </a:prstGeom>
          <a:noFill/>
        </p:spPr>
        <p:txBody>
          <a:bodyPr wrap="square" rtlCol="0">
            <a:spAutoFit/>
          </a:bodyPr>
          <a:lstStyle/>
          <a:p>
            <a:pPr algn="ctr"/>
            <a:r>
              <a:rPr lang="es-EC" b="1" dirty="0"/>
              <a:t>CONCLUSIONES</a:t>
            </a:r>
          </a:p>
        </p:txBody>
      </p:sp>
      <p:sp>
        <p:nvSpPr>
          <p:cNvPr id="19" name="CuadroTexto 18"/>
          <p:cNvSpPr txBox="1"/>
          <p:nvPr/>
        </p:nvSpPr>
        <p:spPr>
          <a:xfrm>
            <a:off x="6960096" y="618112"/>
            <a:ext cx="4885497" cy="369332"/>
          </a:xfrm>
          <a:prstGeom prst="rect">
            <a:avLst/>
          </a:prstGeom>
          <a:noFill/>
        </p:spPr>
        <p:txBody>
          <a:bodyPr wrap="square" rtlCol="0">
            <a:spAutoFit/>
          </a:bodyPr>
          <a:lstStyle/>
          <a:p>
            <a:pPr algn="ctr"/>
            <a:r>
              <a:rPr lang="es-EC" b="1" dirty="0"/>
              <a:t>RECOMENDACIONES</a:t>
            </a:r>
          </a:p>
        </p:txBody>
      </p:sp>
      <p:sp>
        <p:nvSpPr>
          <p:cNvPr id="3" name="Rectángulo redondeado 2"/>
          <p:cNvSpPr/>
          <p:nvPr/>
        </p:nvSpPr>
        <p:spPr>
          <a:xfrm>
            <a:off x="142070" y="984420"/>
            <a:ext cx="697345" cy="5108876"/>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700" dirty="0"/>
              <a:t>Obj. Especifico 2</a:t>
            </a:r>
          </a:p>
        </p:txBody>
      </p:sp>
      <p:cxnSp>
        <p:nvCxnSpPr>
          <p:cNvPr id="5" name="Conector recto de flecha 4"/>
          <p:cNvCxnSpPr/>
          <p:nvPr/>
        </p:nvCxnSpPr>
        <p:spPr>
          <a:xfrm>
            <a:off x="3866334" y="1772816"/>
            <a:ext cx="429466"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Forma libre 17"/>
          <p:cNvSpPr/>
          <p:nvPr/>
        </p:nvSpPr>
        <p:spPr>
          <a:xfrm>
            <a:off x="1001893" y="984419"/>
            <a:ext cx="2824048" cy="2713790"/>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lvl="0" algn="just" defTabSz="355600">
              <a:spcBef>
                <a:spcPct val="0"/>
              </a:spcBef>
              <a:spcAft>
                <a:spcPct val="35000"/>
              </a:spcAft>
            </a:pPr>
            <a:r>
              <a:rPr lang="es-ES" sz="1050" dirty="0">
                <a:solidFill>
                  <a:schemeClr val="tx1"/>
                </a:solidFill>
              </a:rPr>
              <a:t>Del diagnóstico mediante el cuestionario basado en COSO 2013 y 2017, </a:t>
            </a:r>
            <a:r>
              <a:rPr lang="es-ES" sz="1050" b="1" dirty="0">
                <a:solidFill>
                  <a:schemeClr val="tx1"/>
                </a:solidFill>
              </a:rPr>
              <a:t>se estableció deficiencia </a:t>
            </a:r>
            <a:r>
              <a:rPr lang="es-ES" sz="1050" dirty="0">
                <a:solidFill>
                  <a:schemeClr val="tx1"/>
                </a:solidFill>
              </a:rPr>
              <a:t>en los sistemas de control interno de las Pymes, </a:t>
            </a:r>
            <a:r>
              <a:rPr lang="es-ES" sz="1050" b="1" dirty="0">
                <a:solidFill>
                  <a:schemeClr val="tx1"/>
                </a:solidFill>
              </a:rPr>
              <a:t>en razón que </a:t>
            </a:r>
            <a:r>
              <a:rPr lang="es-ES" sz="1050" dirty="0">
                <a:solidFill>
                  <a:schemeClr val="tx1"/>
                </a:solidFill>
              </a:rPr>
              <a:t>no cuentan con: plan estratégico y operativos aprobado y, difundido (informes), manual de funciones, estructura organizacional actualizada aprobada, Código de Ética y Reglamento Interno, no gestionan riesgos, no implementan actividades de control, información oportuna y transparente, área de auditoría interna</a:t>
            </a:r>
          </a:p>
          <a:p>
            <a:pPr lvl="0" algn="just" defTabSz="355600">
              <a:spcBef>
                <a:spcPct val="0"/>
              </a:spcBef>
              <a:spcAft>
                <a:spcPct val="35000"/>
              </a:spcAft>
            </a:pPr>
            <a:r>
              <a:rPr lang="es-ES" sz="1050" dirty="0">
                <a:solidFill>
                  <a:schemeClr val="tx1"/>
                </a:solidFill>
              </a:rPr>
              <a:t>Ocasionando que el nivel y monto de fraude aumente.</a:t>
            </a:r>
          </a:p>
        </p:txBody>
      </p:sp>
      <p:sp>
        <p:nvSpPr>
          <p:cNvPr id="27" name="Forma libre 26"/>
          <p:cNvSpPr/>
          <p:nvPr/>
        </p:nvSpPr>
        <p:spPr>
          <a:xfrm>
            <a:off x="981485" y="3919262"/>
            <a:ext cx="2844456" cy="2232248"/>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lvl="0" algn="just" defTabSz="355600">
              <a:spcBef>
                <a:spcPct val="0"/>
              </a:spcBef>
              <a:spcAft>
                <a:spcPct val="35000"/>
              </a:spcAft>
            </a:pPr>
            <a:r>
              <a:rPr lang="es-ES" sz="1050" kern="1200" dirty="0">
                <a:solidFill>
                  <a:schemeClr val="tx1"/>
                </a:solidFill>
              </a:rPr>
              <a:t>Sobre la base del cuestionario dirigido a los auditores internos en base a sus respuestas se concluye que </a:t>
            </a:r>
            <a:r>
              <a:rPr lang="es-ES" sz="1050" b="1" kern="1200" dirty="0">
                <a:solidFill>
                  <a:schemeClr val="tx1"/>
                </a:solidFill>
              </a:rPr>
              <a:t>el motivo por el cual las empresas</a:t>
            </a:r>
            <a:r>
              <a:rPr lang="es-ES" sz="1050" kern="1200" dirty="0">
                <a:solidFill>
                  <a:schemeClr val="tx1"/>
                </a:solidFill>
              </a:rPr>
              <a:t> no cuenten con un área de auditoría interna es el costo que representa contratarla; </a:t>
            </a:r>
            <a:r>
              <a:rPr lang="es-ES" sz="1050" b="1" kern="1200" dirty="0">
                <a:solidFill>
                  <a:schemeClr val="tx1"/>
                </a:solidFill>
              </a:rPr>
              <a:t>es importante señalar que la mitad</a:t>
            </a:r>
            <a:r>
              <a:rPr lang="es-ES" sz="1050" kern="1200" dirty="0">
                <a:solidFill>
                  <a:schemeClr val="tx1"/>
                </a:solidFill>
              </a:rPr>
              <a:t> de los auditores internos no utilizan las recomendaciones formuladas en las cartas de control interno de auditoría externa</a:t>
            </a:r>
            <a:r>
              <a:rPr lang="es-ES" sz="1050" b="1" kern="1200" dirty="0">
                <a:solidFill>
                  <a:schemeClr val="tx1"/>
                </a:solidFill>
              </a:rPr>
              <a:t>;  además se pudo establecer</a:t>
            </a:r>
            <a:r>
              <a:rPr lang="es-ES" sz="1050" kern="1200" dirty="0">
                <a:solidFill>
                  <a:schemeClr val="tx1"/>
                </a:solidFill>
              </a:rPr>
              <a:t> que los auditores internos proponen importantes características y acciones para la mejora del sistema del control interno.</a:t>
            </a:r>
            <a:endParaRPr lang="es-EC" sz="1050" kern="1200" dirty="0">
              <a:solidFill>
                <a:schemeClr val="tx1"/>
              </a:solidFill>
            </a:endParaRPr>
          </a:p>
        </p:txBody>
      </p:sp>
      <p:sp>
        <p:nvSpPr>
          <p:cNvPr id="30" name="Forma libre 29"/>
          <p:cNvSpPr/>
          <p:nvPr/>
        </p:nvSpPr>
        <p:spPr>
          <a:xfrm>
            <a:off x="4275178" y="4477681"/>
            <a:ext cx="7777160" cy="1039551"/>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lvl="0"/>
            <a:r>
              <a:rPr lang="es-ES" sz="1050" dirty="0">
                <a:solidFill>
                  <a:schemeClr val="tx1"/>
                </a:solidFill>
                <a:ea typeface="Times New Roman" panose="02020603050405020304" pitchFamily="18" charset="0"/>
              </a:rPr>
              <a:t>A los auditores internos de las Pymes comerciales </a:t>
            </a:r>
            <a:r>
              <a:rPr lang="es-ES" sz="1050" b="1" dirty="0">
                <a:solidFill>
                  <a:schemeClr val="tx1"/>
                </a:solidFill>
                <a:ea typeface="Times New Roman" panose="02020603050405020304" pitchFamily="18" charset="0"/>
              </a:rPr>
              <a:t>utilizar las recomendaciones </a:t>
            </a:r>
            <a:r>
              <a:rPr lang="es-ES" sz="1050" dirty="0">
                <a:solidFill>
                  <a:schemeClr val="tx1"/>
                </a:solidFill>
                <a:ea typeface="Times New Roman" panose="02020603050405020304" pitchFamily="18" charset="0"/>
              </a:rPr>
              <a:t>formuladas en las cartas de control interno de las Pymes que tienen la obligación de contratar auditoría externa, a fin de apoyarse en aspectos relevantes respecto al sistema de control interno y su operación; a los Gerentes Generales </a:t>
            </a:r>
            <a:r>
              <a:rPr lang="es-ES" sz="1050" dirty="0">
                <a:solidFill>
                  <a:srgbClr val="000000"/>
                </a:solidFill>
                <a:ea typeface="Times New Roman" panose="02020603050405020304" pitchFamily="18" charset="0"/>
              </a:rPr>
              <a:t>de las Pymes </a:t>
            </a:r>
            <a:r>
              <a:rPr lang="es-ES" sz="1050" b="1" dirty="0">
                <a:solidFill>
                  <a:srgbClr val="000000"/>
                </a:solidFill>
                <a:ea typeface="Times New Roman" panose="02020603050405020304" pitchFamily="18" charset="0"/>
              </a:rPr>
              <a:t>considerar las características y acciones </a:t>
            </a:r>
            <a:r>
              <a:rPr lang="es-ES" sz="1050" dirty="0">
                <a:solidFill>
                  <a:srgbClr val="000000"/>
                </a:solidFill>
                <a:ea typeface="Times New Roman" panose="02020603050405020304" pitchFamily="18" charset="0"/>
              </a:rPr>
              <a:t>de mejora continua para un eficiente sistema de control interno sugerido por los auditores internos con el fin de asegurar el funcionamiento de los componentes del sistema de control interno.</a:t>
            </a:r>
            <a:endParaRPr lang="es-EC" sz="1050" dirty="0">
              <a:solidFill>
                <a:srgbClr val="000000"/>
              </a:solidFill>
              <a:ea typeface="Times New Roman" panose="02020603050405020304" pitchFamily="18" charset="0"/>
            </a:endParaRPr>
          </a:p>
        </p:txBody>
      </p:sp>
      <p:pic>
        <p:nvPicPr>
          <p:cNvPr id="31" name="Picture 8" descr="Resultado de imagen para ALCALDE DIBUJO">
            <a:hlinkClick r:id="" action="ppaction://noaction"/>
            <a:extLst>
              <a:ext uri="{FF2B5EF4-FFF2-40B4-BE49-F238E27FC236}">
                <a16:creationId xmlns:a16="http://schemas.microsoft.com/office/drawing/2014/main" id="{E956CE81-EDCC-4FD5-9045-64589D449D40}"/>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930" r="95349"/>
                    </a14:imgEffect>
                  </a14:imgLayer>
                </a14:imgProps>
              </a:ext>
              <a:ext uri="{28A0092B-C50C-407E-A947-70E740481C1C}">
                <a14:useLocalDpi xmlns:a14="http://schemas.microsoft.com/office/drawing/2010/main" val="0"/>
              </a:ext>
            </a:extLst>
          </a:blip>
          <a:srcRect/>
          <a:stretch>
            <a:fillRect/>
          </a:stretch>
        </p:blipFill>
        <p:spPr bwMode="auto">
          <a:xfrm>
            <a:off x="137498" y="3922913"/>
            <a:ext cx="692428" cy="80561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95800" y="934161"/>
            <a:ext cx="7811876" cy="2839239"/>
          </a:xfrm>
          <a:prstGeom prst="rect">
            <a:avLst/>
          </a:prstGeom>
          <a:solidFill>
            <a:schemeClr val="accent4">
              <a:lumMod val="20000"/>
              <a:lumOff val="80000"/>
            </a:schemeClr>
          </a:solidFill>
        </p:spPr>
        <p:txBody>
          <a:bodyPr wrap="square">
            <a:spAutoFit/>
          </a:bodyPr>
          <a:lstStyle/>
          <a:p>
            <a:pPr lvl="0"/>
            <a:r>
              <a:rPr lang="es-ES" sz="1050" dirty="0"/>
              <a:t>-</a:t>
            </a:r>
            <a:r>
              <a:rPr lang="es-ES" sz="1050" b="1" dirty="0"/>
              <a:t>Implementar, analizar y autorizar </a:t>
            </a:r>
            <a:r>
              <a:rPr lang="es-ES" sz="1050" dirty="0"/>
              <a:t>el plan estratégico, planes operativos, monitorearlos y evaluarlos periódicamente a fin de determinar el grado de ejecución y tomar decisiones.</a:t>
            </a:r>
            <a:endParaRPr lang="es-EC" sz="1050" dirty="0"/>
          </a:p>
          <a:p>
            <a:pPr lvl="0"/>
            <a:r>
              <a:rPr lang="es-ES" sz="1050" dirty="0"/>
              <a:t>-</a:t>
            </a:r>
            <a:r>
              <a:rPr lang="es-ES" sz="1050" b="1" dirty="0"/>
              <a:t>Formular</a:t>
            </a:r>
            <a:r>
              <a:rPr lang="es-ES" sz="1050" dirty="0"/>
              <a:t> manual de funciones, considerando misión, visión y objetivos, </a:t>
            </a:r>
            <a:r>
              <a:rPr lang="es-ES" sz="1050" b="1" dirty="0"/>
              <a:t>definiendo</a:t>
            </a:r>
            <a:r>
              <a:rPr lang="es-ES" sz="1050" dirty="0"/>
              <a:t> responsabilidades y requisitos de desempeño, revisarlo periódicamente a fin de aplicarlos en procesos de evaluación del personal.</a:t>
            </a:r>
            <a:endParaRPr lang="es-EC" sz="1050" dirty="0"/>
          </a:p>
          <a:p>
            <a:pPr lvl="0"/>
            <a:r>
              <a:rPr lang="es-ES" sz="1050" dirty="0"/>
              <a:t>-</a:t>
            </a:r>
            <a:r>
              <a:rPr lang="es-ES" sz="1050" b="1" dirty="0"/>
              <a:t>Crear, documentar y actualizar </a:t>
            </a:r>
            <a:r>
              <a:rPr lang="es-ES" sz="1050" dirty="0"/>
              <a:t>estructura organizacional, dependiendo el tamaño y actividades, a fin de establecer niveles jerárquicos y funciones, controlar los procesos y actividades de la organización, así como para un óptimo flujo de información.</a:t>
            </a:r>
          </a:p>
          <a:p>
            <a:pPr lvl="0"/>
            <a:r>
              <a:rPr lang="es-ES" sz="1050" dirty="0"/>
              <a:t>-</a:t>
            </a:r>
            <a:r>
              <a:rPr lang="es-ES" sz="1050" b="1" dirty="0"/>
              <a:t>Establecer y fomentar </a:t>
            </a:r>
            <a:r>
              <a:rPr lang="es-ES" sz="1050" dirty="0"/>
              <a:t>principios y valores éticos que regulen el comportamiento, integridad y compromiso del personal creando formalmente un Código de ética y Reglamento Interno con el fin de contribuir al buen uso de los recursos, prevenir el riesgo de fraude.</a:t>
            </a:r>
            <a:endParaRPr lang="es-EC" sz="1050" dirty="0"/>
          </a:p>
          <a:p>
            <a:pPr lvl="0"/>
            <a:r>
              <a:rPr lang="es-ES" sz="1050" dirty="0"/>
              <a:t>-</a:t>
            </a:r>
            <a:r>
              <a:rPr lang="es-ES" sz="1050" b="1" dirty="0"/>
              <a:t>Gestionar los riesgos basándose en el modelo COSO 2017</a:t>
            </a:r>
            <a:r>
              <a:rPr lang="es-ES" sz="1050" dirty="0"/>
              <a:t>, establecer mecanismos para identificar, analizar, evaluar y dar tratamiento a los riesgos; para lo cual se deberá disponer de un sistema de información y comunicación que permita generar alertas a la Gerencia, a fin de tomar acciones necesarias para el fortalecimiento del control interno.</a:t>
            </a:r>
            <a:endParaRPr lang="es-EC" sz="1050" dirty="0"/>
          </a:p>
          <a:p>
            <a:pPr lvl="0"/>
            <a:r>
              <a:rPr lang="es-ES" sz="1050" dirty="0"/>
              <a:t>-</a:t>
            </a:r>
            <a:r>
              <a:rPr lang="es-ES" sz="1050" b="1" dirty="0"/>
              <a:t>Establecer políticas y procedimientos </a:t>
            </a:r>
            <a:r>
              <a:rPr lang="es-ES" sz="1050" dirty="0"/>
              <a:t>de actividades de control, previamente analizando costo/beneficio, para dar una respuesta a los riesgos a fin de lograr la consecución de los objetivos, proteger recursos e implementar controles</a:t>
            </a:r>
            <a:endParaRPr lang="es-EC" sz="1050" dirty="0"/>
          </a:p>
          <a:p>
            <a:pPr lvl="0"/>
            <a:r>
              <a:rPr lang="es-ES" sz="1050" dirty="0"/>
              <a:t>-</a:t>
            </a:r>
            <a:r>
              <a:rPr lang="es-ES" sz="1050" b="1" dirty="0"/>
              <a:t>Analizar</a:t>
            </a:r>
            <a:r>
              <a:rPr lang="es-ES" sz="1050" dirty="0"/>
              <a:t> la posibilidad considerando costo/beneficio para la implementación de un área de auditoría interna como apoyo en la evaluación y mejoramiento del control interno, procesos y gestión de riesgos en áreas propensas al fraude, con el fin de asesorar, asegurar, y agregar valor en los procesos y actividades</a:t>
            </a:r>
          </a:p>
        </p:txBody>
      </p:sp>
      <p:cxnSp>
        <p:nvCxnSpPr>
          <p:cNvPr id="54" name="Conector recto de flecha 53"/>
          <p:cNvCxnSpPr/>
          <p:nvPr/>
        </p:nvCxnSpPr>
        <p:spPr>
          <a:xfrm>
            <a:off x="3825941" y="5035386"/>
            <a:ext cx="429466"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35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1" name="Título 1"/>
          <p:cNvSpPr txBox="1">
            <a:spLocks/>
          </p:cNvSpPr>
          <p:nvPr/>
        </p:nvSpPr>
        <p:spPr>
          <a:xfrm>
            <a:off x="4223792" y="85081"/>
            <a:ext cx="6721720" cy="5034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11. CONCLUSIONES Y </a:t>
            </a:r>
            <a:r>
              <a:rPr lang="en-US" sz="2400" b="1" i="1" dirty="0">
                <a:effectLst>
                  <a:outerShdw blurRad="38100" dist="38100" dir="2700000" algn="tl">
                    <a:srgbClr val="C0C0C0"/>
                  </a:outerShdw>
                </a:effectLst>
              </a:rPr>
              <a:t>RECOMENDACIONES</a:t>
            </a:r>
            <a:endParaRPr lang="es-EC" sz="2400" b="1" i="1" dirty="0">
              <a:effectLst>
                <a:outerShdw blurRad="38100" dist="38100" dir="2700000" algn="tl">
                  <a:srgbClr val="C0C0C0"/>
                </a:outerShdw>
              </a:effectLst>
            </a:endParaRPr>
          </a:p>
          <a:p>
            <a:pPr algn="r"/>
            <a:endParaRPr lang="es-EC" sz="2400" b="1" i="1" dirty="0">
              <a:effectLst>
                <a:outerShdw blurRad="38100" dist="38100" dir="2700000" algn="tl">
                  <a:srgbClr val="C0C0C0"/>
                </a:outerShdw>
              </a:effectLst>
              <a:latin typeface="+mn-lt"/>
              <a:ea typeface="+mn-ea"/>
              <a:cs typeface="+mn-cs"/>
            </a:endParaRPr>
          </a:p>
        </p:txBody>
      </p:sp>
      <p:sp>
        <p:nvSpPr>
          <p:cNvPr id="20" name="Estrella de 7 puntas 19"/>
          <p:cNvSpPr/>
          <p:nvPr/>
        </p:nvSpPr>
        <p:spPr>
          <a:xfrm>
            <a:off x="10945512" y="116526"/>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3" action="ppaction://hlinksldjump"/>
              </a:rPr>
              <a:t>CAP 6.</a:t>
            </a:r>
            <a:endParaRPr lang="es-EC" sz="1000" dirty="0"/>
          </a:p>
        </p:txBody>
      </p:sp>
      <p:sp>
        <p:nvSpPr>
          <p:cNvPr id="2" name="CuadroTexto 1"/>
          <p:cNvSpPr txBox="1"/>
          <p:nvPr/>
        </p:nvSpPr>
        <p:spPr>
          <a:xfrm>
            <a:off x="169590" y="755412"/>
            <a:ext cx="5734529" cy="369332"/>
          </a:xfrm>
          <a:prstGeom prst="rect">
            <a:avLst/>
          </a:prstGeom>
          <a:noFill/>
        </p:spPr>
        <p:txBody>
          <a:bodyPr wrap="square" rtlCol="0">
            <a:spAutoFit/>
          </a:bodyPr>
          <a:lstStyle/>
          <a:p>
            <a:pPr algn="ctr"/>
            <a:r>
              <a:rPr lang="es-EC" b="1" dirty="0"/>
              <a:t>CONCLUSIONES</a:t>
            </a:r>
          </a:p>
        </p:txBody>
      </p:sp>
      <p:sp>
        <p:nvSpPr>
          <p:cNvPr id="19" name="CuadroTexto 18"/>
          <p:cNvSpPr txBox="1"/>
          <p:nvPr/>
        </p:nvSpPr>
        <p:spPr>
          <a:xfrm>
            <a:off x="7043151" y="755411"/>
            <a:ext cx="4885497" cy="369332"/>
          </a:xfrm>
          <a:prstGeom prst="rect">
            <a:avLst/>
          </a:prstGeom>
          <a:noFill/>
        </p:spPr>
        <p:txBody>
          <a:bodyPr wrap="square" rtlCol="0">
            <a:spAutoFit/>
          </a:bodyPr>
          <a:lstStyle/>
          <a:p>
            <a:pPr algn="ctr"/>
            <a:r>
              <a:rPr lang="es-EC" b="1" dirty="0"/>
              <a:t>RECOMENDACIONES</a:t>
            </a:r>
          </a:p>
        </p:txBody>
      </p:sp>
      <p:sp>
        <p:nvSpPr>
          <p:cNvPr id="3" name="Rectángulo redondeado 2"/>
          <p:cNvSpPr/>
          <p:nvPr/>
        </p:nvSpPr>
        <p:spPr>
          <a:xfrm>
            <a:off x="188710" y="1251032"/>
            <a:ext cx="695400" cy="1537255"/>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700" dirty="0"/>
              <a:t>Obj. Especifico 3</a:t>
            </a:r>
          </a:p>
        </p:txBody>
      </p:sp>
      <p:sp>
        <p:nvSpPr>
          <p:cNvPr id="22" name="Forma libre 21"/>
          <p:cNvSpPr/>
          <p:nvPr/>
        </p:nvSpPr>
        <p:spPr>
          <a:xfrm>
            <a:off x="7016445" y="1251032"/>
            <a:ext cx="4859398" cy="1537255"/>
          </a:xfrm>
          <a:custGeom>
            <a:avLst/>
            <a:gdLst>
              <a:gd name="connsiteX0" fmla="*/ 0 w 11798666"/>
              <a:gd name="connsiteY0" fmla="*/ 83886 h 838856"/>
              <a:gd name="connsiteX1" fmla="*/ 83886 w 11798666"/>
              <a:gd name="connsiteY1" fmla="*/ 0 h 838856"/>
              <a:gd name="connsiteX2" fmla="*/ 11714780 w 11798666"/>
              <a:gd name="connsiteY2" fmla="*/ 0 h 838856"/>
              <a:gd name="connsiteX3" fmla="*/ 11798666 w 11798666"/>
              <a:gd name="connsiteY3" fmla="*/ 83886 h 838856"/>
              <a:gd name="connsiteX4" fmla="*/ 11798666 w 11798666"/>
              <a:gd name="connsiteY4" fmla="*/ 754970 h 838856"/>
              <a:gd name="connsiteX5" fmla="*/ 11714780 w 11798666"/>
              <a:gd name="connsiteY5" fmla="*/ 838856 h 838856"/>
              <a:gd name="connsiteX6" fmla="*/ 83886 w 11798666"/>
              <a:gd name="connsiteY6" fmla="*/ 838856 h 838856"/>
              <a:gd name="connsiteX7" fmla="*/ 0 w 11798666"/>
              <a:gd name="connsiteY7" fmla="*/ 754970 h 838856"/>
              <a:gd name="connsiteX8" fmla="*/ 0 w 11798666"/>
              <a:gd name="connsiteY8" fmla="*/ 83886 h 8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666" h="838856">
                <a:moveTo>
                  <a:pt x="0" y="83886"/>
                </a:moveTo>
                <a:cubicBezTo>
                  <a:pt x="0" y="37557"/>
                  <a:pt x="37557" y="0"/>
                  <a:pt x="83886" y="0"/>
                </a:cubicBezTo>
                <a:lnTo>
                  <a:pt x="11714780" y="0"/>
                </a:lnTo>
                <a:cubicBezTo>
                  <a:pt x="11761109" y="0"/>
                  <a:pt x="11798666" y="37557"/>
                  <a:pt x="11798666" y="83886"/>
                </a:cubicBezTo>
                <a:lnTo>
                  <a:pt x="11798666" y="754970"/>
                </a:lnTo>
                <a:cubicBezTo>
                  <a:pt x="11798666" y="801299"/>
                  <a:pt x="11761109" y="838856"/>
                  <a:pt x="11714780" y="838856"/>
                </a:cubicBezTo>
                <a:lnTo>
                  <a:pt x="83886" y="838856"/>
                </a:lnTo>
                <a:cubicBezTo>
                  <a:pt x="37557" y="838856"/>
                  <a:pt x="0" y="801299"/>
                  <a:pt x="0" y="754970"/>
                </a:cubicBezTo>
                <a:lnTo>
                  <a:pt x="0" y="83886"/>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09" tIns="77909" rIns="77909" bIns="77909" numCol="1" spcCol="1270" anchor="ctr" anchorCtr="0">
            <a:noAutofit/>
          </a:bodyPr>
          <a:lstStyle/>
          <a:p>
            <a:pPr lvl="0"/>
            <a:r>
              <a:rPr lang="es-ES" sz="1050" dirty="0">
                <a:solidFill>
                  <a:srgbClr val="000000"/>
                </a:solidFill>
                <a:ea typeface="Times New Roman" panose="02020603050405020304" pitchFamily="18" charset="0"/>
              </a:rPr>
              <a:t>A los Gerentes Generales de las Pymes comerciales </a:t>
            </a:r>
            <a:r>
              <a:rPr lang="es-ES" sz="1050" b="1" dirty="0">
                <a:solidFill>
                  <a:srgbClr val="000000"/>
                </a:solidFill>
                <a:ea typeface="Times New Roman" panose="02020603050405020304" pitchFamily="18" charset="0"/>
              </a:rPr>
              <a:t>diseñar, implementar y aplicar </a:t>
            </a:r>
            <a:r>
              <a:rPr lang="es-ES" sz="1050" dirty="0">
                <a:solidFill>
                  <a:srgbClr val="000000"/>
                </a:solidFill>
                <a:ea typeface="Times New Roman" panose="02020603050405020304" pitchFamily="18" charset="0"/>
              </a:rPr>
              <a:t>medidas y procedimientos de control preventivas en el manejo de sus actividades a fin de dar respuesta a posibles riesgos de fraude minimizándolos, y limitando su posibilidad de ocurrencia, con el propósito de alcanzar los objetivos.</a:t>
            </a:r>
            <a:endParaRPr lang="es-EC" sz="1050" dirty="0">
              <a:solidFill>
                <a:srgbClr val="000000"/>
              </a:solidFill>
              <a:latin typeface="Arial" panose="020B0604020202020204" pitchFamily="34" charset="0"/>
              <a:ea typeface="Times New Roman" panose="02020603050405020304" pitchFamily="18" charset="0"/>
            </a:endParaRPr>
          </a:p>
        </p:txBody>
      </p:sp>
      <p:sp>
        <p:nvSpPr>
          <p:cNvPr id="23" name="Forma libre 22"/>
          <p:cNvSpPr/>
          <p:nvPr/>
        </p:nvSpPr>
        <p:spPr>
          <a:xfrm>
            <a:off x="7043151" y="3063430"/>
            <a:ext cx="4864952" cy="1542785"/>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marL="0" lvl="1"/>
            <a:r>
              <a:rPr lang="es-ES" sz="1050" dirty="0">
                <a:solidFill>
                  <a:schemeClr val="tx1"/>
                </a:solidFill>
                <a:ea typeface="Times New Roman" panose="02020603050405020304" pitchFamily="18" charset="0"/>
              </a:rPr>
              <a:t>Al Gerente General, </a:t>
            </a:r>
            <a:r>
              <a:rPr lang="es-ES" sz="1050" b="1" dirty="0">
                <a:solidFill>
                  <a:schemeClr val="tx1"/>
                </a:solidFill>
                <a:ea typeface="Times New Roman" panose="02020603050405020304" pitchFamily="18" charset="0"/>
              </a:rPr>
              <a:t>implementar </a:t>
            </a:r>
            <a:r>
              <a:rPr lang="es-ES" sz="1050" dirty="0">
                <a:solidFill>
                  <a:schemeClr val="tx1"/>
                </a:solidFill>
                <a:ea typeface="Times New Roman" panose="02020603050405020304" pitchFamily="18" charset="0"/>
              </a:rPr>
              <a:t>la propuesta establecida en la presente investigación, </a:t>
            </a:r>
            <a:r>
              <a:rPr lang="es-ES" sz="1050" b="1" dirty="0">
                <a:solidFill>
                  <a:schemeClr val="tx1"/>
                </a:solidFill>
                <a:ea typeface="Times New Roman" panose="02020603050405020304" pitchFamily="18" charset="0"/>
              </a:rPr>
              <a:t>con el propósito que se implanten acciones y estrategias </a:t>
            </a:r>
            <a:r>
              <a:rPr lang="es-ES" sz="1050" dirty="0">
                <a:solidFill>
                  <a:schemeClr val="tx1"/>
                </a:solidFill>
                <a:ea typeface="Times New Roman" panose="02020603050405020304" pitchFamily="18" charset="0"/>
              </a:rPr>
              <a:t>de mejora continua basadas en COSO 2013 y 2017, permitiendo la </a:t>
            </a:r>
            <a:r>
              <a:rPr lang="es-ES" sz="1050" b="1" dirty="0">
                <a:solidFill>
                  <a:schemeClr val="tx1"/>
                </a:solidFill>
                <a:ea typeface="Times New Roman" panose="02020603050405020304" pitchFamily="18" charset="0"/>
              </a:rPr>
              <a:t>eficiencia</a:t>
            </a:r>
            <a:r>
              <a:rPr lang="es-ES" sz="1050" dirty="0">
                <a:solidFill>
                  <a:schemeClr val="tx1"/>
                </a:solidFill>
                <a:ea typeface="Times New Roman" panose="02020603050405020304" pitchFamily="18" charset="0"/>
              </a:rPr>
              <a:t> del sistema de control interno en la prevención de riesgos de fraude.</a:t>
            </a:r>
            <a:endParaRPr lang="es-EC" sz="1050" dirty="0">
              <a:solidFill>
                <a:schemeClr val="tx1"/>
              </a:solidFill>
              <a:ea typeface="Times New Roman" panose="02020603050405020304" pitchFamily="18" charset="0"/>
              <a:cs typeface="Arial"/>
            </a:endParaRPr>
          </a:p>
        </p:txBody>
      </p:sp>
      <p:sp>
        <p:nvSpPr>
          <p:cNvPr id="24" name="Forma libre 23"/>
          <p:cNvSpPr/>
          <p:nvPr/>
        </p:nvSpPr>
        <p:spPr>
          <a:xfrm>
            <a:off x="3287688" y="4726974"/>
            <a:ext cx="5590526" cy="1294314"/>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4" tIns="84584" rIns="84584" bIns="84584" numCol="1" spcCol="1270" anchor="t" anchorCtr="0">
            <a:noAutofit/>
          </a:bodyPr>
          <a:lstStyle/>
          <a:p>
            <a:pPr marL="0" lvl="1"/>
            <a:r>
              <a:rPr lang="es-ES" sz="1100" dirty="0">
                <a:solidFill>
                  <a:srgbClr val="000000"/>
                </a:solidFill>
                <a:ea typeface="Times New Roman" panose="02020603050405020304" pitchFamily="18" charset="0"/>
              </a:rPr>
              <a:t>A los futuros investigadores, se sugiere tomar en consideración el presente estudio de investigación que se sustentó en una muestra de 33 Pymes del sector comercial al por mayor y menor del Distrito Metropolitano de Quito, para futuras investigaciones sobre el sistema de control interno y su incidencia en la prevención de riesgo de fraude en las que se </a:t>
            </a:r>
            <a:r>
              <a:rPr lang="es-ES" sz="1100" b="1" dirty="0">
                <a:solidFill>
                  <a:srgbClr val="000000"/>
                </a:solidFill>
                <a:ea typeface="Times New Roman" panose="02020603050405020304" pitchFamily="18" charset="0"/>
              </a:rPr>
              <a:t>abarquen una mayor muestra </a:t>
            </a:r>
            <a:r>
              <a:rPr lang="es-ES" sz="1100" dirty="0">
                <a:solidFill>
                  <a:srgbClr val="000000"/>
                </a:solidFill>
                <a:ea typeface="Times New Roman" panose="02020603050405020304" pitchFamily="18" charset="0"/>
              </a:rPr>
              <a:t>de estudio a fin de obtener una </a:t>
            </a:r>
            <a:r>
              <a:rPr lang="es-ES" sz="1100" b="1" dirty="0">
                <a:solidFill>
                  <a:srgbClr val="000000"/>
                </a:solidFill>
                <a:ea typeface="Times New Roman" panose="02020603050405020304" pitchFamily="18" charset="0"/>
              </a:rPr>
              <a:t>mayor representatividad</a:t>
            </a:r>
            <a:r>
              <a:rPr lang="es-ES" sz="1100" dirty="0">
                <a:solidFill>
                  <a:srgbClr val="000000"/>
                </a:solidFill>
                <a:ea typeface="Times New Roman" panose="02020603050405020304" pitchFamily="18" charset="0"/>
              </a:rPr>
              <a:t> de la población.</a:t>
            </a:r>
            <a:endParaRPr lang="es-EC" sz="1100" dirty="0">
              <a:solidFill>
                <a:srgbClr val="000000"/>
              </a:solidFill>
              <a:ea typeface="Times New Roman" panose="02020603050405020304" pitchFamily="18" charset="0"/>
            </a:endParaRPr>
          </a:p>
        </p:txBody>
      </p:sp>
      <p:cxnSp>
        <p:nvCxnSpPr>
          <p:cNvPr id="5" name="Conector recto de flecha 4"/>
          <p:cNvCxnSpPr/>
          <p:nvPr/>
        </p:nvCxnSpPr>
        <p:spPr>
          <a:xfrm>
            <a:off x="5951984" y="1916832"/>
            <a:ext cx="983969"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Conector recto de flecha 25"/>
          <p:cNvCxnSpPr/>
          <p:nvPr/>
        </p:nvCxnSpPr>
        <p:spPr>
          <a:xfrm>
            <a:off x="5951984" y="3717032"/>
            <a:ext cx="983969"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Forma libre 26"/>
          <p:cNvSpPr/>
          <p:nvPr/>
        </p:nvSpPr>
        <p:spPr>
          <a:xfrm>
            <a:off x="1039019" y="1251032"/>
            <a:ext cx="4865100" cy="1537255"/>
          </a:xfrm>
          <a:custGeom>
            <a:avLst/>
            <a:gdLst>
              <a:gd name="connsiteX0" fmla="*/ 0 w 1854483"/>
              <a:gd name="connsiteY0" fmla="*/ 185448 h 3621024"/>
              <a:gd name="connsiteX1" fmla="*/ 185448 w 1854483"/>
              <a:gd name="connsiteY1" fmla="*/ 0 h 3621024"/>
              <a:gd name="connsiteX2" fmla="*/ 1669035 w 1854483"/>
              <a:gd name="connsiteY2" fmla="*/ 0 h 3621024"/>
              <a:gd name="connsiteX3" fmla="*/ 1854483 w 1854483"/>
              <a:gd name="connsiteY3" fmla="*/ 185448 h 3621024"/>
              <a:gd name="connsiteX4" fmla="*/ 1854483 w 1854483"/>
              <a:gd name="connsiteY4" fmla="*/ 3435576 h 3621024"/>
              <a:gd name="connsiteX5" fmla="*/ 1669035 w 1854483"/>
              <a:gd name="connsiteY5" fmla="*/ 3621024 h 3621024"/>
              <a:gd name="connsiteX6" fmla="*/ 185448 w 1854483"/>
              <a:gd name="connsiteY6" fmla="*/ 3621024 h 3621024"/>
              <a:gd name="connsiteX7" fmla="*/ 0 w 1854483"/>
              <a:gd name="connsiteY7" fmla="*/ 3435576 h 3621024"/>
              <a:gd name="connsiteX8" fmla="*/ 0 w 1854483"/>
              <a:gd name="connsiteY8" fmla="*/ 185448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483" h="3621024">
                <a:moveTo>
                  <a:pt x="0" y="185448"/>
                </a:moveTo>
                <a:cubicBezTo>
                  <a:pt x="0" y="83028"/>
                  <a:pt x="83028" y="0"/>
                  <a:pt x="185448" y="0"/>
                </a:cubicBezTo>
                <a:lnTo>
                  <a:pt x="1669035" y="0"/>
                </a:lnTo>
                <a:cubicBezTo>
                  <a:pt x="1771455" y="0"/>
                  <a:pt x="1854483" y="83028"/>
                  <a:pt x="1854483" y="185448"/>
                </a:cubicBezTo>
                <a:lnTo>
                  <a:pt x="1854483" y="3435576"/>
                </a:lnTo>
                <a:cubicBezTo>
                  <a:pt x="1854483" y="3537996"/>
                  <a:pt x="1771455" y="3621024"/>
                  <a:pt x="1669035" y="3621024"/>
                </a:cubicBezTo>
                <a:lnTo>
                  <a:pt x="185448" y="3621024"/>
                </a:lnTo>
                <a:cubicBezTo>
                  <a:pt x="83028" y="3621024"/>
                  <a:pt x="0" y="3537996"/>
                  <a:pt x="0" y="3435576"/>
                </a:cubicBezTo>
                <a:lnTo>
                  <a:pt x="0" y="185448"/>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796" tIns="84796" rIns="84796" bIns="84796" numCol="1" spcCol="1270" anchor="t" anchorCtr="0">
            <a:noAutofit/>
          </a:bodyPr>
          <a:lstStyle/>
          <a:p>
            <a:pPr lvl="0" algn="just" defTabSz="355600">
              <a:spcBef>
                <a:spcPct val="0"/>
              </a:spcBef>
              <a:spcAft>
                <a:spcPct val="35000"/>
              </a:spcAft>
            </a:pPr>
            <a:r>
              <a:rPr lang="es-ES" sz="1050" kern="1200" dirty="0">
                <a:solidFill>
                  <a:schemeClr val="tx1"/>
                </a:solidFill>
              </a:rPr>
              <a:t>De los resultados obtenidos del análisis </a:t>
            </a:r>
            <a:r>
              <a:rPr lang="es-ES" sz="1050" kern="1200" dirty="0" err="1">
                <a:solidFill>
                  <a:schemeClr val="tx1"/>
                </a:solidFill>
              </a:rPr>
              <a:t>univariado</a:t>
            </a:r>
            <a:r>
              <a:rPr lang="es-ES" sz="1050" kern="1200" dirty="0">
                <a:solidFill>
                  <a:schemeClr val="tx1"/>
                </a:solidFill>
              </a:rPr>
              <a:t> y a través del uso de SPSS V23 aplicando </a:t>
            </a:r>
            <a:r>
              <a:rPr lang="es-ES" sz="1050" kern="1200" dirty="0" err="1">
                <a:solidFill>
                  <a:schemeClr val="tx1"/>
                </a:solidFill>
              </a:rPr>
              <a:t>Shapiro-Wilks</a:t>
            </a:r>
            <a:r>
              <a:rPr lang="es-ES" sz="1050" kern="1200" dirty="0">
                <a:solidFill>
                  <a:schemeClr val="tx1"/>
                </a:solidFill>
              </a:rPr>
              <a:t>, coeficiente de correlación de </a:t>
            </a:r>
            <a:r>
              <a:rPr lang="es-ES" sz="1050" kern="1200" dirty="0" err="1">
                <a:solidFill>
                  <a:schemeClr val="tx1"/>
                </a:solidFill>
              </a:rPr>
              <a:t>Spearman</a:t>
            </a:r>
            <a:r>
              <a:rPr lang="es-ES" sz="1050" kern="1200" dirty="0">
                <a:solidFill>
                  <a:schemeClr val="tx1"/>
                </a:solidFill>
              </a:rPr>
              <a:t> y Chi cuadrado entre las variables, </a:t>
            </a:r>
            <a:r>
              <a:rPr lang="es-ES" sz="1050" b="1" kern="1200" dirty="0">
                <a:solidFill>
                  <a:schemeClr val="tx1"/>
                </a:solidFill>
              </a:rPr>
              <a:t>existe correlación </a:t>
            </a:r>
            <a:r>
              <a:rPr lang="es-ES" sz="1050" kern="1200" dirty="0">
                <a:solidFill>
                  <a:schemeClr val="tx1"/>
                </a:solidFill>
              </a:rPr>
              <a:t>positiva de sus dimensiones, se evidencia mediante el coeficiente de correlación y nivel de significancia que </a:t>
            </a:r>
            <a:r>
              <a:rPr lang="es-ES" sz="1050" b="1" kern="1200" dirty="0">
                <a:solidFill>
                  <a:schemeClr val="tx1"/>
                </a:solidFill>
              </a:rPr>
              <a:t>existe incidencia</a:t>
            </a:r>
            <a:r>
              <a:rPr lang="es-ES" sz="1050" kern="1200" dirty="0">
                <a:solidFill>
                  <a:schemeClr val="tx1"/>
                </a:solidFill>
              </a:rPr>
              <a:t> del sistema de control interno en la prevención de riesgo de fraude, rechazando la hipótesis nula y aceptando la hipótesis alternativa</a:t>
            </a:r>
            <a:r>
              <a:rPr lang="es-ES" sz="1050" dirty="0">
                <a:solidFill>
                  <a:schemeClr val="tx1"/>
                </a:solidFill>
              </a:rPr>
              <a:t>.</a:t>
            </a:r>
            <a:endParaRPr lang="es-EC" sz="1050" kern="1200" dirty="0">
              <a:solidFill>
                <a:schemeClr val="tx1"/>
              </a:solidFill>
            </a:endParaRPr>
          </a:p>
        </p:txBody>
      </p:sp>
      <p:sp>
        <p:nvSpPr>
          <p:cNvPr id="28" name="Rectángulo redondeado 27"/>
          <p:cNvSpPr/>
          <p:nvPr/>
        </p:nvSpPr>
        <p:spPr>
          <a:xfrm>
            <a:off x="188710" y="3068960"/>
            <a:ext cx="695400" cy="1537255"/>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700" dirty="0"/>
              <a:t>Obj. Especifico 4</a:t>
            </a:r>
          </a:p>
        </p:txBody>
      </p:sp>
      <p:sp>
        <p:nvSpPr>
          <p:cNvPr id="29" name="Forma libre 28"/>
          <p:cNvSpPr/>
          <p:nvPr/>
        </p:nvSpPr>
        <p:spPr>
          <a:xfrm>
            <a:off x="1039019" y="3063430"/>
            <a:ext cx="4865100" cy="1542785"/>
          </a:xfrm>
          <a:custGeom>
            <a:avLst/>
            <a:gdLst>
              <a:gd name="connsiteX0" fmla="*/ 0 w 1854483"/>
              <a:gd name="connsiteY0" fmla="*/ 185448 h 3621024"/>
              <a:gd name="connsiteX1" fmla="*/ 185448 w 1854483"/>
              <a:gd name="connsiteY1" fmla="*/ 0 h 3621024"/>
              <a:gd name="connsiteX2" fmla="*/ 1669035 w 1854483"/>
              <a:gd name="connsiteY2" fmla="*/ 0 h 3621024"/>
              <a:gd name="connsiteX3" fmla="*/ 1854483 w 1854483"/>
              <a:gd name="connsiteY3" fmla="*/ 185448 h 3621024"/>
              <a:gd name="connsiteX4" fmla="*/ 1854483 w 1854483"/>
              <a:gd name="connsiteY4" fmla="*/ 3435576 h 3621024"/>
              <a:gd name="connsiteX5" fmla="*/ 1669035 w 1854483"/>
              <a:gd name="connsiteY5" fmla="*/ 3621024 h 3621024"/>
              <a:gd name="connsiteX6" fmla="*/ 185448 w 1854483"/>
              <a:gd name="connsiteY6" fmla="*/ 3621024 h 3621024"/>
              <a:gd name="connsiteX7" fmla="*/ 0 w 1854483"/>
              <a:gd name="connsiteY7" fmla="*/ 3435576 h 3621024"/>
              <a:gd name="connsiteX8" fmla="*/ 0 w 1854483"/>
              <a:gd name="connsiteY8" fmla="*/ 185448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483" h="3621024">
                <a:moveTo>
                  <a:pt x="0" y="185448"/>
                </a:moveTo>
                <a:cubicBezTo>
                  <a:pt x="0" y="83028"/>
                  <a:pt x="83028" y="0"/>
                  <a:pt x="185448" y="0"/>
                </a:cubicBezTo>
                <a:lnTo>
                  <a:pt x="1669035" y="0"/>
                </a:lnTo>
                <a:cubicBezTo>
                  <a:pt x="1771455" y="0"/>
                  <a:pt x="1854483" y="83028"/>
                  <a:pt x="1854483" y="185448"/>
                </a:cubicBezTo>
                <a:lnTo>
                  <a:pt x="1854483" y="3435576"/>
                </a:lnTo>
                <a:cubicBezTo>
                  <a:pt x="1854483" y="3537996"/>
                  <a:pt x="1771455" y="3621024"/>
                  <a:pt x="1669035" y="3621024"/>
                </a:cubicBezTo>
                <a:lnTo>
                  <a:pt x="185448" y="3621024"/>
                </a:lnTo>
                <a:cubicBezTo>
                  <a:pt x="83028" y="3621024"/>
                  <a:pt x="0" y="3537996"/>
                  <a:pt x="0" y="3435576"/>
                </a:cubicBezTo>
                <a:lnTo>
                  <a:pt x="0" y="185448"/>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796" tIns="84796" rIns="84796" bIns="84796" numCol="1" spcCol="1270" anchor="t" anchorCtr="0">
            <a:noAutofit/>
          </a:bodyPr>
          <a:lstStyle/>
          <a:p>
            <a:pPr lvl="0" algn="just" defTabSz="355600">
              <a:spcBef>
                <a:spcPct val="0"/>
              </a:spcBef>
              <a:spcAft>
                <a:spcPct val="35000"/>
              </a:spcAft>
            </a:pPr>
            <a:r>
              <a:rPr lang="es-ES" sz="1050" kern="1200" dirty="0">
                <a:solidFill>
                  <a:schemeClr val="tx1"/>
                </a:solidFill>
              </a:rPr>
              <a:t>En cuanto a la propuesta de acciones de mejora continua</a:t>
            </a:r>
            <a:r>
              <a:rPr lang="es-ES" sz="1050" b="1" kern="1200" dirty="0">
                <a:solidFill>
                  <a:schemeClr val="tx1"/>
                </a:solidFill>
              </a:rPr>
              <a:t>, proporcionan una seguridad razonable</a:t>
            </a:r>
            <a:r>
              <a:rPr lang="es-ES" sz="1050" kern="1200" dirty="0">
                <a:solidFill>
                  <a:schemeClr val="tx1"/>
                </a:solidFill>
              </a:rPr>
              <a:t> en la eficiencia y eficacia del sistema de control interno para la prevención de riesgos de fraude, se planteó con el objetivo de contribuir con características, acciones y estrategias basadas en COSO 2013 y 2017, que aporten a las pymes al logro de sus objetivos y evidencien que el sistema de control interno incide en la prevención del riesgo de fraude.</a:t>
            </a:r>
            <a:endParaRPr lang="es-EC" sz="1050" kern="1200" dirty="0">
              <a:solidFill>
                <a:schemeClr val="tx1"/>
              </a:solidFill>
            </a:endParaRPr>
          </a:p>
        </p:txBody>
      </p:sp>
      <p:pic>
        <p:nvPicPr>
          <p:cNvPr id="30" name="Picture 6" descr="Resultado de imagen para icono equipo de trabajo">
            <a:hlinkClick r:id="" action="ppaction://noaction"/>
            <a:extLst>
              <a:ext uri="{FF2B5EF4-FFF2-40B4-BE49-F238E27FC236}">
                <a16:creationId xmlns:a16="http://schemas.microsoft.com/office/drawing/2014/main" id="{4699D439-E714-4693-9B2A-35C44229D9BA}"/>
              </a:ext>
            </a:extLst>
          </p:cNvPr>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7778" b="100000" l="889" r="100000">
                        <a14:foregroundMark x1="57778" y1="35556" x2="57778" y2="35556"/>
                        <a14:foregroundMark x1="78667" y1="32444" x2="78667" y2="32444"/>
                        <a14:foregroundMark x1="51556" y1="72444" x2="51556" y2="72444"/>
                      </a14:backgroundRemoval>
                    </a14:imgEffect>
                  </a14:imgLayer>
                </a14:imgProps>
              </a:ext>
              <a:ext uri="{28A0092B-C50C-407E-A947-70E740481C1C}">
                <a14:useLocalDpi xmlns:a14="http://schemas.microsoft.com/office/drawing/2010/main" val="0"/>
              </a:ext>
            </a:extLst>
          </a:blip>
          <a:srcRect t="17470" b="17057"/>
          <a:stretch/>
        </p:blipFill>
        <p:spPr bwMode="auto">
          <a:xfrm>
            <a:off x="1822552" y="5043356"/>
            <a:ext cx="1465136" cy="95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3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87488" y="620688"/>
            <a:ext cx="9144000" cy="2387600"/>
          </a:xfr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9600" dirty="0">
                <a:latin typeface="Algerian" panose="04020705040A02060702" pitchFamily="82" charset="0"/>
                <a:cs typeface="Calibri Light" panose="020F0302020204030204" pitchFamily="34" charset="0"/>
              </a:rPr>
              <a:t>¡Gracias!</a:t>
            </a:r>
          </a:p>
        </p:txBody>
      </p:sp>
      <p:grpSp>
        <p:nvGrpSpPr>
          <p:cNvPr id="3" name="Group 7"/>
          <p:cNvGrpSpPr>
            <a:grpSpLocks noChangeAspect="1"/>
          </p:cNvGrpSpPr>
          <p:nvPr/>
        </p:nvGrpSpPr>
        <p:grpSpPr>
          <a:xfrm>
            <a:off x="4528412" y="2569863"/>
            <a:ext cx="3062152" cy="3062140"/>
            <a:chOff x="0" y="0"/>
            <a:chExt cx="6350000" cy="6349975"/>
          </a:xfrm>
        </p:grpSpPr>
        <p:sp>
          <p:nvSpPr>
            <p:cNvPr id="4"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stretch>
                <a:fillRect l="-5398" r="-5398"/>
              </a:stretch>
            </a:blipFill>
          </p:spPr>
        </p:sp>
      </p:grpSp>
    </p:spTree>
    <p:extLst>
      <p:ext uri="{BB962C8B-B14F-4D97-AF65-F5344CB8AC3E}">
        <p14:creationId xmlns:p14="http://schemas.microsoft.com/office/powerpoint/2010/main" val="32382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952559" y="46472"/>
            <a:ext cx="6189881" cy="461665"/>
          </a:xfrm>
          <a:prstGeom prst="rect">
            <a:avLst/>
          </a:prstGeom>
          <a:noFill/>
        </p:spPr>
        <p:txBody>
          <a:bodyPr wrap="square" rtlCol="0">
            <a:spAutoFit/>
          </a:bodyPr>
          <a:lstStyle/>
          <a:p>
            <a:pPr algn="r" fontAlgn="base">
              <a:spcBef>
                <a:spcPct val="0"/>
              </a:spcBef>
              <a:spcAft>
                <a:spcPct val="0"/>
              </a:spcAft>
            </a:pPr>
            <a:r>
              <a:rPr lang="es-ES" sz="2400" b="1" i="1" dirty="0">
                <a:effectLst>
                  <a:outerShdw blurRad="38100" dist="38100" dir="2700000" algn="tl">
                    <a:srgbClr val="C0C0C0"/>
                  </a:outerShdw>
                </a:effectLst>
              </a:rPr>
              <a:t>1. </a:t>
            </a:r>
            <a:r>
              <a:rPr lang="en-US" sz="2400" b="1" i="1" dirty="0">
                <a:effectLst>
                  <a:outerShdw blurRad="38100" dist="38100" dir="2700000" algn="tl">
                    <a:srgbClr val="C0C0C0"/>
                  </a:outerShdw>
                </a:effectLst>
              </a:rPr>
              <a:t>PLANTEAMIENTO DEL PROBLEMA</a:t>
            </a:r>
            <a:endParaRPr lang="es-EC" sz="2400" b="1" i="1" dirty="0">
              <a:effectLst>
                <a:outerShdw blurRad="38100" dist="38100" dir="2700000" algn="tl">
                  <a:srgbClr val="C0C0C0"/>
                </a:outerShdw>
              </a:effectLst>
            </a:endParaRPr>
          </a:p>
        </p:txBody>
      </p:sp>
      <p:sp>
        <p:nvSpPr>
          <p:cNvPr id="7" name="Diagrama de flujo: terminador 5">
            <a:extLst>
              <a:ext uri="{FF2B5EF4-FFF2-40B4-BE49-F238E27FC236}">
                <a16:creationId xmlns:a16="http://schemas.microsoft.com/office/drawing/2014/main" id="{0C7C4409-E4D1-4690-86E0-2B0FA1BA1CF8}"/>
              </a:ext>
            </a:extLst>
          </p:cNvPr>
          <p:cNvSpPr/>
          <p:nvPr/>
        </p:nvSpPr>
        <p:spPr>
          <a:xfrm>
            <a:off x="740474" y="1237661"/>
            <a:ext cx="2482293" cy="371523"/>
          </a:xfrm>
          <a:prstGeom prst="flowChartTerminator">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No existen avances estructurales y funcionales </a:t>
            </a:r>
            <a:endParaRPr lang="es-EC" sz="1100" dirty="0">
              <a:solidFill>
                <a:schemeClr val="tx1"/>
              </a:solidFill>
              <a:latin typeface="Arial" panose="020B0604020202020204" pitchFamily="34" charset="0"/>
              <a:cs typeface="Arial" panose="020B0604020202020204" pitchFamily="34" charset="0"/>
            </a:endParaRPr>
          </a:p>
        </p:txBody>
      </p:sp>
      <p:sp>
        <p:nvSpPr>
          <p:cNvPr id="8" name="Diagrama de flujo: terminador 11">
            <a:extLst>
              <a:ext uri="{FF2B5EF4-FFF2-40B4-BE49-F238E27FC236}">
                <a16:creationId xmlns:a16="http://schemas.microsoft.com/office/drawing/2014/main" id="{09A128EB-33B2-41A9-90B6-C7AFC47054F7}"/>
              </a:ext>
            </a:extLst>
          </p:cNvPr>
          <p:cNvSpPr/>
          <p:nvPr/>
        </p:nvSpPr>
        <p:spPr>
          <a:xfrm>
            <a:off x="743225" y="2575566"/>
            <a:ext cx="2469207" cy="341716"/>
          </a:xfrm>
          <a:prstGeom prst="flowChartTerminator">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Indisponibilidad de recursos y difícil acceso a créditos </a:t>
            </a:r>
            <a:endParaRPr lang="es-EC" sz="1100" dirty="0">
              <a:solidFill>
                <a:schemeClr val="tx1"/>
              </a:solidFill>
              <a:latin typeface="Arial" panose="020B0604020202020204" pitchFamily="34" charset="0"/>
              <a:cs typeface="Arial" panose="020B0604020202020204" pitchFamily="34" charset="0"/>
            </a:endParaRPr>
          </a:p>
        </p:txBody>
      </p:sp>
      <p:sp>
        <p:nvSpPr>
          <p:cNvPr id="9" name="Diagrama de flujo: terminador 12">
            <a:extLst>
              <a:ext uri="{FF2B5EF4-FFF2-40B4-BE49-F238E27FC236}">
                <a16:creationId xmlns:a16="http://schemas.microsoft.com/office/drawing/2014/main" id="{13D99B72-113F-4D85-8A6C-C05C95375532}"/>
              </a:ext>
            </a:extLst>
          </p:cNvPr>
          <p:cNvSpPr/>
          <p:nvPr/>
        </p:nvSpPr>
        <p:spPr>
          <a:xfrm>
            <a:off x="661098" y="4279749"/>
            <a:ext cx="2482293" cy="428195"/>
          </a:xfrm>
          <a:prstGeom prst="flowChartTerminator">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COVID-19 -</a:t>
            </a:r>
            <a:r>
              <a:rPr lang="es-MX" sz="1100" dirty="0">
                <a:solidFill>
                  <a:schemeClr val="tx1"/>
                </a:solidFill>
                <a:latin typeface="Arial" panose="020B0604020202020204" pitchFamily="34" charset="0"/>
                <a:cs typeface="Arial" panose="020B0604020202020204" pitchFamily="34" charset="0"/>
              </a:rPr>
              <a:t>amenazas externas luchar por mantener</a:t>
            </a:r>
            <a:endParaRPr lang="es-EC" sz="1100" dirty="0">
              <a:solidFill>
                <a:schemeClr val="tx1"/>
              </a:solidFill>
              <a:latin typeface="Arial" panose="020B0604020202020204" pitchFamily="34" charset="0"/>
              <a:cs typeface="Arial" panose="020B0604020202020204" pitchFamily="34" charset="0"/>
            </a:endParaRPr>
          </a:p>
        </p:txBody>
      </p:sp>
      <p:sp>
        <p:nvSpPr>
          <p:cNvPr id="10" name="Google Shape;67;p15">
            <a:extLst>
              <a:ext uri="{FF2B5EF4-FFF2-40B4-BE49-F238E27FC236}">
                <a16:creationId xmlns:a16="http://schemas.microsoft.com/office/drawing/2014/main" id="{931E4EE2-2FAC-4438-A1DE-B50C5FD8A112}"/>
              </a:ext>
            </a:extLst>
          </p:cNvPr>
          <p:cNvSpPr txBox="1"/>
          <p:nvPr/>
        </p:nvSpPr>
        <p:spPr>
          <a:xfrm>
            <a:off x="812757" y="1652552"/>
            <a:ext cx="2371382" cy="771148"/>
          </a:xfrm>
          <a:prstGeom prst="rect">
            <a:avLst/>
          </a:prstGeom>
          <a:noFill/>
          <a:ln>
            <a:noFill/>
          </a:ln>
        </p:spPr>
        <p:txBody>
          <a:bodyPr spcFirstLastPara="1" wrap="square" lIns="91425" tIns="91425" rIns="91425" bIns="91425" anchor="ctr" anchorCtr="0">
            <a:noAutofit/>
          </a:bodyPr>
          <a:lstStyle/>
          <a:p>
            <a:pPr marL="128588" indent="-128588">
              <a:buFont typeface="Wingdings" panose="05000000000000000000" pitchFamily="2" charset="2"/>
              <a:buChar char="Ø"/>
            </a:pPr>
            <a:r>
              <a:rPr lang="es-ES" sz="1100" dirty="0">
                <a:latin typeface="Arial" panose="020B0604020202020204" pitchFamily="34" charset="0"/>
                <a:ea typeface="Fira Sans Extra Condensed Medium"/>
                <a:cs typeface="Arial" panose="020B0604020202020204" pitchFamily="34" charset="0"/>
              </a:rPr>
              <a:t>Parte significativa en el sector del comercio.</a:t>
            </a:r>
          </a:p>
          <a:p>
            <a:pPr marL="128588" indent="-128588">
              <a:buFont typeface="Wingdings" panose="05000000000000000000" pitchFamily="2" charset="2"/>
              <a:buChar char="Ø"/>
            </a:pPr>
            <a:r>
              <a:rPr lang="es-ES" sz="1100" dirty="0">
                <a:latin typeface="Arial" panose="020B0604020202020204" pitchFamily="34" charset="0"/>
                <a:ea typeface="Fira Sans Extra Condensed Medium"/>
                <a:cs typeface="Arial" panose="020B0604020202020204" pitchFamily="34" charset="0"/>
              </a:rPr>
              <a:t>Han crecido menos que los países desarrollados y en vía de desarrollo </a:t>
            </a:r>
            <a:endParaRPr lang="en" sz="1100" dirty="0">
              <a:latin typeface="Arial" panose="020B0604020202020204" pitchFamily="34" charset="0"/>
              <a:ea typeface="Fira Sans Extra Condensed Medium"/>
              <a:cs typeface="Arial" panose="020B0604020202020204" pitchFamily="34" charset="0"/>
              <a:sym typeface="Fira Sans Extra Condensed Medium"/>
            </a:endParaRPr>
          </a:p>
        </p:txBody>
      </p:sp>
      <p:sp>
        <p:nvSpPr>
          <p:cNvPr id="11" name="Google Shape;67;p15">
            <a:extLst>
              <a:ext uri="{FF2B5EF4-FFF2-40B4-BE49-F238E27FC236}">
                <a16:creationId xmlns:a16="http://schemas.microsoft.com/office/drawing/2014/main" id="{8FF79387-54C4-4022-9AA9-F53A38844706}"/>
              </a:ext>
            </a:extLst>
          </p:cNvPr>
          <p:cNvSpPr txBox="1"/>
          <p:nvPr/>
        </p:nvSpPr>
        <p:spPr>
          <a:xfrm>
            <a:off x="763583" y="2960572"/>
            <a:ext cx="2371382" cy="974598"/>
          </a:xfrm>
          <a:prstGeom prst="rect">
            <a:avLst/>
          </a:prstGeom>
          <a:noFill/>
          <a:ln>
            <a:noFill/>
          </a:ln>
        </p:spPr>
        <p:txBody>
          <a:bodyPr spcFirstLastPara="1" wrap="square" lIns="91425" tIns="91425" rIns="91425" bIns="91425" anchor="ctr" anchorCtr="0">
            <a:noAutofit/>
          </a:bodyPr>
          <a:lstStyle/>
          <a:p>
            <a:pPr marL="128588" indent="-128588">
              <a:buFont typeface="Wingdings" panose="05000000000000000000" pitchFamily="2" charset="2"/>
              <a:buChar char="Ø"/>
            </a:pPr>
            <a:r>
              <a:rPr lang="es-ES" sz="1100" dirty="0">
                <a:latin typeface="Arial" panose="020B0604020202020204" pitchFamily="34" charset="0"/>
                <a:ea typeface="Fira Sans Extra Condensed Medium"/>
                <a:cs typeface="Arial" panose="020B0604020202020204" pitchFamily="34" charset="0"/>
              </a:rPr>
              <a:t>No permiten el surgimiento y desarrollo.</a:t>
            </a:r>
          </a:p>
          <a:p>
            <a:pPr marL="128588" indent="-128588">
              <a:buFont typeface="Wingdings" panose="05000000000000000000" pitchFamily="2" charset="2"/>
              <a:buChar char="Ø"/>
            </a:pPr>
            <a:r>
              <a:rPr lang="es-ES" sz="1100" dirty="0">
                <a:latin typeface="Arial" panose="020B0604020202020204" pitchFamily="34" charset="0"/>
                <a:ea typeface="Fira Sans Extra Condensed Medium"/>
                <a:cs typeface="Arial" panose="020B0604020202020204" pitchFamily="34" charset="0"/>
              </a:rPr>
              <a:t>Fracasan: Implementación de sistemas automatizados/ área de auditoria interna  </a:t>
            </a:r>
          </a:p>
        </p:txBody>
      </p:sp>
      <p:sp>
        <p:nvSpPr>
          <p:cNvPr id="12" name="Google Shape;67;p15">
            <a:extLst>
              <a:ext uri="{FF2B5EF4-FFF2-40B4-BE49-F238E27FC236}">
                <a16:creationId xmlns:a16="http://schemas.microsoft.com/office/drawing/2014/main" id="{8A008B6B-C142-496B-9328-31A1187B65F2}"/>
              </a:ext>
            </a:extLst>
          </p:cNvPr>
          <p:cNvSpPr txBox="1"/>
          <p:nvPr/>
        </p:nvSpPr>
        <p:spPr>
          <a:xfrm>
            <a:off x="763583" y="4658513"/>
            <a:ext cx="2209929" cy="1614141"/>
          </a:xfrm>
          <a:prstGeom prst="rect">
            <a:avLst/>
          </a:prstGeom>
          <a:noFill/>
          <a:ln>
            <a:noFill/>
          </a:ln>
        </p:spPr>
        <p:txBody>
          <a:bodyPr spcFirstLastPara="1" wrap="square" lIns="91425" tIns="91425" rIns="91425" bIns="91425" anchor="ctr" anchorCtr="0">
            <a:noAutofit/>
          </a:bodyPr>
          <a:lstStyle/>
          <a:p>
            <a:pPr marL="128588" indent="-128588">
              <a:buFont typeface="Wingdings" panose="05000000000000000000" pitchFamily="2" charset="2"/>
              <a:buChar char="Ø"/>
            </a:pPr>
            <a:r>
              <a:rPr lang="es-MX" sz="1100" dirty="0">
                <a:latin typeface="Arial" panose="020B0604020202020204" pitchFamily="34" charset="0"/>
                <a:ea typeface="Fira Sans Extra Condensed Medium"/>
                <a:cs typeface="Arial" panose="020B0604020202020204" pitchFamily="34" charset="0"/>
              </a:rPr>
              <a:t>Relajando la atención del control interno en sus operaciones(descuido o desconocimiento)ciertos factores</a:t>
            </a:r>
          </a:p>
          <a:p>
            <a:pPr marL="128588" indent="-128588">
              <a:buFont typeface="Wingdings" panose="05000000000000000000" pitchFamily="2" charset="2"/>
              <a:buChar char="Ø"/>
            </a:pPr>
            <a:r>
              <a:rPr lang="es-MX" sz="1100" dirty="0">
                <a:latin typeface="Arial" panose="020B0604020202020204" pitchFamily="34" charset="0"/>
                <a:ea typeface="Fira Sans Extra Condensed Medium"/>
                <a:cs typeface="Arial" panose="020B0604020202020204" pitchFamily="34" charset="0"/>
              </a:rPr>
              <a:t>Descuido de priorización en actividades claves de control </a:t>
            </a:r>
            <a:endParaRPr lang="es-MX" sz="1100" dirty="0">
              <a:latin typeface="Arial" panose="020B0604020202020204" pitchFamily="34" charset="0"/>
              <a:ea typeface="Fira Sans Extra Condensed Medium"/>
              <a:cs typeface="Arial" panose="020B0604020202020204" pitchFamily="34" charset="0"/>
              <a:sym typeface="Fira Sans Extra Condensed Medium"/>
            </a:endParaRPr>
          </a:p>
          <a:p>
            <a:pPr marL="128588" indent="-128588">
              <a:buFont typeface="Wingdings" panose="05000000000000000000" pitchFamily="2" charset="2"/>
              <a:buChar char="Ø"/>
            </a:pPr>
            <a:r>
              <a:rPr lang="es-MX" sz="1100" dirty="0">
                <a:latin typeface="Arial" panose="020B0604020202020204" pitchFamily="34" charset="0"/>
                <a:ea typeface="Fira Sans Extra Condensed Medium"/>
                <a:cs typeface="Arial" panose="020B0604020202020204" pitchFamily="34" charset="0"/>
                <a:sym typeface="Fira Sans Extra Condensed Medium"/>
              </a:rPr>
              <a:t>I</a:t>
            </a:r>
            <a:r>
              <a:rPr lang="es-MX" sz="1100" dirty="0">
                <a:latin typeface="Arial" panose="020B0604020202020204" pitchFamily="34" charset="0"/>
                <a:ea typeface="Fira Sans Extra Condensed Medium"/>
                <a:cs typeface="Arial" panose="020B0604020202020204" pitchFamily="34" charset="0"/>
              </a:rPr>
              <a:t>ncrementa que el riesgo </a:t>
            </a:r>
            <a:r>
              <a:rPr lang="es-EC" sz="1100" dirty="0">
                <a:latin typeface="Arial" panose="020B0604020202020204" pitchFamily="34" charset="0"/>
                <a:ea typeface="Fira Sans Extra Condensed Medium"/>
                <a:cs typeface="Arial" panose="020B0604020202020204" pitchFamily="34" charset="0"/>
              </a:rPr>
              <a:t>de fraude perpetrado</a:t>
            </a:r>
          </a:p>
        </p:txBody>
      </p:sp>
      <p:sp>
        <p:nvSpPr>
          <p:cNvPr id="13" name="Rectángulo 12"/>
          <p:cNvSpPr/>
          <p:nvPr/>
        </p:nvSpPr>
        <p:spPr>
          <a:xfrm rot="16200000">
            <a:off x="-1219137" y="2584476"/>
            <a:ext cx="2982823" cy="230832"/>
          </a:xfrm>
          <a:prstGeom prst="rect">
            <a:avLst/>
          </a:prstGeom>
        </p:spPr>
        <p:txBody>
          <a:bodyPr wrap="square">
            <a:spAutoFit/>
          </a:bodyPr>
          <a:lstStyle/>
          <a:p>
            <a:pPr algn="ctr"/>
            <a:r>
              <a:rPr lang="es-ES" sz="900" dirty="0">
                <a:solidFill>
                  <a:srgbClr val="000000"/>
                </a:solidFill>
                <a:latin typeface="Arial" panose="020B0604020202020204" pitchFamily="34" charset="0"/>
                <a:ea typeface="Times New Roman" panose="02020603050405020304" pitchFamily="18" charset="0"/>
              </a:rPr>
              <a:t>Rodríguez Mendoza &amp; Aviles Sotomayor (2020)</a:t>
            </a:r>
            <a:endParaRPr lang="es-EC" sz="900" dirty="0"/>
          </a:p>
        </p:txBody>
      </p:sp>
      <p:sp>
        <p:nvSpPr>
          <p:cNvPr id="14" name="Rectángulo 13"/>
          <p:cNvSpPr/>
          <p:nvPr/>
        </p:nvSpPr>
        <p:spPr>
          <a:xfrm rot="16200000">
            <a:off x="-514322" y="5265292"/>
            <a:ext cx="1543253" cy="230832"/>
          </a:xfrm>
          <a:prstGeom prst="rect">
            <a:avLst/>
          </a:prstGeom>
        </p:spPr>
        <p:txBody>
          <a:bodyPr wrap="square">
            <a:spAutoFit/>
          </a:bodyPr>
          <a:lstStyle/>
          <a:p>
            <a:pPr algn="ctr"/>
            <a:r>
              <a:rPr lang="es-EC" sz="900" dirty="0">
                <a:solidFill>
                  <a:srgbClr val="000000"/>
                </a:solidFill>
                <a:latin typeface="Arial" panose="020B0604020202020204" pitchFamily="34" charset="0"/>
                <a:ea typeface="Times New Roman" panose="02020603050405020304" pitchFamily="18" charset="0"/>
              </a:rPr>
              <a:t>(Castrillo, 2020)</a:t>
            </a:r>
            <a:endParaRPr lang="es-EC" sz="900" dirty="0"/>
          </a:p>
        </p:txBody>
      </p:sp>
      <p:sp>
        <p:nvSpPr>
          <p:cNvPr id="16" name="Rectángulo 13"/>
          <p:cNvSpPr>
            <a:spLocks noChangeArrowheads="1"/>
          </p:cNvSpPr>
          <p:nvPr/>
        </p:nvSpPr>
        <p:spPr bwMode="auto">
          <a:xfrm>
            <a:off x="3476930" y="725379"/>
            <a:ext cx="7381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s-EC" altLang="es-EC" sz="1600" b="1" i="1" dirty="0">
                <a:solidFill>
                  <a:srgbClr val="008000"/>
                </a:solidFill>
                <a:latin typeface="+mn-lt"/>
              </a:rPr>
              <a:t>Árbol de problemas</a:t>
            </a:r>
            <a:endParaRPr lang="en-US" altLang="es-EC" sz="1600" b="1" i="1" dirty="0">
              <a:solidFill>
                <a:srgbClr val="008000"/>
              </a:solidFill>
              <a:latin typeface="+mn-lt"/>
            </a:endParaRPr>
          </a:p>
        </p:txBody>
      </p:sp>
      <p:pic>
        <p:nvPicPr>
          <p:cNvPr id="17" name="Imagen 16"/>
          <p:cNvPicPr/>
          <p:nvPr/>
        </p:nvPicPr>
        <p:blipFill rotWithShape="1">
          <a:blip r:embed="rId3">
            <a:extLst>
              <a:ext uri="{28A0092B-C50C-407E-A947-70E740481C1C}">
                <a14:useLocalDpi xmlns:a14="http://schemas.microsoft.com/office/drawing/2010/main" val="0"/>
              </a:ext>
            </a:extLst>
          </a:blip>
          <a:srcRect l="22055" t="29898" r="20793" b="12948"/>
          <a:stretch/>
        </p:blipFill>
        <p:spPr bwMode="auto">
          <a:xfrm>
            <a:off x="3452366" y="1121848"/>
            <a:ext cx="7406359" cy="4812528"/>
          </a:xfrm>
          <a:prstGeom prst="rect">
            <a:avLst/>
          </a:prstGeom>
          <a:ln>
            <a:noFill/>
          </a:ln>
          <a:extLst>
            <a:ext uri="{53640926-AAD7-44D8-BBD7-CCE9431645EC}">
              <a14:shadowObscured xmlns:a14="http://schemas.microsoft.com/office/drawing/2010/main"/>
            </a:ext>
          </a:extLst>
        </p:spPr>
      </p:pic>
      <p:sp>
        <p:nvSpPr>
          <p:cNvPr id="2" name="Estrella de 7 puntas 1"/>
          <p:cNvSpPr/>
          <p:nvPr/>
        </p:nvSpPr>
        <p:spPr>
          <a:xfrm>
            <a:off x="11142440" y="118917"/>
            <a:ext cx="1049560" cy="364896"/>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4" action="ppaction://hlinksldjump"/>
              </a:rPr>
              <a:t>CAP1.</a:t>
            </a:r>
            <a:endParaRPr lang="es-EC" sz="1000" dirty="0"/>
          </a:p>
        </p:txBody>
      </p:sp>
      <p:sp>
        <p:nvSpPr>
          <p:cNvPr id="4" name="Rectángulo 3"/>
          <p:cNvSpPr/>
          <p:nvPr/>
        </p:nvSpPr>
        <p:spPr>
          <a:xfrm rot="16200000">
            <a:off x="-200087" y="2638702"/>
            <a:ext cx="1293944" cy="215444"/>
          </a:xfrm>
          <a:prstGeom prst="rect">
            <a:avLst/>
          </a:prstGeom>
        </p:spPr>
        <p:txBody>
          <a:bodyPr wrap="none">
            <a:spAutoFit/>
          </a:bodyPr>
          <a:lstStyle/>
          <a:p>
            <a:pPr algn="ctr"/>
            <a:r>
              <a:rPr lang="es-EC" sz="800" dirty="0">
                <a:solidFill>
                  <a:srgbClr val="222222"/>
                </a:solidFill>
                <a:latin typeface="Open Sans" panose="020B0606030504020204" pitchFamily="34" charset="0"/>
              </a:rPr>
              <a:t>Las PYMES en Ecuador</a:t>
            </a:r>
            <a:endParaRPr lang="es-EC" sz="800" b="0" i="0" dirty="0">
              <a:solidFill>
                <a:srgbClr val="222222"/>
              </a:solidFill>
              <a:effectLst/>
              <a:latin typeface="Open Sans" panose="020B0606030504020204" pitchFamily="34" charset="0"/>
            </a:endParaRPr>
          </a:p>
        </p:txBody>
      </p:sp>
      <p:sp>
        <p:nvSpPr>
          <p:cNvPr id="5" name="Rectángulo 4"/>
          <p:cNvSpPr/>
          <p:nvPr/>
        </p:nvSpPr>
        <p:spPr>
          <a:xfrm>
            <a:off x="339147" y="638161"/>
            <a:ext cx="1453066" cy="415498"/>
          </a:xfrm>
          <a:prstGeom prst="rect">
            <a:avLst/>
          </a:prstGeom>
          <a:ln w="1905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MX" sz="1050" dirty="0">
                <a:solidFill>
                  <a:srgbClr val="222222"/>
                </a:solidFill>
                <a:latin typeface="Open Sans" panose="020B0606030504020204" pitchFamily="34" charset="0"/>
              </a:rPr>
              <a:t>Estudio de Gestión Competitiva</a:t>
            </a:r>
            <a:endParaRPr lang="es-EC" sz="1050" dirty="0"/>
          </a:p>
        </p:txBody>
      </p:sp>
      <p:sp>
        <p:nvSpPr>
          <p:cNvPr id="6" name="Rectángulo 5"/>
          <p:cNvSpPr/>
          <p:nvPr/>
        </p:nvSpPr>
        <p:spPr>
          <a:xfrm>
            <a:off x="2120542" y="648435"/>
            <a:ext cx="1753787" cy="415498"/>
          </a:xfrm>
          <a:prstGeom prst="rect">
            <a:avLst/>
          </a:prstGeom>
          <a:ln w="1905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MX" sz="1050" dirty="0">
                <a:solidFill>
                  <a:srgbClr val="222222"/>
                </a:solidFill>
                <a:latin typeface="Open Sans" panose="020B0606030504020204" pitchFamily="34" charset="0"/>
              </a:rPr>
              <a:t>95% de las unidades productivas.</a:t>
            </a:r>
            <a:endParaRPr lang="es-EC" sz="1050" dirty="0"/>
          </a:p>
        </p:txBody>
      </p:sp>
      <p:sp>
        <p:nvSpPr>
          <p:cNvPr id="15" name="Flecha derecha 14"/>
          <p:cNvSpPr/>
          <p:nvPr/>
        </p:nvSpPr>
        <p:spPr>
          <a:xfrm>
            <a:off x="1804557" y="770465"/>
            <a:ext cx="289434" cy="147114"/>
          </a:xfrm>
          <a:prstGeom prst="rightArrow">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8" name="Rectángulo 17"/>
          <p:cNvSpPr/>
          <p:nvPr/>
        </p:nvSpPr>
        <p:spPr>
          <a:xfrm rot="16200000">
            <a:off x="-397811" y="5164313"/>
            <a:ext cx="1779264" cy="338554"/>
          </a:xfrm>
          <a:prstGeom prst="rect">
            <a:avLst/>
          </a:prstGeom>
        </p:spPr>
        <p:txBody>
          <a:bodyPr wrap="square">
            <a:spAutoFit/>
          </a:bodyPr>
          <a:lstStyle/>
          <a:p>
            <a:pPr algn="ctr"/>
            <a:r>
              <a:rPr lang="es-MX" sz="800" dirty="0">
                <a:solidFill>
                  <a:srgbClr val="222222"/>
                </a:solidFill>
                <a:latin typeface="Open Sans" panose="020B0606030504020204" pitchFamily="34" charset="0"/>
              </a:rPr>
              <a:t>Importancia del control interno en tiempos de disrupción </a:t>
            </a:r>
            <a:endParaRPr lang="es-EC" sz="800" dirty="0">
              <a:solidFill>
                <a:srgbClr val="222222"/>
              </a:solidFill>
              <a:latin typeface="Open Sans" panose="020B0606030504020204" pitchFamily="34" charset="0"/>
            </a:endParaRPr>
          </a:p>
        </p:txBody>
      </p:sp>
      <p:grpSp>
        <p:nvGrpSpPr>
          <p:cNvPr id="20" name="Google Shape;2040;p85"/>
          <p:cNvGrpSpPr/>
          <p:nvPr/>
        </p:nvGrpSpPr>
        <p:grpSpPr>
          <a:xfrm>
            <a:off x="2886020" y="4877524"/>
            <a:ext cx="493691" cy="402063"/>
            <a:chOff x="4923925" y="1877500"/>
            <a:chExt cx="59525" cy="36975"/>
          </a:xfrm>
          <a:solidFill>
            <a:schemeClr val="accent3">
              <a:lumMod val="60000"/>
              <a:lumOff val="40000"/>
            </a:schemeClr>
          </a:solidFill>
        </p:grpSpPr>
        <p:sp>
          <p:nvSpPr>
            <p:cNvPr id="21" name="Google Shape;2041;p85"/>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68569" tIns="68569" rIns="68569" bIns="68569" anchor="ctr" anchorCtr="0">
              <a:noAutofit/>
            </a:bodyPr>
            <a:lstStyle/>
            <a:p>
              <a:endParaRPr sz="1350"/>
            </a:p>
          </p:txBody>
        </p:sp>
        <p:sp>
          <p:nvSpPr>
            <p:cNvPr id="22" name="Google Shape;2042;p85"/>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68569" tIns="68569" rIns="68569" bIns="68569" anchor="ctr" anchorCtr="0">
              <a:noAutofit/>
            </a:bodyPr>
            <a:lstStyle/>
            <a:p>
              <a:endParaRPr sz="1350"/>
            </a:p>
          </p:txBody>
        </p:sp>
      </p:grpSp>
      <p:sp>
        <p:nvSpPr>
          <p:cNvPr id="24" name="Distinto de 23"/>
          <p:cNvSpPr/>
          <p:nvPr/>
        </p:nvSpPr>
        <p:spPr>
          <a:xfrm>
            <a:off x="2795984" y="5649790"/>
            <a:ext cx="290404" cy="170900"/>
          </a:xfrm>
          <a:prstGeom prst="mathNot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solidFill>
                <a:schemeClr val="tx1"/>
              </a:solidFill>
            </a:endParaRPr>
          </a:p>
        </p:txBody>
      </p:sp>
      <p:grpSp>
        <p:nvGrpSpPr>
          <p:cNvPr id="27" name="Grupo 26"/>
          <p:cNvGrpSpPr/>
          <p:nvPr/>
        </p:nvGrpSpPr>
        <p:grpSpPr>
          <a:xfrm>
            <a:off x="10088933" y="3168075"/>
            <a:ext cx="2101616" cy="916644"/>
            <a:chOff x="3608481" y="5970249"/>
            <a:chExt cx="2259905" cy="853667"/>
          </a:xfrm>
        </p:grpSpPr>
        <p:sp>
          <p:nvSpPr>
            <p:cNvPr id="28" name="Forma libre 27"/>
            <p:cNvSpPr/>
            <p:nvPr/>
          </p:nvSpPr>
          <p:spPr>
            <a:xfrm>
              <a:off x="3608481" y="6171866"/>
              <a:ext cx="2259905" cy="652050"/>
            </a:xfrm>
            <a:custGeom>
              <a:avLst/>
              <a:gdLst>
                <a:gd name="connsiteX0" fmla="*/ 0 w 2769900"/>
                <a:gd name="connsiteY0" fmla="*/ 0 h 652050"/>
                <a:gd name="connsiteX1" fmla="*/ 2769900 w 2769900"/>
                <a:gd name="connsiteY1" fmla="*/ 0 h 652050"/>
                <a:gd name="connsiteX2" fmla="*/ 2769900 w 2769900"/>
                <a:gd name="connsiteY2" fmla="*/ 652050 h 652050"/>
                <a:gd name="connsiteX3" fmla="*/ 0 w 2769900"/>
                <a:gd name="connsiteY3" fmla="*/ 652050 h 652050"/>
                <a:gd name="connsiteX4" fmla="*/ 0 w 2769900"/>
                <a:gd name="connsiteY4" fmla="*/ 0 h 65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900" h="652050">
                  <a:moveTo>
                    <a:pt x="0" y="0"/>
                  </a:moveTo>
                  <a:lnTo>
                    <a:pt x="2769900" y="0"/>
                  </a:lnTo>
                  <a:lnTo>
                    <a:pt x="2769900" y="652050"/>
                  </a:lnTo>
                  <a:lnTo>
                    <a:pt x="0" y="652050"/>
                  </a:lnTo>
                  <a:lnTo>
                    <a:pt x="0" y="0"/>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975" tIns="187452" rIns="214975" bIns="64008" numCol="1" spcCol="1270" anchor="t" anchorCtr="0">
              <a:noAutofit/>
            </a:bodyPr>
            <a:lstStyle/>
            <a:p>
              <a:pPr marL="57150" lvl="1" indent="-57150" algn="l" defTabSz="400050">
                <a:lnSpc>
                  <a:spcPct val="90000"/>
                </a:lnSpc>
                <a:spcBef>
                  <a:spcPct val="0"/>
                </a:spcBef>
                <a:spcAft>
                  <a:spcPct val="15000"/>
                </a:spcAft>
                <a:buChar char="••"/>
              </a:pPr>
              <a:r>
                <a:rPr lang="es-ES" sz="900" kern="1200" dirty="0"/>
                <a:t>Diseñan</a:t>
              </a:r>
            </a:p>
            <a:p>
              <a:pPr marL="57150" lvl="1" indent="-57150" algn="l" defTabSz="400050">
                <a:lnSpc>
                  <a:spcPct val="90000"/>
                </a:lnSpc>
                <a:spcBef>
                  <a:spcPct val="0"/>
                </a:spcBef>
                <a:spcAft>
                  <a:spcPct val="15000"/>
                </a:spcAft>
                <a:buChar char="••"/>
              </a:pPr>
              <a:r>
                <a:rPr lang="es-ES" sz="900" kern="1200" dirty="0"/>
                <a:t>Implementan</a:t>
              </a:r>
            </a:p>
            <a:p>
              <a:pPr marL="57150" lvl="1" indent="-57150" algn="l" defTabSz="400050">
                <a:lnSpc>
                  <a:spcPct val="90000"/>
                </a:lnSpc>
                <a:spcBef>
                  <a:spcPct val="0"/>
                </a:spcBef>
                <a:spcAft>
                  <a:spcPct val="15000"/>
                </a:spcAft>
                <a:buChar char="••"/>
              </a:pPr>
              <a:r>
                <a:rPr lang="es-ES" sz="900" kern="1200" dirty="0"/>
                <a:t>Funcionamiento</a:t>
              </a:r>
            </a:p>
          </p:txBody>
        </p:sp>
        <p:sp>
          <p:nvSpPr>
            <p:cNvPr id="29" name="Forma libre 28"/>
            <p:cNvSpPr/>
            <p:nvPr/>
          </p:nvSpPr>
          <p:spPr>
            <a:xfrm>
              <a:off x="3765439" y="5970249"/>
              <a:ext cx="2099418" cy="335301"/>
            </a:xfrm>
            <a:custGeom>
              <a:avLst/>
              <a:gdLst>
                <a:gd name="connsiteX0" fmla="*/ 0 w 1938930"/>
                <a:gd name="connsiteY0" fmla="*/ 44281 h 265680"/>
                <a:gd name="connsiteX1" fmla="*/ 44281 w 1938930"/>
                <a:gd name="connsiteY1" fmla="*/ 0 h 265680"/>
                <a:gd name="connsiteX2" fmla="*/ 1894649 w 1938930"/>
                <a:gd name="connsiteY2" fmla="*/ 0 h 265680"/>
                <a:gd name="connsiteX3" fmla="*/ 1938930 w 1938930"/>
                <a:gd name="connsiteY3" fmla="*/ 44281 h 265680"/>
                <a:gd name="connsiteX4" fmla="*/ 1938930 w 1938930"/>
                <a:gd name="connsiteY4" fmla="*/ 221399 h 265680"/>
                <a:gd name="connsiteX5" fmla="*/ 1894649 w 1938930"/>
                <a:gd name="connsiteY5" fmla="*/ 265680 h 265680"/>
                <a:gd name="connsiteX6" fmla="*/ 44281 w 1938930"/>
                <a:gd name="connsiteY6" fmla="*/ 265680 h 265680"/>
                <a:gd name="connsiteX7" fmla="*/ 0 w 1938930"/>
                <a:gd name="connsiteY7" fmla="*/ 221399 h 265680"/>
                <a:gd name="connsiteX8" fmla="*/ 0 w 1938930"/>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30" h="265680">
                  <a:moveTo>
                    <a:pt x="0" y="44281"/>
                  </a:moveTo>
                  <a:cubicBezTo>
                    <a:pt x="0" y="19825"/>
                    <a:pt x="19825" y="0"/>
                    <a:pt x="44281" y="0"/>
                  </a:cubicBezTo>
                  <a:lnTo>
                    <a:pt x="1894649" y="0"/>
                  </a:lnTo>
                  <a:cubicBezTo>
                    <a:pt x="1919105" y="0"/>
                    <a:pt x="1938930" y="19825"/>
                    <a:pt x="1938930" y="44281"/>
                  </a:cubicBezTo>
                  <a:lnTo>
                    <a:pt x="1938930" y="221399"/>
                  </a:lnTo>
                  <a:cubicBezTo>
                    <a:pt x="1938930" y="245855"/>
                    <a:pt x="1919105" y="265680"/>
                    <a:pt x="1894649" y="265680"/>
                  </a:cubicBezTo>
                  <a:lnTo>
                    <a:pt x="44281" y="265680"/>
                  </a:lnTo>
                  <a:cubicBezTo>
                    <a:pt x="19825" y="265680"/>
                    <a:pt x="0" y="245855"/>
                    <a:pt x="0" y="221399"/>
                  </a:cubicBezTo>
                  <a:lnTo>
                    <a:pt x="0" y="44281"/>
                  </a:lnTo>
                  <a:close/>
                </a:path>
              </a:pathLst>
            </a:custGeom>
            <a:solidFill>
              <a:srgbClr val="92D050"/>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56" tIns="12969" rIns="86256" bIns="12969" numCol="1" spcCol="1270" anchor="ctr" anchorCtr="0">
              <a:noAutofit/>
            </a:bodyPr>
            <a:lstStyle/>
            <a:p>
              <a:pPr lvl="0" algn="l" defTabSz="400050">
                <a:lnSpc>
                  <a:spcPct val="90000"/>
                </a:lnSpc>
                <a:spcBef>
                  <a:spcPct val="0"/>
                </a:spcBef>
                <a:spcAft>
                  <a:spcPct val="35000"/>
                </a:spcAft>
              </a:pPr>
              <a:r>
                <a:rPr lang="es-ES" sz="900" kern="1200" dirty="0">
                  <a:solidFill>
                    <a:schemeClr val="tx1"/>
                  </a:solidFill>
                </a:rPr>
                <a:t>No previenen, detectan o corrigen oportuna riesgo de fraude</a:t>
              </a:r>
            </a:p>
          </p:txBody>
        </p:sp>
      </p:grpSp>
      <p:sp>
        <p:nvSpPr>
          <p:cNvPr id="23" name="Rectángulo 22"/>
          <p:cNvSpPr/>
          <p:nvPr/>
        </p:nvSpPr>
        <p:spPr>
          <a:xfrm>
            <a:off x="10934677" y="3528112"/>
            <a:ext cx="1162404" cy="507831"/>
          </a:xfrm>
          <a:prstGeom prst="rect">
            <a:avLst/>
          </a:prstGeom>
        </p:spPr>
        <p:txBody>
          <a:bodyPr wrap="square">
            <a:spAutoFit/>
          </a:bodyPr>
          <a:lstStyle/>
          <a:p>
            <a:pPr algn="ctr"/>
            <a:r>
              <a:rPr lang="es-MX" sz="900" dirty="0">
                <a:solidFill>
                  <a:srgbClr val="000000"/>
                </a:solidFill>
                <a:latin typeface="Arial" panose="020B0604020202020204" pitchFamily="34" charset="0"/>
              </a:rPr>
              <a:t>López, Correa, &amp; Mantilla</a:t>
            </a:r>
          </a:p>
          <a:p>
            <a:pPr algn="ctr"/>
            <a:r>
              <a:rPr lang="es-MX" sz="900" dirty="0">
                <a:solidFill>
                  <a:srgbClr val="000000"/>
                </a:solidFill>
                <a:latin typeface="Arial" panose="020B0604020202020204" pitchFamily="34" charset="0"/>
              </a:rPr>
              <a:t> (2016)</a:t>
            </a:r>
            <a:endParaRPr lang="es-EC" sz="900" dirty="0"/>
          </a:p>
        </p:txBody>
      </p:sp>
    </p:spTree>
    <p:extLst>
      <p:ext uri="{BB962C8B-B14F-4D97-AF65-F5344CB8AC3E}">
        <p14:creationId xmlns:p14="http://schemas.microsoft.com/office/powerpoint/2010/main" val="190635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a 25"/>
          <p:cNvGraphicFramePr/>
          <p:nvPr>
            <p:extLst>
              <p:ext uri="{D42A27DB-BD31-4B8C-83A1-F6EECF244321}">
                <p14:modId xmlns:p14="http://schemas.microsoft.com/office/powerpoint/2010/main" val="3643717050"/>
              </p:ext>
            </p:extLst>
          </p:nvPr>
        </p:nvGraphicFramePr>
        <p:xfrm>
          <a:off x="3348306" y="24950"/>
          <a:ext cx="7602583" cy="197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ortar rectángulo de esquina sencilla 26"/>
          <p:cNvSpPr/>
          <p:nvPr/>
        </p:nvSpPr>
        <p:spPr>
          <a:xfrm>
            <a:off x="740783" y="928331"/>
            <a:ext cx="2016224" cy="571081"/>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a:latin typeface="Arial" charset="0"/>
                <a:ea typeface="Arial" charset="0"/>
                <a:cs typeface="Arial" charset="0"/>
              </a:rPr>
              <a:t>Objetivo general</a:t>
            </a:r>
          </a:p>
        </p:txBody>
      </p:sp>
      <p:sp>
        <p:nvSpPr>
          <p:cNvPr id="28" name="Abrir llave 27"/>
          <p:cNvSpPr/>
          <p:nvPr/>
        </p:nvSpPr>
        <p:spPr>
          <a:xfrm>
            <a:off x="2909522" y="242550"/>
            <a:ext cx="311553" cy="1760679"/>
          </a:xfrm>
          <a:prstGeom prst="leftBrace">
            <a:avLst/>
          </a:pr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p>
        </p:txBody>
      </p:sp>
      <p:sp>
        <p:nvSpPr>
          <p:cNvPr id="19" name="Título 1"/>
          <p:cNvSpPr txBox="1">
            <a:spLocks/>
          </p:cNvSpPr>
          <p:nvPr/>
        </p:nvSpPr>
        <p:spPr>
          <a:xfrm>
            <a:off x="8976320" y="0"/>
            <a:ext cx="2291894" cy="477079"/>
          </a:xfrm>
          <a:prstGeom prst="rect">
            <a:avLst/>
          </a:prstGeom>
        </p:spPr>
        <p:txBody>
          <a:bodyPr/>
          <a:lstStyle>
            <a:lvl1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2pPr>
            <a:lvl3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3pPr>
            <a:lvl4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4pPr>
            <a:lvl5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5pPr>
            <a:lvl6pPr marL="257175"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6pPr>
            <a:lvl7pPr marL="514350"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7pPr>
            <a:lvl8pPr marL="771525"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8pPr>
            <a:lvl9pPr marL="1028700"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9pPr>
          </a:lstStyle>
          <a:p>
            <a:pPr algn="ctr"/>
            <a:r>
              <a:rPr lang="en-US" sz="2400" dirty="0">
                <a:solidFill>
                  <a:schemeClr val="tx1"/>
                </a:solidFill>
                <a:latin typeface="+mn-lt"/>
                <a:ea typeface="+mn-ea"/>
                <a:cs typeface="+mn-cs"/>
              </a:rPr>
              <a:t>2. OBJETIVOS</a:t>
            </a:r>
            <a:endParaRPr lang="es-EC" sz="2400" dirty="0">
              <a:solidFill>
                <a:schemeClr val="tx1"/>
              </a:solidFill>
              <a:latin typeface="+mn-lt"/>
              <a:ea typeface="+mn-ea"/>
              <a:cs typeface="+mn-cs"/>
            </a:endParaRPr>
          </a:p>
        </p:txBody>
      </p:sp>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775" y="3443628"/>
            <a:ext cx="2391532" cy="2372626"/>
          </a:xfrm>
          <a:prstGeom prst="rect">
            <a:avLst/>
          </a:prstGeom>
        </p:spPr>
      </p:pic>
      <p:graphicFrame>
        <p:nvGraphicFramePr>
          <p:cNvPr id="22" name="Diagrama 21"/>
          <p:cNvGraphicFramePr/>
          <p:nvPr>
            <p:extLst>
              <p:ext uri="{D42A27DB-BD31-4B8C-83A1-F6EECF244321}">
                <p14:modId xmlns:p14="http://schemas.microsoft.com/office/powerpoint/2010/main" val="1610209316"/>
              </p:ext>
            </p:extLst>
          </p:nvPr>
        </p:nvGraphicFramePr>
        <p:xfrm>
          <a:off x="3212822" y="1916832"/>
          <a:ext cx="7791578" cy="40428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Por qué es tan importante que las pymes españolas aumenten de tamaño? -  CEDE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82307" y="4761879"/>
            <a:ext cx="1571814" cy="10598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s pymes comerciales reclaman al próximo Gobierno menos impuestos |  Emprende | Agencia EF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09522" y="2240180"/>
            <a:ext cx="1656184" cy="1117923"/>
          </a:xfrm>
          <a:prstGeom prst="rect">
            <a:avLst/>
          </a:prstGeom>
          <a:noFill/>
          <a:extLst>
            <a:ext uri="{909E8E84-426E-40DD-AFC4-6F175D3DCCD1}">
              <a14:hiddenFill xmlns:a14="http://schemas.microsoft.com/office/drawing/2010/main">
                <a:solidFill>
                  <a:srgbClr val="FFFFFF"/>
                </a:solidFill>
              </a14:hiddenFill>
            </a:ext>
          </a:extLst>
        </p:spPr>
      </p:pic>
      <p:sp>
        <p:nvSpPr>
          <p:cNvPr id="11" name="Estrella de 7 puntas 10"/>
          <p:cNvSpPr/>
          <p:nvPr/>
        </p:nvSpPr>
        <p:spPr>
          <a:xfrm>
            <a:off x="11142440" y="118917"/>
            <a:ext cx="1049560" cy="364896"/>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5" action="ppaction://hlinksldjump"/>
              </a:rPr>
              <a:t>CAP1.</a:t>
            </a:r>
            <a:endParaRPr lang="es-EC" sz="1000" dirty="0"/>
          </a:p>
        </p:txBody>
      </p:sp>
    </p:spTree>
    <p:extLst>
      <p:ext uri="{BB962C8B-B14F-4D97-AF65-F5344CB8AC3E}">
        <p14:creationId xmlns:p14="http://schemas.microsoft.com/office/powerpoint/2010/main" val="24201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220517" y="1271324"/>
            <a:ext cx="2227993" cy="2424328"/>
            <a:chOff x="112448" y="1413729"/>
            <a:chExt cx="2392889" cy="2335158"/>
          </a:xfrm>
        </p:grpSpPr>
        <p:sp>
          <p:nvSpPr>
            <p:cNvPr id="14" name="Forma libre 13"/>
            <p:cNvSpPr/>
            <p:nvPr/>
          </p:nvSpPr>
          <p:spPr>
            <a:xfrm>
              <a:off x="112448" y="1413729"/>
              <a:ext cx="2381101" cy="470633"/>
            </a:xfrm>
            <a:custGeom>
              <a:avLst/>
              <a:gdLst>
                <a:gd name="connsiteX0" fmla="*/ 0 w 2381101"/>
                <a:gd name="connsiteY0" fmla="*/ 129762 h 778557"/>
                <a:gd name="connsiteX1" fmla="*/ 129762 w 2381101"/>
                <a:gd name="connsiteY1" fmla="*/ 0 h 778557"/>
                <a:gd name="connsiteX2" fmla="*/ 2251339 w 2381101"/>
                <a:gd name="connsiteY2" fmla="*/ 0 h 778557"/>
                <a:gd name="connsiteX3" fmla="*/ 2381101 w 2381101"/>
                <a:gd name="connsiteY3" fmla="*/ 129762 h 778557"/>
                <a:gd name="connsiteX4" fmla="*/ 2381101 w 2381101"/>
                <a:gd name="connsiteY4" fmla="*/ 648795 h 778557"/>
                <a:gd name="connsiteX5" fmla="*/ 2251339 w 2381101"/>
                <a:gd name="connsiteY5" fmla="*/ 778557 h 778557"/>
                <a:gd name="connsiteX6" fmla="*/ 129762 w 2381101"/>
                <a:gd name="connsiteY6" fmla="*/ 778557 h 778557"/>
                <a:gd name="connsiteX7" fmla="*/ 0 w 2381101"/>
                <a:gd name="connsiteY7" fmla="*/ 648795 h 778557"/>
                <a:gd name="connsiteX8" fmla="*/ 0 w 2381101"/>
                <a:gd name="connsiteY8" fmla="*/ 129762 h 7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101" h="778557">
                  <a:moveTo>
                    <a:pt x="0" y="129762"/>
                  </a:moveTo>
                  <a:cubicBezTo>
                    <a:pt x="0" y="58096"/>
                    <a:pt x="58096" y="0"/>
                    <a:pt x="129762" y="0"/>
                  </a:cubicBezTo>
                  <a:lnTo>
                    <a:pt x="2251339" y="0"/>
                  </a:lnTo>
                  <a:cubicBezTo>
                    <a:pt x="2323005" y="0"/>
                    <a:pt x="2381101" y="58096"/>
                    <a:pt x="2381101" y="129762"/>
                  </a:cubicBezTo>
                  <a:lnTo>
                    <a:pt x="2381101" y="648795"/>
                  </a:lnTo>
                  <a:cubicBezTo>
                    <a:pt x="2381101" y="720461"/>
                    <a:pt x="2323005" y="778557"/>
                    <a:pt x="2251339" y="778557"/>
                  </a:cubicBezTo>
                  <a:lnTo>
                    <a:pt x="129762" y="778557"/>
                  </a:lnTo>
                  <a:cubicBezTo>
                    <a:pt x="58096" y="778557"/>
                    <a:pt x="0" y="720461"/>
                    <a:pt x="0" y="648795"/>
                  </a:cubicBezTo>
                  <a:lnTo>
                    <a:pt x="0" y="129762"/>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916" tIns="79916" rIns="79916" bIns="79916" numCol="1" spcCol="1270" anchor="ctr" anchorCtr="0">
              <a:noAutofit/>
            </a:bodyPr>
            <a:lstStyle/>
            <a:p>
              <a:pPr lvl="0" algn="l" defTabSz="488950" rtl="0">
                <a:lnSpc>
                  <a:spcPct val="90000"/>
                </a:lnSpc>
                <a:spcBef>
                  <a:spcPct val="0"/>
                </a:spcBef>
                <a:spcAft>
                  <a:spcPct val="35000"/>
                </a:spcAft>
              </a:pPr>
              <a:r>
                <a:rPr lang="es-ES" sz="1200" kern="1200" dirty="0"/>
                <a:t>Estudios industriales: 95% de las unidades productivas (empleo)</a:t>
              </a:r>
              <a:endParaRPr lang="es-EC" sz="1200" kern="1200" dirty="0"/>
            </a:p>
          </p:txBody>
        </p:sp>
        <p:sp>
          <p:nvSpPr>
            <p:cNvPr id="16" name="Forma libre 15"/>
            <p:cNvSpPr/>
            <p:nvPr/>
          </p:nvSpPr>
          <p:spPr>
            <a:xfrm>
              <a:off x="112448" y="1949655"/>
              <a:ext cx="2381101" cy="1026720"/>
            </a:xfrm>
            <a:custGeom>
              <a:avLst/>
              <a:gdLst>
                <a:gd name="connsiteX0" fmla="*/ 0 w 2381101"/>
                <a:gd name="connsiteY0" fmla="*/ 0 h 1026720"/>
                <a:gd name="connsiteX1" fmla="*/ 2381101 w 2381101"/>
                <a:gd name="connsiteY1" fmla="*/ 0 h 1026720"/>
                <a:gd name="connsiteX2" fmla="*/ 2381101 w 2381101"/>
                <a:gd name="connsiteY2" fmla="*/ 1026720 h 1026720"/>
                <a:gd name="connsiteX3" fmla="*/ 0 w 2381101"/>
                <a:gd name="connsiteY3" fmla="*/ 1026720 h 1026720"/>
                <a:gd name="connsiteX4" fmla="*/ 0 w 2381101"/>
                <a:gd name="connsiteY4" fmla="*/ 0 h 10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01" h="1026720">
                  <a:moveTo>
                    <a:pt x="0" y="0"/>
                  </a:moveTo>
                  <a:lnTo>
                    <a:pt x="2381101" y="0"/>
                  </a:lnTo>
                  <a:lnTo>
                    <a:pt x="2381101" y="1026720"/>
                  </a:lnTo>
                  <a:lnTo>
                    <a:pt x="0" y="1026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600" tIns="13970" rIns="78232" bIns="13970" numCol="1" spcCol="1270" anchor="t" anchorCtr="0">
              <a:noAutofit/>
            </a:bodyPr>
            <a:lstStyle/>
            <a:p>
              <a:pPr marL="57150" lvl="1" indent="-57150" algn="l" defTabSz="488950" rtl="0">
                <a:lnSpc>
                  <a:spcPct val="90000"/>
                </a:lnSpc>
                <a:spcBef>
                  <a:spcPct val="0"/>
                </a:spcBef>
                <a:spcAft>
                  <a:spcPct val="20000"/>
                </a:spcAft>
                <a:buChar char="••"/>
              </a:pPr>
              <a:r>
                <a:rPr lang="es-ES" sz="1200" kern="1200" dirty="0"/>
                <a:t>17% las pequeñas</a:t>
              </a:r>
              <a:endParaRPr lang="es-EC" sz="1200" kern="1200" dirty="0"/>
            </a:p>
            <a:p>
              <a:pPr marL="57150" lvl="1" indent="-57150" algn="l" defTabSz="488950" rtl="0">
                <a:lnSpc>
                  <a:spcPct val="90000"/>
                </a:lnSpc>
                <a:spcBef>
                  <a:spcPct val="0"/>
                </a:spcBef>
                <a:spcAft>
                  <a:spcPct val="20000"/>
                </a:spcAft>
                <a:buChar char="••"/>
              </a:pPr>
              <a:r>
                <a:rPr lang="es-ES" sz="1200" kern="1200" dirty="0"/>
                <a:t>14% las medianas</a:t>
              </a:r>
              <a:endParaRPr lang="es-EC" sz="1200" kern="1200" dirty="0"/>
            </a:p>
            <a:p>
              <a:pPr marL="57150" lvl="1" indent="-57150" algn="l" defTabSz="488950" rtl="0">
                <a:lnSpc>
                  <a:spcPct val="90000"/>
                </a:lnSpc>
                <a:spcBef>
                  <a:spcPct val="0"/>
                </a:spcBef>
                <a:spcAft>
                  <a:spcPct val="20000"/>
                </a:spcAft>
                <a:buChar char="••"/>
              </a:pPr>
              <a:r>
                <a:rPr lang="es-EC" sz="1200" kern="1200" dirty="0"/>
                <a:t>Actividad económica</a:t>
              </a:r>
            </a:p>
          </p:txBody>
        </p:sp>
        <p:sp>
          <p:nvSpPr>
            <p:cNvPr id="17" name="Forma libre 16"/>
            <p:cNvSpPr/>
            <p:nvPr/>
          </p:nvSpPr>
          <p:spPr>
            <a:xfrm>
              <a:off x="112448" y="2722167"/>
              <a:ext cx="2381101" cy="468218"/>
            </a:xfrm>
            <a:custGeom>
              <a:avLst/>
              <a:gdLst>
                <a:gd name="connsiteX0" fmla="*/ 0 w 2381101"/>
                <a:gd name="connsiteY0" fmla="*/ 106382 h 638282"/>
                <a:gd name="connsiteX1" fmla="*/ 106382 w 2381101"/>
                <a:gd name="connsiteY1" fmla="*/ 0 h 638282"/>
                <a:gd name="connsiteX2" fmla="*/ 2274719 w 2381101"/>
                <a:gd name="connsiteY2" fmla="*/ 0 h 638282"/>
                <a:gd name="connsiteX3" fmla="*/ 2381101 w 2381101"/>
                <a:gd name="connsiteY3" fmla="*/ 106382 h 638282"/>
                <a:gd name="connsiteX4" fmla="*/ 2381101 w 2381101"/>
                <a:gd name="connsiteY4" fmla="*/ 531900 h 638282"/>
                <a:gd name="connsiteX5" fmla="*/ 2274719 w 2381101"/>
                <a:gd name="connsiteY5" fmla="*/ 638282 h 638282"/>
                <a:gd name="connsiteX6" fmla="*/ 106382 w 2381101"/>
                <a:gd name="connsiteY6" fmla="*/ 638282 h 638282"/>
                <a:gd name="connsiteX7" fmla="*/ 0 w 2381101"/>
                <a:gd name="connsiteY7" fmla="*/ 531900 h 638282"/>
                <a:gd name="connsiteX8" fmla="*/ 0 w 2381101"/>
                <a:gd name="connsiteY8" fmla="*/ 106382 h 63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101" h="638282">
                  <a:moveTo>
                    <a:pt x="0" y="106382"/>
                  </a:moveTo>
                  <a:cubicBezTo>
                    <a:pt x="0" y="47629"/>
                    <a:pt x="47629" y="0"/>
                    <a:pt x="106382" y="0"/>
                  </a:cubicBezTo>
                  <a:lnTo>
                    <a:pt x="2274719" y="0"/>
                  </a:lnTo>
                  <a:cubicBezTo>
                    <a:pt x="2333472" y="0"/>
                    <a:pt x="2381101" y="47629"/>
                    <a:pt x="2381101" y="106382"/>
                  </a:cubicBezTo>
                  <a:lnTo>
                    <a:pt x="2381101" y="531900"/>
                  </a:lnTo>
                  <a:cubicBezTo>
                    <a:pt x="2381101" y="590653"/>
                    <a:pt x="2333472" y="638282"/>
                    <a:pt x="2274719" y="638282"/>
                  </a:cubicBezTo>
                  <a:lnTo>
                    <a:pt x="106382" y="638282"/>
                  </a:lnTo>
                  <a:cubicBezTo>
                    <a:pt x="47629" y="638282"/>
                    <a:pt x="0" y="590653"/>
                    <a:pt x="0" y="531900"/>
                  </a:cubicBezTo>
                  <a:lnTo>
                    <a:pt x="0" y="106382"/>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068" tIns="73068" rIns="73068" bIns="73068" numCol="1" spcCol="1270" anchor="ctr" anchorCtr="0">
              <a:noAutofit/>
            </a:bodyPr>
            <a:lstStyle/>
            <a:p>
              <a:pPr lvl="0" algn="l" defTabSz="488950" rtl="0">
                <a:lnSpc>
                  <a:spcPct val="90000"/>
                </a:lnSpc>
                <a:spcBef>
                  <a:spcPct val="0"/>
                </a:spcBef>
                <a:spcAft>
                  <a:spcPct val="35000"/>
                </a:spcAft>
              </a:pPr>
              <a:r>
                <a:rPr lang="es-ES" sz="1100" kern="1200" dirty="0"/>
                <a:t>Es importante que continúen a futuro con sus operaciones</a:t>
              </a:r>
              <a:endParaRPr lang="es-EC" sz="1100" kern="1200" dirty="0"/>
            </a:p>
          </p:txBody>
        </p:sp>
        <p:sp>
          <p:nvSpPr>
            <p:cNvPr id="18" name="Forma libre 17"/>
            <p:cNvSpPr/>
            <p:nvPr/>
          </p:nvSpPr>
          <p:spPr>
            <a:xfrm>
              <a:off x="124236" y="3251779"/>
              <a:ext cx="2381101" cy="497108"/>
            </a:xfrm>
            <a:custGeom>
              <a:avLst/>
              <a:gdLst>
                <a:gd name="connsiteX0" fmla="*/ 0 w 2381101"/>
                <a:gd name="connsiteY0" fmla="*/ 0 h 1026720"/>
                <a:gd name="connsiteX1" fmla="*/ 2381101 w 2381101"/>
                <a:gd name="connsiteY1" fmla="*/ 0 h 1026720"/>
                <a:gd name="connsiteX2" fmla="*/ 2381101 w 2381101"/>
                <a:gd name="connsiteY2" fmla="*/ 1026720 h 1026720"/>
                <a:gd name="connsiteX3" fmla="*/ 0 w 2381101"/>
                <a:gd name="connsiteY3" fmla="*/ 1026720 h 1026720"/>
                <a:gd name="connsiteX4" fmla="*/ 0 w 2381101"/>
                <a:gd name="connsiteY4" fmla="*/ 0 h 10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01" h="1026720">
                  <a:moveTo>
                    <a:pt x="0" y="0"/>
                  </a:moveTo>
                  <a:lnTo>
                    <a:pt x="2381101" y="0"/>
                  </a:lnTo>
                  <a:lnTo>
                    <a:pt x="2381101" y="1026720"/>
                  </a:lnTo>
                  <a:lnTo>
                    <a:pt x="0" y="1026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600" tIns="13970" rIns="78232" bIns="13970" numCol="1" spcCol="1270" anchor="t" anchorCtr="0">
              <a:noAutofit/>
            </a:bodyPr>
            <a:lstStyle/>
            <a:p>
              <a:pPr marL="57150" lvl="1" indent="-57150" algn="l" defTabSz="488950" rtl="0">
                <a:lnSpc>
                  <a:spcPct val="90000"/>
                </a:lnSpc>
                <a:spcBef>
                  <a:spcPct val="0"/>
                </a:spcBef>
                <a:spcAft>
                  <a:spcPct val="20000"/>
                </a:spcAft>
                <a:buChar char="••"/>
              </a:pPr>
              <a:r>
                <a:rPr lang="es-ES" sz="1200" kern="1200" dirty="0"/>
                <a:t>Situaciones de pérdidas financieras (fraudes).</a:t>
              </a:r>
            </a:p>
            <a:p>
              <a:pPr marL="57150" lvl="1" indent="-57150" algn="l" defTabSz="488950" rtl="0">
                <a:lnSpc>
                  <a:spcPct val="90000"/>
                </a:lnSpc>
                <a:spcBef>
                  <a:spcPct val="0"/>
                </a:spcBef>
                <a:spcAft>
                  <a:spcPct val="20000"/>
                </a:spcAft>
                <a:buChar char="••"/>
              </a:pPr>
              <a:r>
                <a:rPr lang="es-ES" sz="1200" dirty="0"/>
                <a:t>Importancia en la economía</a:t>
              </a:r>
              <a:endParaRPr lang="es-EC" sz="1200" kern="1200" dirty="0"/>
            </a:p>
          </p:txBody>
        </p:sp>
      </p:grpSp>
      <p:grpSp>
        <p:nvGrpSpPr>
          <p:cNvPr id="3" name="Google Shape;2040;p85"/>
          <p:cNvGrpSpPr/>
          <p:nvPr/>
        </p:nvGrpSpPr>
        <p:grpSpPr>
          <a:xfrm>
            <a:off x="8467264" y="1818218"/>
            <a:ext cx="367864" cy="436187"/>
            <a:chOff x="4923925" y="1877500"/>
            <a:chExt cx="59525" cy="36975"/>
          </a:xfrm>
          <a:solidFill>
            <a:schemeClr val="accent3">
              <a:lumMod val="60000"/>
              <a:lumOff val="40000"/>
            </a:schemeClr>
          </a:solidFill>
        </p:grpSpPr>
        <p:sp>
          <p:nvSpPr>
            <p:cNvPr id="4" name="Google Shape;2041;p85"/>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5" name="Google Shape;2042;p85"/>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rgbClr val="869FB2"/>
              </a:solidFill>
              <a:prstDash val="solid"/>
              <a:round/>
              <a:headEnd type="none" w="sm" len="sm"/>
              <a:tailEnd type="none" w="sm" len="sm"/>
            </a:ln>
          </p:spPr>
          <p:txBody>
            <a:bodyPr spcFirstLastPara="1" wrap="square" lIns="68569" tIns="68569" rIns="68569" bIns="68569" anchor="ctr" anchorCtr="0">
              <a:noAutofit/>
            </a:bodyPr>
            <a:lstStyle/>
            <a:p>
              <a:endParaRPr sz="1350"/>
            </a:p>
          </p:txBody>
        </p:sp>
      </p:grpSp>
      <p:graphicFrame>
        <p:nvGraphicFramePr>
          <p:cNvPr id="6" name="Diagrama 5"/>
          <p:cNvGraphicFramePr/>
          <p:nvPr>
            <p:extLst>
              <p:ext uri="{D42A27DB-BD31-4B8C-83A1-F6EECF244321}">
                <p14:modId xmlns:p14="http://schemas.microsoft.com/office/powerpoint/2010/main" val="3110014468"/>
              </p:ext>
            </p:extLst>
          </p:nvPr>
        </p:nvGraphicFramePr>
        <p:xfrm>
          <a:off x="4522715" y="812550"/>
          <a:ext cx="4197193" cy="2855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5" name="Grupo 54"/>
          <p:cNvGrpSpPr/>
          <p:nvPr/>
        </p:nvGrpSpPr>
        <p:grpSpPr>
          <a:xfrm>
            <a:off x="6598105" y="4395526"/>
            <a:ext cx="4663523" cy="1253672"/>
            <a:chOff x="5143092" y="5634405"/>
            <a:chExt cx="4663523" cy="1268093"/>
          </a:xfrm>
        </p:grpSpPr>
        <p:sp>
          <p:nvSpPr>
            <p:cNvPr id="56" name="Forma libre 55"/>
            <p:cNvSpPr/>
            <p:nvPr/>
          </p:nvSpPr>
          <p:spPr>
            <a:xfrm>
              <a:off x="6059790" y="5634405"/>
              <a:ext cx="3746825" cy="1268093"/>
            </a:xfrm>
            <a:custGeom>
              <a:avLst/>
              <a:gdLst>
                <a:gd name="connsiteX0" fmla="*/ 211353 w 1268093"/>
                <a:gd name="connsiteY0" fmla="*/ 0 h 3746825"/>
                <a:gd name="connsiteX1" fmla="*/ 1056740 w 1268093"/>
                <a:gd name="connsiteY1" fmla="*/ 0 h 3746825"/>
                <a:gd name="connsiteX2" fmla="*/ 1268093 w 1268093"/>
                <a:gd name="connsiteY2" fmla="*/ 211353 h 3746825"/>
                <a:gd name="connsiteX3" fmla="*/ 1268093 w 1268093"/>
                <a:gd name="connsiteY3" fmla="*/ 3746825 h 3746825"/>
                <a:gd name="connsiteX4" fmla="*/ 1268093 w 1268093"/>
                <a:gd name="connsiteY4" fmla="*/ 3746825 h 3746825"/>
                <a:gd name="connsiteX5" fmla="*/ 0 w 1268093"/>
                <a:gd name="connsiteY5" fmla="*/ 3746825 h 3746825"/>
                <a:gd name="connsiteX6" fmla="*/ 0 w 1268093"/>
                <a:gd name="connsiteY6" fmla="*/ 3746825 h 3746825"/>
                <a:gd name="connsiteX7" fmla="*/ 0 w 1268093"/>
                <a:gd name="connsiteY7" fmla="*/ 211353 h 3746825"/>
                <a:gd name="connsiteX8" fmla="*/ 211353 w 1268093"/>
                <a:gd name="connsiteY8" fmla="*/ 0 h 374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093" h="3746825">
                  <a:moveTo>
                    <a:pt x="1268093" y="624483"/>
                  </a:moveTo>
                  <a:lnTo>
                    <a:pt x="1268093" y="3122342"/>
                  </a:lnTo>
                  <a:cubicBezTo>
                    <a:pt x="1268093" y="3467234"/>
                    <a:pt x="1236067" y="3746825"/>
                    <a:pt x="1196562" y="3746825"/>
                  </a:cubicBezTo>
                  <a:lnTo>
                    <a:pt x="0" y="3746825"/>
                  </a:lnTo>
                  <a:lnTo>
                    <a:pt x="0" y="3746825"/>
                  </a:lnTo>
                  <a:lnTo>
                    <a:pt x="0" y="0"/>
                  </a:lnTo>
                  <a:lnTo>
                    <a:pt x="0" y="0"/>
                  </a:lnTo>
                  <a:lnTo>
                    <a:pt x="1196562" y="0"/>
                  </a:lnTo>
                  <a:cubicBezTo>
                    <a:pt x="1236067" y="0"/>
                    <a:pt x="1268093" y="279591"/>
                    <a:pt x="1268093" y="624483"/>
                  </a:cubicBez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5727" rIns="309552" bIns="185729" numCol="1" spcCol="1270" anchor="ctr" anchorCtr="0">
              <a:noAutofit/>
            </a:bodyPr>
            <a:lstStyle/>
            <a:p>
              <a:pPr marL="114300" lvl="1" indent="-114300" algn="l" defTabSz="533400" rtl="0">
                <a:lnSpc>
                  <a:spcPct val="90000"/>
                </a:lnSpc>
                <a:spcBef>
                  <a:spcPct val="0"/>
                </a:spcBef>
                <a:spcAft>
                  <a:spcPct val="15000"/>
                </a:spcAft>
                <a:buChar char="••"/>
              </a:pPr>
              <a:r>
                <a:rPr lang="es-MX" sz="1200" kern="1200" dirty="0">
                  <a:latin typeface="Arial" panose="020B0604020202020204" pitchFamily="34" charset="0"/>
                  <a:cs typeface="Arial" panose="020B0604020202020204" pitchFamily="34" charset="0"/>
                </a:rPr>
                <a:t>Conocer el sistema de control interno existente en las Pymes del sector comercial, mediante la aplicación de la herramienta escogida</a:t>
              </a:r>
              <a:endParaRPr lang="es-EC" sz="1200" kern="1200" dirty="0">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s-MX" sz="1200" kern="1200" dirty="0">
                  <a:latin typeface="Arial" panose="020B0604020202020204" pitchFamily="34" charset="0"/>
                  <a:cs typeface="Arial" panose="020B0604020202020204" pitchFamily="34" charset="0"/>
                </a:rPr>
                <a:t>Identificar la gestión y prevención de riesgo de fraudes</a:t>
              </a:r>
              <a:endParaRPr lang="es-EC" sz="1200" kern="1200" dirty="0">
                <a:latin typeface="Arial" panose="020B0604020202020204" pitchFamily="34" charset="0"/>
                <a:cs typeface="Arial" panose="020B0604020202020204" pitchFamily="34" charset="0"/>
              </a:endParaRPr>
            </a:p>
          </p:txBody>
        </p:sp>
        <p:sp>
          <p:nvSpPr>
            <p:cNvPr id="57" name="Forma libre 56"/>
            <p:cNvSpPr/>
            <p:nvPr/>
          </p:nvSpPr>
          <p:spPr>
            <a:xfrm>
              <a:off x="5143092" y="6027074"/>
              <a:ext cx="912506" cy="482755"/>
            </a:xfrm>
            <a:custGeom>
              <a:avLst/>
              <a:gdLst>
                <a:gd name="connsiteX0" fmla="*/ 0 w 2107589"/>
                <a:gd name="connsiteY0" fmla="*/ 86293 h 517748"/>
                <a:gd name="connsiteX1" fmla="*/ 86293 w 2107589"/>
                <a:gd name="connsiteY1" fmla="*/ 0 h 517748"/>
                <a:gd name="connsiteX2" fmla="*/ 2021296 w 2107589"/>
                <a:gd name="connsiteY2" fmla="*/ 0 h 517748"/>
                <a:gd name="connsiteX3" fmla="*/ 2107589 w 2107589"/>
                <a:gd name="connsiteY3" fmla="*/ 86293 h 517748"/>
                <a:gd name="connsiteX4" fmla="*/ 2107589 w 2107589"/>
                <a:gd name="connsiteY4" fmla="*/ 431455 h 517748"/>
                <a:gd name="connsiteX5" fmla="*/ 2021296 w 2107589"/>
                <a:gd name="connsiteY5" fmla="*/ 517748 h 517748"/>
                <a:gd name="connsiteX6" fmla="*/ 86293 w 2107589"/>
                <a:gd name="connsiteY6" fmla="*/ 517748 h 517748"/>
                <a:gd name="connsiteX7" fmla="*/ 0 w 2107589"/>
                <a:gd name="connsiteY7" fmla="*/ 431455 h 517748"/>
                <a:gd name="connsiteX8" fmla="*/ 0 w 2107589"/>
                <a:gd name="connsiteY8" fmla="*/ 86293 h 51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589" h="517748">
                  <a:moveTo>
                    <a:pt x="0" y="86293"/>
                  </a:moveTo>
                  <a:cubicBezTo>
                    <a:pt x="0" y="38635"/>
                    <a:pt x="38635" y="0"/>
                    <a:pt x="86293" y="0"/>
                  </a:cubicBezTo>
                  <a:lnTo>
                    <a:pt x="2021296" y="0"/>
                  </a:lnTo>
                  <a:cubicBezTo>
                    <a:pt x="2068954" y="0"/>
                    <a:pt x="2107589" y="38635"/>
                    <a:pt x="2107589" y="86293"/>
                  </a:cubicBezTo>
                  <a:lnTo>
                    <a:pt x="2107589" y="431455"/>
                  </a:lnTo>
                  <a:cubicBezTo>
                    <a:pt x="2107589" y="479113"/>
                    <a:pt x="2068954" y="517748"/>
                    <a:pt x="2021296" y="517748"/>
                  </a:cubicBezTo>
                  <a:lnTo>
                    <a:pt x="86293" y="517748"/>
                  </a:lnTo>
                  <a:cubicBezTo>
                    <a:pt x="38635" y="517748"/>
                    <a:pt x="0" y="479113"/>
                    <a:pt x="0" y="431455"/>
                  </a:cubicBezTo>
                  <a:lnTo>
                    <a:pt x="0" y="86293"/>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70994" tIns="48134" rIns="70994" bIns="48134" numCol="1" spcCol="1270" anchor="ctr" anchorCtr="0">
              <a:noAutofit/>
            </a:bodyPr>
            <a:lstStyle/>
            <a:p>
              <a:pPr lvl="0" algn="ctr" defTabSz="533400" rtl="0">
                <a:lnSpc>
                  <a:spcPct val="90000"/>
                </a:lnSpc>
                <a:spcBef>
                  <a:spcPct val="0"/>
                </a:spcBef>
                <a:spcAft>
                  <a:spcPct val="35000"/>
                </a:spcAft>
              </a:pPr>
              <a:r>
                <a:rPr lang="es-ES" sz="1200" kern="1200" dirty="0">
                  <a:latin typeface="Arial"/>
                  <a:cs typeface="Arial"/>
                </a:rPr>
                <a:t>Fin</a:t>
              </a:r>
              <a:endParaRPr lang="es-EC" sz="1200" kern="1200" dirty="0">
                <a:latin typeface="Arial" panose="020B0604020202020204" pitchFamily="34" charset="0"/>
                <a:cs typeface="Arial" panose="020B0604020202020204" pitchFamily="34" charset="0"/>
              </a:endParaRPr>
            </a:p>
          </p:txBody>
        </p:sp>
      </p:grpSp>
      <p:sp>
        <p:nvSpPr>
          <p:cNvPr id="12" name="Título 1"/>
          <p:cNvSpPr txBox="1">
            <a:spLocks/>
          </p:cNvSpPr>
          <p:nvPr/>
        </p:nvSpPr>
        <p:spPr>
          <a:xfrm>
            <a:off x="7937943" y="63450"/>
            <a:ext cx="3240084" cy="4261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i="1" dirty="0">
                <a:effectLst>
                  <a:outerShdw blurRad="38100" dist="38100" dir="2700000" algn="tl">
                    <a:srgbClr val="C0C0C0"/>
                  </a:outerShdw>
                </a:effectLst>
                <a:latin typeface="+mn-lt"/>
                <a:ea typeface="+mn-ea"/>
                <a:cs typeface="+mn-cs"/>
              </a:rPr>
              <a:t>3. JUSTIFICACIÓN</a:t>
            </a:r>
            <a:endParaRPr lang="es-EC" sz="2400" b="1" i="1" dirty="0">
              <a:effectLst>
                <a:outerShdw blurRad="38100" dist="38100" dir="2700000" algn="tl">
                  <a:srgbClr val="C0C0C0"/>
                </a:outerShdw>
              </a:effectLst>
              <a:latin typeface="+mn-lt"/>
              <a:ea typeface="+mn-ea"/>
              <a:cs typeface="+mn-cs"/>
            </a:endParaRPr>
          </a:p>
        </p:txBody>
      </p:sp>
      <p:grpSp>
        <p:nvGrpSpPr>
          <p:cNvPr id="23" name="Grupo 22"/>
          <p:cNvGrpSpPr/>
          <p:nvPr/>
        </p:nvGrpSpPr>
        <p:grpSpPr>
          <a:xfrm>
            <a:off x="1894719" y="3991526"/>
            <a:ext cx="2972918" cy="2117111"/>
            <a:chOff x="8451823" y="743345"/>
            <a:chExt cx="3620840" cy="1407094"/>
          </a:xfrm>
        </p:grpSpPr>
        <p:sp>
          <p:nvSpPr>
            <p:cNvPr id="24" name="Forma libre 23"/>
            <p:cNvSpPr/>
            <p:nvPr/>
          </p:nvSpPr>
          <p:spPr>
            <a:xfrm>
              <a:off x="8549654" y="887002"/>
              <a:ext cx="3523009" cy="344027"/>
            </a:xfrm>
            <a:custGeom>
              <a:avLst/>
              <a:gdLst>
                <a:gd name="connsiteX0" fmla="*/ 0 w 3523009"/>
                <a:gd name="connsiteY0" fmla="*/ 0 h 648722"/>
                <a:gd name="connsiteX1" fmla="*/ 3523009 w 3523009"/>
                <a:gd name="connsiteY1" fmla="*/ 0 h 648722"/>
                <a:gd name="connsiteX2" fmla="*/ 3523009 w 3523009"/>
                <a:gd name="connsiteY2" fmla="*/ 648722 h 648722"/>
                <a:gd name="connsiteX3" fmla="*/ 0 w 3523009"/>
                <a:gd name="connsiteY3" fmla="*/ 648722 h 648722"/>
                <a:gd name="connsiteX4" fmla="*/ 0 w 3523009"/>
                <a:gd name="connsiteY4" fmla="*/ 0 h 64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009" h="648722">
                  <a:moveTo>
                    <a:pt x="0" y="0"/>
                  </a:moveTo>
                  <a:lnTo>
                    <a:pt x="3523009" y="0"/>
                  </a:lnTo>
                  <a:lnTo>
                    <a:pt x="3523009" y="648722"/>
                  </a:lnTo>
                  <a:lnTo>
                    <a:pt x="0" y="648722"/>
                  </a:lnTo>
                  <a:lnTo>
                    <a:pt x="0" y="0"/>
                  </a:lnTo>
                  <a:close/>
                </a:path>
              </a:pathLst>
            </a:custGeom>
            <a:ln w="28575">
              <a:solidFill>
                <a:schemeClr val="accent4"/>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49506" tIns="45720" rIns="45720" bIns="45720" numCol="1" spcCol="1270" anchor="ctr" anchorCtr="0">
              <a:noAutofit/>
            </a:bodyPr>
            <a:lstStyle/>
            <a:p>
              <a:pPr lvl="0" algn="just" defTabSz="533400">
                <a:lnSpc>
                  <a:spcPct val="90000"/>
                </a:lnSpc>
                <a:spcBef>
                  <a:spcPct val="0"/>
                </a:spcBef>
                <a:spcAft>
                  <a:spcPct val="35000"/>
                </a:spcAft>
              </a:pPr>
              <a:r>
                <a:rPr lang="es-PE" sz="1200" dirty="0">
                  <a:latin typeface="Arial Narrow" panose="020B0606020202030204" pitchFamily="34" charset="0"/>
                </a:rPr>
                <a:t>P</a:t>
              </a:r>
              <a:r>
                <a:rPr lang="es-PE" sz="1200" kern="1200" dirty="0">
                  <a:latin typeface="Arial Narrow" panose="020B0606020202030204" pitchFamily="34" charset="0"/>
                </a:rPr>
                <a:t>roceso de gestión integral</a:t>
              </a:r>
              <a:r>
                <a:rPr lang="es-PE" sz="1200" dirty="0">
                  <a:latin typeface="Arial Narrow" panose="020B0606020202030204" pitchFamily="34" charset="0"/>
                </a:rPr>
                <a:t>,</a:t>
              </a:r>
              <a:r>
                <a:rPr lang="es-PE" sz="1200" kern="1200" dirty="0">
                  <a:latin typeface="Arial Narrow" panose="020B0606020202030204" pitchFamily="34" charset="0"/>
                </a:rPr>
                <a:t> diseñado para enfrentar riesgos.</a:t>
              </a:r>
            </a:p>
          </p:txBody>
        </p:sp>
        <p:sp>
          <p:nvSpPr>
            <p:cNvPr id="25" name="Rectángulo 24"/>
            <p:cNvSpPr/>
            <p:nvPr/>
          </p:nvSpPr>
          <p:spPr>
            <a:xfrm>
              <a:off x="8451823" y="743345"/>
              <a:ext cx="429307" cy="328865"/>
            </a:xfrm>
            <a:prstGeom prst="rect">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orma libre 25"/>
            <p:cNvSpPr/>
            <p:nvPr/>
          </p:nvSpPr>
          <p:spPr>
            <a:xfrm>
              <a:off x="8518534" y="1329678"/>
              <a:ext cx="3518804" cy="250940"/>
            </a:xfrm>
            <a:custGeom>
              <a:avLst/>
              <a:gdLst>
                <a:gd name="connsiteX0" fmla="*/ 0 w 3518804"/>
                <a:gd name="connsiteY0" fmla="*/ 0 h 682322"/>
                <a:gd name="connsiteX1" fmla="*/ 3518804 w 3518804"/>
                <a:gd name="connsiteY1" fmla="*/ 0 h 682322"/>
                <a:gd name="connsiteX2" fmla="*/ 3518804 w 3518804"/>
                <a:gd name="connsiteY2" fmla="*/ 682322 h 682322"/>
                <a:gd name="connsiteX3" fmla="*/ 0 w 3518804"/>
                <a:gd name="connsiteY3" fmla="*/ 682322 h 682322"/>
                <a:gd name="connsiteX4" fmla="*/ 0 w 3518804"/>
                <a:gd name="connsiteY4" fmla="*/ 0 h 68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804" h="682322">
                  <a:moveTo>
                    <a:pt x="0" y="0"/>
                  </a:moveTo>
                  <a:lnTo>
                    <a:pt x="3518804" y="0"/>
                  </a:lnTo>
                  <a:lnTo>
                    <a:pt x="3518804" y="682322"/>
                  </a:lnTo>
                  <a:lnTo>
                    <a:pt x="0" y="682322"/>
                  </a:lnTo>
                  <a:lnTo>
                    <a:pt x="0" y="0"/>
                  </a:lnTo>
                  <a:close/>
                </a:path>
              </a:pathLst>
            </a:custGeom>
            <a:ln w="28575">
              <a:solidFill>
                <a:schemeClr val="accent4"/>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49506"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PE" sz="1200" kern="1200" dirty="0">
                  <a:latin typeface="Arial Narrow" panose="020B0606020202030204" pitchFamily="34" charset="0"/>
                </a:rPr>
                <a:t>    </a:t>
              </a:r>
              <a:r>
                <a:rPr lang="es-PE" sz="1200" dirty="0">
                  <a:latin typeface="Arial Narrow" panose="020B0606020202030204" pitchFamily="34" charset="0"/>
                </a:rPr>
                <a:t>I</a:t>
              </a:r>
              <a:r>
                <a:rPr lang="es-PE" sz="1200" kern="1200" dirty="0">
                  <a:latin typeface="Arial Narrow" panose="020B0606020202030204" pitchFamily="34" charset="0"/>
                </a:rPr>
                <a:t>nherente a cada una de las funciones</a:t>
              </a:r>
            </a:p>
          </p:txBody>
        </p:sp>
        <p:sp>
          <p:nvSpPr>
            <p:cNvPr id="27" name="Rectángulo 26"/>
            <p:cNvSpPr/>
            <p:nvPr/>
          </p:nvSpPr>
          <p:spPr>
            <a:xfrm>
              <a:off x="8451823" y="1191613"/>
              <a:ext cx="511779" cy="355539"/>
            </a:xfrm>
            <a:prstGeom prst="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orma libre 27"/>
            <p:cNvSpPr/>
            <p:nvPr/>
          </p:nvSpPr>
          <p:spPr>
            <a:xfrm>
              <a:off x="8518534" y="1645802"/>
              <a:ext cx="3518804" cy="504637"/>
            </a:xfrm>
            <a:custGeom>
              <a:avLst/>
              <a:gdLst>
                <a:gd name="connsiteX0" fmla="*/ 0 w 3518804"/>
                <a:gd name="connsiteY0" fmla="*/ 0 h 648722"/>
                <a:gd name="connsiteX1" fmla="*/ 3518804 w 3518804"/>
                <a:gd name="connsiteY1" fmla="*/ 0 h 648722"/>
                <a:gd name="connsiteX2" fmla="*/ 3518804 w 3518804"/>
                <a:gd name="connsiteY2" fmla="*/ 648722 h 648722"/>
                <a:gd name="connsiteX3" fmla="*/ 0 w 3518804"/>
                <a:gd name="connsiteY3" fmla="*/ 648722 h 648722"/>
                <a:gd name="connsiteX4" fmla="*/ 0 w 3518804"/>
                <a:gd name="connsiteY4" fmla="*/ 0 h 64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804" h="648722">
                  <a:moveTo>
                    <a:pt x="0" y="0"/>
                  </a:moveTo>
                  <a:lnTo>
                    <a:pt x="3518804" y="0"/>
                  </a:lnTo>
                  <a:lnTo>
                    <a:pt x="3518804" y="648722"/>
                  </a:lnTo>
                  <a:lnTo>
                    <a:pt x="0" y="648722"/>
                  </a:lnTo>
                  <a:lnTo>
                    <a:pt x="0" y="0"/>
                  </a:lnTo>
                  <a:close/>
                </a:path>
              </a:pathLst>
            </a:custGeom>
            <a:ln w="28575">
              <a:solidFill>
                <a:schemeClr val="accent4"/>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49506" tIns="45720" rIns="45720" bIns="45720" numCol="1" spcCol="1270" anchor="ctr" anchorCtr="0">
              <a:noAutofit/>
            </a:bodyPr>
            <a:lstStyle/>
            <a:p>
              <a:pPr lvl="0" algn="just" defTabSz="533400">
                <a:lnSpc>
                  <a:spcPct val="90000"/>
                </a:lnSpc>
                <a:spcBef>
                  <a:spcPct val="0"/>
                </a:spcBef>
                <a:spcAft>
                  <a:spcPct val="35000"/>
                </a:spcAft>
              </a:pPr>
              <a:r>
                <a:rPr lang="es-PE" sz="1200" kern="1200" dirty="0">
                  <a:latin typeface="Arial Narrow" panose="020B0606020202030204" pitchFamily="34" charset="0"/>
                </a:rPr>
                <a:t>Mecanismo de verificación, supervisión </a:t>
              </a:r>
              <a:r>
                <a:rPr lang="es-PE" sz="1200" dirty="0">
                  <a:latin typeface="Arial Narrow" panose="020B0606020202030204" pitchFamily="34" charset="0"/>
                </a:rPr>
                <a:t>y </a:t>
              </a:r>
              <a:r>
                <a:rPr lang="es-PE" sz="1200" kern="1200" dirty="0">
                  <a:latin typeface="Arial Narrow" panose="020B0606020202030204" pitchFamily="34" charset="0"/>
                </a:rPr>
                <a:t>vigilancia que coadyuvan al logro de los objetivos y metas    </a:t>
              </a:r>
            </a:p>
          </p:txBody>
        </p:sp>
        <p:sp>
          <p:nvSpPr>
            <p:cNvPr id="29" name="Rectángulo 28"/>
            <p:cNvSpPr/>
            <p:nvPr/>
          </p:nvSpPr>
          <p:spPr>
            <a:xfrm>
              <a:off x="8471929" y="1648350"/>
              <a:ext cx="548766" cy="292554"/>
            </a:xfrm>
            <a:prstGeom prst="rect">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31" name="Imagen 3">
            <a:extLst>
              <a:ext uri="{FF2B5EF4-FFF2-40B4-BE49-F238E27FC236}">
                <a16:creationId xmlns:a16="http://schemas.microsoft.com/office/drawing/2014/main" id="{14917587-7F0C-45DB-AB24-33F012AC0084}"/>
              </a:ext>
            </a:extLst>
          </p:cNvPr>
          <p:cNvPicPr>
            <a:picLocks noChangeAspect="1"/>
          </p:cNvPicPr>
          <p:nvPr/>
        </p:nvPicPr>
        <p:blipFill rotWithShape="1">
          <a:blip r:embed="rId10"/>
          <a:srcRect t="60238" r="88231" b="19881"/>
          <a:stretch/>
        </p:blipFill>
        <p:spPr>
          <a:xfrm>
            <a:off x="7484715" y="2376866"/>
            <a:ext cx="453228" cy="442564"/>
          </a:xfrm>
          <a:prstGeom prst="rect">
            <a:avLst/>
          </a:prstGeom>
        </p:spPr>
      </p:pic>
      <p:pic>
        <p:nvPicPr>
          <p:cNvPr id="32" name="Imagen 3">
            <a:extLst>
              <a:ext uri="{FF2B5EF4-FFF2-40B4-BE49-F238E27FC236}">
                <a16:creationId xmlns:a16="http://schemas.microsoft.com/office/drawing/2014/main" id="{694D5F62-9C9E-46D1-A91F-8A88ADFFBFF0}"/>
              </a:ext>
            </a:extLst>
          </p:cNvPr>
          <p:cNvPicPr>
            <a:picLocks noChangeAspect="1"/>
          </p:cNvPicPr>
          <p:nvPr/>
        </p:nvPicPr>
        <p:blipFill rotWithShape="1">
          <a:blip r:embed="rId10"/>
          <a:srcRect l="49441" t="43402" r="40901" b="37510"/>
          <a:stretch/>
        </p:blipFill>
        <p:spPr>
          <a:xfrm>
            <a:off x="6711381" y="847065"/>
            <a:ext cx="514697" cy="588041"/>
          </a:xfrm>
          <a:prstGeom prst="rect">
            <a:avLst/>
          </a:prstGeom>
        </p:spPr>
      </p:pic>
      <p:pic>
        <p:nvPicPr>
          <p:cNvPr id="33" name="Picture 2" descr="Imagen relacionada">
            <a:extLst>
              <a:ext uri="{FF2B5EF4-FFF2-40B4-BE49-F238E27FC236}">
                <a16:creationId xmlns:a16="http://schemas.microsoft.com/office/drawing/2014/main" id="{731F6ACA-816A-49ED-8E5B-5AC523FE9BC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9762" y="5182732"/>
            <a:ext cx="1092533" cy="1092533"/>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
            <a:extLst>
              <a:ext uri="{FF2B5EF4-FFF2-40B4-BE49-F238E27FC236}">
                <a16:creationId xmlns:a16="http://schemas.microsoft.com/office/drawing/2014/main" id="{57E2EBA8-1AFF-4276-930D-CC532F2920DE}"/>
              </a:ext>
            </a:extLst>
          </p:cNvPr>
          <p:cNvPicPr>
            <a:picLocks noChangeAspect="1"/>
          </p:cNvPicPr>
          <p:nvPr/>
        </p:nvPicPr>
        <p:blipFill rotWithShape="1">
          <a:blip r:embed="rId10"/>
          <a:srcRect l="49455" t="22675" r="40983" b="60722"/>
          <a:stretch/>
        </p:blipFill>
        <p:spPr>
          <a:xfrm>
            <a:off x="7276377" y="1715832"/>
            <a:ext cx="334785" cy="335998"/>
          </a:xfrm>
          <a:prstGeom prst="rect">
            <a:avLst/>
          </a:prstGeom>
        </p:spPr>
      </p:pic>
      <p:pic>
        <p:nvPicPr>
          <p:cNvPr id="35" name="Imagen 3">
            <a:extLst>
              <a:ext uri="{FF2B5EF4-FFF2-40B4-BE49-F238E27FC236}">
                <a16:creationId xmlns:a16="http://schemas.microsoft.com/office/drawing/2014/main" id="{9BD45B29-4A9E-44A0-AA58-78B17BEE36FE}"/>
              </a:ext>
            </a:extLst>
          </p:cNvPr>
          <p:cNvPicPr>
            <a:picLocks noChangeAspect="1"/>
          </p:cNvPicPr>
          <p:nvPr/>
        </p:nvPicPr>
        <p:blipFill rotWithShape="1">
          <a:blip r:embed="rId10"/>
          <a:srcRect l="50107" t="80206" r="40901"/>
          <a:stretch/>
        </p:blipFill>
        <p:spPr>
          <a:xfrm>
            <a:off x="7911949" y="3144466"/>
            <a:ext cx="411836" cy="524078"/>
          </a:xfrm>
          <a:prstGeom prst="rect">
            <a:avLst/>
          </a:prstGeom>
        </p:spPr>
      </p:pic>
      <p:sp>
        <p:nvSpPr>
          <p:cNvPr id="8" name="Rectángulo 7"/>
          <p:cNvSpPr/>
          <p:nvPr/>
        </p:nvSpPr>
        <p:spPr>
          <a:xfrm>
            <a:off x="362808" y="909515"/>
            <a:ext cx="1358064" cy="369332"/>
          </a:xfrm>
          <a:prstGeom prst="rect">
            <a:avLst/>
          </a:prstGeom>
        </p:spPr>
        <p:txBody>
          <a:bodyPr wrap="none">
            <a:spAutoFit/>
          </a:bodyPr>
          <a:lstStyle/>
          <a:p>
            <a:pPr algn="ctr"/>
            <a:r>
              <a:rPr lang="es-EC" sz="900" dirty="0">
                <a:latin typeface="Arial" panose="020B0604020202020204" pitchFamily="34" charset="0"/>
              </a:rPr>
              <a:t>En la actualidad</a:t>
            </a:r>
          </a:p>
          <a:p>
            <a:pPr algn="ctr"/>
            <a:r>
              <a:rPr lang="es-EC" sz="900" dirty="0">
                <a:latin typeface="Arial" panose="020B0604020202020204" pitchFamily="34" charset="0"/>
              </a:rPr>
              <a:t>Jácome &amp; King (2013) </a:t>
            </a:r>
            <a:endParaRPr lang="es-EC" sz="900" dirty="0"/>
          </a:p>
        </p:txBody>
      </p:sp>
      <p:sp>
        <p:nvSpPr>
          <p:cNvPr id="19" name="Rectángulo 18"/>
          <p:cNvSpPr/>
          <p:nvPr/>
        </p:nvSpPr>
        <p:spPr>
          <a:xfrm>
            <a:off x="4359233" y="575044"/>
            <a:ext cx="4267805" cy="276999"/>
          </a:xfrm>
          <a:prstGeom prst="rect">
            <a:avLst/>
          </a:prstGeom>
        </p:spPr>
        <p:txBody>
          <a:bodyPr wrap="square">
            <a:spAutoFit/>
          </a:bodyPr>
          <a:lstStyle/>
          <a:p>
            <a:pPr algn="ctr"/>
            <a:r>
              <a:rPr lang="es-ES" sz="1200" i="1" dirty="0">
                <a:cs typeface="Arial"/>
              </a:rPr>
              <a:t>Sistema de control interno</a:t>
            </a:r>
            <a:endParaRPr lang="es-ES" sz="1200" i="1" dirty="0"/>
          </a:p>
        </p:txBody>
      </p:sp>
      <p:grpSp>
        <p:nvGrpSpPr>
          <p:cNvPr id="30" name="Grupo 29"/>
          <p:cNvGrpSpPr/>
          <p:nvPr/>
        </p:nvGrpSpPr>
        <p:grpSpPr>
          <a:xfrm>
            <a:off x="8918704" y="958290"/>
            <a:ext cx="3308610" cy="2665910"/>
            <a:chOff x="8615113" y="1026674"/>
            <a:chExt cx="3575192" cy="3575192"/>
          </a:xfrm>
        </p:grpSpPr>
        <p:sp>
          <p:nvSpPr>
            <p:cNvPr id="36" name="Arco de bloque 35"/>
            <p:cNvSpPr/>
            <p:nvPr/>
          </p:nvSpPr>
          <p:spPr>
            <a:xfrm>
              <a:off x="9026580" y="1438141"/>
              <a:ext cx="2752259" cy="2752259"/>
            </a:xfrm>
            <a:prstGeom prst="blockArc">
              <a:avLst>
                <a:gd name="adj1" fmla="val 10800000"/>
                <a:gd name="adj2" fmla="val 16200000"/>
                <a:gd name="adj3" fmla="val 4640"/>
              </a:avLst>
            </a:prstGeom>
          </p:spPr>
          <p:style>
            <a:lnRef idx="0">
              <a:schemeClr val="lt1">
                <a:hueOff val="0"/>
                <a:satOff val="0"/>
                <a:lumOff val="0"/>
                <a:alphaOff val="0"/>
              </a:schemeClr>
            </a:lnRef>
            <a:fillRef idx="2">
              <a:schemeClr val="accent3">
                <a:hueOff val="11250264"/>
                <a:satOff val="-16880"/>
                <a:lumOff val="-2745"/>
                <a:alphaOff val="0"/>
              </a:schemeClr>
            </a:fillRef>
            <a:effectRef idx="1">
              <a:schemeClr val="accent3">
                <a:hueOff val="11250264"/>
                <a:satOff val="-16880"/>
                <a:lumOff val="-2745"/>
                <a:alphaOff val="0"/>
              </a:schemeClr>
            </a:effectRef>
            <a:fontRef idx="minor">
              <a:schemeClr val="dk1"/>
            </a:fontRef>
          </p:style>
        </p:sp>
        <p:sp>
          <p:nvSpPr>
            <p:cNvPr id="37" name="Arco de bloque 36"/>
            <p:cNvSpPr/>
            <p:nvPr/>
          </p:nvSpPr>
          <p:spPr>
            <a:xfrm>
              <a:off x="9026580" y="1438141"/>
              <a:ext cx="2752259" cy="2752259"/>
            </a:xfrm>
            <a:prstGeom prst="blockArc">
              <a:avLst>
                <a:gd name="adj1" fmla="val 5400000"/>
                <a:gd name="adj2" fmla="val 10800000"/>
                <a:gd name="adj3" fmla="val 4640"/>
              </a:avLst>
            </a:prstGeom>
          </p:spPr>
          <p:style>
            <a:lnRef idx="0">
              <a:schemeClr val="lt1">
                <a:hueOff val="0"/>
                <a:satOff val="0"/>
                <a:lumOff val="0"/>
                <a:alphaOff val="0"/>
              </a:schemeClr>
            </a:lnRef>
            <a:fillRef idx="2">
              <a:schemeClr val="accent3">
                <a:hueOff val="7500176"/>
                <a:satOff val="-11253"/>
                <a:lumOff val="-1830"/>
                <a:alphaOff val="0"/>
              </a:schemeClr>
            </a:fillRef>
            <a:effectRef idx="1">
              <a:schemeClr val="accent3">
                <a:hueOff val="7500176"/>
                <a:satOff val="-11253"/>
                <a:lumOff val="-1830"/>
                <a:alphaOff val="0"/>
              </a:schemeClr>
            </a:effectRef>
            <a:fontRef idx="minor">
              <a:schemeClr val="dk1"/>
            </a:fontRef>
          </p:style>
        </p:sp>
        <p:sp>
          <p:nvSpPr>
            <p:cNvPr id="38" name="Arco de bloque 37"/>
            <p:cNvSpPr/>
            <p:nvPr/>
          </p:nvSpPr>
          <p:spPr>
            <a:xfrm>
              <a:off x="9026580" y="1438141"/>
              <a:ext cx="2752259" cy="2752259"/>
            </a:xfrm>
            <a:prstGeom prst="blockArc">
              <a:avLst>
                <a:gd name="adj1" fmla="val 0"/>
                <a:gd name="adj2" fmla="val 5400000"/>
                <a:gd name="adj3" fmla="val 4640"/>
              </a:avLst>
            </a:prstGeom>
          </p:spPr>
          <p:style>
            <a:lnRef idx="0">
              <a:schemeClr val="lt1">
                <a:hueOff val="0"/>
                <a:satOff val="0"/>
                <a:lumOff val="0"/>
                <a:alphaOff val="0"/>
              </a:schemeClr>
            </a:lnRef>
            <a:fillRef idx="2">
              <a:schemeClr val="accent3">
                <a:hueOff val="3750088"/>
                <a:satOff val="-5627"/>
                <a:lumOff val="-915"/>
                <a:alphaOff val="0"/>
              </a:schemeClr>
            </a:fillRef>
            <a:effectRef idx="1">
              <a:schemeClr val="accent3">
                <a:hueOff val="3750088"/>
                <a:satOff val="-5627"/>
                <a:lumOff val="-915"/>
                <a:alphaOff val="0"/>
              </a:schemeClr>
            </a:effectRef>
            <a:fontRef idx="minor">
              <a:schemeClr val="dk1"/>
            </a:fontRef>
          </p:style>
        </p:sp>
        <p:sp>
          <p:nvSpPr>
            <p:cNvPr id="39" name="Arco de bloque 38"/>
            <p:cNvSpPr/>
            <p:nvPr/>
          </p:nvSpPr>
          <p:spPr>
            <a:xfrm>
              <a:off x="9026580" y="1438141"/>
              <a:ext cx="2752259" cy="2752259"/>
            </a:xfrm>
            <a:prstGeom prst="blockArc">
              <a:avLst>
                <a:gd name="adj1" fmla="val 16200000"/>
                <a:gd name="adj2" fmla="val 0"/>
                <a:gd name="adj3" fmla="val 4640"/>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0" name="Forma libre 39"/>
            <p:cNvSpPr/>
            <p:nvPr/>
          </p:nvSpPr>
          <p:spPr>
            <a:xfrm>
              <a:off x="9830559" y="2661281"/>
              <a:ext cx="1211307" cy="741311"/>
            </a:xfrm>
            <a:custGeom>
              <a:avLst/>
              <a:gdLst>
                <a:gd name="connsiteX0" fmla="*/ 0 w 1266831"/>
                <a:gd name="connsiteY0" fmla="*/ 633416 h 1266831"/>
                <a:gd name="connsiteX1" fmla="*/ 633416 w 1266831"/>
                <a:gd name="connsiteY1" fmla="*/ 0 h 1266831"/>
                <a:gd name="connsiteX2" fmla="*/ 1266832 w 1266831"/>
                <a:gd name="connsiteY2" fmla="*/ 633416 h 1266831"/>
                <a:gd name="connsiteX3" fmla="*/ 633416 w 1266831"/>
                <a:gd name="connsiteY3" fmla="*/ 1266832 h 1266831"/>
                <a:gd name="connsiteX4" fmla="*/ 0 w 1266831"/>
                <a:gd name="connsiteY4" fmla="*/ 633416 h 126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31" h="1266831">
                  <a:moveTo>
                    <a:pt x="0" y="633416"/>
                  </a:moveTo>
                  <a:cubicBezTo>
                    <a:pt x="0" y="283590"/>
                    <a:pt x="283590" y="0"/>
                    <a:pt x="633416" y="0"/>
                  </a:cubicBezTo>
                  <a:cubicBezTo>
                    <a:pt x="983242" y="0"/>
                    <a:pt x="1266832" y="283590"/>
                    <a:pt x="1266832" y="633416"/>
                  </a:cubicBezTo>
                  <a:cubicBezTo>
                    <a:pt x="1266832" y="983242"/>
                    <a:pt x="983242" y="1266832"/>
                    <a:pt x="633416" y="1266832"/>
                  </a:cubicBezTo>
                  <a:cubicBezTo>
                    <a:pt x="283590" y="1266832"/>
                    <a:pt x="0" y="983242"/>
                    <a:pt x="0" y="633416"/>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99493" tIns="199493" rIns="199493" bIns="199493" numCol="1" spcCol="1270" anchor="ctr" anchorCtr="0">
              <a:noAutofit/>
            </a:bodyPr>
            <a:lstStyle/>
            <a:p>
              <a:pPr lvl="0" algn="ctr" defTabSz="488950">
                <a:lnSpc>
                  <a:spcPct val="90000"/>
                </a:lnSpc>
                <a:spcBef>
                  <a:spcPct val="0"/>
                </a:spcBef>
                <a:spcAft>
                  <a:spcPct val="35000"/>
                </a:spcAft>
              </a:pPr>
              <a:r>
                <a:rPr lang="es-ES" sz="1100" kern="1200" dirty="0"/>
                <a:t>FRAUDE</a:t>
              </a:r>
            </a:p>
          </p:txBody>
        </p:sp>
        <p:sp>
          <p:nvSpPr>
            <p:cNvPr id="41" name="Forma libre 40"/>
            <p:cNvSpPr/>
            <p:nvPr/>
          </p:nvSpPr>
          <p:spPr>
            <a:xfrm>
              <a:off x="9959319" y="1026674"/>
              <a:ext cx="886781" cy="886781"/>
            </a:xfrm>
            <a:custGeom>
              <a:avLst/>
              <a:gdLst>
                <a:gd name="connsiteX0" fmla="*/ 0 w 886781"/>
                <a:gd name="connsiteY0" fmla="*/ 443391 h 886781"/>
                <a:gd name="connsiteX1" fmla="*/ 443391 w 886781"/>
                <a:gd name="connsiteY1" fmla="*/ 0 h 886781"/>
                <a:gd name="connsiteX2" fmla="*/ 886782 w 886781"/>
                <a:gd name="connsiteY2" fmla="*/ 443391 h 886781"/>
                <a:gd name="connsiteX3" fmla="*/ 443391 w 886781"/>
                <a:gd name="connsiteY3" fmla="*/ 886782 h 886781"/>
                <a:gd name="connsiteX4" fmla="*/ 0 w 886781"/>
                <a:gd name="connsiteY4" fmla="*/ 443391 h 88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81" h="886781">
                  <a:moveTo>
                    <a:pt x="0" y="443391"/>
                  </a:moveTo>
                  <a:cubicBezTo>
                    <a:pt x="0" y="198513"/>
                    <a:pt x="198513" y="0"/>
                    <a:pt x="443391" y="0"/>
                  </a:cubicBezTo>
                  <a:cubicBezTo>
                    <a:pt x="688269" y="0"/>
                    <a:pt x="886782" y="198513"/>
                    <a:pt x="886782" y="443391"/>
                  </a:cubicBezTo>
                  <a:cubicBezTo>
                    <a:pt x="886782" y="688269"/>
                    <a:pt x="688269" y="886782"/>
                    <a:pt x="443391" y="886782"/>
                  </a:cubicBezTo>
                  <a:cubicBezTo>
                    <a:pt x="198513" y="886782"/>
                    <a:pt x="0" y="688269"/>
                    <a:pt x="0" y="443391"/>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43836" tIns="143836" rIns="143836" bIns="143836" numCol="1" spcCol="1270" anchor="ctr" anchorCtr="0">
              <a:noAutofit/>
            </a:bodyPr>
            <a:lstStyle/>
            <a:p>
              <a:pPr lvl="0" algn="ctr" defTabSz="488950">
                <a:lnSpc>
                  <a:spcPct val="90000"/>
                </a:lnSpc>
                <a:spcBef>
                  <a:spcPct val="0"/>
                </a:spcBef>
                <a:spcAft>
                  <a:spcPct val="35000"/>
                </a:spcAft>
              </a:pPr>
              <a:r>
                <a:rPr lang="es-ES" sz="1100" kern="1200" dirty="0"/>
                <a:t>Prevenir</a:t>
              </a:r>
            </a:p>
          </p:txBody>
        </p:sp>
        <p:sp>
          <p:nvSpPr>
            <p:cNvPr id="42" name="Forma libre 41"/>
            <p:cNvSpPr/>
            <p:nvPr/>
          </p:nvSpPr>
          <p:spPr>
            <a:xfrm>
              <a:off x="11303524" y="2370880"/>
              <a:ext cx="886781" cy="886781"/>
            </a:xfrm>
            <a:custGeom>
              <a:avLst/>
              <a:gdLst>
                <a:gd name="connsiteX0" fmla="*/ 0 w 886781"/>
                <a:gd name="connsiteY0" fmla="*/ 443391 h 886781"/>
                <a:gd name="connsiteX1" fmla="*/ 443391 w 886781"/>
                <a:gd name="connsiteY1" fmla="*/ 0 h 886781"/>
                <a:gd name="connsiteX2" fmla="*/ 886782 w 886781"/>
                <a:gd name="connsiteY2" fmla="*/ 443391 h 886781"/>
                <a:gd name="connsiteX3" fmla="*/ 443391 w 886781"/>
                <a:gd name="connsiteY3" fmla="*/ 886782 h 886781"/>
                <a:gd name="connsiteX4" fmla="*/ 0 w 886781"/>
                <a:gd name="connsiteY4" fmla="*/ 443391 h 88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81" h="886781">
                  <a:moveTo>
                    <a:pt x="0" y="443391"/>
                  </a:moveTo>
                  <a:cubicBezTo>
                    <a:pt x="0" y="198513"/>
                    <a:pt x="198513" y="0"/>
                    <a:pt x="443391" y="0"/>
                  </a:cubicBezTo>
                  <a:cubicBezTo>
                    <a:pt x="688269" y="0"/>
                    <a:pt x="886782" y="198513"/>
                    <a:pt x="886782" y="443391"/>
                  </a:cubicBezTo>
                  <a:cubicBezTo>
                    <a:pt x="886782" y="688269"/>
                    <a:pt x="688269" y="886782"/>
                    <a:pt x="443391" y="886782"/>
                  </a:cubicBezTo>
                  <a:cubicBezTo>
                    <a:pt x="198513" y="886782"/>
                    <a:pt x="0" y="688269"/>
                    <a:pt x="0" y="443391"/>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750088"/>
                <a:satOff val="-5627"/>
                <a:lumOff val="-915"/>
                <a:alphaOff val="0"/>
              </a:schemeClr>
            </a:fillRef>
            <a:effectRef idx="1">
              <a:schemeClr val="accent3">
                <a:hueOff val="3750088"/>
                <a:satOff val="-5627"/>
                <a:lumOff val="-915"/>
                <a:alphaOff val="0"/>
              </a:schemeClr>
            </a:effectRef>
            <a:fontRef idx="minor">
              <a:schemeClr val="dk1"/>
            </a:fontRef>
          </p:style>
          <p:txBody>
            <a:bodyPr spcFirstLastPara="0" vert="horz" wrap="square" lIns="143836" tIns="143836" rIns="143836" bIns="143836" numCol="1" spcCol="1270" anchor="ctr" anchorCtr="0">
              <a:noAutofit/>
            </a:bodyPr>
            <a:lstStyle/>
            <a:p>
              <a:pPr lvl="0" algn="ctr" defTabSz="488950">
                <a:lnSpc>
                  <a:spcPct val="90000"/>
                </a:lnSpc>
                <a:spcBef>
                  <a:spcPct val="0"/>
                </a:spcBef>
                <a:spcAft>
                  <a:spcPct val="35000"/>
                </a:spcAft>
              </a:pPr>
              <a:r>
                <a:rPr lang="es-ES" sz="1100" kern="1200" dirty="0"/>
                <a:t>Impedir</a:t>
              </a:r>
            </a:p>
          </p:txBody>
        </p:sp>
        <p:sp>
          <p:nvSpPr>
            <p:cNvPr id="43" name="Forma libre 42"/>
            <p:cNvSpPr/>
            <p:nvPr/>
          </p:nvSpPr>
          <p:spPr>
            <a:xfrm>
              <a:off x="9959319" y="3715085"/>
              <a:ext cx="886781" cy="886781"/>
            </a:xfrm>
            <a:custGeom>
              <a:avLst/>
              <a:gdLst>
                <a:gd name="connsiteX0" fmla="*/ 0 w 886781"/>
                <a:gd name="connsiteY0" fmla="*/ 443391 h 886781"/>
                <a:gd name="connsiteX1" fmla="*/ 443391 w 886781"/>
                <a:gd name="connsiteY1" fmla="*/ 0 h 886781"/>
                <a:gd name="connsiteX2" fmla="*/ 886782 w 886781"/>
                <a:gd name="connsiteY2" fmla="*/ 443391 h 886781"/>
                <a:gd name="connsiteX3" fmla="*/ 443391 w 886781"/>
                <a:gd name="connsiteY3" fmla="*/ 886782 h 886781"/>
                <a:gd name="connsiteX4" fmla="*/ 0 w 886781"/>
                <a:gd name="connsiteY4" fmla="*/ 443391 h 88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81" h="886781">
                  <a:moveTo>
                    <a:pt x="0" y="443391"/>
                  </a:moveTo>
                  <a:cubicBezTo>
                    <a:pt x="0" y="198513"/>
                    <a:pt x="198513" y="0"/>
                    <a:pt x="443391" y="0"/>
                  </a:cubicBezTo>
                  <a:cubicBezTo>
                    <a:pt x="688269" y="0"/>
                    <a:pt x="886782" y="198513"/>
                    <a:pt x="886782" y="443391"/>
                  </a:cubicBezTo>
                  <a:cubicBezTo>
                    <a:pt x="886782" y="688269"/>
                    <a:pt x="688269" y="886782"/>
                    <a:pt x="443391" y="886782"/>
                  </a:cubicBezTo>
                  <a:cubicBezTo>
                    <a:pt x="198513" y="886782"/>
                    <a:pt x="0" y="688269"/>
                    <a:pt x="0" y="443391"/>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7500176"/>
                <a:satOff val="-11253"/>
                <a:lumOff val="-1830"/>
                <a:alphaOff val="0"/>
              </a:schemeClr>
            </a:fillRef>
            <a:effectRef idx="1">
              <a:schemeClr val="accent3">
                <a:hueOff val="7500176"/>
                <a:satOff val="-11253"/>
                <a:lumOff val="-1830"/>
                <a:alphaOff val="0"/>
              </a:schemeClr>
            </a:effectRef>
            <a:fontRef idx="minor">
              <a:schemeClr val="dk1"/>
            </a:fontRef>
          </p:style>
          <p:txBody>
            <a:bodyPr spcFirstLastPara="0" vert="horz" wrap="square" lIns="143836" tIns="143836" rIns="143836" bIns="143836" numCol="1" spcCol="1270" anchor="ctr" anchorCtr="0">
              <a:noAutofit/>
            </a:bodyPr>
            <a:lstStyle/>
            <a:p>
              <a:pPr lvl="0" algn="ctr" defTabSz="488950">
                <a:lnSpc>
                  <a:spcPct val="90000"/>
                </a:lnSpc>
                <a:spcBef>
                  <a:spcPct val="0"/>
                </a:spcBef>
                <a:spcAft>
                  <a:spcPct val="35000"/>
                </a:spcAft>
              </a:pPr>
              <a:r>
                <a:rPr lang="es-ES" sz="1100" kern="1200" dirty="0"/>
                <a:t>Detectar</a:t>
              </a:r>
            </a:p>
          </p:txBody>
        </p:sp>
        <p:sp>
          <p:nvSpPr>
            <p:cNvPr id="44" name="Forma libre 43"/>
            <p:cNvSpPr/>
            <p:nvPr/>
          </p:nvSpPr>
          <p:spPr>
            <a:xfrm>
              <a:off x="8615113" y="2370880"/>
              <a:ext cx="886781" cy="886781"/>
            </a:xfrm>
            <a:custGeom>
              <a:avLst/>
              <a:gdLst>
                <a:gd name="connsiteX0" fmla="*/ 0 w 886781"/>
                <a:gd name="connsiteY0" fmla="*/ 443391 h 886781"/>
                <a:gd name="connsiteX1" fmla="*/ 443391 w 886781"/>
                <a:gd name="connsiteY1" fmla="*/ 0 h 886781"/>
                <a:gd name="connsiteX2" fmla="*/ 886782 w 886781"/>
                <a:gd name="connsiteY2" fmla="*/ 443391 h 886781"/>
                <a:gd name="connsiteX3" fmla="*/ 443391 w 886781"/>
                <a:gd name="connsiteY3" fmla="*/ 886782 h 886781"/>
                <a:gd name="connsiteX4" fmla="*/ 0 w 886781"/>
                <a:gd name="connsiteY4" fmla="*/ 443391 h 88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81" h="886781">
                  <a:moveTo>
                    <a:pt x="0" y="443391"/>
                  </a:moveTo>
                  <a:cubicBezTo>
                    <a:pt x="0" y="198513"/>
                    <a:pt x="198513" y="0"/>
                    <a:pt x="443391" y="0"/>
                  </a:cubicBezTo>
                  <a:cubicBezTo>
                    <a:pt x="688269" y="0"/>
                    <a:pt x="886782" y="198513"/>
                    <a:pt x="886782" y="443391"/>
                  </a:cubicBezTo>
                  <a:cubicBezTo>
                    <a:pt x="886782" y="688269"/>
                    <a:pt x="688269" y="886782"/>
                    <a:pt x="443391" y="886782"/>
                  </a:cubicBezTo>
                  <a:cubicBezTo>
                    <a:pt x="198513" y="886782"/>
                    <a:pt x="0" y="688269"/>
                    <a:pt x="0" y="443391"/>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250264"/>
                <a:satOff val="-16880"/>
                <a:lumOff val="-2745"/>
                <a:alphaOff val="0"/>
              </a:schemeClr>
            </a:fillRef>
            <a:effectRef idx="1">
              <a:schemeClr val="accent3">
                <a:hueOff val="11250264"/>
                <a:satOff val="-16880"/>
                <a:lumOff val="-2745"/>
                <a:alphaOff val="0"/>
              </a:schemeClr>
            </a:effectRef>
            <a:fontRef idx="minor">
              <a:schemeClr val="dk1"/>
            </a:fontRef>
          </p:style>
          <p:txBody>
            <a:bodyPr spcFirstLastPara="0" vert="horz" wrap="square" lIns="143836" tIns="143836" rIns="143836" bIns="143836" numCol="1" spcCol="1270" anchor="ctr" anchorCtr="0">
              <a:noAutofit/>
            </a:bodyPr>
            <a:lstStyle/>
            <a:p>
              <a:pPr lvl="0" algn="ctr" defTabSz="488950">
                <a:lnSpc>
                  <a:spcPct val="90000"/>
                </a:lnSpc>
                <a:spcBef>
                  <a:spcPct val="0"/>
                </a:spcBef>
                <a:spcAft>
                  <a:spcPct val="35000"/>
                </a:spcAft>
              </a:pPr>
              <a:r>
                <a:rPr lang="es-ES" sz="1100" kern="1200" dirty="0"/>
                <a:t>Mitigar </a:t>
              </a:r>
            </a:p>
          </p:txBody>
        </p:sp>
      </p:grpSp>
      <p:sp>
        <p:nvSpPr>
          <p:cNvPr id="22" name="Rectángulo 21"/>
          <p:cNvSpPr/>
          <p:nvPr/>
        </p:nvSpPr>
        <p:spPr>
          <a:xfrm>
            <a:off x="9694810" y="1623226"/>
            <a:ext cx="1756398" cy="577081"/>
          </a:xfrm>
          <a:prstGeom prst="rect">
            <a:avLst/>
          </a:prstGeom>
        </p:spPr>
        <p:txBody>
          <a:bodyPr wrap="square">
            <a:spAutoFit/>
          </a:bodyPr>
          <a:lstStyle/>
          <a:p>
            <a:pPr lvl="0" algn="ctr"/>
            <a:r>
              <a:rPr lang="es-ES" sz="1050" i="1" dirty="0">
                <a:cs typeface="Arial"/>
              </a:rPr>
              <a:t>probabilidad de ocurrencia y materialización </a:t>
            </a:r>
            <a:endParaRPr lang="es-ES" sz="1050" dirty="0"/>
          </a:p>
        </p:txBody>
      </p:sp>
      <p:graphicFrame>
        <p:nvGraphicFramePr>
          <p:cNvPr id="45" name="Diagrama 44"/>
          <p:cNvGraphicFramePr/>
          <p:nvPr>
            <p:extLst>
              <p:ext uri="{D42A27DB-BD31-4B8C-83A1-F6EECF244321}">
                <p14:modId xmlns:p14="http://schemas.microsoft.com/office/powerpoint/2010/main" val="36840111"/>
              </p:ext>
            </p:extLst>
          </p:nvPr>
        </p:nvGraphicFramePr>
        <p:xfrm>
          <a:off x="2496772" y="960116"/>
          <a:ext cx="2352877" cy="29361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7" name="Rectángulo 46"/>
          <p:cNvSpPr/>
          <p:nvPr/>
        </p:nvSpPr>
        <p:spPr>
          <a:xfrm>
            <a:off x="198350" y="4739267"/>
            <a:ext cx="1566538" cy="461665"/>
          </a:xfrm>
          <a:prstGeom prst="rect">
            <a:avLst/>
          </a:prstGeom>
        </p:spPr>
        <p:txBody>
          <a:bodyPr wrap="square">
            <a:spAutoFit/>
          </a:bodyPr>
          <a:lstStyle/>
          <a:p>
            <a:pPr algn="ctr"/>
            <a:r>
              <a:rPr lang="es-ES" sz="1200" i="1" dirty="0">
                <a:cs typeface="Arial"/>
              </a:rPr>
              <a:t>COVID-19- Priorizar el control interno</a:t>
            </a:r>
            <a:endParaRPr lang="es-ES" sz="1200" i="1" dirty="0"/>
          </a:p>
        </p:txBody>
      </p:sp>
      <p:sp>
        <p:nvSpPr>
          <p:cNvPr id="46" name="Estrella de 7 puntas 45"/>
          <p:cNvSpPr/>
          <p:nvPr/>
        </p:nvSpPr>
        <p:spPr>
          <a:xfrm>
            <a:off x="11142440" y="118917"/>
            <a:ext cx="1049560" cy="364896"/>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8" action="ppaction://hlinksldjump"/>
              </a:rPr>
              <a:t>CAP1.</a:t>
            </a:r>
            <a:endParaRPr lang="es-EC" sz="1000" dirty="0"/>
          </a:p>
        </p:txBody>
      </p:sp>
      <p:sp>
        <p:nvSpPr>
          <p:cNvPr id="48" name="Rectángulo 47"/>
          <p:cNvSpPr/>
          <p:nvPr/>
        </p:nvSpPr>
        <p:spPr>
          <a:xfrm>
            <a:off x="5303912" y="3754494"/>
            <a:ext cx="4134721" cy="430887"/>
          </a:xfrm>
          <a:prstGeom prst="rect">
            <a:avLst/>
          </a:prstGeom>
        </p:spPr>
        <p:txBody>
          <a:bodyPr wrap="square">
            <a:spAutoFit/>
          </a:bodyPr>
          <a:lstStyle/>
          <a:p>
            <a:r>
              <a:rPr lang="es-MX" sz="1100" dirty="0">
                <a:solidFill>
                  <a:srgbClr val="555555"/>
                </a:solidFill>
                <a:latin typeface="open_sansregular"/>
              </a:rPr>
              <a:t>Agrega valor a la gestión  cuando se protegen los recursos y bienes de  posibles riesgos</a:t>
            </a:r>
            <a:endParaRPr lang="es-EC" sz="1100" dirty="0"/>
          </a:p>
        </p:txBody>
      </p:sp>
      <p:pic>
        <p:nvPicPr>
          <p:cNvPr id="50" name="Picture 2">
            <a:extLst>
              <a:ext uri="{FF2B5EF4-FFF2-40B4-BE49-F238E27FC236}">
                <a16:creationId xmlns:a16="http://schemas.microsoft.com/office/drawing/2014/main" id="{FAF12784-A81C-4EE8-BD06-22E27418CDE1}"/>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28970" y="4377427"/>
            <a:ext cx="1582411" cy="1582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A96FB64C-4BBE-4B1E-B32F-2D9341F084DE}"/>
              </a:ext>
            </a:extLst>
          </p:cNvPr>
          <p:cNvSpPr txBox="1"/>
          <p:nvPr/>
        </p:nvSpPr>
        <p:spPr>
          <a:xfrm>
            <a:off x="5491563" y="5099826"/>
            <a:ext cx="816206" cy="276999"/>
          </a:xfrm>
          <a:prstGeom prst="rect">
            <a:avLst/>
          </a:prstGeom>
          <a:noFill/>
        </p:spPr>
        <p:txBody>
          <a:bodyPr wrap="square">
            <a:spAutoFit/>
          </a:bodyPr>
          <a:lstStyle/>
          <a:p>
            <a:pPr algn="ctr"/>
            <a:r>
              <a:rPr lang="es-EC" sz="1200" b="1" dirty="0">
                <a:solidFill>
                  <a:schemeClr val="bg1"/>
                </a:solidFill>
                <a:latin typeface="Pontano Sans"/>
              </a:rPr>
              <a:t>C</a:t>
            </a:r>
            <a:r>
              <a:rPr lang="es-EC" sz="1200" b="1" i="0" dirty="0">
                <a:solidFill>
                  <a:schemeClr val="bg1"/>
                </a:solidFill>
                <a:effectLst/>
                <a:latin typeface="Pontano Sans"/>
              </a:rPr>
              <a:t>ultura</a:t>
            </a:r>
            <a:endParaRPr lang="es-EC" sz="1200" b="1" dirty="0">
              <a:solidFill>
                <a:schemeClr val="bg1"/>
              </a:solidFill>
            </a:endParaRPr>
          </a:p>
        </p:txBody>
      </p:sp>
    </p:spTree>
    <p:extLst>
      <p:ext uri="{BB962C8B-B14F-4D97-AF65-F5344CB8AC3E}">
        <p14:creationId xmlns:p14="http://schemas.microsoft.com/office/powerpoint/2010/main" val="31493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142557" y="86419"/>
            <a:ext cx="5888493" cy="4612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base">
              <a:spcAft>
                <a:spcPct val="0"/>
              </a:spcAft>
            </a:pPr>
            <a:r>
              <a:rPr lang="en-US" sz="2400" b="1" i="1" dirty="0">
                <a:effectLst>
                  <a:outerShdw blurRad="38100" dist="38100" dir="2700000" algn="tl">
                    <a:srgbClr val="C0C0C0"/>
                  </a:outerShdw>
                </a:effectLst>
                <a:latin typeface="+mn-lt"/>
                <a:ea typeface="+mn-ea"/>
                <a:cs typeface="+mn-cs"/>
              </a:rPr>
              <a:t>4. DETERMINACIÓN DE VARIABLES</a:t>
            </a:r>
          </a:p>
        </p:txBody>
      </p:sp>
      <p:graphicFrame>
        <p:nvGraphicFramePr>
          <p:cNvPr id="3" name="Diagrama 2"/>
          <p:cNvGraphicFramePr/>
          <p:nvPr>
            <p:extLst>
              <p:ext uri="{D42A27DB-BD31-4B8C-83A1-F6EECF244321}">
                <p14:modId xmlns:p14="http://schemas.microsoft.com/office/powerpoint/2010/main" val="601515608"/>
              </p:ext>
            </p:extLst>
          </p:nvPr>
        </p:nvGraphicFramePr>
        <p:xfrm>
          <a:off x="-53280" y="692696"/>
          <a:ext cx="8208912" cy="5437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rotWithShape="1">
          <a:blip r:embed="rId7"/>
          <a:srcRect b="5260"/>
          <a:stretch/>
        </p:blipFill>
        <p:spPr>
          <a:xfrm>
            <a:off x="8278094" y="692695"/>
            <a:ext cx="3913852" cy="2038465"/>
          </a:xfrm>
          <a:prstGeom prst="rect">
            <a:avLst/>
          </a:prstGeom>
        </p:spPr>
      </p:pic>
      <p:sp>
        <p:nvSpPr>
          <p:cNvPr id="13" name="Rectángulo 12"/>
          <p:cNvSpPr/>
          <p:nvPr/>
        </p:nvSpPr>
        <p:spPr>
          <a:xfrm>
            <a:off x="2135560" y="1612927"/>
            <a:ext cx="1699592" cy="307777"/>
          </a:xfrm>
          <a:prstGeom prst="rect">
            <a:avLst/>
          </a:prstGeom>
        </p:spPr>
        <p:txBody>
          <a:bodyPr wrap="square">
            <a:spAutoFit/>
          </a:bodyPr>
          <a:lstStyle/>
          <a:p>
            <a:pPr algn="ctr"/>
            <a:r>
              <a:rPr lang="es-ES" sz="1400" u="sng" dirty="0">
                <a:latin typeface="Arial" panose="020B0604020202020204" pitchFamily="34" charset="0"/>
                <a:ea typeface="Times New Roman" panose="02020603050405020304" pitchFamily="18" charset="0"/>
              </a:rPr>
              <a:t>Independiente</a:t>
            </a:r>
            <a:r>
              <a:rPr lang="es-ES" sz="1400" dirty="0">
                <a:latin typeface="Arial" panose="020B0604020202020204" pitchFamily="34" charset="0"/>
                <a:ea typeface="Times New Roman" panose="02020603050405020304" pitchFamily="18" charset="0"/>
              </a:rPr>
              <a:t> </a:t>
            </a:r>
            <a:endParaRPr lang="es-EC" sz="1400" dirty="0"/>
          </a:p>
        </p:txBody>
      </p:sp>
      <p:sp>
        <p:nvSpPr>
          <p:cNvPr id="14" name="Rectángulo 13"/>
          <p:cNvSpPr/>
          <p:nvPr/>
        </p:nvSpPr>
        <p:spPr>
          <a:xfrm>
            <a:off x="2063552" y="4149080"/>
            <a:ext cx="1699592" cy="307777"/>
          </a:xfrm>
          <a:prstGeom prst="rect">
            <a:avLst/>
          </a:prstGeom>
        </p:spPr>
        <p:txBody>
          <a:bodyPr wrap="square">
            <a:spAutoFit/>
          </a:bodyPr>
          <a:lstStyle/>
          <a:p>
            <a:pPr algn="ctr"/>
            <a:r>
              <a:rPr lang="es-ES" sz="1400" u="sng" dirty="0">
                <a:latin typeface="Arial" panose="020B0604020202020204" pitchFamily="34" charset="0"/>
                <a:ea typeface="Times New Roman" panose="02020603050405020304" pitchFamily="18" charset="0"/>
              </a:rPr>
              <a:t>Dependiente</a:t>
            </a:r>
            <a:r>
              <a:rPr lang="es-ES" sz="1400" dirty="0">
                <a:latin typeface="Arial" panose="020B0604020202020204" pitchFamily="34" charset="0"/>
                <a:ea typeface="Times New Roman" panose="02020603050405020304" pitchFamily="18" charset="0"/>
              </a:rPr>
              <a:t> </a:t>
            </a:r>
            <a:endParaRPr lang="es-EC" sz="1400" dirty="0"/>
          </a:p>
        </p:txBody>
      </p:sp>
      <p:pic>
        <p:nvPicPr>
          <p:cNvPr id="1026" name="Picture 2" descr="El informe COS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13" b="11370"/>
          <a:stretch/>
        </p:blipFill>
        <p:spPr bwMode="auto">
          <a:xfrm>
            <a:off x="8443915" y="2876174"/>
            <a:ext cx="3091964" cy="17049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eis categorías principales de fraude y corrupció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64352" y="4686863"/>
            <a:ext cx="1512168" cy="1008113"/>
          </a:xfrm>
          <a:prstGeom prst="rect">
            <a:avLst/>
          </a:prstGeom>
          <a:noFill/>
          <a:extLst>
            <a:ext uri="{909E8E84-426E-40DD-AFC4-6F175D3DCCD1}">
              <a14:hiddenFill xmlns:a14="http://schemas.microsoft.com/office/drawing/2010/main">
                <a:solidFill>
                  <a:srgbClr val="FFFFFF"/>
                </a:solidFill>
              </a14:hiddenFill>
            </a:ext>
          </a:extLst>
        </p:spPr>
      </p:pic>
      <p:sp>
        <p:nvSpPr>
          <p:cNvPr id="11" name="Estrella de 7 puntas 10"/>
          <p:cNvSpPr/>
          <p:nvPr/>
        </p:nvSpPr>
        <p:spPr>
          <a:xfrm>
            <a:off x="11142440" y="118917"/>
            <a:ext cx="1049560" cy="364896"/>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0" action="ppaction://hlinksldjump"/>
              </a:rPr>
              <a:t>CAP1.</a:t>
            </a:r>
            <a:endParaRPr lang="es-EC" sz="1000" dirty="0"/>
          </a:p>
        </p:txBody>
      </p:sp>
    </p:spTree>
    <p:extLst>
      <p:ext uri="{BB962C8B-B14F-4D97-AF65-F5344CB8AC3E}">
        <p14:creationId xmlns:p14="http://schemas.microsoft.com/office/powerpoint/2010/main" val="210008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53947" y="75604"/>
            <a:ext cx="5888493" cy="3729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base">
              <a:spcAft>
                <a:spcPct val="0"/>
              </a:spcAft>
            </a:pPr>
            <a:r>
              <a:rPr lang="en-US" sz="2400" b="1" i="1" dirty="0">
                <a:effectLst>
                  <a:outerShdw blurRad="38100" dist="38100" dir="2700000" algn="tl">
                    <a:srgbClr val="C0C0C0"/>
                  </a:outerShdw>
                </a:effectLst>
                <a:latin typeface="+mn-lt"/>
                <a:ea typeface="+mn-ea"/>
                <a:cs typeface="+mn-cs"/>
              </a:rPr>
              <a:t>5. HIPÓTESIS</a:t>
            </a:r>
            <a:endParaRPr lang="es-EC" sz="2400" b="1" i="1" dirty="0">
              <a:effectLst>
                <a:outerShdw blurRad="38100" dist="38100" dir="2700000" algn="tl">
                  <a:srgbClr val="C0C0C0"/>
                </a:outerShdw>
              </a:effectLst>
              <a:latin typeface="+mn-lt"/>
              <a:ea typeface="+mn-ea"/>
              <a:cs typeface="+mn-cs"/>
            </a:endParaRPr>
          </a:p>
          <a:p>
            <a:pPr algn="r" fontAlgn="base">
              <a:spcAft>
                <a:spcPct val="0"/>
              </a:spcAft>
            </a:pPr>
            <a:endParaRPr lang="es-EC" sz="2400" b="1" i="1" dirty="0">
              <a:effectLst>
                <a:outerShdw blurRad="38100" dist="38100" dir="2700000" algn="tl">
                  <a:srgbClr val="C0C0C0"/>
                </a:outerShdw>
              </a:effectLst>
              <a:latin typeface="+mn-lt"/>
              <a:ea typeface="+mn-ea"/>
              <a:cs typeface="+mn-cs"/>
            </a:endParaRPr>
          </a:p>
        </p:txBody>
      </p:sp>
      <p:grpSp>
        <p:nvGrpSpPr>
          <p:cNvPr id="4" name="Grupo 3"/>
          <p:cNvGrpSpPr/>
          <p:nvPr/>
        </p:nvGrpSpPr>
        <p:grpSpPr>
          <a:xfrm>
            <a:off x="4324065" y="836712"/>
            <a:ext cx="7748256" cy="4749994"/>
            <a:chOff x="4324408" y="908720"/>
            <a:chExt cx="7748256" cy="4749994"/>
          </a:xfrm>
        </p:grpSpPr>
        <p:sp>
          <p:nvSpPr>
            <p:cNvPr id="5" name="Forma libre 4"/>
            <p:cNvSpPr/>
            <p:nvPr/>
          </p:nvSpPr>
          <p:spPr>
            <a:xfrm>
              <a:off x="4324408" y="911251"/>
              <a:ext cx="1760848" cy="2515499"/>
            </a:xfrm>
            <a:custGeom>
              <a:avLst/>
              <a:gdLst>
                <a:gd name="connsiteX0" fmla="*/ 0 w 2515498"/>
                <a:gd name="connsiteY0" fmla="*/ 0 h 1760848"/>
                <a:gd name="connsiteX1" fmla="*/ 1635074 w 2515498"/>
                <a:gd name="connsiteY1" fmla="*/ 0 h 1760848"/>
                <a:gd name="connsiteX2" fmla="*/ 2515498 w 2515498"/>
                <a:gd name="connsiteY2" fmla="*/ 880424 h 1760848"/>
                <a:gd name="connsiteX3" fmla="*/ 1635074 w 2515498"/>
                <a:gd name="connsiteY3" fmla="*/ 1760848 h 1760848"/>
                <a:gd name="connsiteX4" fmla="*/ 0 w 2515498"/>
                <a:gd name="connsiteY4" fmla="*/ 1760848 h 1760848"/>
                <a:gd name="connsiteX5" fmla="*/ 880424 w 2515498"/>
                <a:gd name="connsiteY5" fmla="*/ 880424 h 1760848"/>
                <a:gd name="connsiteX6" fmla="*/ 0 w 2515498"/>
                <a:gd name="connsiteY6" fmla="*/ 0 h 17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5498" h="1760848">
                  <a:moveTo>
                    <a:pt x="2515498" y="0"/>
                  </a:moveTo>
                  <a:lnTo>
                    <a:pt x="2515498" y="1144551"/>
                  </a:lnTo>
                  <a:lnTo>
                    <a:pt x="1257749" y="1760848"/>
                  </a:lnTo>
                  <a:lnTo>
                    <a:pt x="0" y="1144551"/>
                  </a:lnTo>
                  <a:lnTo>
                    <a:pt x="0" y="0"/>
                  </a:lnTo>
                  <a:lnTo>
                    <a:pt x="1257749" y="616297"/>
                  </a:lnTo>
                  <a:lnTo>
                    <a:pt x="2515498" y="0"/>
                  </a:lnTo>
                  <a:close/>
                </a:path>
              </a:pathLst>
            </a:cu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7145" tIns="897570" rIns="17145" bIns="897569" numCol="1" spcCol="1270" anchor="ctr" anchorCtr="0">
              <a:noAutofit/>
            </a:bodyPr>
            <a:lstStyle/>
            <a:p>
              <a:pPr lvl="0" algn="ctr" defTabSz="1200150" rtl="0">
                <a:lnSpc>
                  <a:spcPct val="90000"/>
                </a:lnSpc>
                <a:spcBef>
                  <a:spcPct val="0"/>
                </a:spcBef>
                <a:spcAft>
                  <a:spcPct val="35000"/>
                </a:spcAft>
              </a:pPr>
              <a:r>
                <a:rPr lang="es-MX" sz="2700" kern="1200"/>
                <a:t>Hipótesis nula</a:t>
              </a:r>
              <a:endParaRPr lang="es-EC" sz="2700" kern="1200"/>
            </a:p>
          </p:txBody>
        </p:sp>
        <p:sp>
          <p:nvSpPr>
            <p:cNvPr id="7" name="Forma libre 6"/>
            <p:cNvSpPr/>
            <p:nvPr/>
          </p:nvSpPr>
          <p:spPr>
            <a:xfrm>
              <a:off x="6085254" y="908720"/>
              <a:ext cx="5987410" cy="1635074"/>
            </a:xfrm>
            <a:custGeom>
              <a:avLst/>
              <a:gdLst>
                <a:gd name="connsiteX0" fmla="*/ 272518 w 1635073"/>
                <a:gd name="connsiteY0" fmla="*/ 0 h 5063540"/>
                <a:gd name="connsiteX1" fmla="*/ 1362555 w 1635073"/>
                <a:gd name="connsiteY1" fmla="*/ 0 h 5063540"/>
                <a:gd name="connsiteX2" fmla="*/ 1635073 w 1635073"/>
                <a:gd name="connsiteY2" fmla="*/ 272518 h 5063540"/>
                <a:gd name="connsiteX3" fmla="*/ 1635073 w 1635073"/>
                <a:gd name="connsiteY3" fmla="*/ 5063540 h 5063540"/>
                <a:gd name="connsiteX4" fmla="*/ 1635073 w 1635073"/>
                <a:gd name="connsiteY4" fmla="*/ 5063540 h 5063540"/>
                <a:gd name="connsiteX5" fmla="*/ 0 w 1635073"/>
                <a:gd name="connsiteY5" fmla="*/ 5063540 h 5063540"/>
                <a:gd name="connsiteX6" fmla="*/ 0 w 1635073"/>
                <a:gd name="connsiteY6" fmla="*/ 5063540 h 5063540"/>
                <a:gd name="connsiteX7" fmla="*/ 0 w 1635073"/>
                <a:gd name="connsiteY7" fmla="*/ 272518 h 5063540"/>
                <a:gd name="connsiteX8" fmla="*/ 272518 w 1635073"/>
                <a:gd name="connsiteY8" fmla="*/ 0 h 50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073" h="5063540">
                  <a:moveTo>
                    <a:pt x="1635073" y="843942"/>
                  </a:moveTo>
                  <a:lnTo>
                    <a:pt x="1635073" y="4219598"/>
                  </a:lnTo>
                  <a:cubicBezTo>
                    <a:pt x="1635073" y="4685695"/>
                    <a:pt x="1595674" y="5063538"/>
                    <a:pt x="1547074" y="5063538"/>
                  </a:cubicBezTo>
                  <a:lnTo>
                    <a:pt x="0" y="5063538"/>
                  </a:lnTo>
                  <a:lnTo>
                    <a:pt x="0" y="5063538"/>
                  </a:lnTo>
                  <a:lnTo>
                    <a:pt x="0" y="2"/>
                  </a:lnTo>
                  <a:lnTo>
                    <a:pt x="0" y="2"/>
                  </a:lnTo>
                  <a:lnTo>
                    <a:pt x="1547074" y="2"/>
                  </a:lnTo>
                  <a:cubicBezTo>
                    <a:pt x="1595674" y="2"/>
                    <a:pt x="1635073" y="377845"/>
                    <a:pt x="1635073" y="843942"/>
                  </a:cubicBez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91248" rIns="91248" bIns="91249" numCol="1" spcCol="1270" anchor="ctr" anchorCtr="0">
              <a:noAutofit/>
            </a:bodyPr>
            <a:lstStyle/>
            <a:p>
              <a:pPr marL="171450" lvl="1" indent="-171450" algn="l" defTabSz="800100" rtl="0">
                <a:lnSpc>
                  <a:spcPct val="90000"/>
                </a:lnSpc>
                <a:spcBef>
                  <a:spcPct val="0"/>
                </a:spcBef>
                <a:spcAft>
                  <a:spcPct val="15000"/>
                </a:spcAft>
                <a:buChar char="••"/>
              </a:pPr>
              <a:r>
                <a:rPr lang="es-MX" sz="1800" kern="1200" dirty="0"/>
                <a:t>El sistema de control interno no incide en la prevención de riesgo de fraude de las pequeñas y medianas empresas (PYMES) del sector comercial al por mayor y menor del Distrito Metropolitano de Quito año 2020.</a:t>
              </a:r>
              <a:endParaRPr lang="es-EC" sz="1800" kern="1200" dirty="0"/>
            </a:p>
          </p:txBody>
        </p:sp>
        <p:sp>
          <p:nvSpPr>
            <p:cNvPr id="8" name="Forma libre 7"/>
            <p:cNvSpPr/>
            <p:nvPr/>
          </p:nvSpPr>
          <p:spPr>
            <a:xfrm>
              <a:off x="4324408" y="3143216"/>
              <a:ext cx="1760848" cy="2515498"/>
            </a:xfrm>
            <a:custGeom>
              <a:avLst/>
              <a:gdLst>
                <a:gd name="connsiteX0" fmla="*/ 0 w 2515498"/>
                <a:gd name="connsiteY0" fmla="*/ 0 h 1760848"/>
                <a:gd name="connsiteX1" fmla="*/ 1635074 w 2515498"/>
                <a:gd name="connsiteY1" fmla="*/ 0 h 1760848"/>
                <a:gd name="connsiteX2" fmla="*/ 2515498 w 2515498"/>
                <a:gd name="connsiteY2" fmla="*/ 880424 h 1760848"/>
                <a:gd name="connsiteX3" fmla="*/ 1635074 w 2515498"/>
                <a:gd name="connsiteY3" fmla="*/ 1760848 h 1760848"/>
                <a:gd name="connsiteX4" fmla="*/ 0 w 2515498"/>
                <a:gd name="connsiteY4" fmla="*/ 1760848 h 1760848"/>
                <a:gd name="connsiteX5" fmla="*/ 880424 w 2515498"/>
                <a:gd name="connsiteY5" fmla="*/ 880424 h 1760848"/>
                <a:gd name="connsiteX6" fmla="*/ 0 w 2515498"/>
                <a:gd name="connsiteY6" fmla="*/ 0 h 17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5498" h="1760848">
                  <a:moveTo>
                    <a:pt x="2515498" y="0"/>
                  </a:moveTo>
                  <a:lnTo>
                    <a:pt x="2515498" y="1144551"/>
                  </a:lnTo>
                  <a:lnTo>
                    <a:pt x="1257749" y="1760848"/>
                  </a:lnTo>
                  <a:lnTo>
                    <a:pt x="0" y="1144551"/>
                  </a:lnTo>
                  <a:lnTo>
                    <a:pt x="0" y="0"/>
                  </a:lnTo>
                  <a:lnTo>
                    <a:pt x="1257749" y="616297"/>
                  </a:lnTo>
                  <a:lnTo>
                    <a:pt x="2515498" y="0"/>
                  </a:lnTo>
                  <a:close/>
                </a:path>
              </a:pathLst>
            </a:custGeom>
          </p:spPr>
          <p:style>
            <a:lnRef idx="1">
              <a:schemeClr val="accent3">
                <a:hueOff val="-5580972"/>
                <a:satOff val="-30571"/>
                <a:lumOff val="9412"/>
                <a:alphaOff val="0"/>
              </a:schemeClr>
            </a:lnRef>
            <a:fillRef idx="2">
              <a:schemeClr val="accent3">
                <a:hueOff val="-5580972"/>
                <a:satOff val="-30571"/>
                <a:lumOff val="9412"/>
                <a:alphaOff val="0"/>
              </a:schemeClr>
            </a:fillRef>
            <a:effectRef idx="1">
              <a:schemeClr val="accent3">
                <a:hueOff val="-5580972"/>
                <a:satOff val="-30571"/>
                <a:lumOff val="9412"/>
                <a:alphaOff val="0"/>
              </a:schemeClr>
            </a:effectRef>
            <a:fontRef idx="minor">
              <a:schemeClr val="dk1"/>
            </a:fontRef>
          </p:style>
          <p:txBody>
            <a:bodyPr spcFirstLastPara="0" vert="horz" wrap="square" lIns="17145" tIns="897569" rIns="17145" bIns="897569" numCol="1" spcCol="1270" anchor="ctr" anchorCtr="0">
              <a:noAutofit/>
            </a:bodyPr>
            <a:lstStyle/>
            <a:p>
              <a:pPr lvl="0" algn="ctr" defTabSz="1200150" rtl="0">
                <a:lnSpc>
                  <a:spcPct val="90000"/>
                </a:lnSpc>
                <a:spcBef>
                  <a:spcPct val="0"/>
                </a:spcBef>
                <a:spcAft>
                  <a:spcPct val="35000"/>
                </a:spcAft>
              </a:pPr>
              <a:r>
                <a:rPr lang="es-MX" sz="2700" kern="1200"/>
                <a:t>Hipótesis alternativa </a:t>
              </a:r>
              <a:endParaRPr lang="es-EC" sz="2700" kern="1200"/>
            </a:p>
          </p:txBody>
        </p:sp>
        <p:sp>
          <p:nvSpPr>
            <p:cNvPr id="9" name="Forma libre 8"/>
            <p:cNvSpPr/>
            <p:nvPr/>
          </p:nvSpPr>
          <p:spPr>
            <a:xfrm>
              <a:off x="6085254" y="3143216"/>
              <a:ext cx="5987410" cy="1635074"/>
            </a:xfrm>
            <a:custGeom>
              <a:avLst/>
              <a:gdLst>
                <a:gd name="connsiteX0" fmla="*/ 272518 w 1635073"/>
                <a:gd name="connsiteY0" fmla="*/ 0 h 5063540"/>
                <a:gd name="connsiteX1" fmla="*/ 1362555 w 1635073"/>
                <a:gd name="connsiteY1" fmla="*/ 0 h 5063540"/>
                <a:gd name="connsiteX2" fmla="*/ 1635073 w 1635073"/>
                <a:gd name="connsiteY2" fmla="*/ 272518 h 5063540"/>
                <a:gd name="connsiteX3" fmla="*/ 1635073 w 1635073"/>
                <a:gd name="connsiteY3" fmla="*/ 5063540 h 5063540"/>
                <a:gd name="connsiteX4" fmla="*/ 1635073 w 1635073"/>
                <a:gd name="connsiteY4" fmla="*/ 5063540 h 5063540"/>
                <a:gd name="connsiteX5" fmla="*/ 0 w 1635073"/>
                <a:gd name="connsiteY5" fmla="*/ 5063540 h 5063540"/>
                <a:gd name="connsiteX6" fmla="*/ 0 w 1635073"/>
                <a:gd name="connsiteY6" fmla="*/ 5063540 h 5063540"/>
                <a:gd name="connsiteX7" fmla="*/ 0 w 1635073"/>
                <a:gd name="connsiteY7" fmla="*/ 272518 h 5063540"/>
                <a:gd name="connsiteX8" fmla="*/ 272518 w 1635073"/>
                <a:gd name="connsiteY8" fmla="*/ 0 h 50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073" h="5063540">
                  <a:moveTo>
                    <a:pt x="1635073" y="843942"/>
                  </a:moveTo>
                  <a:lnTo>
                    <a:pt x="1635073" y="4219598"/>
                  </a:lnTo>
                  <a:cubicBezTo>
                    <a:pt x="1635073" y="4685695"/>
                    <a:pt x="1595674" y="5063538"/>
                    <a:pt x="1547074" y="5063538"/>
                  </a:cubicBezTo>
                  <a:lnTo>
                    <a:pt x="0" y="5063538"/>
                  </a:lnTo>
                  <a:lnTo>
                    <a:pt x="0" y="5063538"/>
                  </a:lnTo>
                  <a:lnTo>
                    <a:pt x="0" y="2"/>
                  </a:lnTo>
                  <a:lnTo>
                    <a:pt x="0" y="2"/>
                  </a:lnTo>
                  <a:lnTo>
                    <a:pt x="1547074" y="2"/>
                  </a:lnTo>
                  <a:cubicBezTo>
                    <a:pt x="1595674" y="2"/>
                    <a:pt x="1635073" y="377845"/>
                    <a:pt x="1635073" y="843942"/>
                  </a:cubicBezTo>
                  <a:close/>
                </a:path>
              </a:pathLst>
            </a:custGeom>
          </p:spPr>
          <p:style>
            <a:lnRef idx="1">
              <a:schemeClr val="accent3">
                <a:hueOff val="-5580972"/>
                <a:satOff val="-30571"/>
                <a:lumOff val="941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91248" rIns="91248" bIns="91249" numCol="1" spcCol="1270" anchor="ctr" anchorCtr="0">
              <a:noAutofit/>
            </a:bodyPr>
            <a:lstStyle/>
            <a:p>
              <a:pPr marL="171450" lvl="1" indent="-171450" algn="l" defTabSz="800100" rtl="0">
                <a:lnSpc>
                  <a:spcPct val="90000"/>
                </a:lnSpc>
                <a:spcBef>
                  <a:spcPct val="0"/>
                </a:spcBef>
                <a:spcAft>
                  <a:spcPct val="15000"/>
                </a:spcAft>
                <a:buChar char="••"/>
              </a:pPr>
              <a:r>
                <a:rPr lang="es-MX" sz="1800" kern="1200"/>
                <a:t>El sistema de control interno incide en la prevención de riesgo de fraude de las pequeñas y medianas empresas (PYMES) del sector comercial al por mayor y menor del Distrito Metropolitano de Quito año 2020. </a:t>
              </a:r>
              <a:endParaRPr lang="es-EC" sz="1800" kern="1200"/>
            </a:p>
          </p:txBody>
        </p:sp>
      </p:grpSp>
      <p:pic>
        <p:nvPicPr>
          <p:cNvPr id="1026" name="Picture 2" descr="Qué son las hipótesis de investigación"/>
          <p:cNvPicPr>
            <a:picLocks noChangeAspect="1" noChangeArrowheads="1"/>
          </p:cNvPicPr>
          <p:nvPr/>
        </p:nvPicPr>
        <p:blipFill rotWithShape="1">
          <a:blip r:embed="rId2">
            <a:extLst>
              <a:ext uri="{28A0092B-C50C-407E-A947-70E740481C1C}">
                <a14:useLocalDpi xmlns:a14="http://schemas.microsoft.com/office/drawing/2010/main" val="0"/>
              </a:ext>
            </a:extLst>
          </a:blip>
          <a:srcRect l="1636" t="2953" r="3457" b="2549"/>
          <a:stretch/>
        </p:blipFill>
        <p:spPr bwMode="auto">
          <a:xfrm>
            <a:off x="13049" y="2202614"/>
            <a:ext cx="4176464"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Estrella de 7 puntas 5"/>
          <p:cNvSpPr/>
          <p:nvPr/>
        </p:nvSpPr>
        <p:spPr>
          <a:xfrm>
            <a:off x="11142440" y="118917"/>
            <a:ext cx="1049560" cy="364896"/>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3" action="ppaction://hlinksldjump"/>
              </a:rPr>
              <a:t>CAP1.</a:t>
            </a:r>
            <a:endParaRPr lang="es-EC" sz="1000" dirty="0"/>
          </a:p>
        </p:txBody>
      </p:sp>
    </p:spTree>
    <p:extLst>
      <p:ext uri="{BB962C8B-B14F-4D97-AF65-F5344CB8AC3E}">
        <p14:creationId xmlns:p14="http://schemas.microsoft.com/office/powerpoint/2010/main" val="349772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891137" y="97499"/>
            <a:ext cx="7176120" cy="53456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dirty="0">
                <a:effectLst>
                  <a:outerShdw blurRad="38100" dist="38100" dir="2700000" algn="tl">
                    <a:srgbClr val="C0C0C0"/>
                  </a:outerShdw>
                </a:effectLst>
                <a:latin typeface="+mn-lt"/>
                <a:ea typeface="+mn-ea"/>
                <a:cs typeface="+mn-cs"/>
              </a:rPr>
              <a:t>6. MARCO REFERENCIAL</a:t>
            </a:r>
            <a:endParaRPr lang="es-EC" sz="2400" b="1" i="1" dirty="0">
              <a:effectLst>
                <a:outerShdw blurRad="38100" dist="38100" dir="2700000" algn="tl">
                  <a:srgbClr val="C0C0C0"/>
                </a:outerShdw>
              </a:effectLst>
              <a:latin typeface="+mn-lt"/>
              <a:ea typeface="+mn-ea"/>
              <a:cs typeface="+mn-cs"/>
            </a:endParaRPr>
          </a:p>
        </p:txBody>
      </p:sp>
      <p:grpSp>
        <p:nvGrpSpPr>
          <p:cNvPr id="8" name="Grupo 7"/>
          <p:cNvGrpSpPr/>
          <p:nvPr/>
        </p:nvGrpSpPr>
        <p:grpSpPr>
          <a:xfrm>
            <a:off x="335360" y="633178"/>
            <a:ext cx="11746015" cy="5252492"/>
            <a:chOff x="267961" y="1558862"/>
            <a:chExt cx="8876039" cy="3755941"/>
          </a:xfrm>
        </p:grpSpPr>
        <p:sp>
          <p:nvSpPr>
            <p:cNvPr id="9" name="Flecha a la derecha con muesca 8"/>
            <p:cNvSpPr/>
            <p:nvPr/>
          </p:nvSpPr>
          <p:spPr>
            <a:xfrm>
              <a:off x="267961" y="2655770"/>
              <a:ext cx="8876039" cy="1332581"/>
            </a:xfrm>
            <a:prstGeom prst="notchedRightArrow">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0" name="Forma libre 9"/>
            <p:cNvSpPr/>
            <p:nvPr/>
          </p:nvSpPr>
          <p:spPr>
            <a:xfrm>
              <a:off x="397039" y="1558862"/>
              <a:ext cx="1170910" cy="1227392"/>
            </a:xfrm>
            <a:custGeom>
              <a:avLst/>
              <a:gdLst>
                <a:gd name="connsiteX0" fmla="*/ 0 w 1776960"/>
                <a:gd name="connsiteY0" fmla="*/ 0 h 1555912"/>
                <a:gd name="connsiteX1" fmla="*/ 1776960 w 1776960"/>
                <a:gd name="connsiteY1" fmla="*/ 0 h 1555912"/>
                <a:gd name="connsiteX2" fmla="*/ 1776960 w 1776960"/>
                <a:gd name="connsiteY2" fmla="*/ 1555912 h 1555912"/>
                <a:gd name="connsiteX3" fmla="*/ 0 w 1776960"/>
                <a:gd name="connsiteY3" fmla="*/ 1555912 h 1555912"/>
                <a:gd name="connsiteX4" fmla="*/ 0 w 1776960"/>
                <a:gd name="connsiteY4" fmla="*/ 0 h 155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960" h="1555912">
                  <a:moveTo>
                    <a:pt x="0" y="0"/>
                  </a:moveTo>
                  <a:lnTo>
                    <a:pt x="1776960" y="0"/>
                  </a:lnTo>
                  <a:lnTo>
                    <a:pt x="1776960" y="1555912"/>
                  </a:lnTo>
                  <a:lnTo>
                    <a:pt x="0" y="155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1">
              <a:noAutofit/>
            </a:bodyPr>
            <a:lstStyle/>
            <a:p>
              <a:pPr marL="0" lvl="1" defTabSz="622300">
                <a:lnSpc>
                  <a:spcPct val="90000"/>
                </a:lnSpc>
                <a:spcBef>
                  <a:spcPct val="0"/>
                </a:spcBef>
                <a:spcAft>
                  <a:spcPct val="15000"/>
                </a:spcAft>
              </a:pPr>
              <a:r>
                <a:rPr lang="es-MX" sz="1400" dirty="0">
                  <a:latin typeface="Arial" panose="020B0604020202020204" pitchFamily="34" charset="0"/>
                  <a:ea typeface="Segoe UI Black" panose="020B0A02040204020203" pitchFamily="34" charset="0"/>
                  <a:cs typeface="Arial" panose="020B0604020202020204" pitchFamily="34" charset="0"/>
                </a:rPr>
                <a:t>Diseño del sistema de control interno mediante el método COSO II para </a:t>
              </a:r>
              <a:r>
                <a:rPr lang="es-MX" sz="1400" dirty="0" err="1">
                  <a:latin typeface="Arial" panose="020B0604020202020204" pitchFamily="34" charset="0"/>
                  <a:ea typeface="Segoe UI Black" panose="020B0A02040204020203" pitchFamily="34" charset="0"/>
                  <a:cs typeface="Arial" panose="020B0604020202020204" pitchFamily="34" charset="0"/>
                </a:rPr>
                <a:t>Prontocasa</a:t>
              </a:r>
              <a:r>
                <a:rPr lang="es-MX" sz="1400" dirty="0">
                  <a:latin typeface="Arial" panose="020B0604020202020204" pitchFamily="34" charset="0"/>
                  <a:ea typeface="Segoe UI Black" panose="020B0A02040204020203" pitchFamily="34" charset="0"/>
                  <a:cs typeface="Arial" panose="020B0604020202020204" pitchFamily="34" charset="0"/>
                </a:rPr>
                <a:t> Construcciones CIA LTDA.</a:t>
              </a:r>
              <a:endParaRPr lang="es-ES" sz="1400" dirty="0">
                <a:latin typeface="Arial" panose="020B0604020202020204" pitchFamily="34" charset="0"/>
                <a:ea typeface="Segoe UI Black" panose="020B0A02040204020203" pitchFamily="34" charset="0"/>
                <a:cs typeface="Arial" panose="020B0604020202020204" pitchFamily="34" charset="0"/>
              </a:endParaRPr>
            </a:p>
          </p:txBody>
        </p:sp>
        <p:sp>
          <p:nvSpPr>
            <p:cNvPr id="11" name="Elipse 10"/>
            <p:cNvSpPr/>
            <p:nvPr/>
          </p:nvSpPr>
          <p:spPr>
            <a:xfrm>
              <a:off x="819786" y="3162418"/>
              <a:ext cx="536205" cy="2405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r>
                <a:rPr lang="es-EC" sz="1050" b="1" dirty="0"/>
                <a:t>2015</a:t>
              </a:r>
            </a:p>
          </p:txBody>
        </p:sp>
        <p:sp>
          <p:nvSpPr>
            <p:cNvPr id="12" name="Forma libre 11"/>
            <p:cNvSpPr/>
            <p:nvPr/>
          </p:nvSpPr>
          <p:spPr>
            <a:xfrm>
              <a:off x="2566329" y="3758891"/>
              <a:ext cx="1743411" cy="1555912"/>
            </a:xfrm>
            <a:custGeom>
              <a:avLst/>
              <a:gdLst>
                <a:gd name="connsiteX0" fmla="*/ 0 w 1743411"/>
                <a:gd name="connsiteY0" fmla="*/ 0 h 1555912"/>
                <a:gd name="connsiteX1" fmla="*/ 1743411 w 1743411"/>
                <a:gd name="connsiteY1" fmla="*/ 0 h 1555912"/>
                <a:gd name="connsiteX2" fmla="*/ 1743411 w 1743411"/>
                <a:gd name="connsiteY2" fmla="*/ 1555912 h 1555912"/>
                <a:gd name="connsiteX3" fmla="*/ 0 w 1743411"/>
                <a:gd name="connsiteY3" fmla="*/ 1555912 h 1555912"/>
                <a:gd name="connsiteX4" fmla="*/ 0 w 1743411"/>
                <a:gd name="connsiteY4" fmla="*/ 0 h 155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411" h="1555912">
                  <a:moveTo>
                    <a:pt x="0" y="0"/>
                  </a:moveTo>
                  <a:lnTo>
                    <a:pt x="1743411" y="0"/>
                  </a:lnTo>
                  <a:lnTo>
                    <a:pt x="1743411" y="1555912"/>
                  </a:lnTo>
                  <a:lnTo>
                    <a:pt x="0" y="155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1">
              <a:noAutofit/>
            </a:bodyPr>
            <a:lstStyle/>
            <a:p>
              <a:pPr marL="0" lvl="1" defTabSz="622300">
                <a:lnSpc>
                  <a:spcPct val="90000"/>
                </a:lnSpc>
                <a:spcBef>
                  <a:spcPct val="0"/>
                </a:spcBef>
                <a:spcAft>
                  <a:spcPct val="15000"/>
                </a:spcAft>
              </a:pPr>
              <a:r>
                <a:rPr lang="es-ES" sz="1400" dirty="0">
                  <a:latin typeface="Arial" panose="020B0604020202020204" pitchFamily="34" charset="0"/>
                  <a:cs typeface="Arial" panose="020B0604020202020204" pitchFamily="34" charset="0"/>
                </a:rPr>
                <a:t>Importancia del Control Interno como herramienta en la detección y prevención de riesgos empresariales</a:t>
              </a:r>
              <a:endParaRPr lang="es-ES" sz="1400" dirty="0">
                <a:latin typeface="Arial" panose="020B0604020202020204" pitchFamily="34" charset="0"/>
                <a:ea typeface="Segoe UI Black" panose="020B0A02040204020203" pitchFamily="34" charset="0"/>
                <a:cs typeface="Arial" panose="020B0604020202020204" pitchFamily="34" charset="0"/>
              </a:endParaRPr>
            </a:p>
            <a:p>
              <a:pPr marL="114300" lvl="1" indent="-114300" defTabSz="622300">
                <a:lnSpc>
                  <a:spcPct val="90000"/>
                </a:lnSpc>
                <a:spcBef>
                  <a:spcPct val="0"/>
                </a:spcBef>
                <a:spcAft>
                  <a:spcPct val="15000"/>
                </a:spcAft>
                <a:buChar char="••"/>
              </a:pPr>
              <a:endParaRPr lang="es-ES" sz="1400" dirty="0">
                <a:latin typeface="Arial" panose="020B0604020202020204" pitchFamily="34" charset="0"/>
                <a:ea typeface="Segoe UI Black" panose="020B0A02040204020203" pitchFamily="34" charset="0"/>
                <a:cs typeface="Arial" panose="020B0604020202020204" pitchFamily="34" charset="0"/>
              </a:endParaRPr>
            </a:p>
          </p:txBody>
        </p:sp>
        <p:sp>
          <p:nvSpPr>
            <p:cNvPr id="13" name="Elipse 12"/>
            <p:cNvSpPr/>
            <p:nvPr/>
          </p:nvSpPr>
          <p:spPr>
            <a:xfrm>
              <a:off x="2886408" y="3117387"/>
              <a:ext cx="536205" cy="2405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a:lstStyle/>
            <a:p>
              <a:r>
                <a:rPr lang="es-EC" sz="1050" b="1" dirty="0"/>
                <a:t>2017</a:t>
              </a:r>
            </a:p>
          </p:txBody>
        </p:sp>
        <p:sp>
          <p:nvSpPr>
            <p:cNvPr id="14" name="Forma libre 13"/>
            <p:cNvSpPr/>
            <p:nvPr/>
          </p:nvSpPr>
          <p:spPr>
            <a:xfrm>
              <a:off x="4395067" y="1673580"/>
              <a:ext cx="1069482" cy="982190"/>
            </a:xfrm>
            <a:custGeom>
              <a:avLst/>
              <a:gdLst>
                <a:gd name="connsiteX0" fmla="*/ 0 w 1958397"/>
                <a:gd name="connsiteY0" fmla="*/ 0 h 1555912"/>
                <a:gd name="connsiteX1" fmla="*/ 1958397 w 1958397"/>
                <a:gd name="connsiteY1" fmla="*/ 0 h 1555912"/>
                <a:gd name="connsiteX2" fmla="*/ 1958397 w 1958397"/>
                <a:gd name="connsiteY2" fmla="*/ 1555912 h 1555912"/>
                <a:gd name="connsiteX3" fmla="*/ 0 w 1958397"/>
                <a:gd name="connsiteY3" fmla="*/ 1555912 h 1555912"/>
                <a:gd name="connsiteX4" fmla="*/ 0 w 1958397"/>
                <a:gd name="connsiteY4" fmla="*/ 0 h 155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97" h="1555912">
                  <a:moveTo>
                    <a:pt x="0" y="0"/>
                  </a:moveTo>
                  <a:lnTo>
                    <a:pt x="1958397" y="0"/>
                  </a:lnTo>
                  <a:lnTo>
                    <a:pt x="1958397" y="1555912"/>
                  </a:lnTo>
                  <a:lnTo>
                    <a:pt x="0" y="155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1">
              <a:noAutofit/>
            </a:bodyPr>
            <a:lstStyle/>
            <a:p>
              <a:pPr marL="0" lvl="1" defTabSz="622300">
                <a:lnSpc>
                  <a:spcPct val="90000"/>
                </a:lnSpc>
                <a:spcBef>
                  <a:spcPct val="0"/>
                </a:spcBef>
                <a:spcAft>
                  <a:spcPct val="15000"/>
                </a:spcAft>
              </a:pPr>
              <a:r>
                <a:rPr lang="es-ES" sz="1400" dirty="0">
                  <a:latin typeface="Arial" panose="020B0604020202020204" pitchFamily="34" charset="0"/>
                  <a:cs typeface="Arial" panose="020B0604020202020204" pitchFamily="34" charset="0"/>
                </a:rPr>
                <a:t>El control interno y el desempeño empresarial de las Pymes comerciales</a:t>
              </a:r>
              <a:endParaRPr lang="es-ES" sz="1400" dirty="0">
                <a:latin typeface="Arial" panose="020B0604020202020204" pitchFamily="34" charset="0"/>
                <a:ea typeface="Segoe UI Black" panose="020B0A02040204020203" pitchFamily="34" charset="0"/>
                <a:cs typeface="Arial" panose="020B0604020202020204" pitchFamily="34" charset="0"/>
              </a:endParaRPr>
            </a:p>
          </p:txBody>
        </p:sp>
        <p:sp>
          <p:nvSpPr>
            <p:cNvPr id="15" name="Elipse 14"/>
            <p:cNvSpPr/>
            <p:nvPr/>
          </p:nvSpPr>
          <p:spPr>
            <a:xfrm>
              <a:off x="4592556" y="3162418"/>
              <a:ext cx="536205" cy="2405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a:lstStyle/>
            <a:p>
              <a:r>
                <a:rPr lang="es-EC" sz="1050" b="1" dirty="0"/>
                <a:t>2018</a:t>
              </a:r>
            </a:p>
          </p:txBody>
        </p:sp>
        <p:sp>
          <p:nvSpPr>
            <p:cNvPr id="16" name="Forma libre 15"/>
            <p:cNvSpPr/>
            <p:nvPr/>
          </p:nvSpPr>
          <p:spPr>
            <a:xfrm>
              <a:off x="5960388" y="3601279"/>
              <a:ext cx="2261692" cy="1555912"/>
            </a:xfrm>
            <a:custGeom>
              <a:avLst/>
              <a:gdLst>
                <a:gd name="connsiteX0" fmla="*/ 0 w 2261692"/>
                <a:gd name="connsiteY0" fmla="*/ 0 h 1555912"/>
                <a:gd name="connsiteX1" fmla="*/ 2261692 w 2261692"/>
                <a:gd name="connsiteY1" fmla="*/ 0 h 1555912"/>
                <a:gd name="connsiteX2" fmla="*/ 2261692 w 2261692"/>
                <a:gd name="connsiteY2" fmla="*/ 1555912 h 1555912"/>
                <a:gd name="connsiteX3" fmla="*/ 0 w 2261692"/>
                <a:gd name="connsiteY3" fmla="*/ 1555912 h 1555912"/>
                <a:gd name="connsiteX4" fmla="*/ 0 w 2261692"/>
                <a:gd name="connsiteY4" fmla="*/ 0 h 155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92" h="1555912">
                  <a:moveTo>
                    <a:pt x="0" y="0"/>
                  </a:moveTo>
                  <a:lnTo>
                    <a:pt x="2261692" y="0"/>
                  </a:lnTo>
                  <a:lnTo>
                    <a:pt x="2261692" y="1555912"/>
                  </a:lnTo>
                  <a:lnTo>
                    <a:pt x="0" y="155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1">
              <a:noAutofit/>
            </a:bodyPr>
            <a:lstStyle/>
            <a:p>
              <a:pPr marL="0" lvl="1" defTabSz="622300">
                <a:lnSpc>
                  <a:spcPct val="90000"/>
                </a:lnSpc>
                <a:spcBef>
                  <a:spcPct val="0"/>
                </a:spcBef>
                <a:spcAft>
                  <a:spcPct val="15000"/>
                </a:spcAft>
              </a:pPr>
              <a:r>
                <a:rPr lang="es-MX" sz="1400" dirty="0">
                  <a:latin typeface="Arial" panose="020B0604020202020204" pitchFamily="34" charset="0"/>
                  <a:ea typeface="Segoe UI Black" panose="020B0A02040204020203" pitchFamily="34" charset="0"/>
                  <a:cs typeface="Arial" panose="020B0604020202020204" pitchFamily="34" charset="0"/>
                </a:rPr>
                <a:t>La auditoría interna como herramienta para minimizar el riesgo de fraude en el sector público.</a:t>
              </a:r>
              <a:endParaRPr lang="es-ES" sz="1400" dirty="0">
                <a:latin typeface="Arial" panose="020B0604020202020204" pitchFamily="34" charset="0"/>
                <a:ea typeface="Segoe UI Black" panose="020B0A02040204020203" pitchFamily="34" charset="0"/>
                <a:cs typeface="Arial" panose="020B0604020202020204" pitchFamily="34" charset="0"/>
              </a:endParaRPr>
            </a:p>
          </p:txBody>
        </p:sp>
        <p:sp>
          <p:nvSpPr>
            <p:cNvPr id="17" name="Elipse 16"/>
            <p:cNvSpPr/>
            <p:nvPr/>
          </p:nvSpPr>
          <p:spPr>
            <a:xfrm>
              <a:off x="6783442" y="3162418"/>
              <a:ext cx="536205" cy="2405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a:lstStyle/>
            <a:p>
              <a:r>
                <a:rPr lang="es-EC" sz="1050" b="1" dirty="0"/>
                <a:t>2019</a:t>
              </a:r>
            </a:p>
          </p:txBody>
        </p:sp>
      </p:grpSp>
      <p:sp>
        <p:nvSpPr>
          <p:cNvPr id="4" name="Rectángulo 3"/>
          <p:cNvSpPr/>
          <p:nvPr/>
        </p:nvSpPr>
        <p:spPr>
          <a:xfrm>
            <a:off x="862605" y="2593258"/>
            <a:ext cx="1077539" cy="253916"/>
          </a:xfrm>
          <a:prstGeom prst="rect">
            <a:avLst/>
          </a:prstGeom>
        </p:spPr>
        <p:txBody>
          <a:bodyPr wrap="none">
            <a:spAutoFit/>
          </a:bodyPr>
          <a:lstStyle/>
          <a:p>
            <a:pPr lvl="0"/>
            <a:r>
              <a:rPr lang="es-ES" sz="1050" i="1" u="sng" dirty="0">
                <a:ea typeface="Segoe UI Black" panose="020B0A02040204020203" pitchFamily="34" charset="0"/>
                <a:cs typeface="Segoe UI Light" panose="020B0502040204020203" pitchFamily="34" charset="0"/>
              </a:rPr>
              <a:t>Giovanny </a:t>
            </a:r>
            <a:r>
              <a:rPr lang="es-ES" sz="1050" i="1" u="sng" dirty="0" err="1">
                <a:ea typeface="Segoe UI Black" panose="020B0A02040204020203" pitchFamily="34" charset="0"/>
                <a:cs typeface="Segoe UI Light" panose="020B0502040204020203" pitchFamily="34" charset="0"/>
              </a:rPr>
              <a:t>Jaya</a:t>
            </a:r>
            <a:endParaRPr lang="es-ES" sz="1050" i="1" u="sng" dirty="0">
              <a:ea typeface="Segoe UI Black" panose="020B0A02040204020203" pitchFamily="34" charset="0"/>
              <a:cs typeface="Segoe UI Light" panose="020B0502040204020203" pitchFamily="34" charset="0"/>
            </a:endParaRPr>
          </a:p>
        </p:txBody>
      </p:sp>
      <p:sp>
        <p:nvSpPr>
          <p:cNvPr id="5" name="Rectángulo 4"/>
          <p:cNvSpPr/>
          <p:nvPr/>
        </p:nvSpPr>
        <p:spPr>
          <a:xfrm>
            <a:off x="3708789" y="3212028"/>
            <a:ext cx="928459" cy="253916"/>
          </a:xfrm>
          <a:prstGeom prst="rect">
            <a:avLst/>
          </a:prstGeom>
        </p:spPr>
        <p:txBody>
          <a:bodyPr wrap="none">
            <a:spAutoFit/>
          </a:bodyPr>
          <a:lstStyle/>
          <a:p>
            <a:pPr lvl="0"/>
            <a:r>
              <a:rPr lang="es-ES" sz="1050" i="1" u="sng" dirty="0">
                <a:ea typeface="Segoe UI Black" panose="020B0A02040204020203" pitchFamily="34" charset="0"/>
                <a:cs typeface="Segoe UI Light" panose="020B0502040204020203" pitchFamily="34" charset="0"/>
              </a:rPr>
              <a:t>Henao Feria</a:t>
            </a:r>
          </a:p>
        </p:txBody>
      </p:sp>
      <p:sp>
        <p:nvSpPr>
          <p:cNvPr id="6" name="Rectángulo 5"/>
          <p:cNvSpPr/>
          <p:nvPr/>
        </p:nvSpPr>
        <p:spPr>
          <a:xfrm>
            <a:off x="5828843" y="2615426"/>
            <a:ext cx="1382669" cy="253916"/>
          </a:xfrm>
          <a:prstGeom prst="rect">
            <a:avLst/>
          </a:prstGeom>
        </p:spPr>
        <p:txBody>
          <a:bodyPr wrap="square">
            <a:spAutoFit/>
          </a:bodyPr>
          <a:lstStyle/>
          <a:p>
            <a:pPr lvl="0"/>
            <a:r>
              <a:rPr lang="es-ES" sz="1050" i="1" u="sng" dirty="0"/>
              <a:t>Alvarado y </a:t>
            </a:r>
            <a:r>
              <a:rPr lang="es-ES" sz="1050" i="1" u="sng" dirty="0" err="1"/>
              <a:t>Pillco</a:t>
            </a:r>
            <a:endParaRPr lang="es-ES" sz="1050" i="1" u="sng" dirty="0">
              <a:ea typeface="Segoe UI Black" panose="020B0A02040204020203" pitchFamily="34" charset="0"/>
              <a:cs typeface="Segoe UI Light" panose="020B0502040204020203" pitchFamily="34" charset="0"/>
            </a:endParaRPr>
          </a:p>
        </p:txBody>
      </p:sp>
      <p:sp>
        <p:nvSpPr>
          <p:cNvPr id="7" name="Rectángulo 6"/>
          <p:cNvSpPr/>
          <p:nvPr/>
        </p:nvSpPr>
        <p:spPr>
          <a:xfrm>
            <a:off x="8912660" y="3240918"/>
            <a:ext cx="904415" cy="253916"/>
          </a:xfrm>
          <a:prstGeom prst="rect">
            <a:avLst/>
          </a:prstGeom>
        </p:spPr>
        <p:txBody>
          <a:bodyPr wrap="none">
            <a:spAutoFit/>
          </a:bodyPr>
          <a:lstStyle/>
          <a:p>
            <a:pPr lvl="0"/>
            <a:r>
              <a:rPr lang="es-ES" sz="1050" i="1" u="sng" dirty="0">
                <a:ea typeface="Segoe UI Black" panose="020B0A02040204020203" pitchFamily="34" charset="0"/>
                <a:cs typeface="Segoe UI Light" panose="020B0502040204020203" pitchFamily="34" charset="0"/>
              </a:rPr>
              <a:t>Jumbo Soto</a:t>
            </a:r>
          </a:p>
        </p:txBody>
      </p:sp>
      <p:grpSp>
        <p:nvGrpSpPr>
          <p:cNvPr id="3" name="Grupo 2"/>
          <p:cNvGrpSpPr/>
          <p:nvPr/>
        </p:nvGrpSpPr>
        <p:grpSpPr>
          <a:xfrm>
            <a:off x="2098864" y="659070"/>
            <a:ext cx="2656061" cy="1893708"/>
            <a:chOff x="2098864" y="659070"/>
            <a:chExt cx="2656061" cy="1893708"/>
          </a:xfrm>
        </p:grpSpPr>
        <p:sp>
          <p:nvSpPr>
            <p:cNvPr id="18" name="Forma libre 17"/>
            <p:cNvSpPr/>
            <p:nvPr/>
          </p:nvSpPr>
          <p:spPr>
            <a:xfrm>
              <a:off x="2746802" y="659070"/>
              <a:ext cx="1499426" cy="385631"/>
            </a:xfrm>
            <a:custGeom>
              <a:avLst/>
              <a:gdLst>
                <a:gd name="connsiteX0" fmla="*/ 0 w 805384"/>
                <a:gd name="connsiteY0" fmla="*/ 40269 h 402692"/>
                <a:gd name="connsiteX1" fmla="*/ 40269 w 805384"/>
                <a:gd name="connsiteY1" fmla="*/ 0 h 402692"/>
                <a:gd name="connsiteX2" fmla="*/ 765115 w 805384"/>
                <a:gd name="connsiteY2" fmla="*/ 0 h 402692"/>
                <a:gd name="connsiteX3" fmla="*/ 805384 w 805384"/>
                <a:gd name="connsiteY3" fmla="*/ 40269 h 402692"/>
                <a:gd name="connsiteX4" fmla="*/ 805384 w 805384"/>
                <a:gd name="connsiteY4" fmla="*/ 362423 h 402692"/>
                <a:gd name="connsiteX5" fmla="*/ 765115 w 805384"/>
                <a:gd name="connsiteY5" fmla="*/ 402692 h 402692"/>
                <a:gd name="connsiteX6" fmla="*/ 40269 w 805384"/>
                <a:gd name="connsiteY6" fmla="*/ 402692 h 402692"/>
                <a:gd name="connsiteX7" fmla="*/ 0 w 805384"/>
                <a:gd name="connsiteY7" fmla="*/ 362423 h 402692"/>
                <a:gd name="connsiteX8" fmla="*/ 0 w 805384"/>
                <a:gd name="connsiteY8" fmla="*/ 40269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384" h="402692">
                  <a:moveTo>
                    <a:pt x="0" y="40269"/>
                  </a:moveTo>
                  <a:cubicBezTo>
                    <a:pt x="0" y="18029"/>
                    <a:pt x="18029" y="0"/>
                    <a:pt x="40269" y="0"/>
                  </a:cubicBezTo>
                  <a:lnTo>
                    <a:pt x="765115" y="0"/>
                  </a:lnTo>
                  <a:cubicBezTo>
                    <a:pt x="787355" y="0"/>
                    <a:pt x="805384" y="18029"/>
                    <a:pt x="805384" y="40269"/>
                  </a:cubicBezTo>
                  <a:lnTo>
                    <a:pt x="805384" y="362423"/>
                  </a:lnTo>
                  <a:cubicBezTo>
                    <a:pt x="805384" y="384663"/>
                    <a:pt x="787355" y="402692"/>
                    <a:pt x="765115" y="402692"/>
                  </a:cubicBezTo>
                  <a:lnTo>
                    <a:pt x="40269" y="402692"/>
                  </a:lnTo>
                  <a:cubicBezTo>
                    <a:pt x="18029" y="402692"/>
                    <a:pt x="0" y="384663"/>
                    <a:pt x="0" y="362423"/>
                  </a:cubicBezTo>
                  <a:lnTo>
                    <a:pt x="0" y="402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49894" tIns="49894" rIns="49894" bIns="49894" numCol="1" spcCol="1270" anchor="ctr" anchorCtr="0">
              <a:noAutofit/>
            </a:bodyPr>
            <a:lstStyle/>
            <a:p>
              <a:pPr lvl="0" algn="ctr" defTabSz="444500">
                <a:lnSpc>
                  <a:spcPct val="90000"/>
                </a:lnSpc>
                <a:spcBef>
                  <a:spcPct val="0"/>
                </a:spcBef>
                <a:spcAft>
                  <a:spcPct val="35000"/>
                </a:spcAft>
              </a:pPr>
              <a:r>
                <a:rPr lang="es-ES_tradnl" sz="1000" b="1" kern="1200" dirty="0">
                  <a:latin typeface="Arial" charset="0"/>
                  <a:ea typeface="Arial" charset="0"/>
                  <a:cs typeface="Arial" charset="0"/>
                </a:rPr>
                <a:t>No cuenta con control interno formal y documentado</a:t>
              </a:r>
            </a:p>
          </p:txBody>
        </p:sp>
        <p:sp>
          <p:nvSpPr>
            <p:cNvPr id="22" name="Forma libre 21"/>
            <p:cNvSpPr/>
            <p:nvPr/>
          </p:nvSpPr>
          <p:spPr>
            <a:xfrm rot="2700000">
              <a:off x="3649218" y="1120009"/>
              <a:ext cx="420050" cy="140942"/>
            </a:xfrm>
            <a:custGeom>
              <a:avLst/>
              <a:gdLst>
                <a:gd name="connsiteX0" fmla="*/ 0 w 420050"/>
                <a:gd name="connsiteY0" fmla="*/ 70471 h 140942"/>
                <a:gd name="connsiteX1" fmla="*/ 70471 w 420050"/>
                <a:gd name="connsiteY1" fmla="*/ 0 h 140942"/>
                <a:gd name="connsiteX2" fmla="*/ 70471 w 420050"/>
                <a:gd name="connsiteY2" fmla="*/ 28188 h 140942"/>
                <a:gd name="connsiteX3" fmla="*/ 349579 w 420050"/>
                <a:gd name="connsiteY3" fmla="*/ 28188 h 140942"/>
                <a:gd name="connsiteX4" fmla="*/ 349579 w 420050"/>
                <a:gd name="connsiteY4" fmla="*/ 0 h 140942"/>
                <a:gd name="connsiteX5" fmla="*/ 420050 w 420050"/>
                <a:gd name="connsiteY5" fmla="*/ 70471 h 140942"/>
                <a:gd name="connsiteX6" fmla="*/ 349579 w 420050"/>
                <a:gd name="connsiteY6" fmla="*/ 140942 h 140942"/>
                <a:gd name="connsiteX7" fmla="*/ 349579 w 420050"/>
                <a:gd name="connsiteY7" fmla="*/ 112754 h 140942"/>
                <a:gd name="connsiteX8" fmla="*/ 70471 w 420050"/>
                <a:gd name="connsiteY8" fmla="*/ 112754 h 140942"/>
                <a:gd name="connsiteX9" fmla="*/ 70471 w 420050"/>
                <a:gd name="connsiteY9" fmla="*/ 140942 h 140942"/>
                <a:gd name="connsiteX10" fmla="*/ 0 w 420050"/>
                <a:gd name="connsiteY10" fmla="*/ 70471 h 14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050" h="140942">
                  <a:moveTo>
                    <a:pt x="0" y="70471"/>
                  </a:moveTo>
                  <a:lnTo>
                    <a:pt x="70471" y="0"/>
                  </a:lnTo>
                  <a:lnTo>
                    <a:pt x="70471" y="28188"/>
                  </a:lnTo>
                  <a:lnTo>
                    <a:pt x="349579" y="28188"/>
                  </a:lnTo>
                  <a:lnTo>
                    <a:pt x="349579" y="0"/>
                  </a:lnTo>
                  <a:lnTo>
                    <a:pt x="420050" y="70471"/>
                  </a:lnTo>
                  <a:lnTo>
                    <a:pt x="349579" y="140942"/>
                  </a:lnTo>
                  <a:lnTo>
                    <a:pt x="349579" y="112754"/>
                  </a:lnTo>
                  <a:lnTo>
                    <a:pt x="70471" y="112754"/>
                  </a:lnTo>
                  <a:lnTo>
                    <a:pt x="70471" y="140942"/>
                  </a:lnTo>
                  <a:lnTo>
                    <a:pt x="0" y="70471"/>
                  </a:lnTo>
                  <a:close/>
                </a:path>
              </a:pathLst>
            </a:cu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42282" tIns="28188" rIns="42283" bIns="28188" numCol="1" spcCol="1270" anchor="ctr" anchorCtr="0">
              <a:noAutofit/>
            </a:bodyPr>
            <a:lstStyle/>
            <a:p>
              <a:pPr lvl="0" algn="ctr" defTabSz="266700">
                <a:lnSpc>
                  <a:spcPct val="90000"/>
                </a:lnSpc>
                <a:spcBef>
                  <a:spcPct val="0"/>
                </a:spcBef>
                <a:spcAft>
                  <a:spcPct val="35000"/>
                </a:spcAft>
              </a:pPr>
              <a:endParaRPr lang="es-ES" sz="600" kern="1200"/>
            </a:p>
          </p:txBody>
        </p:sp>
        <p:sp>
          <p:nvSpPr>
            <p:cNvPr id="25" name="Forma libre 24"/>
            <p:cNvSpPr/>
            <p:nvPr/>
          </p:nvSpPr>
          <p:spPr>
            <a:xfrm>
              <a:off x="3737531" y="1376118"/>
              <a:ext cx="1017394" cy="402692"/>
            </a:xfrm>
            <a:custGeom>
              <a:avLst/>
              <a:gdLst>
                <a:gd name="connsiteX0" fmla="*/ 0 w 1017394"/>
                <a:gd name="connsiteY0" fmla="*/ 40269 h 402692"/>
                <a:gd name="connsiteX1" fmla="*/ 40269 w 1017394"/>
                <a:gd name="connsiteY1" fmla="*/ 0 h 402692"/>
                <a:gd name="connsiteX2" fmla="*/ 977125 w 1017394"/>
                <a:gd name="connsiteY2" fmla="*/ 0 h 402692"/>
                <a:gd name="connsiteX3" fmla="*/ 1017394 w 1017394"/>
                <a:gd name="connsiteY3" fmla="*/ 40269 h 402692"/>
                <a:gd name="connsiteX4" fmla="*/ 1017394 w 1017394"/>
                <a:gd name="connsiteY4" fmla="*/ 362423 h 402692"/>
                <a:gd name="connsiteX5" fmla="*/ 977125 w 1017394"/>
                <a:gd name="connsiteY5" fmla="*/ 402692 h 402692"/>
                <a:gd name="connsiteX6" fmla="*/ 40269 w 1017394"/>
                <a:gd name="connsiteY6" fmla="*/ 402692 h 402692"/>
                <a:gd name="connsiteX7" fmla="*/ 0 w 1017394"/>
                <a:gd name="connsiteY7" fmla="*/ 362423 h 402692"/>
                <a:gd name="connsiteX8" fmla="*/ 0 w 1017394"/>
                <a:gd name="connsiteY8" fmla="*/ 40269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394" h="402692">
                  <a:moveTo>
                    <a:pt x="0" y="40269"/>
                  </a:moveTo>
                  <a:cubicBezTo>
                    <a:pt x="0" y="18029"/>
                    <a:pt x="18029" y="0"/>
                    <a:pt x="40269" y="0"/>
                  </a:cubicBezTo>
                  <a:lnTo>
                    <a:pt x="977125" y="0"/>
                  </a:lnTo>
                  <a:cubicBezTo>
                    <a:pt x="999365" y="0"/>
                    <a:pt x="1017394" y="18029"/>
                    <a:pt x="1017394" y="40269"/>
                  </a:cubicBezTo>
                  <a:lnTo>
                    <a:pt x="1017394" y="362423"/>
                  </a:lnTo>
                  <a:cubicBezTo>
                    <a:pt x="1017394" y="384663"/>
                    <a:pt x="999365" y="402692"/>
                    <a:pt x="977125" y="402692"/>
                  </a:cubicBezTo>
                  <a:lnTo>
                    <a:pt x="40269" y="402692"/>
                  </a:lnTo>
                  <a:cubicBezTo>
                    <a:pt x="18029" y="402692"/>
                    <a:pt x="0" y="384663"/>
                    <a:pt x="0" y="362423"/>
                  </a:cubicBezTo>
                  <a:lnTo>
                    <a:pt x="0" y="402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860324"/>
                <a:satOff val="-10190"/>
                <a:lumOff val="3137"/>
                <a:alphaOff val="0"/>
              </a:schemeClr>
            </a:fillRef>
            <a:effectRef idx="1">
              <a:schemeClr val="accent3">
                <a:hueOff val="-1860324"/>
                <a:satOff val="-10190"/>
                <a:lumOff val="3137"/>
                <a:alphaOff val="0"/>
              </a:schemeClr>
            </a:effectRef>
            <a:fontRef idx="minor">
              <a:schemeClr val="dk1"/>
            </a:fontRef>
          </p:style>
          <p:txBody>
            <a:bodyPr spcFirstLastPara="0" vert="horz" wrap="square" lIns="49894" tIns="49894" rIns="49894" bIns="49894" numCol="1" spcCol="1270" anchor="ctr" anchorCtr="0">
              <a:noAutofit/>
            </a:bodyPr>
            <a:lstStyle/>
            <a:p>
              <a:pPr lvl="0" algn="ctr" defTabSz="444500">
                <a:lnSpc>
                  <a:spcPct val="90000"/>
                </a:lnSpc>
                <a:spcBef>
                  <a:spcPct val="0"/>
                </a:spcBef>
                <a:spcAft>
                  <a:spcPct val="35000"/>
                </a:spcAft>
              </a:pPr>
              <a:r>
                <a:rPr lang="es-ES_tradnl" sz="1000" b="1" kern="1200" dirty="0">
                  <a:latin typeface="Arial" charset="0"/>
                  <a:ea typeface="Arial" charset="0"/>
                  <a:cs typeface="Arial" charset="0"/>
                </a:rPr>
                <a:t>Análisis y administración de riesgos </a:t>
              </a:r>
            </a:p>
          </p:txBody>
        </p:sp>
        <p:sp>
          <p:nvSpPr>
            <p:cNvPr id="26" name="Forma libre 25"/>
            <p:cNvSpPr/>
            <p:nvPr/>
          </p:nvSpPr>
          <p:spPr>
            <a:xfrm rot="18900000">
              <a:off x="3649218" y="1893976"/>
              <a:ext cx="420051" cy="140943"/>
            </a:xfrm>
            <a:custGeom>
              <a:avLst/>
              <a:gdLst>
                <a:gd name="connsiteX0" fmla="*/ 0 w 420050"/>
                <a:gd name="connsiteY0" fmla="*/ 70471 h 140942"/>
                <a:gd name="connsiteX1" fmla="*/ 70471 w 420050"/>
                <a:gd name="connsiteY1" fmla="*/ 0 h 140942"/>
                <a:gd name="connsiteX2" fmla="*/ 70471 w 420050"/>
                <a:gd name="connsiteY2" fmla="*/ 28188 h 140942"/>
                <a:gd name="connsiteX3" fmla="*/ 349579 w 420050"/>
                <a:gd name="connsiteY3" fmla="*/ 28188 h 140942"/>
                <a:gd name="connsiteX4" fmla="*/ 349579 w 420050"/>
                <a:gd name="connsiteY4" fmla="*/ 0 h 140942"/>
                <a:gd name="connsiteX5" fmla="*/ 420050 w 420050"/>
                <a:gd name="connsiteY5" fmla="*/ 70471 h 140942"/>
                <a:gd name="connsiteX6" fmla="*/ 349579 w 420050"/>
                <a:gd name="connsiteY6" fmla="*/ 140942 h 140942"/>
                <a:gd name="connsiteX7" fmla="*/ 349579 w 420050"/>
                <a:gd name="connsiteY7" fmla="*/ 112754 h 140942"/>
                <a:gd name="connsiteX8" fmla="*/ 70471 w 420050"/>
                <a:gd name="connsiteY8" fmla="*/ 112754 h 140942"/>
                <a:gd name="connsiteX9" fmla="*/ 70471 w 420050"/>
                <a:gd name="connsiteY9" fmla="*/ 140942 h 140942"/>
                <a:gd name="connsiteX10" fmla="*/ 0 w 420050"/>
                <a:gd name="connsiteY10" fmla="*/ 70471 h 14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050" h="140942">
                  <a:moveTo>
                    <a:pt x="420050" y="70471"/>
                  </a:moveTo>
                  <a:lnTo>
                    <a:pt x="349579" y="140941"/>
                  </a:lnTo>
                  <a:lnTo>
                    <a:pt x="349579" y="112753"/>
                  </a:lnTo>
                  <a:lnTo>
                    <a:pt x="70471" y="112753"/>
                  </a:lnTo>
                  <a:lnTo>
                    <a:pt x="70471" y="140941"/>
                  </a:lnTo>
                  <a:lnTo>
                    <a:pt x="0" y="70471"/>
                  </a:lnTo>
                  <a:lnTo>
                    <a:pt x="70471" y="1"/>
                  </a:lnTo>
                  <a:lnTo>
                    <a:pt x="70471" y="28189"/>
                  </a:lnTo>
                  <a:lnTo>
                    <a:pt x="349579" y="28189"/>
                  </a:lnTo>
                  <a:lnTo>
                    <a:pt x="349579" y="1"/>
                  </a:lnTo>
                  <a:lnTo>
                    <a:pt x="420050" y="70471"/>
                  </a:lnTo>
                  <a:close/>
                </a:path>
              </a:pathLst>
            </a:custGeom>
          </p:spPr>
          <p:style>
            <a:lnRef idx="0">
              <a:schemeClr val="lt1">
                <a:hueOff val="0"/>
                <a:satOff val="0"/>
                <a:lumOff val="0"/>
                <a:alphaOff val="0"/>
              </a:schemeClr>
            </a:lnRef>
            <a:fillRef idx="2">
              <a:schemeClr val="accent3">
                <a:hueOff val="-1860324"/>
                <a:satOff val="-10190"/>
                <a:lumOff val="3137"/>
                <a:alphaOff val="0"/>
              </a:schemeClr>
            </a:fillRef>
            <a:effectRef idx="1">
              <a:schemeClr val="accent3">
                <a:hueOff val="-1860324"/>
                <a:satOff val="-10190"/>
                <a:lumOff val="3137"/>
                <a:alphaOff val="0"/>
              </a:schemeClr>
            </a:effectRef>
            <a:fontRef idx="minor">
              <a:schemeClr val="dk1"/>
            </a:fontRef>
          </p:style>
          <p:txBody>
            <a:bodyPr spcFirstLastPara="0" vert="horz" wrap="square" lIns="42282" tIns="28188" rIns="42284" bIns="28188" numCol="1" spcCol="1270" anchor="ctr" anchorCtr="0">
              <a:noAutofit/>
            </a:bodyPr>
            <a:lstStyle/>
            <a:p>
              <a:pPr lvl="0" algn="ctr" defTabSz="444500">
                <a:lnSpc>
                  <a:spcPct val="90000"/>
                </a:lnSpc>
                <a:spcBef>
                  <a:spcPct val="0"/>
                </a:spcBef>
                <a:spcAft>
                  <a:spcPct val="35000"/>
                </a:spcAft>
              </a:pPr>
              <a:endParaRPr lang="es-ES_tradnl" sz="1000" kern="1200">
                <a:latin typeface="Arial" charset="0"/>
                <a:ea typeface="Arial" charset="0"/>
                <a:cs typeface="Arial" charset="0"/>
              </a:endParaRPr>
            </a:p>
          </p:txBody>
        </p:sp>
        <p:sp>
          <p:nvSpPr>
            <p:cNvPr id="27" name="Forma libre 26"/>
            <p:cNvSpPr/>
            <p:nvPr/>
          </p:nvSpPr>
          <p:spPr>
            <a:xfrm>
              <a:off x="3069567" y="2150086"/>
              <a:ext cx="805384" cy="402692"/>
            </a:xfrm>
            <a:custGeom>
              <a:avLst/>
              <a:gdLst>
                <a:gd name="connsiteX0" fmla="*/ 0 w 805384"/>
                <a:gd name="connsiteY0" fmla="*/ 40269 h 402692"/>
                <a:gd name="connsiteX1" fmla="*/ 40269 w 805384"/>
                <a:gd name="connsiteY1" fmla="*/ 0 h 402692"/>
                <a:gd name="connsiteX2" fmla="*/ 765115 w 805384"/>
                <a:gd name="connsiteY2" fmla="*/ 0 h 402692"/>
                <a:gd name="connsiteX3" fmla="*/ 805384 w 805384"/>
                <a:gd name="connsiteY3" fmla="*/ 40269 h 402692"/>
                <a:gd name="connsiteX4" fmla="*/ 805384 w 805384"/>
                <a:gd name="connsiteY4" fmla="*/ 362423 h 402692"/>
                <a:gd name="connsiteX5" fmla="*/ 765115 w 805384"/>
                <a:gd name="connsiteY5" fmla="*/ 402692 h 402692"/>
                <a:gd name="connsiteX6" fmla="*/ 40269 w 805384"/>
                <a:gd name="connsiteY6" fmla="*/ 402692 h 402692"/>
                <a:gd name="connsiteX7" fmla="*/ 0 w 805384"/>
                <a:gd name="connsiteY7" fmla="*/ 362423 h 402692"/>
                <a:gd name="connsiteX8" fmla="*/ 0 w 805384"/>
                <a:gd name="connsiteY8" fmla="*/ 40269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384" h="402692">
                  <a:moveTo>
                    <a:pt x="0" y="40269"/>
                  </a:moveTo>
                  <a:cubicBezTo>
                    <a:pt x="0" y="18029"/>
                    <a:pt x="18029" y="0"/>
                    <a:pt x="40269" y="0"/>
                  </a:cubicBezTo>
                  <a:lnTo>
                    <a:pt x="765115" y="0"/>
                  </a:lnTo>
                  <a:cubicBezTo>
                    <a:pt x="787355" y="0"/>
                    <a:pt x="805384" y="18029"/>
                    <a:pt x="805384" y="40269"/>
                  </a:cubicBezTo>
                  <a:lnTo>
                    <a:pt x="805384" y="362423"/>
                  </a:lnTo>
                  <a:cubicBezTo>
                    <a:pt x="805384" y="384663"/>
                    <a:pt x="787355" y="402692"/>
                    <a:pt x="765115" y="402692"/>
                  </a:cubicBezTo>
                  <a:lnTo>
                    <a:pt x="40269" y="402692"/>
                  </a:lnTo>
                  <a:cubicBezTo>
                    <a:pt x="18029" y="402692"/>
                    <a:pt x="0" y="384663"/>
                    <a:pt x="0" y="362423"/>
                  </a:cubicBezTo>
                  <a:lnTo>
                    <a:pt x="0" y="402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720648"/>
                <a:satOff val="-20381"/>
                <a:lumOff val="6275"/>
                <a:alphaOff val="0"/>
              </a:schemeClr>
            </a:fillRef>
            <a:effectRef idx="1">
              <a:schemeClr val="accent3">
                <a:hueOff val="-3720648"/>
                <a:satOff val="-20381"/>
                <a:lumOff val="6275"/>
                <a:alphaOff val="0"/>
              </a:schemeClr>
            </a:effectRef>
            <a:fontRef idx="minor">
              <a:schemeClr val="dk1"/>
            </a:fontRef>
          </p:style>
          <p:txBody>
            <a:bodyPr spcFirstLastPara="0" vert="horz" wrap="square" lIns="49894" tIns="49894" rIns="49894" bIns="49894"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Toma de decisiones</a:t>
              </a:r>
            </a:p>
          </p:txBody>
        </p:sp>
        <p:sp>
          <p:nvSpPr>
            <p:cNvPr id="29" name="Forma libre 28"/>
            <p:cNvSpPr/>
            <p:nvPr/>
          </p:nvSpPr>
          <p:spPr>
            <a:xfrm rot="24300000">
              <a:off x="2875250" y="1893976"/>
              <a:ext cx="420051" cy="140943"/>
            </a:xfrm>
            <a:custGeom>
              <a:avLst/>
              <a:gdLst>
                <a:gd name="connsiteX0" fmla="*/ 0 w 420050"/>
                <a:gd name="connsiteY0" fmla="*/ 70471 h 140942"/>
                <a:gd name="connsiteX1" fmla="*/ 70471 w 420050"/>
                <a:gd name="connsiteY1" fmla="*/ 0 h 140942"/>
                <a:gd name="connsiteX2" fmla="*/ 70471 w 420050"/>
                <a:gd name="connsiteY2" fmla="*/ 28188 h 140942"/>
                <a:gd name="connsiteX3" fmla="*/ 349579 w 420050"/>
                <a:gd name="connsiteY3" fmla="*/ 28188 h 140942"/>
                <a:gd name="connsiteX4" fmla="*/ 349579 w 420050"/>
                <a:gd name="connsiteY4" fmla="*/ 0 h 140942"/>
                <a:gd name="connsiteX5" fmla="*/ 420050 w 420050"/>
                <a:gd name="connsiteY5" fmla="*/ 70471 h 140942"/>
                <a:gd name="connsiteX6" fmla="*/ 349579 w 420050"/>
                <a:gd name="connsiteY6" fmla="*/ 140942 h 140942"/>
                <a:gd name="connsiteX7" fmla="*/ 349579 w 420050"/>
                <a:gd name="connsiteY7" fmla="*/ 112754 h 140942"/>
                <a:gd name="connsiteX8" fmla="*/ 70471 w 420050"/>
                <a:gd name="connsiteY8" fmla="*/ 112754 h 140942"/>
                <a:gd name="connsiteX9" fmla="*/ 70471 w 420050"/>
                <a:gd name="connsiteY9" fmla="*/ 140942 h 140942"/>
                <a:gd name="connsiteX10" fmla="*/ 0 w 420050"/>
                <a:gd name="connsiteY10" fmla="*/ 70471 h 14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050" h="140942">
                  <a:moveTo>
                    <a:pt x="420050" y="70471"/>
                  </a:moveTo>
                  <a:lnTo>
                    <a:pt x="349579" y="140941"/>
                  </a:lnTo>
                  <a:lnTo>
                    <a:pt x="349579" y="112753"/>
                  </a:lnTo>
                  <a:lnTo>
                    <a:pt x="70471" y="112753"/>
                  </a:lnTo>
                  <a:lnTo>
                    <a:pt x="70471" y="140941"/>
                  </a:lnTo>
                  <a:lnTo>
                    <a:pt x="0" y="70471"/>
                  </a:lnTo>
                  <a:lnTo>
                    <a:pt x="70471" y="1"/>
                  </a:lnTo>
                  <a:lnTo>
                    <a:pt x="70471" y="28189"/>
                  </a:lnTo>
                  <a:lnTo>
                    <a:pt x="349579" y="28189"/>
                  </a:lnTo>
                  <a:lnTo>
                    <a:pt x="349579" y="1"/>
                  </a:lnTo>
                  <a:lnTo>
                    <a:pt x="420050" y="70471"/>
                  </a:lnTo>
                  <a:close/>
                </a:path>
              </a:pathLst>
            </a:custGeom>
          </p:spPr>
          <p:style>
            <a:lnRef idx="0">
              <a:schemeClr val="lt1">
                <a:hueOff val="0"/>
                <a:satOff val="0"/>
                <a:lumOff val="0"/>
                <a:alphaOff val="0"/>
              </a:schemeClr>
            </a:lnRef>
            <a:fillRef idx="2">
              <a:schemeClr val="accent3">
                <a:hueOff val="-3720648"/>
                <a:satOff val="-20381"/>
                <a:lumOff val="6275"/>
                <a:alphaOff val="0"/>
              </a:schemeClr>
            </a:fillRef>
            <a:effectRef idx="1">
              <a:schemeClr val="accent3">
                <a:hueOff val="-3720648"/>
                <a:satOff val="-20381"/>
                <a:lumOff val="6275"/>
                <a:alphaOff val="0"/>
              </a:schemeClr>
            </a:effectRef>
            <a:fontRef idx="minor">
              <a:schemeClr val="dk1"/>
            </a:fontRef>
          </p:style>
          <p:txBody>
            <a:bodyPr spcFirstLastPara="0" vert="horz" wrap="square" lIns="42283" tIns="28188" rIns="42283" bIns="28188" numCol="1" spcCol="1270" anchor="ctr" anchorCtr="0">
              <a:noAutofit/>
            </a:bodyPr>
            <a:lstStyle/>
            <a:p>
              <a:pPr lvl="0" algn="ctr" defTabSz="444500">
                <a:lnSpc>
                  <a:spcPct val="90000"/>
                </a:lnSpc>
                <a:spcBef>
                  <a:spcPct val="0"/>
                </a:spcBef>
                <a:spcAft>
                  <a:spcPct val="35000"/>
                </a:spcAft>
              </a:pPr>
              <a:endParaRPr lang="es-ES_tradnl" sz="1000" kern="1200">
                <a:latin typeface="Arial" charset="0"/>
                <a:ea typeface="Arial" charset="0"/>
                <a:cs typeface="Arial" charset="0"/>
              </a:endParaRPr>
            </a:p>
          </p:txBody>
        </p:sp>
        <p:sp>
          <p:nvSpPr>
            <p:cNvPr id="30" name="Forma libre 29"/>
            <p:cNvSpPr/>
            <p:nvPr/>
          </p:nvSpPr>
          <p:spPr>
            <a:xfrm>
              <a:off x="2098864" y="1376118"/>
              <a:ext cx="1002119" cy="402692"/>
            </a:xfrm>
            <a:custGeom>
              <a:avLst/>
              <a:gdLst>
                <a:gd name="connsiteX0" fmla="*/ 0 w 805384"/>
                <a:gd name="connsiteY0" fmla="*/ 40269 h 402692"/>
                <a:gd name="connsiteX1" fmla="*/ 40269 w 805384"/>
                <a:gd name="connsiteY1" fmla="*/ 0 h 402692"/>
                <a:gd name="connsiteX2" fmla="*/ 765115 w 805384"/>
                <a:gd name="connsiteY2" fmla="*/ 0 h 402692"/>
                <a:gd name="connsiteX3" fmla="*/ 805384 w 805384"/>
                <a:gd name="connsiteY3" fmla="*/ 40269 h 402692"/>
                <a:gd name="connsiteX4" fmla="*/ 805384 w 805384"/>
                <a:gd name="connsiteY4" fmla="*/ 362423 h 402692"/>
                <a:gd name="connsiteX5" fmla="*/ 765115 w 805384"/>
                <a:gd name="connsiteY5" fmla="*/ 402692 h 402692"/>
                <a:gd name="connsiteX6" fmla="*/ 40269 w 805384"/>
                <a:gd name="connsiteY6" fmla="*/ 402692 h 402692"/>
                <a:gd name="connsiteX7" fmla="*/ 0 w 805384"/>
                <a:gd name="connsiteY7" fmla="*/ 362423 h 402692"/>
                <a:gd name="connsiteX8" fmla="*/ 0 w 805384"/>
                <a:gd name="connsiteY8" fmla="*/ 40269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384" h="402692">
                  <a:moveTo>
                    <a:pt x="0" y="40269"/>
                  </a:moveTo>
                  <a:cubicBezTo>
                    <a:pt x="0" y="18029"/>
                    <a:pt x="18029" y="0"/>
                    <a:pt x="40269" y="0"/>
                  </a:cubicBezTo>
                  <a:lnTo>
                    <a:pt x="765115" y="0"/>
                  </a:lnTo>
                  <a:cubicBezTo>
                    <a:pt x="787355" y="0"/>
                    <a:pt x="805384" y="18029"/>
                    <a:pt x="805384" y="40269"/>
                  </a:cubicBezTo>
                  <a:lnTo>
                    <a:pt x="805384" y="362423"/>
                  </a:lnTo>
                  <a:cubicBezTo>
                    <a:pt x="805384" y="384663"/>
                    <a:pt x="787355" y="402692"/>
                    <a:pt x="765115" y="402692"/>
                  </a:cubicBezTo>
                  <a:lnTo>
                    <a:pt x="40269" y="402692"/>
                  </a:lnTo>
                  <a:cubicBezTo>
                    <a:pt x="18029" y="402692"/>
                    <a:pt x="0" y="384663"/>
                    <a:pt x="0" y="362423"/>
                  </a:cubicBezTo>
                  <a:lnTo>
                    <a:pt x="0" y="402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5580972"/>
                <a:satOff val="-30571"/>
                <a:lumOff val="9412"/>
                <a:alphaOff val="0"/>
              </a:schemeClr>
            </a:fillRef>
            <a:effectRef idx="1">
              <a:schemeClr val="accent3">
                <a:hueOff val="-5580972"/>
                <a:satOff val="-30571"/>
                <a:lumOff val="9412"/>
                <a:alphaOff val="0"/>
              </a:schemeClr>
            </a:effectRef>
            <a:fontRef idx="minor">
              <a:schemeClr val="dk1"/>
            </a:fontRef>
          </p:style>
          <p:txBody>
            <a:bodyPr spcFirstLastPara="0" vert="horz" wrap="square" lIns="49894" tIns="49894" rIns="49894" bIns="49894" numCol="1" spcCol="1270" anchor="ctr" anchorCtr="0">
              <a:noAutofit/>
            </a:bodyPr>
            <a:lstStyle/>
            <a:p>
              <a:pPr lvl="0" algn="ctr" defTabSz="444500">
                <a:lnSpc>
                  <a:spcPct val="90000"/>
                </a:lnSpc>
                <a:spcBef>
                  <a:spcPct val="0"/>
                </a:spcBef>
                <a:spcAft>
                  <a:spcPct val="35000"/>
                </a:spcAft>
              </a:pPr>
              <a:r>
                <a:rPr lang="es-ES_tradnl" sz="1000" kern="1200" dirty="0">
                  <a:latin typeface="Arial" charset="0"/>
                  <a:ea typeface="Arial" charset="0"/>
                  <a:cs typeface="Arial" charset="0"/>
                </a:rPr>
                <a:t>Confiabilidad de información</a:t>
              </a:r>
            </a:p>
          </p:txBody>
        </p:sp>
        <p:sp>
          <p:nvSpPr>
            <p:cNvPr id="31" name="Forma libre 30"/>
            <p:cNvSpPr/>
            <p:nvPr/>
          </p:nvSpPr>
          <p:spPr>
            <a:xfrm rot="18900000">
              <a:off x="2875250" y="1120009"/>
              <a:ext cx="420050" cy="140942"/>
            </a:xfrm>
            <a:custGeom>
              <a:avLst/>
              <a:gdLst>
                <a:gd name="connsiteX0" fmla="*/ 0 w 420050"/>
                <a:gd name="connsiteY0" fmla="*/ 70471 h 140942"/>
                <a:gd name="connsiteX1" fmla="*/ 70471 w 420050"/>
                <a:gd name="connsiteY1" fmla="*/ 0 h 140942"/>
                <a:gd name="connsiteX2" fmla="*/ 70471 w 420050"/>
                <a:gd name="connsiteY2" fmla="*/ 28188 h 140942"/>
                <a:gd name="connsiteX3" fmla="*/ 349579 w 420050"/>
                <a:gd name="connsiteY3" fmla="*/ 28188 h 140942"/>
                <a:gd name="connsiteX4" fmla="*/ 349579 w 420050"/>
                <a:gd name="connsiteY4" fmla="*/ 0 h 140942"/>
                <a:gd name="connsiteX5" fmla="*/ 420050 w 420050"/>
                <a:gd name="connsiteY5" fmla="*/ 70471 h 140942"/>
                <a:gd name="connsiteX6" fmla="*/ 349579 w 420050"/>
                <a:gd name="connsiteY6" fmla="*/ 140942 h 140942"/>
                <a:gd name="connsiteX7" fmla="*/ 349579 w 420050"/>
                <a:gd name="connsiteY7" fmla="*/ 112754 h 140942"/>
                <a:gd name="connsiteX8" fmla="*/ 70471 w 420050"/>
                <a:gd name="connsiteY8" fmla="*/ 112754 h 140942"/>
                <a:gd name="connsiteX9" fmla="*/ 70471 w 420050"/>
                <a:gd name="connsiteY9" fmla="*/ 140942 h 140942"/>
                <a:gd name="connsiteX10" fmla="*/ 0 w 420050"/>
                <a:gd name="connsiteY10" fmla="*/ 70471 h 14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050" h="140942">
                  <a:moveTo>
                    <a:pt x="0" y="70471"/>
                  </a:moveTo>
                  <a:lnTo>
                    <a:pt x="70471" y="0"/>
                  </a:lnTo>
                  <a:lnTo>
                    <a:pt x="70471" y="28188"/>
                  </a:lnTo>
                  <a:lnTo>
                    <a:pt x="349579" y="28188"/>
                  </a:lnTo>
                  <a:lnTo>
                    <a:pt x="349579" y="0"/>
                  </a:lnTo>
                  <a:lnTo>
                    <a:pt x="420050" y="70471"/>
                  </a:lnTo>
                  <a:lnTo>
                    <a:pt x="349579" y="140942"/>
                  </a:lnTo>
                  <a:lnTo>
                    <a:pt x="349579" y="112754"/>
                  </a:lnTo>
                  <a:lnTo>
                    <a:pt x="70471" y="112754"/>
                  </a:lnTo>
                  <a:lnTo>
                    <a:pt x="70471" y="140942"/>
                  </a:lnTo>
                  <a:lnTo>
                    <a:pt x="0" y="70471"/>
                  </a:lnTo>
                  <a:close/>
                </a:path>
              </a:pathLst>
            </a:custGeom>
          </p:spPr>
          <p:style>
            <a:lnRef idx="0">
              <a:schemeClr val="lt1">
                <a:hueOff val="0"/>
                <a:satOff val="0"/>
                <a:lumOff val="0"/>
                <a:alphaOff val="0"/>
              </a:schemeClr>
            </a:lnRef>
            <a:fillRef idx="2">
              <a:schemeClr val="accent3">
                <a:hueOff val="-5580972"/>
                <a:satOff val="-30571"/>
                <a:lumOff val="9412"/>
                <a:alphaOff val="0"/>
              </a:schemeClr>
            </a:fillRef>
            <a:effectRef idx="1">
              <a:schemeClr val="accent3">
                <a:hueOff val="-5580972"/>
                <a:satOff val="-30571"/>
                <a:lumOff val="9412"/>
                <a:alphaOff val="0"/>
              </a:schemeClr>
            </a:effectRef>
            <a:fontRef idx="minor">
              <a:schemeClr val="dk1"/>
            </a:fontRef>
          </p:style>
          <p:txBody>
            <a:bodyPr spcFirstLastPara="0" vert="horz" wrap="square" lIns="42282" tIns="28188" rIns="42282" bIns="28187" numCol="1" spcCol="1270" anchor="ctr" anchorCtr="0">
              <a:noAutofit/>
            </a:bodyPr>
            <a:lstStyle/>
            <a:p>
              <a:pPr lvl="0" algn="ctr" defTabSz="266700">
                <a:lnSpc>
                  <a:spcPct val="90000"/>
                </a:lnSpc>
                <a:spcBef>
                  <a:spcPct val="0"/>
                </a:spcBef>
                <a:spcAft>
                  <a:spcPct val="35000"/>
                </a:spcAft>
              </a:pPr>
              <a:endParaRPr lang="es-ES" sz="600" kern="1200"/>
            </a:p>
          </p:txBody>
        </p:sp>
      </p:grpSp>
      <p:graphicFrame>
        <p:nvGraphicFramePr>
          <p:cNvPr id="20" name="Diagrama 19"/>
          <p:cNvGraphicFramePr/>
          <p:nvPr>
            <p:extLst>
              <p:ext uri="{D42A27DB-BD31-4B8C-83A1-F6EECF244321}">
                <p14:modId xmlns:p14="http://schemas.microsoft.com/office/powerpoint/2010/main" val="4100947585"/>
              </p:ext>
            </p:extLst>
          </p:nvPr>
        </p:nvGraphicFramePr>
        <p:xfrm>
          <a:off x="7160157" y="456680"/>
          <a:ext cx="3173382" cy="197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a 20"/>
          <p:cNvGraphicFramePr/>
          <p:nvPr>
            <p:extLst>
              <p:ext uri="{D42A27DB-BD31-4B8C-83A1-F6EECF244321}">
                <p14:modId xmlns:p14="http://schemas.microsoft.com/office/powerpoint/2010/main" val="258778284"/>
              </p:ext>
            </p:extLst>
          </p:nvPr>
        </p:nvGraphicFramePr>
        <p:xfrm>
          <a:off x="6984012" y="4470346"/>
          <a:ext cx="3779463" cy="1847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3" name="Conector angular 22"/>
          <p:cNvCxnSpPr/>
          <p:nvPr/>
        </p:nvCxnSpPr>
        <p:spPr>
          <a:xfrm rot="10800000" flipV="1">
            <a:off x="7160158" y="3798734"/>
            <a:ext cx="952069" cy="671612"/>
          </a:xfrm>
          <a:prstGeom prst="bentConnector3">
            <a:avLst>
              <a:gd name="adj1" fmla="val 100110"/>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Diagrama 27"/>
          <p:cNvGraphicFramePr/>
          <p:nvPr>
            <p:extLst>
              <p:ext uri="{D42A27DB-BD31-4B8C-83A1-F6EECF244321}">
                <p14:modId xmlns:p14="http://schemas.microsoft.com/office/powerpoint/2010/main" val="1016205879"/>
              </p:ext>
            </p:extLst>
          </p:nvPr>
        </p:nvGraphicFramePr>
        <p:xfrm>
          <a:off x="1272694" y="4274330"/>
          <a:ext cx="1913022" cy="18506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Estrella de 7 puntas 23"/>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18" action="ppaction://hlinksldjump"/>
              </a:rPr>
              <a:t>CAP 2.</a:t>
            </a:r>
            <a:endParaRPr lang="es-EC" sz="1000" dirty="0"/>
          </a:p>
        </p:txBody>
      </p:sp>
      <p:sp>
        <p:nvSpPr>
          <p:cNvPr id="32" name="CuadroTexto 31"/>
          <p:cNvSpPr txBox="1"/>
          <p:nvPr/>
        </p:nvSpPr>
        <p:spPr>
          <a:xfrm>
            <a:off x="4372664" y="647926"/>
            <a:ext cx="1381081" cy="577081"/>
          </a:xfrm>
          <a:prstGeom prst="rect">
            <a:avLst/>
          </a:prstGeom>
          <a:noFill/>
        </p:spPr>
        <p:txBody>
          <a:bodyPr wrap="square" rtlCol="0">
            <a:spAutoFit/>
          </a:bodyPr>
          <a:lstStyle/>
          <a:p>
            <a:r>
              <a:rPr lang="es-EC" sz="1050" dirty="0"/>
              <a:t>Utilización de recursos humanos y económicos </a:t>
            </a:r>
          </a:p>
        </p:txBody>
      </p:sp>
      <p:sp>
        <p:nvSpPr>
          <p:cNvPr id="33" name="Distinto de 32"/>
          <p:cNvSpPr/>
          <p:nvPr/>
        </p:nvSpPr>
        <p:spPr>
          <a:xfrm>
            <a:off x="4184284" y="781425"/>
            <a:ext cx="290404" cy="170900"/>
          </a:xfrm>
          <a:prstGeom prst="mathNot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solidFill>
                <a:schemeClr val="tx1"/>
              </a:solidFill>
            </a:endParaRPr>
          </a:p>
        </p:txBody>
      </p:sp>
      <p:sp>
        <p:nvSpPr>
          <p:cNvPr id="34" name="CuadroTexto 33"/>
          <p:cNvSpPr txBox="1"/>
          <p:nvPr/>
        </p:nvSpPr>
        <p:spPr>
          <a:xfrm>
            <a:off x="4136472" y="1944745"/>
            <a:ext cx="1381081" cy="415498"/>
          </a:xfrm>
          <a:prstGeom prst="rect">
            <a:avLst/>
          </a:prstGeom>
          <a:noFill/>
        </p:spPr>
        <p:txBody>
          <a:bodyPr wrap="square" rtlCol="0">
            <a:spAutoFit/>
          </a:bodyPr>
          <a:lstStyle/>
          <a:p>
            <a:r>
              <a:rPr lang="es-EC" sz="1050" dirty="0"/>
              <a:t>Afrontar riesgos actuales y futuros</a:t>
            </a:r>
          </a:p>
        </p:txBody>
      </p:sp>
    </p:spTree>
    <p:extLst>
      <p:ext uri="{BB962C8B-B14F-4D97-AF65-F5344CB8AC3E}">
        <p14:creationId xmlns:p14="http://schemas.microsoft.com/office/powerpoint/2010/main" val="154758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11258" y="92168"/>
            <a:ext cx="7608168" cy="461665"/>
          </a:xfrm>
          <a:prstGeom prst="rect">
            <a:avLst/>
          </a:prstGeom>
          <a:noFill/>
        </p:spPr>
        <p:txBody>
          <a:bodyPr wrap="square" rtlCol="0">
            <a:spAutoFit/>
          </a:bodyPr>
          <a:lstStyle/>
          <a:p>
            <a:pPr algn="r">
              <a:spcBef>
                <a:spcPct val="0"/>
              </a:spcBef>
            </a:pPr>
            <a:r>
              <a:rPr lang="en-US" sz="2400" b="1" i="1" dirty="0">
                <a:effectLst>
                  <a:outerShdw blurRad="38100" dist="38100" dir="2700000" algn="tl">
                    <a:srgbClr val="C0C0C0"/>
                  </a:outerShdw>
                </a:effectLst>
              </a:rPr>
              <a:t>7. MARCO TEÓRICO</a:t>
            </a:r>
            <a:endParaRPr lang="es-EC" sz="2400" b="1" i="1" dirty="0">
              <a:effectLst>
                <a:outerShdw blurRad="38100" dist="38100" dir="2700000" algn="tl">
                  <a:srgbClr val="C0C0C0"/>
                </a:outerShdw>
              </a:effectLst>
            </a:endParaRPr>
          </a:p>
        </p:txBody>
      </p:sp>
      <p:sp>
        <p:nvSpPr>
          <p:cNvPr id="11" name="Conector fuera de página 10"/>
          <p:cNvSpPr/>
          <p:nvPr/>
        </p:nvSpPr>
        <p:spPr>
          <a:xfrm>
            <a:off x="754161" y="830729"/>
            <a:ext cx="3139513" cy="560515"/>
          </a:xfrm>
          <a:prstGeom prst="flowChartOffpageConnector">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800100">
              <a:lnSpc>
                <a:spcPct val="90000"/>
              </a:lnSpc>
              <a:spcBef>
                <a:spcPct val="0"/>
              </a:spcBef>
              <a:spcAft>
                <a:spcPct val="35000"/>
              </a:spcAft>
            </a:pPr>
            <a:r>
              <a:rPr lang="es-MX" sz="1100" b="1" dirty="0">
                <a:latin typeface="Arial" panose="020B0604020202020204" pitchFamily="34" charset="0"/>
                <a:cs typeface="Arial" panose="020B0604020202020204" pitchFamily="34" charset="0"/>
              </a:rPr>
              <a:t>Teoría de control interno según Holmes (1987)</a:t>
            </a:r>
            <a:endParaRPr lang="es-EC" sz="1100" dirty="0">
              <a:latin typeface="Arial" panose="020B0604020202020204" pitchFamily="34" charset="0"/>
              <a:cs typeface="Arial" panose="020B0604020202020204" pitchFamily="34" charset="0"/>
            </a:endParaRPr>
          </a:p>
        </p:txBody>
      </p:sp>
      <p:sp>
        <p:nvSpPr>
          <p:cNvPr id="12" name="Conector fuera de página 11"/>
          <p:cNvSpPr/>
          <p:nvPr/>
        </p:nvSpPr>
        <p:spPr>
          <a:xfrm>
            <a:off x="4690983" y="830729"/>
            <a:ext cx="3139513" cy="560515"/>
          </a:xfrm>
          <a:prstGeom prst="flowChartOffpageConnector">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800100">
              <a:lnSpc>
                <a:spcPct val="90000"/>
              </a:lnSpc>
              <a:spcBef>
                <a:spcPct val="0"/>
              </a:spcBef>
              <a:spcAft>
                <a:spcPct val="35000"/>
              </a:spcAft>
            </a:pPr>
            <a:r>
              <a:rPr lang="es-MX" sz="1100" b="1" dirty="0">
                <a:latin typeface="Arial" panose="020B0604020202020204" pitchFamily="34" charset="0"/>
                <a:cs typeface="Arial" panose="020B0604020202020204" pitchFamily="34" charset="0"/>
              </a:rPr>
              <a:t>Teoría de Control interno según </a:t>
            </a:r>
            <a:r>
              <a:rPr lang="es-MX" sz="1100" b="1" dirty="0" err="1">
                <a:latin typeface="Arial" panose="020B0604020202020204" pitchFamily="34" charset="0"/>
                <a:cs typeface="Arial" panose="020B0604020202020204" pitchFamily="34" charset="0"/>
              </a:rPr>
              <a:t>Koontz</a:t>
            </a:r>
            <a:r>
              <a:rPr lang="es-MX" sz="1100" b="1" dirty="0">
                <a:latin typeface="Arial" panose="020B0604020202020204" pitchFamily="34" charset="0"/>
                <a:cs typeface="Arial" panose="020B0604020202020204" pitchFamily="34" charset="0"/>
              </a:rPr>
              <a:t> y </a:t>
            </a:r>
            <a:r>
              <a:rPr lang="es-MX" sz="1100" b="1" dirty="0" err="1">
                <a:latin typeface="Arial" panose="020B0604020202020204" pitchFamily="34" charset="0"/>
                <a:cs typeface="Arial" panose="020B0604020202020204" pitchFamily="34" charset="0"/>
              </a:rPr>
              <a:t>O`Donnell</a:t>
            </a:r>
            <a:r>
              <a:rPr lang="es-MX" sz="1100" b="1" dirty="0">
                <a:latin typeface="Arial" panose="020B0604020202020204" pitchFamily="34" charset="0"/>
                <a:cs typeface="Arial" panose="020B0604020202020204" pitchFamily="34" charset="0"/>
              </a:rPr>
              <a:t> </a:t>
            </a:r>
            <a:endParaRPr lang="es-EC" sz="1100" dirty="0">
              <a:latin typeface="Arial" panose="020B0604020202020204" pitchFamily="34" charset="0"/>
              <a:cs typeface="Arial" panose="020B0604020202020204" pitchFamily="34" charset="0"/>
            </a:endParaRPr>
          </a:p>
        </p:txBody>
      </p:sp>
      <p:sp>
        <p:nvSpPr>
          <p:cNvPr id="14" name="Conector fuera de página 13"/>
          <p:cNvSpPr/>
          <p:nvPr/>
        </p:nvSpPr>
        <p:spPr>
          <a:xfrm>
            <a:off x="8536145" y="794165"/>
            <a:ext cx="3139513" cy="588626"/>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800100">
              <a:lnSpc>
                <a:spcPct val="90000"/>
              </a:lnSpc>
              <a:spcBef>
                <a:spcPct val="0"/>
              </a:spcBef>
              <a:spcAft>
                <a:spcPct val="35000"/>
              </a:spcAft>
            </a:pPr>
            <a:r>
              <a:rPr lang="es-ES" sz="1100" b="1" dirty="0"/>
              <a:t>Teoría de Control Interno de Organización funcional</a:t>
            </a:r>
          </a:p>
          <a:p>
            <a:pPr lvl="0" algn="ctr" defTabSz="800100">
              <a:lnSpc>
                <a:spcPct val="90000"/>
              </a:lnSpc>
              <a:spcBef>
                <a:spcPct val="0"/>
              </a:spcBef>
              <a:spcAft>
                <a:spcPct val="35000"/>
              </a:spcAft>
            </a:pPr>
            <a:r>
              <a:rPr lang="es-MX" sz="1100" b="1" dirty="0">
                <a:latin typeface="Arial" panose="020B0604020202020204" pitchFamily="34" charset="0"/>
                <a:cs typeface="Arial" panose="020B0604020202020204" pitchFamily="34" charset="0"/>
              </a:rPr>
              <a:t>Frederick Taylor</a:t>
            </a:r>
            <a:endParaRPr lang="es-EC" sz="1100" dirty="0">
              <a:latin typeface="Arial" panose="020B0604020202020204" pitchFamily="34" charset="0"/>
              <a:cs typeface="Arial" panose="020B0604020202020204" pitchFamily="34" charset="0"/>
            </a:endParaRPr>
          </a:p>
        </p:txBody>
      </p:sp>
      <p:graphicFrame>
        <p:nvGraphicFramePr>
          <p:cNvPr id="25" name="Diagrama 24"/>
          <p:cNvGraphicFramePr/>
          <p:nvPr>
            <p:extLst>
              <p:ext uri="{D42A27DB-BD31-4B8C-83A1-F6EECF244321}">
                <p14:modId xmlns:p14="http://schemas.microsoft.com/office/powerpoint/2010/main" val="3430074251"/>
              </p:ext>
            </p:extLst>
          </p:nvPr>
        </p:nvGraphicFramePr>
        <p:xfrm>
          <a:off x="4797771" y="2420888"/>
          <a:ext cx="2296131" cy="390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orma libre 18"/>
          <p:cNvSpPr/>
          <p:nvPr/>
        </p:nvSpPr>
        <p:spPr>
          <a:xfrm>
            <a:off x="578012" y="1412776"/>
            <a:ext cx="3604760" cy="4380505"/>
          </a:xfrm>
          <a:custGeom>
            <a:avLst/>
            <a:gdLst>
              <a:gd name="connsiteX0" fmla="*/ 0 w 3624476"/>
              <a:gd name="connsiteY0" fmla="*/ 362448 h 4795522"/>
              <a:gd name="connsiteX1" fmla="*/ 362448 w 3624476"/>
              <a:gd name="connsiteY1" fmla="*/ 0 h 4795522"/>
              <a:gd name="connsiteX2" fmla="*/ 3262028 w 3624476"/>
              <a:gd name="connsiteY2" fmla="*/ 0 h 4795522"/>
              <a:gd name="connsiteX3" fmla="*/ 3624476 w 3624476"/>
              <a:gd name="connsiteY3" fmla="*/ 362448 h 4795522"/>
              <a:gd name="connsiteX4" fmla="*/ 3624476 w 3624476"/>
              <a:gd name="connsiteY4" fmla="*/ 4433074 h 4795522"/>
              <a:gd name="connsiteX5" fmla="*/ 3262028 w 3624476"/>
              <a:gd name="connsiteY5" fmla="*/ 4795522 h 4795522"/>
              <a:gd name="connsiteX6" fmla="*/ 362448 w 3624476"/>
              <a:gd name="connsiteY6" fmla="*/ 4795522 h 4795522"/>
              <a:gd name="connsiteX7" fmla="*/ 0 w 3624476"/>
              <a:gd name="connsiteY7" fmla="*/ 4433074 h 4795522"/>
              <a:gd name="connsiteX8" fmla="*/ 0 w 3624476"/>
              <a:gd name="connsiteY8" fmla="*/ 362448 h 479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4476" h="4795522">
                <a:moveTo>
                  <a:pt x="0" y="362448"/>
                </a:moveTo>
                <a:cubicBezTo>
                  <a:pt x="0" y="162273"/>
                  <a:pt x="162273" y="0"/>
                  <a:pt x="362448" y="0"/>
                </a:cubicBezTo>
                <a:lnTo>
                  <a:pt x="3262028" y="0"/>
                </a:lnTo>
                <a:cubicBezTo>
                  <a:pt x="3462203" y="0"/>
                  <a:pt x="3624476" y="162273"/>
                  <a:pt x="3624476" y="362448"/>
                </a:cubicBezTo>
                <a:lnTo>
                  <a:pt x="3624476" y="4433074"/>
                </a:lnTo>
                <a:cubicBezTo>
                  <a:pt x="3624476" y="4633249"/>
                  <a:pt x="3462203" y="4795522"/>
                  <a:pt x="3262028" y="4795522"/>
                </a:cubicBezTo>
                <a:lnTo>
                  <a:pt x="362448" y="4795522"/>
                </a:lnTo>
                <a:cubicBezTo>
                  <a:pt x="162273" y="4795522"/>
                  <a:pt x="0" y="4633249"/>
                  <a:pt x="0" y="4433074"/>
                </a:cubicBezTo>
                <a:lnTo>
                  <a:pt x="0" y="362448"/>
                </a:lnTo>
                <a:close/>
              </a:path>
            </a:pathLst>
          </a:custGeom>
          <a:solidFill>
            <a:schemeClr val="bg1"/>
          </a:solidFill>
          <a:ln w="19050">
            <a:solidFill>
              <a:schemeClr val="accent5">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425446" numCol="1" spcCol="1270" anchor="ctr" anchorCtr="0">
            <a:noAutofit/>
          </a:bodyPr>
          <a:lstStyle/>
          <a:p>
            <a:pPr lvl="0" algn="ctr" defTabSz="800100" rtl="0">
              <a:lnSpc>
                <a:spcPct val="90000"/>
              </a:lnSpc>
              <a:spcBef>
                <a:spcPct val="0"/>
              </a:spcBef>
              <a:spcAft>
                <a:spcPct val="35000"/>
              </a:spcAft>
            </a:pPr>
            <a:endParaRPr lang="es-EC" kern="1200" dirty="0">
              <a:latin typeface="Arial" panose="020B0604020202020204" pitchFamily="34" charset="0"/>
              <a:cs typeface="Arial" panose="020B0604020202020204" pitchFamily="34" charset="0"/>
            </a:endParaRPr>
          </a:p>
        </p:txBody>
      </p:sp>
      <p:sp>
        <p:nvSpPr>
          <p:cNvPr id="20" name="Forma libre 19"/>
          <p:cNvSpPr/>
          <p:nvPr/>
        </p:nvSpPr>
        <p:spPr>
          <a:xfrm>
            <a:off x="4453130" y="1412776"/>
            <a:ext cx="3604760" cy="4380505"/>
          </a:xfrm>
          <a:custGeom>
            <a:avLst/>
            <a:gdLst>
              <a:gd name="connsiteX0" fmla="*/ 0 w 3624476"/>
              <a:gd name="connsiteY0" fmla="*/ 362448 h 4795522"/>
              <a:gd name="connsiteX1" fmla="*/ 362448 w 3624476"/>
              <a:gd name="connsiteY1" fmla="*/ 0 h 4795522"/>
              <a:gd name="connsiteX2" fmla="*/ 3262028 w 3624476"/>
              <a:gd name="connsiteY2" fmla="*/ 0 h 4795522"/>
              <a:gd name="connsiteX3" fmla="*/ 3624476 w 3624476"/>
              <a:gd name="connsiteY3" fmla="*/ 362448 h 4795522"/>
              <a:gd name="connsiteX4" fmla="*/ 3624476 w 3624476"/>
              <a:gd name="connsiteY4" fmla="*/ 4433074 h 4795522"/>
              <a:gd name="connsiteX5" fmla="*/ 3262028 w 3624476"/>
              <a:gd name="connsiteY5" fmla="*/ 4795522 h 4795522"/>
              <a:gd name="connsiteX6" fmla="*/ 362448 w 3624476"/>
              <a:gd name="connsiteY6" fmla="*/ 4795522 h 4795522"/>
              <a:gd name="connsiteX7" fmla="*/ 0 w 3624476"/>
              <a:gd name="connsiteY7" fmla="*/ 4433074 h 4795522"/>
              <a:gd name="connsiteX8" fmla="*/ 0 w 3624476"/>
              <a:gd name="connsiteY8" fmla="*/ 362448 h 479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4476" h="4795522">
                <a:moveTo>
                  <a:pt x="0" y="362448"/>
                </a:moveTo>
                <a:cubicBezTo>
                  <a:pt x="0" y="162273"/>
                  <a:pt x="162273" y="0"/>
                  <a:pt x="362448" y="0"/>
                </a:cubicBezTo>
                <a:lnTo>
                  <a:pt x="3262028" y="0"/>
                </a:lnTo>
                <a:cubicBezTo>
                  <a:pt x="3462203" y="0"/>
                  <a:pt x="3624476" y="162273"/>
                  <a:pt x="3624476" y="362448"/>
                </a:cubicBezTo>
                <a:lnTo>
                  <a:pt x="3624476" y="4433074"/>
                </a:lnTo>
                <a:cubicBezTo>
                  <a:pt x="3624476" y="4633249"/>
                  <a:pt x="3462203" y="4795522"/>
                  <a:pt x="3262028" y="4795522"/>
                </a:cubicBezTo>
                <a:lnTo>
                  <a:pt x="362448" y="4795522"/>
                </a:lnTo>
                <a:cubicBezTo>
                  <a:pt x="162273" y="4795522"/>
                  <a:pt x="0" y="4633249"/>
                  <a:pt x="0" y="4433074"/>
                </a:cubicBezTo>
                <a:lnTo>
                  <a:pt x="0" y="362448"/>
                </a:lnTo>
                <a:close/>
              </a:path>
            </a:pathLst>
          </a:custGeom>
          <a:solidFill>
            <a:schemeClr val="bg1"/>
          </a:solidFill>
          <a:ln w="19050">
            <a:solidFill>
              <a:schemeClr val="accent5">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425446" numCol="1" spcCol="1270" anchor="ctr" anchorCtr="0">
            <a:noAutofit/>
          </a:bodyPr>
          <a:lstStyle/>
          <a:p>
            <a:pPr lvl="0" algn="ctr" defTabSz="800100" rtl="0">
              <a:lnSpc>
                <a:spcPct val="90000"/>
              </a:lnSpc>
              <a:spcBef>
                <a:spcPct val="0"/>
              </a:spcBef>
              <a:spcAft>
                <a:spcPct val="35000"/>
              </a:spcAft>
            </a:pPr>
            <a:endParaRPr lang="es-EC" kern="1200" dirty="0">
              <a:latin typeface="Arial" panose="020B0604020202020204" pitchFamily="34" charset="0"/>
              <a:cs typeface="Arial" panose="020B0604020202020204" pitchFamily="34" charset="0"/>
            </a:endParaRPr>
          </a:p>
        </p:txBody>
      </p:sp>
      <p:sp>
        <p:nvSpPr>
          <p:cNvPr id="21" name="Forma libre 20"/>
          <p:cNvSpPr/>
          <p:nvPr/>
        </p:nvSpPr>
        <p:spPr>
          <a:xfrm>
            <a:off x="8328248" y="1412776"/>
            <a:ext cx="3604760" cy="4380505"/>
          </a:xfrm>
          <a:custGeom>
            <a:avLst/>
            <a:gdLst>
              <a:gd name="connsiteX0" fmla="*/ 0 w 3624476"/>
              <a:gd name="connsiteY0" fmla="*/ 362448 h 4795522"/>
              <a:gd name="connsiteX1" fmla="*/ 362448 w 3624476"/>
              <a:gd name="connsiteY1" fmla="*/ 0 h 4795522"/>
              <a:gd name="connsiteX2" fmla="*/ 3262028 w 3624476"/>
              <a:gd name="connsiteY2" fmla="*/ 0 h 4795522"/>
              <a:gd name="connsiteX3" fmla="*/ 3624476 w 3624476"/>
              <a:gd name="connsiteY3" fmla="*/ 362448 h 4795522"/>
              <a:gd name="connsiteX4" fmla="*/ 3624476 w 3624476"/>
              <a:gd name="connsiteY4" fmla="*/ 4433074 h 4795522"/>
              <a:gd name="connsiteX5" fmla="*/ 3262028 w 3624476"/>
              <a:gd name="connsiteY5" fmla="*/ 4795522 h 4795522"/>
              <a:gd name="connsiteX6" fmla="*/ 362448 w 3624476"/>
              <a:gd name="connsiteY6" fmla="*/ 4795522 h 4795522"/>
              <a:gd name="connsiteX7" fmla="*/ 0 w 3624476"/>
              <a:gd name="connsiteY7" fmla="*/ 4433074 h 4795522"/>
              <a:gd name="connsiteX8" fmla="*/ 0 w 3624476"/>
              <a:gd name="connsiteY8" fmla="*/ 362448 h 479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4476" h="4795522">
                <a:moveTo>
                  <a:pt x="0" y="362448"/>
                </a:moveTo>
                <a:cubicBezTo>
                  <a:pt x="0" y="162273"/>
                  <a:pt x="162273" y="0"/>
                  <a:pt x="362448" y="0"/>
                </a:cubicBezTo>
                <a:lnTo>
                  <a:pt x="3262028" y="0"/>
                </a:lnTo>
                <a:cubicBezTo>
                  <a:pt x="3462203" y="0"/>
                  <a:pt x="3624476" y="162273"/>
                  <a:pt x="3624476" y="362448"/>
                </a:cubicBezTo>
                <a:lnTo>
                  <a:pt x="3624476" y="4433074"/>
                </a:lnTo>
                <a:cubicBezTo>
                  <a:pt x="3624476" y="4633249"/>
                  <a:pt x="3462203" y="4795522"/>
                  <a:pt x="3262028" y="4795522"/>
                </a:cubicBezTo>
                <a:lnTo>
                  <a:pt x="362448" y="4795522"/>
                </a:lnTo>
                <a:cubicBezTo>
                  <a:pt x="162273" y="4795522"/>
                  <a:pt x="0" y="4633249"/>
                  <a:pt x="0" y="4433074"/>
                </a:cubicBezTo>
                <a:lnTo>
                  <a:pt x="0" y="362448"/>
                </a:lnTo>
                <a:close/>
              </a:path>
            </a:pathLst>
          </a:custGeom>
          <a:solidFill>
            <a:schemeClr val="bg1"/>
          </a:solidFill>
          <a:ln w="19050">
            <a:solidFill>
              <a:schemeClr val="accent5">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425446" numCol="1" spcCol="1270" anchor="ctr" anchorCtr="0">
            <a:noAutofit/>
          </a:bodyPr>
          <a:lstStyle/>
          <a:p>
            <a:pPr lvl="0" algn="ctr" defTabSz="800100" rtl="0">
              <a:lnSpc>
                <a:spcPct val="90000"/>
              </a:lnSpc>
              <a:spcBef>
                <a:spcPct val="0"/>
              </a:spcBef>
              <a:spcAft>
                <a:spcPct val="35000"/>
              </a:spcAft>
            </a:pPr>
            <a:endParaRPr lang="es-EC" kern="1200" dirty="0">
              <a:latin typeface="Arial" panose="020B0604020202020204" pitchFamily="34" charset="0"/>
              <a:cs typeface="Arial" panose="020B0604020202020204" pitchFamily="34" charset="0"/>
            </a:endParaRPr>
          </a:p>
        </p:txBody>
      </p:sp>
      <p:sp>
        <p:nvSpPr>
          <p:cNvPr id="22" name="Forma libre 21"/>
          <p:cNvSpPr/>
          <p:nvPr/>
        </p:nvSpPr>
        <p:spPr>
          <a:xfrm>
            <a:off x="1009850" y="1493495"/>
            <a:ext cx="2883809" cy="1428548"/>
          </a:xfrm>
          <a:custGeom>
            <a:avLst/>
            <a:gdLst>
              <a:gd name="connsiteX0" fmla="*/ 0 w 2899581"/>
              <a:gd name="connsiteY0" fmla="*/ 79460 h 794600"/>
              <a:gd name="connsiteX1" fmla="*/ 79460 w 2899581"/>
              <a:gd name="connsiteY1" fmla="*/ 0 h 794600"/>
              <a:gd name="connsiteX2" fmla="*/ 2820121 w 2899581"/>
              <a:gd name="connsiteY2" fmla="*/ 0 h 794600"/>
              <a:gd name="connsiteX3" fmla="*/ 2899581 w 2899581"/>
              <a:gd name="connsiteY3" fmla="*/ 79460 h 794600"/>
              <a:gd name="connsiteX4" fmla="*/ 2899581 w 2899581"/>
              <a:gd name="connsiteY4" fmla="*/ 715140 h 794600"/>
              <a:gd name="connsiteX5" fmla="*/ 2820121 w 2899581"/>
              <a:gd name="connsiteY5" fmla="*/ 794600 h 794600"/>
              <a:gd name="connsiteX6" fmla="*/ 79460 w 2899581"/>
              <a:gd name="connsiteY6" fmla="*/ 794600 h 794600"/>
              <a:gd name="connsiteX7" fmla="*/ 0 w 2899581"/>
              <a:gd name="connsiteY7" fmla="*/ 715140 h 794600"/>
              <a:gd name="connsiteX8" fmla="*/ 0 w 2899581"/>
              <a:gd name="connsiteY8" fmla="*/ 79460 h 79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581" h="794600">
                <a:moveTo>
                  <a:pt x="0" y="79460"/>
                </a:moveTo>
                <a:cubicBezTo>
                  <a:pt x="0" y="35575"/>
                  <a:pt x="35575" y="0"/>
                  <a:pt x="79460" y="0"/>
                </a:cubicBezTo>
                <a:lnTo>
                  <a:pt x="2820121" y="0"/>
                </a:lnTo>
                <a:cubicBezTo>
                  <a:pt x="2864006" y="0"/>
                  <a:pt x="2899581" y="35575"/>
                  <a:pt x="2899581" y="79460"/>
                </a:cubicBezTo>
                <a:lnTo>
                  <a:pt x="2899581" y="715140"/>
                </a:lnTo>
                <a:cubicBezTo>
                  <a:pt x="2899581" y="759025"/>
                  <a:pt x="2864006" y="794600"/>
                  <a:pt x="2820121" y="794600"/>
                </a:cubicBezTo>
                <a:lnTo>
                  <a:pt x="79460" y="794600"/>
                </a:lnTo>
                <a:cubicBezTo>
                  <a:pt x="35575" y="794600"/>
                  <a:pt x="0" y="759025"/>
                  <a:pt x="0" y="715140"/>
                </a:cubicBezTo>
                <a:lnTo>
                  <a:pt x="0" y="79460"/>
                </a:lnTo>
                <a:close/>
              </a:path>
            </a:pathLst>
          </a:cu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spcFirstLastPara="0" vert="horz" wrap="square" lIns="68993" tIns="57563" rIns="68993" bIns="57563" numCol="1" spcCol="1270" anchor="t" anchorCtr="0">
            <a:noAutofit/>
          </a:bodyPr>
          <a:lstStyle/>
          <a:p>
            <a:pPr lvl="0" algn="l" defTabSz="800100" rtl="0">
              <a:lnSpc>
                <a:spcPct val="90000"/>
              </a:lnSpc>
              <a:spcBef>
                <a:spcPct val="0"/>
              </a:spcBef>
              <a:spcAft>
                <a:spcPct val="35000"/>
              </a:spcAft>
            </a:pPr>
            <a:r>
              <a:rPr lang="es-MX" sz="1800" b="1" kern="1200" dirty="0">
                <a:solidFill>
                  <a:schemeClr val="tx1"/>
                </a:solidFill>
                <a:latin typeface="Arial" panose="020B0604020202020204" pitchFamily="34" charset="0"/>
                <a:cs typeface="Arial" panose="020B0604020202020204" pitchFamily="34" charset="0"/>
              </a:rPr>
              <a:t>Control interno </a:t>
            </a:r>
            <a:endParaRPr lang="es-EC" sz="1800" kern="1200" dirty="0">
              <a:solidFill>
                <a:schemeClr val="tx1"/>
              </a:solidFill>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MX" sz="1400" kern="1200" dirty="0">
                <a:solidFill>
                  <a:schemeClr val="tx1"/>
                </a:solidFill>
                <a:latin typeface="Arial" panose="020B0604020202020204" pitchFamily="34" charset="0"/>
                <a:cs typeface="Arial" panose="020B0604020202020204" pitchFamily="34" charset="0"/>
              </a:rPr>
              <a:t>Función de la gerencia </a:t>
            </a:r>
          </a:p>
          <a:p>
            <a:pPr marL="171450" lvl="1" indent="-171450" defTabSz="800100">
              <a:lnSpc>
                <a:spcPct val="90000"/>
              </a:lnSpc>
              <a:spcBef>
                <a:spcPct val="0"/>
              </a:spcBef>
              <a:spcAft>
                <a:spcPct val="15000"/>
              </a:spcAft>
              <a:buChar char="••"/>
            </a:pPr>
            <a:r>
              <a:rPr lang="es-ES" sz="1400" dirty="0">
                <a:solidFill>
                  <a:schemeClr val="tx1"/>
                </a:solidFill>
              </a:rPr>
              <a:t>Proporciona: seguridad de que los informes contables (decisiones) son dignos (en beneficio )</a:t>
            </a:r>
            <a:endParaRPr lang="es-EC" sz="1400" kern="1200" dirty="0">
              <a:solidFill>
                <a:schemeClr val="tx1"/>
              </a:solidFill>
              <a:latin typeface="Arial" panose="020B0604020202020204" pitchFamily="34" charset="0"/>
              <a:cs typeface="Arial" panose="020B0604020202020204" pitchFamily="34" charset="0"/>
            </a:endParaRPr>
          </a:p>
        </p:txBody>
      </p:sp>
      <p:sp>
        <p:nvSpPr>
          <p:cNvPr id="30" name="Forma libre 29"/>
          <p:cNvSpPr/>
          <p:nvPr/>
        </p:nvSpPr>
        <p:spPr>
          <a:xfrm>
            <a:off x="2500040" y="2771779"/>
            <a:ext cx="1135453" cy="279360"/>
          </a:xfrm>
          <a:custGeom>
            <a:avLst/>
            <a:gdLst>
              <a:gd name="connsiteX0" fmla="*/ 0 w 2899581"/>
              <a:gd name="connsiteY0" fmla="*/ 201211 h 2012105"/>
              <a:gd name="connsiteX1" fmla="*/ 201211 w 2899581"/>
              <a:gd name="connsiteY1" fmla="*/ 0 h 2012105"/>
              <a:gd name="connsiteX2" fmla="*/ 2698371 w 2899581"/>
              <a:gd name="connsiteY2" fmla="*/ 0 h 2012105"/>
              <a:gd name="connsiteX3" fmla="*/ 2899582 w 2899581"/>
              <a:gd name="connsiteY3" fmla="*/ 201211 h 2012105"/>
              <a:gd name="connsiteX4" fmla="*/ 2899581 w 2899581"/>
              <a:gd name="connsiteY4" fmla="*/ 1810895 h 2012105"/>
              <a:gd name="connsiteX5" fmla="*/ 2698370 w 2899581"/>
              <a:gd name="connsiteY5" fmla="*/ 2012106 h 2012105"/>
              <a:gd name="connsiteX6" fmla="*/ 201211 w 2899581"/>
              <a:gd name="connsiteY6" fmla="*/ 2012105 h 2012105"/>
              <a:gd name="connsiteX7" fmla="*/ 0 w 2899581"/>
              <a:gd name="connsiteY7" fmla="*/ 1810894 h 2012105"/>
              <a:gd name="connsiteX8" fmla="*/ 0 w 2899581"/>
              <a:gd name="connsiteY8" fmla="*/ 201211 h 20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581" h="2012105">
                <a:moveTo>
                  <a:pt x="0" y="201211"/>
                </a:moveTo>
                <a:cubicBezTo>
                  <a:pt x="0" y="90085"/>
                  <a:pt x="90085" y="0"/>
                  <a:pt x="201211" y="0"/>
                </a:cubicBezTo>
                <a:lnTo>
                  <a:pt x="2698371" y="0"/>
                </a:lnTo>
                <a:cubicBezTo>
                  <a:pt x="2809497" y="0"/>
                  <a:pt x="2899582" y="90085"/>
                  <a:pt x="2899582" y="201211"/>
                </a:cubicBezTo>
                <a:cubicBezTo>
                  <a:pt x="2899582" y="737772"/>
                  <a:pt x="2899581" y="1274334"/>
                  <a:pt x="2899581" y="1810895"/>
                </a:cubicBezTo>
                <a:cubicBezTo>
                  <a:pt x="2899581" y="1922021"/>
                  <a:pt x="2809496" y="2012106"/>
                  <a:pt x="2698370" y="2012106"/>
                </a:cubicBezTo>
                <a:lnTo>
                  <a:pt x="201211" y="2012105"/>
                </a:lnTo>
                <a:cubicBezTo>
                  <a:pt x="90085" y="2012105"/>
                  <a:pt x="0" y="1922020"/>
                  <a:pt x="0" y="1810894"/>
                </a:cubicBezTo>
                <a:lnTo>
                  <a:pt x="0" y="201211"/>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53" tIns="93223" rIns="104653" bIns="93223" numCol="1" spcCol="1270" anchor="t" anchorCtr="0">
            <a:noAutofit/>
          </a:bodyPr>
          <a:lstStyle/>
          <a:p>
            <a:pPr lvl="0" algn="l" defTabSz="800100" rtl="0">
              <a:lnSpc>
                <a:spcPct val="90000"/>
              </a:lnSpc>
              <a:spcBef>
                <a:spcPct val="0"/>
              </a:spcBef>
              <a:spcAft>
                <a:spcPct val="35000"/>
              </a:spcAft>
            </a:pPr>
            <a:r>
              <a:rPr lang="es-MX" sz="1200" b="1" kern="1200" dirty="0">
                <a:solidFill>
                  <a:schemeClr val="tx1"/>
                </a:solidFill>
                <a:latin typeface="Arial" panose="020B0604020202020204" pitchFamily="34" charset="0"/>
                <a:cs typeface="Arial" panose="020B0604020202020204" pitchFamily="34" charset="0"/>
              </a:rPr>
              <a:t>Objetivo </a:t>
            </a:r>
            <a:endParaRPr lang="es-EC" sz="1200" kern="1200" dirty="0">
              <a:solidFill>
                <a:schemeClr val="tx1"/>
              </a:solidFill>
              <a:latin typeface="Arial" panose="020B0604020202020204" pitchFamily="34" charset="0"/>
              <a:cs typeface="Arial" panose="020B0604020202020204" pitchFamily="34" charset="0"/>
            </a:endParaRPr>
          </a:p>
        </p:txBody>
      </p:sp>
      <p:graphicFrame>
        <p:nvGraphicFramePr>
          <p:cNvPr id="31" name="Diagrama 30"/>
          <p:cNvGraphicFramePr/>
          <p:nvPr>
            <p:extLst>
              <p:ext uri="{D42A27DB-BD31-4B8C-83A1-F6EECF244321}">
                <p14:modId xmlns:p14="http://schemas.microsoft.com/office/powerpoint/2010/main" val="1690406659"/>
              </p:ext>
            </p:extLst>
          </p:nvPr>
        </p:nvGraphicFramePr>
        <p:xfrm>
          <a:off x="173527" y="2569536"/>
          <a:ext cx="2484225" cy="3429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2" name="Imagen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5265" y="4468813"/>
            <a:ext cx="1180958" cy="885718"/>
          </a:xfrm>
          <a:prstGeom prst="rect">
            <a:avLst/>
          </a:prstGeom>
        </p:spPr>
      </p:pic>
      <p:sp>
        <p:nvSpPr>
          <p:cNvPr id="33" name="Forma libre 32"/>
          <p:cNvSpPr/>
          <p:nvPr/>
        </p:nvSpPr>
        <p:spPr>
          <a:xfrm>
            <a:off x="4937075" y="1632967"/>
            <a:ext cx="2883809" cy="668985"/>
          </a:xfrm>
          <a:custGeom>
            <a:avLst/>
            <a:gdLst>
              <a:gd name="connsiteX0" fmla="*/ 0 w 2899581"/>
              <a:gd name="connsiteY0" fmla="*/ 68109 h 681087"/>
              <a:gd name="connsiteX1" fmla="*/ 68109 w 2899581"/>
              <a:gd name="connsiteY1" fmla="*/ 0 h 681087"/>
              <a:gd name="connsiteX2" fmla="*/ 2831472 w 2899581"/>
              <a:gd name="connsiteY2" fmla="*/ 0 h 681087"/>
              <a:gd name="connsiteX3" fmla="*/ 2899581 w 2899581"/>
              <a:gd name="connsiteY3" fmla="*/ 68109 h 681087"/>
              <a:gd name="connsiteX4" fmla="*/ 2899581 w 2899581"/>
              <a:gd name="connsiteY4" fmla="*/ 612978 h 681087"/>
              <a:gd name="connsiteX5" fmla="*/ 2831472 w 2899581"/>
              <a:gd name="connsiteY5" fmla="*/ 681087 h 681087"/>
              <a:gd name="connsiteX6" fmla="*/ 68109 w 2899581"/>
              <a:gd name="connsiteY6" fmla="*/ 681087 h 681087"/>
              <a:gd name="connsiteX7" fmla="*/ 0 w 2899581"/>
              <a:gd name="connsiteY7" fmla="*/ 612978 h 681087"/>
              <a:gd name="connsiteX8" fmla="*/ 0 w 2899581"/>
              <a:gd name="connsiteY8" fmla="*/ 68109 h 68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581" h="681087">
                <a:moveTo>
                  <a:pt x="0" y="68109"/>
                </a:moveTo>
                <a:cubicBezTo>
                  <a:pt x="0" y="30493"/>
                  <a:pt x="30493" y="0"/>
                  <a:pt x="68109" y="0"/>
                </a:cubicBezTo>
                <a:lnTo>
                  <a:pt x="2831472" y="0"/>
                </a:lnTo>
                <a:cubicBezTo>
                  <a:pt x="2869088" y="0"/>
                  <a:pt x="2899581" y="30493"/>
                  <a:pt x="2899581" y="68109"/>
                </a:cubicBezTo>
                <a:lnTo>
                  <a:pt x="2899581" y="612978"/>
                </a:lnTo>
                <a:cubicBezTo>
                  <a:pt x="2899581" y="650594"/>
                  <a:pt x="2869088" y="681087"/>
                  <a:pt x="2831472" y="681087"/>
                </a:cubicBezTo>
                <a:lnTo>
                  <a:pt x="68109" y="681087"/>
                </a:lnTo>
                <a:cubicBezTo>
                  <a:pt x="30493" y="681087"/>
                  <a:pt x="0" y="650594"/>
                  <a:pt x="0" y="612978"/>
                </a:cubicBezTo>
                <a:lnTo>
                  <a:pt x="0" y="68109"/>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68" tIns="54238" rIns="65668" bIns="54238" numCol="1" spcCol="1270" anchor="t" anchorCtr="0">
            <a:noAutofit/>
          </a:bodyPr>
          <a:lstStyle/>
          <a:p>
            <a:pPr lvl="0" algn="l" defTabSz="800100" rtl="0">
              <a:lnSpc>
                <a:spcPct val="90000"/>
              </a:lnSpc>
              <a:spcBef>
                <a:spcPct val="0"/>
              </a:spcBef>
              <a:spcAft>
                <a:spcPct val="35000"/>
              </a:spcAft>
            </a:pPr>
            <a:r>
              <a:rPr lang="es-MX" sz="1800" b="1" kern="1200" dirty="0">
                <a:solidFill>
                  <a:schemeClr val="tx1"/>
                </a:solidFill>
                <a:latin typeface="Arial" panose="020B0604020202020204" pitchFamily="34" charset="0"/>
                <a:cs typeface="Arial" panose="020B0604020202020204" pitchFamily="34" charset="0"/>
              </a:rPr>
              <a:t>Control interno </a:t>
            </a:r>
            <a:endParaRPr lang="es-EC" sz="1800" kern="1200" dirty="0">
              <a:solidFill>
                <a:schemeClr val="tx1"/>
              </a:solidFill>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MX" sz="1400" kern="1200" dirty="0">
                <a:solidFill>
                  <a:schemeClr val="tx1"/>
                </a:solidFill>
                <a:latin typeface="Arial" panose="020B0604020202020204" pitchFamily="34" charset="0"/>
                <a:cs typeface="Arial" panose="020B0604020202020204" pitchFamily="34" charset="0"/>
              </a:rPr>
              <a:t>vital importancia </a:t>
            </a:r>
            <a:endParaRPr lang="es-EC" sz="1400" kern="1200" dirty="0">
              <a:solidFill>
                <a:schemeClr val="tx1"/>
              </a:solidFill>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4256525014"/>
              </p:ext>
            </p:extLst>
          </p:nvPr>
        </p:nvGraphicFramePr>
        <p:xfrm>
          <a:off x="4528219" y="2652177"/>
          <a:ext cx="3454582" cy="256613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35" name="Imagen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6845942">
            <a:off x="5386362" y="4908058"/>
            <a:ext cx="970735" cy="970735"/>
          </a:xfrm>
          <a:prstGeom prst="rect">
            <a:avLst/>
          </a:prstGeom>
        </p:spPr>
      </p:pic>
      <p:sp>
        <p:nvSpPr>
          <p:cNvPr id="36" name="Forma libre 35"/>
          <p:cNvSpPr/>
          <p:nvPr/>
        </p:nvSpPr>
        <p:spPr>
          <a:xfrm>
            <a:off x="8804560" y="1577389"/>
            <a:ext cx="2883809" cy="1306583"/>
          </a:xfrm>
          <a:custGeom>
            <a:avLst/>
            <a:gdLst>
              <a:gd name="connsiteX0" fmla="*/ 0 w 2899581"/>
              <a:gd name="connsiteY0" fmla="*/ 144592 h 1445915"/>
              <a:gd name="connsiteX1" fmla="*/ 144592 w 2899581"/>
              <a:gd name="connsiteY1" fmla="*/ 0 h 1445915"/>
              <a:gd name="connsiteX2" fmla="*/ 2754990 w 2899581"/>
              <a:gd name="connsiteY2" fmla="*/ 0 h 1445915"/>
              <a:gd name="connsiteX3" fmla="*/ 2899582 w 2899581"/>
              <a:gd name="connsiteY3" fmla="*/ 144592 h 1445915"/>
              <a:gd name="connsiteX4" fmla="*/ 2899581 w 2899581"/>
              <a:gd name="connsiteY4" fmla="*/ 1301324 h 1445915"/>
              <a:gd name="connsiteX5" fmla="*/ 2754989 w 2899581"/>
              <a:gd name="connsiteY5" fmla="*/ 1445916 h 1445915"/>
              <a:gd name="connsiteX6" fmla="*/ 144592 w 2899581"/>
              <a:gd name="connsiteY6" fmla="*/ 1445915 h 1445915"/>
              <a:gd name="connsiteX7" fmla="*/ 0 w 2899581"/>
              <a:gd name="connsiteY7" fmla="*/ 1301323 h 1445915"/>
              <a:gd name="connsiteX8" fmla="*/ 0 w 2899581"/>
              <a:gd name="connsiteY8" fmla="*/ 144592 h 144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581" h="1445915">
                <a:moveTo>
                  <a:pt x="0" y="144592"/>
                </a:moveTo>
                <a:cubicBezTo>
                  <a:pt x="0" y="64736"/>
                  <a:pt x="64736" y="0"/>
                  <a:pt x="144592" y="0"/>
                </a:cubicBezTo>
                <a:lnTo>
                  <a:pt x="2754990" y="0"/>
                </a:lnTo>
                <a:cubicBezTo>
                  <a:pt x="2834846" y="0"/>
                  <a:pt x="2899582" y="64736"/>
                  <a:pt x="2899582" y="144592"/>
                </a:cubicBezTo>
                <a:cubicBezTo>
                  <a:pt x="2899582" y="530169"/>
                  <a:pt x="2899581" y="915747"/>
                  <a:pt x="2899581" y="1301324"/>
                </a:cubicBezTo>
                <a:cubicBezTo>
                  <a:pt x="2899581" y="1381180"/>
                  <a:pt x="2834845" y="1445916"/>
                  <a:pt x="2754989" y="1445916"/>
                </a:cubicBezTo>
                <a:lnTo>
                  <a:pt x="144592" y="1445915"/>
                </a:lnTo>
                <a:cubicBezTo>
                  <a:pt x="64736" y="1445915"/>
                  <a:pt x="0" y="1381179"/>
                  <a:pt x="0" y="1301323"/>
                </a:cubicBezTo>
                <a:lnTo>
                  <a:pt x="0" y="144592"/>
                </a:lnTo>
                <a:close/>
              </a:path>
            </a:pathLst>
          </a:cu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069" tIns="76639" rIns="88069" bIns="76639" numCol="1" spcCol="1270" anchor="t" anchorCtr="0">
            <a:noAutofit/>
          </a:bodyPr>
          <a:lstStyle/>
          <a:p>
            <a:pPr lvl="0" algn="l" defTabSz="800100" rtl="0">
              <a:lnSpc>
                <a:spcPct val="90000"/>
              </a:lnSpc>
              <a:spcBef>
                <a:spcPct val="0"/>
              </a:spcBef>
              <a:spcAft>
                <a:spcPct val="35000"/>
              </a:spcAft>
            </a:pPr>
            <a:r>
              <a:rPr lang="es-EC" sz="1400" b="1" kern="1200" dirty="0">
                <a:solidFill>
                  <a:schemeClr val="tx1"/>
                </a:solidFill>
                <a:latin typeface="Arial" panose="020B0604020202020204" pitchFamily="34" charset="0"/>
                <a:cs typeface="Arial" panose="020B0604020202020204" pitchFamily="34" charset="0"/>
              </a:rPr>
              <a:t>Racionalización del trabajo</a:t>
            </a:r>
          </a:p>
          <a:p>
            <a:pPr marL="171450" lvl="1" indent="-171450" defTabSz="800100">
              <a:lnSpc>
                <a:spcPct val="90000"/>
              </a:lnSpc>
              <a:spcBef>
                <a:spcPct val="0"/>
              </a:spcBef>
              <a:spcAft>
                <a:spcPct val="15000"/>
              </a:spcAft>
              <a:buChar char="••"/>
            </a:pPr>
            <a:r>
              <a:rPr lang="es-EC" sz="1400" dirty="0">
                <a:solidFill>
                  <a:schemeClr val="tx1"/>
                </a:solidFill>
              </a:rPr>
              <a:t>Maximización del trabajo humano </a:t>
            </a:r>
            <a:endParaRPr lang="es-EC" sz="1400" kern="1200" dirty="0">
              <a:solidFill>
                <a:schemeClr val="tx1"/>
              </a:solidFill>
              <a:latin typeface="Arial" panose="020B0604020202020204" pitchFamily="34" charset="0"/>
              <a:cs typeface="Arial" panose="020B0604020202020204" pitchFamily="34" charset="0"/>
            </a:endParaRPr>
          </a:p>
          <a:p>
            <a:pPr marL="342900" lvl="2" indent="-171450" algn="l" defTabSz="800100" rtl="0">
              <a:lnSpc>
                <a:spcPct val="90000"/>
              </a:lnSpc>
              <a:spcBef>
                <a:spcPct val="0"/>
              </a:spcBef>
              <a:spcAft>
                <a:spcPct val="15000"/>
              </a:spcAft>
              <a:buChar char="••"/>
            </a:pPr>
            <a:r>
              <a:rPr lang="es-MX" sz="1400" kern="1200" dirty="0">
                <a:solidFill>
                  <a:schemeClr val="tx1"/>
                </a:solidFill>
                <a:latin typeface="Arial" panose="020B0604020202020204" pitchFamily="34" charset="0"/>
                <a:cs typeface="Arial" panose="020B0604020202020204" pitchFamily="34" charset="0"/>
              </a:rPr>
              <a:t>eficiencia uso de materias primas, herramientas, máquinas y productos</a:t>
            </a:r>
            <a:endParaRPr lang="es-EC" sz="1400" kern="1200" dirty="0">
              <a:solidFill>
                <a:schemeClr val="tx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192133500"/>
              </p:ext>
            </p:extLst>
          </p:nvPr>
        </p:nvGraphicFramePr>
        <p:xfrm>
          <a:off x="8485578" y="3603250"/>
          <a:ext cx="2136165" cy="208823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38" name="Imagen 3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892101" y="4059996"/>
            <a:ext cx="917412" cy="917412"/>
          </a:xfrm>
          <a:prstGeom prst="rect">
            <a:avLst/>
          </a:prstGeom>
        </p:spPr>
      </p:pic>
      <p:pic>
        <p:nvPicPr>
          <p:cNvPr id="39" name="Imagen 3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980799" y="514510"/>
            <a:ext cx="1309018" cy="1203794"/>
          </a:xfrm>
          <a:prstGeom prst="rect">
            <a:avLst/>
          </a:prstGeom>
        </p:spPr>
      </p:pic>
      <p:sp>
        <p:nvSpPr>
          <p:cNvPr id="40" name="Forma libre 39"/>
          <p:cNvSpPr/>
          <p:nvPr/>
        </p:nvSpPr>
        <p:spPr>
          <a:xfrm>
            <a:off x="5763215" y="2425024"/>
            <a:ext cx="1135453" cy="350993"/>
          </a:xfrm>
          <a:custGeom>
            <a:avLst/>
            <a:gdLst>
              <a:gd name="connsiteX0" fmla="*/ 0 w 2899581"/>
              <a:gd name="connsiteY0" fmla="*/ 201211 h 2012105"/>
              <a:gd name="connsiteX1" fmla="*/ 201211 w 2899581"/>
              <a:gd name="connsiteY1" fmla="*/ 0 h 2012105"/>
              <a:gd name="connsiteX2" fmla="*/ 2698371 w 2899581"/>
              <a:gd name="connsiteY2" fmla="*/ 0 h 2012105"/>
              <a:gd name="connsiteX3" fmla="*/ 2899582 w 2899581"/>
              <a:gd name="connsiteY3" fmla="*/ 201211 h 2012105"/>
              <a:gd name="connsiteX4" fmla="*/ 2899581 w 2899581"/>
              <a:gd name="connsiteY4" fmla="*/ 1810895 h 2012105"/>
              <a:gd name="connsiteX5" fmla="*/ 2698370 w 2899581"/>
              <a:gd name="connsiteY5" fmla="*/ 2012106 h 2012105"/>
              <a:gd name="connsiteX6" fmla="*/ 201211 w 2899581"/>
              <a:gd name="connsiteY6" fmla="*/ 2012105 h 2012105"/>
              <a:gd name="connsiteX7" fmla="*/ 0 w 2899581"/>
              <a:gd name="connsiteY7" fmla="*/ 1810894 h 2012105"/>
              <a:gd name="connsiteX8" fmla="*/ 0 w 2899581"/>
              <a:gd name="connsiteY8" fmla="*/ 201211 h 20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581" h="2012105">
                <a:moveTo>
                  <a:pt x="0" y="201211"/>
                </a:moveTo>
                <a:cubicBezTo>
                  <a:pt x="0" y="90085"/>
                  <a:pt x="90085" y="0"/>
                  <a:pt x="201211" y="0"/>
                </a:cubicBezTo>
                <a:lnTo>
                  <a:pt x="2698371" y="0"/>
                </a:lnTo>
                <a:cubicBezTo>
                  <a:pt x="2809497" y="0"/>
                  <a:pt x="2899582" y="90085"/>
                  <a:pt x="2899582" y="201211"/>
                </a:cubicBezTo>
                <a:cubicBezTo>
                  <a:pt x="2899582" y="737772"/>
                  <a:pt x="2899581" y="1274334"/>
                  <a:pt x="2899581" y="1810895"/>
                </a:cubicBezTo>
                <a:cubicBezTo>
                  <a:pt x="2899581" y="1922021"/>
                  <a:pt x="2809496" y="2012106"/>
                  <a:pt x="2698370" y="2012106"/>
                </a:cubicBezTo>
                <a:lnTo>
                  <a:pt x="201211" y="2012105"/>
                </a:lnTo>
                <a:cubicBezTo>
                  <a:pt x="90085" y="2012105"/>
                  <a:pt x="0" y="1922020"/>
                  <a:pt x="0" y="1810894"/>
                </a:cubicBezTo>
                <a:lnTo>
                  <a:pt x="0" y="201211"/>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53" tIns="93223" rIns="104653" bIns="93223" numCol="1" spcCol="1270" anchor="t" anchorCtr="0">
            <a:noAutofit/>
          </a:bodyPr>
          <a:lstStyle/>
          <a:p>
            <a:pPr lvl="0" algn="l" defTabSz="800100" rtl="0">
              <a:lnSpc>
                <a:spcPct val="90000"/>
              </a:lnSpc>
              <a:spcBef>
                <a:spcPct val="0"/>
              </a:spcBef>
              <a:spcAft>
                <a:spcPct val="35000"/>
              </a:spcAft>
            </a:pPr>
            <a:r>
              <a:rPr lang="es-MX" sz="1800" b="1" kern="1200" dirty="0">
                <a:solidFill>
                  <a:schemeClr val="tx1"/>
                </a:solidFill>
                <a:latin typeface="Arial" panose="020B0604020202020204" pitchFamily="34" charset="0"/>
                <a:cs typeface="Arial" panose="020B0604020202020204" pitchFamily="34" charset="0"/>
              </a:rPr>
              <a:t>Objetivo </a:t>
            </a:r>
            <a:endParaRPr lang="es-EC" sz="1800" kern="1200" dirty="0">
              <a:solidFill>
                <a:schemeClr val="tx1"/>
              </a:solidFill>
              <a:latin typeface="Arial" panose="020B0604020202020204" pitchFamily="34" charset="0"/>
              <a:cs typeface="Arial" panose="020B0604020202020204" pitchFamily="34" charset="0"/>
            </a:endParaRPr>
          </a:p>
        </p:txBody>
      </p:sp>
      <p:sp>
        <p:nvSpPr>
          <p:cNvPr id="41" name="Título 3">
            <a:extLst>
              <a:ext uri="{FF2B5EF4-FFF2-40B4-BE49-F238E27FC236}">
                <a16:creationId xmlns:a16="http://schemas.microsoft.com/office/drawing/2014/main" id="{C0265BC0-B64D-4AAE-A8CF-9E14D7436707}"/>
              </a:ext>
            </a:extLst>
          </p:cNvPr>
          <p:cNvSpPr txBox="1">
            <a:spLocks/>
          </p:cNvSpPr>
          <p:nvPr/>
        </p:nvSpPr>
        <p:spPr>
          <a:xfrm>
            <a:off x="3892792" y="554907"/>
            <a:ext cx="4435456" cy="2180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200" b="1" u="sng" dirty="0">
                <a:solidFill>
                  <a:schemeClr val="tx2">
                    <a:lumMod val="75000"/>
                  </a:schemeClr>
                </a:solidFill>
                <a:latin typeface="Arial" charset="0"/>
                <a:ea typeface="Arial" charset="0"/>
                <a:cs typeface="Arial" charset="0"/>
              </a:rPr>
              <a:t>Teorías del control interno</a:t>
            </a:r>
          </a:p>
        </p:txBody>
      </p:sp>
      <p:sp>
        <p:nvSpPr>
          <p:cNvPr id="2" name="Rectángulo 1"/>
          <p:cNvSpPr/>
          <p:nvPr/>
        </p:nvSpPr>
        <p:spPr>
          <a:xfrm>
            <a:off x="2152293" y="3190868"/>
            <a:ext cx="1076357" cy="646331"/>
          </a:xfrm>
          <a:prstGeom prst="rect">
            <a:avLst/>
          </a:prstGeom>
        </p:spPr>
        <p:txBody>
          <a:bodyPr wrap="square">
            <a:spAutoFit/>
          </a:bodyPr>
          <a:lstStyle/>
          <a:p>
            <a:pPr marL="285750" indent="-285750">
              <a:buFont typeface="Arial" panose="020B0604020202020204" pitchFamily="34" charset="0"/>
              <a:buChar char="•"/>
            </a:pPr>
            <a:r>
              <a:rPr lang="es-ES" sz="900" dirty="0"/>
              <a:t>Cuidar</a:t>
            </a:r>
          </a:p>
          <a:p>
            <a:pPr marL="285750" indent="-285750">
              <a:buFont typeface="Arial" panose="020B0604020202020204" pitchFamily="34" charset="0"/>
              <a:buChar char="•"/>
            </a:pPr>
            <a:r>
              <a:rPr lang="es-ES" sz="900" dirty="0"/>
              <a:t>Proteger</a:t>
            </a:r>
          </a:p>
          <a:p>
            <a:pPr marL="285750" indent="-285750">
              <a:buFont typeface="Arial" panose="020B0604020202020204" pitchFamily="34" charset="0"/>
              <a:buChar char="•"/>
            </a:pPr>
            <a:r>
              <a:rPr lang="es-ES" sz="900" dirty="0"/>
              <a:t>Resguardar</a:t>
            </a:r>
          </a:p>
          <a:p>
            <a:pPr marL="285750" indent="-285750">
              <a:buFont typeface="Arial" panose="020B0604020202020204" pitchFamily="34" charset="0"/>
              <a:buChar char="•"/>
            </a:pPr>
            <a:r>
              <a:rPr lang="es-ES" sz="900" dirty="0"/>
              <a:t>Asegurar</a:t>
            </a:r>
          </a:p>
        </p:txBody>
      </p:sp>
      <p:sp>
        <p:nvSpPr>
          <p:cNvPr id="7" name="Rectángulo 6"/>
          <p:cNvSpPr/>
          <p:nvPr/>
        </p:nvSpPr>
        <p:spPr>
          <a:xfrm>
            <a:off x="3224965" y="3182650"/>
            <a:ext cx="1106961" cy="646331"/>
          </a:xfrm>
          <a:prstGeom prst="rect">
            <a:avLst/>
          </a:prstGeom>
        </p:spPr>
        <p:txBody>
          <a:bodyPr wrap="square">
            <a:spAutoFit/>
          </a:bodyPr>
          <a:lstStyle/>
          <a:p>
            <a:pPr marL="171450" indent="-171450">
              <a:buFont typeface="Arial" panose="020B0604020202020204" pitchFamily="34" charset="0"/>
              <a:buChar char="•"/>
            </a:pPr>
            <a:r>
              <a:rPr lang="es-ES" sz="900" dirty="0"/>
              <a:t>Robos</a:t>
            </a:r>
          </a:p>
          <a:p>
            <a:pPr marL="171450" indent="-171450">
              <a:buFont typeface="Arial" panose="020B0604020202020204" pitchFamily="34" charset="0"/>
              <a:buChar char="•"/>
            </a:pPr>
            <a:r>
              <a:rPr lang="es-ES" sz="900" dirty="0"/>
              <a:t>Desfalcos</a:t>
            </a:r>
          </a:p>
          <a:p>
            <a:pPr marL="171450" indent="-171450">
              <a:buFont typeface="Arial" panose="020B0604020202020204" pitchFamily="34" charset="0"/>
              <a:buChar char="•"/>
            </a:pPr>
            <a:r>
              <a:rPr lang="es-ES" sz="900" dirty="0"/>
              <a:t>Malversación</a:t>
            </a:r>
          </a:p>
          <a:p>
            <a:pPr marL="171450" indent="-171450">
              <a:buFont typeface="Arial" panose="020B0604020202020204" pitchFamily="34" charset="0"/>
              <a:buChar char="•"/>
            </a:pPr>
            <a:r>
              <a:rPr lang="es-ES" sz="900" dirty="0"/>
              <a:t>Mal usos</a:t>
            </a:r>
          </a:p>
        </p:txBody>
      </p:sp>
      <p:cxnSp>
        <p:nvCxnSpPr>
          <p:cNvPr id="15" name="Conector recto de flecha 14"/>
          <p:cNvCxnSpPr/>
          <p:nvPr/>
        </p:nvCxnSpPr>
        <p:spPr>
          <a:xfrm>
            <a:off x="3082017" y="3315218"/>
            <a:ext cx="18036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6" name="Rectángulo 15"/>
          <p:cNvSpPr/>
          <p:nvPr/>
        </p:nvSpPr>
        <p:spPr>
          <a:xfrm>
            <a:off x="2234742" y="4180049"/>
            <a:ext cx="1288626" cy="784830"/>
          </a:xfrm>
          <a:prstGeom prst="rect">
            <a:avLst/>
          </a:prstGeom>
        </p:spPr>
        <p:txBody>
          <a:bodyPr wrap="square">
            <a:spAutoFit/>
          </a:bodyPr>
          <a:lstStyle/>
          <a:p>
            <a:r>
              <a:rPr lang="es-ES" sz="900" b="1" dirty="0">
                <a:solidFill>
                  <a:schemeClr val="accent6"/>
                </a:solidFill>
              </a:rPr>
              <a:t>Seguridad uso recursos</a:t>
            </a:r>
          </a:p>
          <a:p>
            <a:pPr marL="285750" indent="-285750">
              <a:buFont typeface="Arial" panose="020B0604020202020204" pitchFamily="34" charset="0"/>
              <a:buChar char="•"/>
            </a:pPr>
            <a:r>
              <a:rPr lang="es-ES" sz="900" dirty="0"/>
              <a:t>Eficiente</a:t>
            </a:r>
          </a:p>
          <a:p>
            <a:pPr marL="285750" indent="-285750">
              <a:buFont typeface="Arial" panose="020B0604020202020204" pitchFamily="34" charset="0"/>
              <a:buChar char="•"/>
            </a:pPr>
            <a:r>
              <a:rPr lang="es-ES" sz="900" dirty="0"/>
              <a:t>autorización de la alta gerencia</a:t>
            </a:r>
            <a:endParaRPr lang="es-EC" sz="900" dirty="0"/>
          </a:p>
        </p:txBody>
      </p:sp>
      <p:sp>
        <p:nvSpPr>
          <p:cNvPr id="17" name="Rectángulo 16"/>
          <p:cNvSpPr/>
          <p:nvPr/>
        </p:nvSpPr>
        <p:spPr>
          <a:xfrm>
            <a:off x="2276483" y="4994981"/>
            <a:ext cx="1032896" cy="646331"/>
          </a:xfrm>
          <a:prstGeom prst="rect">
            <a:avLst/>
          </a:prstGeom>
        </p:spPr>
        <p:txBody>
          <a:bodyPr wrap="square">
            <a:spAutoFit/>
          </a:bodyPr>
          <a:lstStyle/>
          <a:p>
            <a:r>
              <a:rPr lang="es-ES" sz="900" b="1" dirty="0">
                <a:solidFill>
                  <a:schemeClr val="accent6"/>
                </a:solidFill>
              </a:rPr>
              <a:t>Información contable</a:t>
            </a:r>
          </a:p>
          <a:p>
            <a:pPr marL="285750" indent="-285750">
              <a:buFont typeface="Arial" panose="020B0604020202020204" pitchFamily="34" charset="0"/>
              <a:buChar char="•"/>
            </a:pPr>
            <a:r>
              <a:rPr lang="es-ES" sz="900" dirty="0"/>
              <a:t>confiable </a:t>
            </a:r>
          </a:p>
          <a:p>
            <a:pPr marL="285750" indent="-285750">
              <a:buFont typeface="Arial" panose="020B0604020202020204" pitchFamily="34" charset="0"/>
              <a:buChar char="•"/>
            </a:pPr>
            <a:r>
              <a:rPr lang="es-ES" sz="900" dirty="0"/>
              <a:t>verídica</a:t>
            </a:r>
            <a:endParaRPr lang="es-EC" sz="900" dirty="0"/>
          </a:p>
        </p:txBody>
      </p:sp>
      <p:sp>
        <p:nvSpPr>
          <p:cNvPr id="18" name="Rectángulo 17"/>
          <p:cNvSpPr/>
          <p:nvPr/>
        </p:nvSpPr>
        <p:spPr>
          <a:xfrm>
            <a:off x="2323249" y="3877819"/>
            <a:ext cx="1697901" cy="261610"/>
          </a:xfrm>
          <a:prstGeom prst="rect">
            <a:avLst/>
          </a:prstGeom>
        </p:spPr>
        <p:txBody>
          <a:bodyPr wrap="none">
            <a:spAutoFit/>
          </a:bodyPr>
          <a:lstStyle/>
          <a:p>
            <a:r>
              <a:rPr lang="es-ES" sz="1100" dirty="0"/>
              <a:t>Recursos administrados</a:t>
            </a:r>
          </a:p>
        </p:txBody>
      </p:sp>
      <p:sp>
        <p:nvSpPr>
          <p:cNvPr id="24" name="Rectángulo 23"/>
          <p:cNvSpPr/>
          <p:nvPr/>
        </p:nvSpPr>
        <p:spPr>
          <a:xfrm>
            <a:off x="6497977" y="5055034"/>
            <a:ext cx="1587729" cy="646331"/>
          </a:xfrm>
          <a:prstGeom prst="rect">
            <a:avLst/>
          </a:prstGeom>
        </p:spPr>
        <p:txBody>
          <a:bodyPr wrap="square">
            <a:spAutoFit/>
          </a:bodyPr>
          <a:lstStyle/>
          <a:p>
            <a:pPr marL="285750" indent="-285750">
              <a:buFont typeface="Arial" panose="020B0604020202020204" pitchFamily="34" charset="0"/>
              <a:buChar char="•"/>
            </a:pPr>
            <a:r>
              <a:rPr lang="es-ES" sz="900" dirty="0"/>
              <a:t>Reduciendo costos</a:t>
            </a:r>
          </a:p>
          <a:p>
            <a:pPr marL="285750" indent="-285750">
              <a:buFont typeface="Arial" panose="020B0604020202020204" pitchFamily="34" charset="0"/>
              <a:buChar char="•"/>
            </a:pPr>
            <a:r>
              <a:rPr lang="es-ES" sz="900" dirty="0"/>
              <a:t>Ahorrando tiempo</a:t>
            </a:r>
          </a:p>
          <a:p>
            <a:pPr marL="285750" indent="-285750">
              <a:buFont typeface="Arial" panose="020B0604020202020204" pitchFamily="34" charset="0"/>
              <a:buChar char="•"/>
            </a:pPr>
            <a:r>
              <a:rPr lang="es-ES" sz="900" dirty="0"/>
              <a:t>Evitando posibles errores y fraudes</a:t>
            </a:r>
            <a:endParaRPr lang="es-EC" sz="900" dirty="0"/>
          </a:p>
        </p:txBody>
      </p:sp>
      <p:sp>
        <p:nvSpPr>
          <p:cNvPr id="26" name="Rectángulo 25"/>
          <p:cNvSpPr/>
          <p:nvPr/>
        </p:nvSpPr>
        <p:spPr>
          <a:xfrm>
            <a:off x="8917626" y="2996401"/>
            <a:ext cx="2891887" cy="512448"/>
          </a:xfrm>
          <a:prstGeom prst="rect">
            <a:avLst/>
          </a:prstGeom>
        </p:spPr>
        <p:txBody>
          <a:bodyPr wrap="square">
            <a:spAutoFit/>
          </a:bodyPr>
          <a:lstStyle/>
          <a:p>
            <a:pPr marL="0" lvl="1" defTabSz="800100">
              <a:lnSpc>
                <a:spcPct val="90000"/>
              </a:lnSpc>
              <a:spcBef>
                <a:spcPct val="0"/>
              </a:spcBef>
              <a:spcAft>
                <a:spcPct val="15000"/>
              </a:spcAft>
            </a:pPr>
            <a:r>
              <a:rPr lang="es-EC" sz="1400" dirty="0">
                <a:solidFill>
                  <a:schemeClr val="tx2"/>
                </a:solidFill>
                <a:latin typeface="Arial" panose="020B0604020202020204" pitchFamily="34" charset="0"/>
                <a:cs typeface="Arial" panose="020B0604020202020204" pitchFamily="34" charset="0"/>
              </a:rPr>
              <a:t>Máxima prosperidad</a:t>
            </a:r>
          </a:p>
          <a:p>
            <a:pPr marL="0" lvl="1" defTabSz="800100">
              <a:lnSpc>
                <a:spcPct val="90000"/>
              </a:lnSpc>
              <a:spcBef>
                <a:spcPct val="0"/>
              </a:spcBef>
              <a:spcAft>
                <a:spcPct val="15000"/>
              </a:spcAft>
            </a:pPr>
            <a:r>
              <a:rPr lang="es-EC" sz="1400" dirty="0">
                <a:solidFill>
                  <a:schemeClr val="tx2"/>
                </a:solidFill>
                <a:latin typeface="Arial" panose="020B0604020202020204" pitchFamily="34" charset="0"/>
                <a:cs typeface="Arial" panose="020B0604020202020204" pitchFamily="34" charset="0"/>
              </a:rPr>
              <a:t>Patrono(ganancias), empleado</a:t>
            </a:r>
          </a:p>
        </p:txBody>
      </p:sp>
      <p:sp>
        <p:nvSpPr>
          <p:cNvPr id="27" name="Rectángulo 26"/>
          <p:cNvSpPr/>
          <p:nvPr/>
        </p:nvSpPr>
        <p:spPr>
          <a:xfrm>
            <a:off x="10581099" y="4997971"/>
            <a:ext cx="1351910" cy="507831"/>
          </a:xfrm>
          <a:prstGeom prst="rect">
            <a:avLst/>
          </a:prstGeom>
        </p:spPr>
        <p:txBody>
          <a:bodyPr wrap="square">
            <a:spAutoFit/>
          </a:bodyPr>
          <a:lstStyle/>
          <a:p>
            <a:r>
              <a:rPr lang="es-ES" sz="900" dirty="0"/>
              <a:t>motivar al empleado para que haga uso de sus mejores esfuerzos</a:t>
            </a:r>
            <a:endParaRPr lang="es-EC" sz="900" dirty="0"/>
          </a:p>
        </p:txBody>
      </p:sp>
      <p:sp>
        <p:nvSpPr>
          <p:cNvPr id="34" name="Estrella de 7 puntas 33"/>
          <p:cNvSpPr/>
          <p:nvPr/>
        </p:nvSpPr>
        <p:spPr>
          <a:xfrm>
            <a:off x="11064552" y="116632"/>
            <a:ext cx="1127448" cy="367181"/>
          </a:xfrm>
          <a:prstGeom prst="star7">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000" dirty="0">
                <a:hlinkClick r:id="rId27" action="ppaction://hlinksldjump"/>
              </a:rPr>
              <a:t>CAP 2.</a:t>
            </a:r>
            <a:endParaRPr lang="es-EC" sz="1000" dirty="0"/>
          </a:p>
        </p:txBody>
      </p:sp>
    </p:spTree>
    <p:extLst>
      <p:ext uri="{BB962C8B-B14F-4D97-AF65-F5344CB8AC3E}">
        <p14:creationId xmlns:p14="http://schemas.microsoft.com/office/powerpoint/2010/main" val="10984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32594</TotalTime>
  <Words>4955</Words>
  <Application>Microsoft Office PowerPoint</Application>
  <PresentationFormat>Panorámica</PresentationFormat>
  <Paragraphs>744</Paragraphs>
  <Slides>26</Slides>
  <Notes>12</Notes>
  <HiddenSlides>0</HiddenSlides>
  <MMClips>0</MMClips>
  <ScaleCrop>false</ScaleCrop>
  <HeadingPairs>
    <vt:vector size="8" baseType="variant">
      <vt:variant>
        <vt:lpstr>Fuentes usadas</vt:lpstr>
      </vt:variant>
      <vt:variant>
        <vt:i4>18</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46" baseType="lpstr">
      <vt:lpstr>Algerian</vt:lpstr>
      <vt:lpstr>Arial</vt:lpstr>
      <vt:lpstr>Arial</vt:lpstr>
      <vt:lpstr>Arial Narrow</vt:lpstr>
      <vt:lpstr>Calibri</vt:lpstr>
      <vt:lpstr>Calibri Light</vt:lpstr>
      <vt:lpstr>Cambria Math</vt:lpstr>
      <vt:lpstr>Fira Sans Extra Condensed Medium</vt:lpstr>
      <vt:lpstr>Georgia</vt:lpstr>
      <vt:lpstr>Open Sans</vt:lpstr>
      <vt:lpstr>Open Sans Bold</vt:lpstr>
      <vt:lpstr>open_sansregular</vt:lpstr>
      <vt:lpstr>Pontano Sans</vt:lpstr>
      <vt:lpstr>Segoe UI Black</vt:lpstr>
      <vt:lpstr>Segoe UI Light</vt:lpstr>
      <vt:lpstr>Symbol</vt:lpstr>
      <vt:lpstr>Times New Roman</vt:lpstr>
      <vt:lpstr>Wingdings</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PASANTE RIESGOS</dc:creator>
  <cp:lastModifiedBy>Stephanie Valeria Masabanda Aymacaña</cp:lastModifiedBy>
  <cp:revision>544</cp:revision>
  <dcterms:created xsi:type="dcterms:W3CDTF">2015-12-02T00:50:40Z</dcterms:created>
  <dcterms:modified xsi:type="dcterms:W3CDTF">2022-02-25T00:06:23Z</dcterms:modified>
</cp:coreProperties>
</file>