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01" r:id="rId2"/>
  </p:sldMasterIdLst>
  <p:notesMasterIdLst>
    <p:notesMasterId r:id="rId34"/>
  </p:notesMasterIdLst>
  <p:handoutMasterIdLst>
    <p:handoutMasterId r:id="rId35"/>
  </p:handoutMasterIdLst>
  <p:sldIdLst>
    <p:sldId id="358" r:id="rId3"/>
    <p:sldId id="388" r:id="rId4"/>
    <p:sldId id="395" r:id="rId5"/>
    <p:sldId id="398" r:id="rId6"/>
    <p:sldId id="397" r:id="rId7"/>
    <p:sldId id="399" r:id="rId8"/>
    <p:sldId id="400" r:id="rId9"/>
    <p:sldId id="403" r:id="rId10"/>
    <p:sldId id="401" r:id="rId11"/>
    <p:sldId id="402" r:id="rId12"/>
    <p:sldId id="406" r:id="rId13"/>
    <p:sldId id="404" r:id="rId14"/>
    <p:sldId id="409" r:id="rId15"/>
    <p:sldId id="407" r:id="rId16"/>
    <p:sldId id="408" r:id="rId17"/>
    <p:sldId id="410" r:id="rId18"/>
    <p:sldId id="411" r:id="rId19"/>
    <p:sldId id="412" r:id="rId20"/>
    <p:sldId id="413" r:id="rId21"/>
    <p:sldId id="414" r:id="rId22"/>
    <p:sldId id="415" r:id="rId23"/>
    <p:sldId id="416" r:id="rId24"/>
    <p:sldId id="418" r:id="rId25"/>
    <p:sldId id="419" r:id="rId26"/>
    <p:sldId id="420" r:id="rId27"/>
    <p:sldId id="421" r:id="rId28"/>
    <p:sldId id="422" r:id="rId29"/>
    <p:sldId id="424" r:id="rId30"/>
    <p:sldId id="423" r:id="rId31"/>
    <p:sldId id="426" r:id="rId32"/>
    <p:sldId id="427" r:id="rId33"/>
  </p:sldIdLst>
  <p:sldSz cx="13679488" cy="8999538"/>
  <p:notesSz cx="6858000" cy="931386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466" autoAdjust="0"/>
  </p:normalViewPr>
  <p:slideViewPr>
    <p:cSldViewPr snapToGrid="0">
      <p:cViewPr>
        <p:scale>
          <a:sx n="46" d="100"/>
          <a:sy n="46" d="100"/>
        </p:scale>
        <p:origin x="1228"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_rels/data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_rels/data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_rels/data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_rels/data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_rels/data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13402A-FC22-4591-88C3-583744D5B433}" type="doc">
      <dgm:prSet loTypeId="urn:microsoft.com/office/officeart/2005/8/layout/vList3#1" loCatId="list" qsTypeId="urn:microsoft.com/office/officeart/2005/8/quickstyle/simple1" qsCatId="simple" csTypeId="urn:microsoft.com/office/officeart/2005/8/colors/accent3_1" csCatId="accent3" phldr="1"/>
      <dgm:spPr/>
    </dgm:pt>
    <dgm:pt modelId="{8876066A-7913-454E-8E5F-1626841986B4}">
      <dgm:prSet phldrT="[Texto]" custT="1"/>
      <dgm:spPr>
        <a:noFill/>
      </dgm:spPr>
      <dgm:t>
        <a:bodyPr/>
        <a:lstStyle/>
        <a:p>
          <a:pPr algn="l"/>
          <a:r>
            <a:rPr lang="es-EC" sz="2400" b="0" dirty="0" smtClean="0">
              <a:latin typeface="Arial" pitchFamily="34" charset="0"/>
              <a:cs typeface="Arial" pitchFamily="34" charset="0"/>
            </a:rPr>
            <a:t>INTRODUCCIÓN</a:t>
          </a:r>
          <a:endParaRPr lang="es-EC" sz="2400" b="0" dirty="0"/>
        </a:p>
      </dgm:t>
    </dgm:pt>
    <dgm:pt modelId="{BB0A271A-FADC-41AE-827B-B2CE813D7BAB}" type="parTrans" cxnId="{440202F0-C583-4E5D-A96F-8CBE0BE4A803}">
      <dgm:prSet/>
      <dgm:spPr/>
      <dgm:t>
        <a:bodyPr/>
        <a:lstStyle/>
        <a:p>
          <a:pPr algn="l"/>
          <a:endParaRPr lang="es-EC" sz="2400"/>
        </a:p>
      </dgm:t>
    </dgm:pt>
    <dgm:pt modelId="{2614389D-B514-4EE7-8465-1020CA33C6B3}" type="sibTrans" cxnId="{440202F0-C583-4E5D-A96F-8CBE0BE4A803}">
      <dgm:prSet/>
      <dgm:spPr/>
      <dgm:t>
        <a:bodyPr/>
        <a:lstStyle/>
        <a:p>
          <a:pPr algn="l"/>
          <a:endParaRPr lang="es-EC" sz="2400"/>
        </a:p>
      </dgm:t>
    </dgm:pt>
    <dgm:pt modelId="{BAD25061-5926-4E6C-9A2E-F854F9243770}">
      <dgm:prSet custT="1"/>
      <dgm:spPr/>
      <dgm:t>
        <a:bodyPr/>
        <a:lstStyle/>
        <a:p>
          <a:pPr algn="l"/>
          <a:r>
            <a:rPr kumimoji="0" lang="es-EC" sz="2400" b="0" i="0" u="none" strike="noStrike" cap="none" spc="0" normalizeH="0" noProof="0" dirty="0" smtClean="0">
              <a:ln/>
              <a:effectLst/>
              <a:uLnTx/>
              <a:uFillTx/>
              <a:latin typeface="Arial" pitchFamily="34" charset="0"/>
              <a:cs typeface="Arial" pitchFamily="34" charset="0"/>
            </a:rPr>
            <a:t>METODOLOGÍA</a:t>
          </a:r>
        </a:p>
      </dgm:t>
    </dgm:pt>
    <dgm:pt modelId="{D9D7C20E-FE6F-4F0D-B658-669422C17A08}" type="sibTrans" cxnId="{6BF06262-C551-4246-B11A-23702D1C8279}">
      <dgm:prSet/>
      <dgm:spPr/>
      <dgm:t>
        <a:bodyPr/>
        <a:lstStyle/>
        <a:p>
          <a:pPr algn="l"/>
          <a:endParaRPr lang="es-EC" sz="2400"/>
        </a:p>
      </dgm:t>
    </dgm:pt>
    <dgm:pt modelId="{6EC4AC3E-7D49-4B56-8303-237C43B1CC1A}" type="parTrans" cxnId="{6BF06262-C551-4246-B11A-23702D1C8279}">
      <dgm:prSet/>
      <dgm:spPr/>
      <dgm:t>
        <a:bodyPr/>
        <a:lstStyle/>
        <a:p>
          <a:pPr algn="l"/>
          <a:endParaRPr lang="es-EC" sz="2400"/>
        </a:p>
      </dgm:t>
    </dgm:pt>
    <dgm:pt modelId="{5D2F7273-4444-4015-B3AA-1F9CCFEAA44B}">
      <dgm:prSet custT="1"/>
      <dgm:spPr/>
      <dgm:t>
        <a:bodyPr/>
        <a:lstStyle/>
        <a:p>
          <a:pPr algn="l" rtl="0"/>
          <a:r>
            <a:rPr kumimoji="0" lang="es-EC" sz="2400" b="0" i="0" u="none" strike="noStrike" cap="none" spc="0" normalizeH="0" baseline="0" noProof="0" dirty="0" smtClean="0">
              <a:ln/>
              <a:effectLst/>
              <a:uLnTx/>
              <a:uFillTx/>
              <a:latin typeface="Arial" pitchFamily="34" charset="0"/>
              <a:cs typeface="Arial" pitchFamily="34" charset="0"/>
            </a:rPr>
            <a:t>RESULTADOS Y DISCUSI</a:t>
          </a:r>
          <a:r>
            <a:rPr kumimoji="0" lang="es-MX" sz="2400" b="0" i="0" u="none" strike="noStrike" cap="none" spc="0" normalizeH="0" baseline="0" noProof="0" dirty="0" smtClean="0">
              <a:ln/>
              <a:effectLst/>
              <a:uLnTx/>
              <a:uFillTx/>
              <a:latin typeface="Arial" pitchFamily="34" charset="0"/>
              <a:cs typeface="Arial" pitchFamily="34" charset="0"/>
            </a:rPr>
            <a:t>ÓN</a:t>
          </a:r>
          <a:endParaRPr kumimoji="0" lang="es-EC" sz="2400" b="0" i="0" u="none" strike="noStrike" cap="none" spc="0" normalizeH="0" noProof="0" dirty="0" smtClean="0">
            <a:ln/>
            <a:effectLst/>
            <a:uLnTx/>
            <a:uFillTx/>
            <a:latin typeface="Arial" pitchFamily="34" charset="0"/>
            <a:cs typeface="Arial" pitchFamily="34" charset="0"/>
          </a:endParaRPr>
        </a:p>
      </dgm:t>
    </dgm:pt>
    <dgm:pt modelId="{0FE0EDF6-5923-40DD-AEB7-93A98D8CCB64}" type="sibTrans" cxnId="{1817AD15-98FF-49E6-B9A3-767AC0BB85C3}">
      <dgm:prSet/>
      <dgm:spPr/>
      <dgm:t>
        <a:bodyPr/>
        <a:lstStyle/>
        <a:p>
          <a:pPr algn="l"/>
          <a:endParaRPr lang="es-EC" sz="2400"/>
        </a:p>
      </dgm:t>
    </dgm:pt>
    <dgm:pt modelId="{9965BDC6-0FB3-49FC-968F-1B3EB6B6E47F}" type="parTrans" cxnId="{1817AD15-98FF-49E6-B9A3-767AC0BB85C3}">
      <dgm:prSet/>
      <dgm:spPr/>
      <dgm:t>
        <a:bodyPr/>
        <a:lstStyle/>
        <a:p>
          <a:pPr algn="l"/>
          <a:endParaRPr lang="es-EC" sz="2400"/>
        </a:p>
      </dgm:t>
    </dgm:pt>
    <dgm:pt modelId="{F208BC01-645C-4A4A-8B84-A94EEEF34378}">
      <dgm:prSet phldrT="[Texto]" custT="1"/>
      <dgm:spPr>
        <a:solidFill>
          <a:schemeClr val="bg1"/>
        </a:solidFill>
      </dgm:spPr>
      <dgm:t>
        <a:bodyPr/>
        <a:lstStyle/>
        <a:p>
          <a:pPr algn="l"/>
          <a:r>
            <a:rPr lang="es-EC" sz="2400" b="0" dirty="0" smtClean="0">
              <a:latin typeface="Arial" pitchFamily="34" charset="0"/>
              <a:cs typeface="Arial" pitchFamily="34" charset="0"/>
            </a:rPr>
            <a:t>OBJETIVOS</a:t>
          </a:r>
          <a:endParaRPr lang="es-EC" sz="2400" b="0" dirty="0">
            <a:latin typeface="Arial" pitchFamily="34" charset="0"/>
            <a:cs typeface="Arial" pitchFamily="34" charset="0"/>
          </a:endParaRPr>
        </a:p>
      </dgm:t>
    </dgm:pt>
    <dgm:pt modelId="{E06FEC4C-2659-4703-A246-3EE0EA04BA4B}" type="parTrans" cxnId="{6FAC198E-53A8-4714-A6CC-98BA1209AC7E}">
      <dgm:prSet/>
      <dgm:spPr/>
      <dgm:t>
        <a:bodyPr/>
        <a:lstStyle/>
        <a:p>
          <a:endParaRPr lang="en-US" sz="2400"/>
        </a:p>
      </dgm:t>
    </dgm:pt>
    <dgm:pt modelId="{C378B722-4508-48AD-B5EF-1833C28FCD74}" type="sibTrans" cxnId="{6FAC198E-53A8-4714-A6CC-98BA1209AC7E}">
      <dgm:prSet/>
      <dgm:spPr/>
      <dgm:t>
        <a:bodyPr/>
        <a:lstStyle/>
        <a:p>
          <a:endParaRPr lang="en-US" sz="2400"/>
        </a:p>
      </dgm:t>
    </dgm:pt>
    <dgm:pt modelId="{CB688B62-0E20-4D85-9CD4-69FBAF0B8406}">
      <dgm:prSet custT="1"/>
      <dgm:spPr/>
      <dgm:t>
        <a:bodyPr/>
        <a:lstStyle/>
        <a:p>
          <a:pPr algn="l" rtl="0"/>
          <a:r>
            <a:rPr kumimoji="0" lang="es-EC" sz="2400" b="0" i="0" u="none" strike="noStrike" cap="none" spc="0" normalizeH="0" noProof="0" dirty="0" smtClean="0">
              <a:ln/>
              <a:effectLst/>
              <a:uLnTx/>
              <a:uFillTx/>
              <a:latin typeface="Arial" pitchFamily="34" charset="0"/>
              <a:cs typeface="Arial" pitchFamily="34" charset="0"/>
            </a:rPr>
            <a:t>CONCLUSIONES	</a:t>
          </a:r>
        </a:p>
      </dgm:t>
    </dgm:pt>
    <dgm:pt modelId="{4EC21920-A4E7-4ABD-BC65-66B6B85755EC}" type="parTrans" cxnId="{243D3712-4697-4FA3-AB5D-BFDA0F0FA2FA}">
      <dgm:prSet/>
      <dgm:spPr/>
      <dgm:t>
        <a:bodyPr/>
        <a:lstStyle/>
        <a:p>
          <a:endParaRPr lang="en-US" sz="2400"/>
        </a:p>
      </dgm:t>
    </dgm:pt>
    <dgm:pt modelId="{FE23A73E-451E-4D8F-8D06-E1F06D76AD28}" type="sibTrans" cxnId="{243D3712-4697-4FA3-AB5D-BFDA0F0FA2FA}">
      <dgm:prSet/>
      <dgm:spPr/>
      <dgm:t>
        <a:bodyPr/>
        <a:lstStyle/>
        <a:p>
          <a:endParaRPr lang="en-US" sz="2400"/>
        </a:p>
      </dgm:t>
    </dgm:pt>
    <dgm:pt modelId="{CCC63642-1F96-4B85-910E-73AACEF3A9A1}">
      <dgm:prSet custT="1"/>
      <dgm:spPr/>
      <dgm:t>
        <a:bodyPr/>
        <a:lstStyle/>
        <a:p>
          <a:pPr algn="l" rtl="0"/>
          <a:r>
            <a:rPr kumimoji="0" lang="es-EC" sz="2400" b="0" i="0" u="none" strike="noStrike" cap="none" spc="0" normalizeH="0" noProof="0" dirty="0" smtClean="0">
              <a:ln/>
              <a:effectLst/>
              <a:uLnTx/>
              <a:uFillTx/>
              <a:latin typeface="Arial" pitchFamily="34" charset="0"/>
              <a:cs typeface="Arial" pitchFamily="34" charset="0"/>
            </a:rPr>
            <a:t>RECOMENDACIONES</a:t>
          </a:r>
        </a:p>
      </dgm:t>
    </dgm:pt>
    <dgm:pt modelId="{F26AC303-52B0-49D2-9178-84194BD7BD67}" type="parTrans" cxnId="{CAD79498-7847-429D-A3A4-B69143697AE3}">
      <dgm:prSet/>
      <dgm:spPr/>
      <dgm:t>
        <a:bodyPr/>
        <a:lstStyle/>
        <a:p>
          <a:endParaRPr lang="en-US" sz="2400"/>
        </a:p>
      </dgm:t>
    </dgm:pt>
    <dgm:pt modelId="{D5886E90-2FB2-4ED8-AB45-DFA006F42DF3}" type="sibTrans" cxnId="{CAD79498-7847-429D-A3A4-B69143697AE3}">
      <dgm:prSet/>
      <dgm:spPr/>
      <dgm:t>
        <a:bodyPr/>
        <a:lstStyle/>
        <a:p>
          <a:endParaRPr lang="en-US" sz="2400"/>
        </a:p>
      </dgm:t>
    </dgm:pt>
    <dgm:pt modelId="{E4BD6C0A-9F00-4A58-B4E9-A603977539F2}" type="pres">
      <dgm:prSet presAssocID="{5113402A-FC22-4591-88C3-583744D5B433}" presName="linearFlow" presStyleCnt="0">
        <dgm:presLayoutVars>
          <dgm:dir/>
          <dgm:resizeHandles val="exact"/>
        </dgm:presLayoutVars>
      </dgm:prSet>
      <dgm:spPr/>
    </dgm:pt>
    <dgm:pt modelId="{15BA592E-909B-48EC-A468-C05D388FCFF9}" type="pres">
      <dgm:prSet presAssocID="{8876066A-7913-454E-8E5F-1626841986B4}" presName="composite" presStyleCnt="0"/>
      <dgm:spPr/>
    </dgm:pt>
    <dgm:pt modelId="{3EF6F9C5-9E56-42C9-8462-C1D040A19100}" type="pres">
      <dgm:prSet presAssocID="{8876066A-7913-454E-8E5F-1626841986B4}" presName="imgShp" presStyleLbl="fgImgPlace1" presStyleIdx="0" presStyleCnt="6" custScaleX="383378" custScaleY="354979"/>
      <dgm:spPr>
        <a:blipFill rotWithShape="1">
          <a:blip xmlns:r="http://schemas.openxmlformats.org/officeDocument/2006/relationships" r:embed="rId1"/>
          <a:stretch>
            <a:fillRect/>
          </a:stretch>
        </a:blipFill>
      </dgm:spPr>
      <dgm:t>
        <a:bodyPr/>
        <a:lstStyle/>
        <a:p>
          <a:endParaRPr lang="en-US"/>
        </a:p>
      </dgm:t>
    </dgm:pt>
    <dgm:pt modelId="{14D8EDCE-D83A-4040-98B3-E81128778B7C}" type="pres">
      <dgm:prSet presAssocID="{8876066A-7913-454E-8E5F-1626841986B4}" presName="txShp" presStyleLbl="node1" presStyleIdx="0" presStyleCnt="6" custScaleY="286788" custLinFactNeighborX="5279">
        <dgm:presLayoutVars>
          <dgm:bulletEnabled val="1"/>
        </dgm:presLayoutVars>
      </dgm:prSet>
      <dgm:spPr/>
      <dgm:t>
        <a:bodyPr/>
        <a:lstStyle/>
        <a:p>
          <a:endParaRPr lang="es-EC"/>
        </a:p>
      </dgm:t>
    </dgm:pt>
    <dgm:pt modelId="{73B5BB2B-91E5-43AF-BD60-A5EAE68AA9C2}" type="pres">
      <dgm:prSet presAssocID="{2614389D-B514-4EE7-8465-1020CA33C6B3}" presName="spacing" presStyleCnt="0"/>
      <dgm:spPr/>
    </dgm:pt>
    <dgm:pt modelId="{B6F39037-67F9-452E-A83C-CCE1A845DA60}" type="pres">
      <dgm:prSet presAssocID="{F208BC01-645C-4A4A-8B84-A94EEEF34378}" presName="composite" presStyleCnt="0"/>
      <dgm:spPr/>
    </dgm:pt>
    <dgm:pt modelId="{6C095109-8CC8-419B-A92C-AD23B8CFEF15}" type="pres">
      <dgm:prSet presAssocID="{F208BC01-645C-4A4A-8B84-A94EEEF34378}" presName="imgShp" presStyleLbl="fgImgPlace1" presStyleIdx="1" presStyleCnt="6" custScaleX="382745" custScaleY="355169" custLinFactNeighborX="-5280"/>
      <dgm:spPr>
        <a:blipFill rotWithShape="1">
          <a:blip xmlns:r="http://schemas.openxmlformats.org/officeDocument/2006/relationships" r:embed="rId2"/>
          <a:stretch>
            <a:fillRect/>
          </a:stretch>
        </a:blipFill>
      </dgm:spPr>
      <dgm:t>
        <a:bodyPr/>
        <a:lstStyle/>
        <a:p>
          <a:endParaRPr lang="en-US"/>
        </a:p>
      </dgm:t>
    </dgm:pt>
    <dgm:pt modelId="{3DDE892B-F445-442D-B8E9-91B75DEBC2EB}" type="pres">
      <dgm:prSet presAssocID="{F208BC01-645C-4A4A-8B84-A94EEEF34378}" presName="txShp" presStyleLbl="node1" presStyleIdx="1" presStyleCnt="6" custScaleY="285957" custLinFactNeighborX="5028">
        <dgm:presLayoutVars>
          <dgm:bulletEnabled val="1"/>
        </dgm:presLayoutVars>
      </dgm:prSet>
      <dgm:spPr/>
      <dgm:t>
        <a:bodyPr/>
        <a:lstStyle/>
        <a:p>
          <a:endParaRPr lang="en-US"/>
        </a:p>
      </dgm:t>
    </dgm:pt>
    <dgm:pt modelId="{A7FCD3D7-D263-4ABC-9D21-D26F5C1E88A2}" type="pres">
      <dgm:prSet presAssocID="{C378B722-4508-48AD-B5EF-1833C28FCD74}" presName="spacing" presStyleCnt="0"/>
      <dgm:spPr/>
    </dgm:pt>
    <dgm:pt modelId="{52AECBC0-6B08-4648-978F-949D0649B792}" type="pres">
      <dgm:prSet presAssocID="{BAD25061-5926-4E6C-9A2E-F854F9243770}" presName="composite" presStyleCnt="0"/>
      <dgm:spPr/>
    </dgm:pt>
    <dgm:pt modelId="{4333AA7E-24EF-429E-91F8-8057790630C3}" type="pres">
      <dgm:prSet presAssocID="{BAD25061-5926-4E6C-9A2E-F854F9243770}" presName="imgShp" presStyleLbl="fgImgPlace1" presStyleIdx="2" presStyleCnt="6" custScaleX="388426" custScaleY="361099"/>
      <dgm:spPr>
        <a:blipFill rotWithShape="1">
          <a:blip xmlns:r="http://schemas.openxmlformats.org/officeDocument/2006/relationships" r:embed="rId3"/>
          <a:stretch>
            <a:fillRect/>
          </a:stretch>
        </a:blipFill>
      </dgm:spPr>
      <dgm:t>
        <a:bodyPr/>
        <a:lstStyle/>
        <a:p>
          <a:endParaRPr lang="en-US"/>
        </a:p>
      </dgm:t>
    </dgm:pt>
    <dgm:pt modelId="{72DC7784-1C6C-418C-A16B-1A2A2396F43F}" type="pres">
      <dgm:prSet presAssocID="{BAD25061-5926-4E6C-9A2E-F854F9243770}" presName="txShp" presStyleLbl="node1" presStyleIdx="2" presStyleCnt="6" custScaleY="285957" custLinFactNeighborX="5744">
        <dgm:presLayoutVars>
          <dgm:bulletEnabled val="1"/>
        </dgm:presLayoutVars>
      </dgm:prSet>
      <dgm:spPr/>
      <dgm:t>
        <a:bodyPr/>
        <a:lstStyle/>
        <a:p>
          <a:endParaRPr lang="es-EC"/>
        </a:p>
      </dgm:t>
    </dgm:pt>
    <dgm:pt modelId="{FB52F75D-1925-48DB-9C95-B6A154BD84BD}" type="pres">
      <dgm:prSet presAssocID="{D9D7C20E-FE6F-4F0D-B658-669422C17A08}" presName="spacing" presStyleCnt="0"/>
      <dgm:spPr/>
    </dgm:pt>
    <dgm:pt modelId="{DBFE7537-786D-4E97-ABF6-B7CBBAE93890}" type="pres">
      <dgm:prSet presAssocID="{5D2F7273-4444-4015-B3AA-1F9CCFEAA44B}" presName="composite" presStyleCnt="0"/>
      <dgm:spPr/>
    </dgm:pt>
    <dgm:pt modelId="{417D568E-FFA4-403C-8BC7-A7C32A623936}" type="pres">
      <dgm:prSet presAssocID="{5D2F7273-4444-4015-B3AA-1F9CCFEAA44B}" presName="imgShp" presStyleLbl="fgImgPlace1" presStyleIdx="3" presStyleCnt="6" custScaleX="403394" custScaleY="375014"/>
      <dgm:spPr>
        <a:blipFill rotWithShape="1">
          <a:blip xmlns:r="http://schemas.openxmlformats.org/officeDocument/2006/relationships" r:embed="rId4"/>
          <a:stretch>
            <a:fillRect/>
          </a:stretch>
        </a:blipFill>
      </dgm:spPr>
      <dgm:t>
        <a:bodyPr/>
        <a:lstStyle/>
        <a:p>
          <a:endParaRPr lang="es-ES"/>
        </a:p>
      </dgm:t>
    </dgm:pt>
    <dgm:pt modelId="{73454E96-F8E9-440C-928E-CBE1E9A8211E}" type="pres">
      <dgm:prSet presAssocID="{5D2F7273-4444-4015-B3AA-1F9CCFEAA44B}" presName="txShp" presStyleLbl="node1" presStyleIdx="3" presStyleCnt="6" custScaleY="285957" custLinFactNeighborX="5940">
        <dgm:presLayoutVars>
          <dgm:bulletEnabled val="1"/>
        </dgm:presLayoutVars>
      </dgm:prSet>
      <dgm:spPr/>
      <dgm:t>
        <a:bodyPr/>
        <a:lstStyle/>
        <a:p>
          <a:endParaRPr lang="es-EC"/>
        </a:p>
      </dgm:t>
    </dgm:pt>
    <dgm:pt modelId="{B5FD3FF8-7985-4D9B-BDD4-19E4980AADC4}" type="pres">
      <dgm:prSet presAssocID="{0FE0EDF6-5923-40DD-AEB7-93A98D8CCB64}" presName="spacing" presStyleCnt="0"/>
      <dgm:spPr/>
    </dgm:pt>
    <dgm:pt modelId="{5538D39A-C92D-48AC-B2CE-206B0948E0B1}" type="pres">
      <dgm:prSet presAssocID="{CB688B62-0E20-4D85-9CD4-69FBAF0B8406}" presName="composite" presStyleCnt="0"/>
      <dgm:spPr/>
    </dgm:pt>
    <dgm:pt modelId="{B1BA4A98-D6A1-413B-821D-BE9721ABB9A4}" type="pres">
      <dgm:prSet presAssocID="{CB688B62-0E20-4D85-9CD4-69FBAF0B8406}" presName="imgShp" presStyleLbl="fgImgPlace1" presStyleIdx="4" presStyleCnt="6" custScaleX="419562" custScaleY="390045"/>
      <dgm:spPr>
        <a:blipFill rotWithShape="1">
          <a:blip xmlns:r="http://schemas.openxmlformats.org/officeDocument/2006/relationships" r:embed="rId5"/>
          <a:stretch>
            <a:fillRect/>
          </a:stretch>
        </a:blipFill>
      </dgm:spPr>
      <dgm:t>
        <a:bodyPr/>
        <a:lstStyle/>
        <a:p>
          <a:endParaRPr lang="es-ES"/>
        </a:p>
      </dgm:t>
    </dgm:pt>
    <dgm:pt modelId="{FE03B748-2C55-4218-B52E-4FB359EF5D8B}" type="pres">
      <dgm:prSet presAssocID="{CB688B62-0E20-4D85-9CD4-69FBAF0B8406}" presName="txShp" presStyleLbl="node1" presStyleIdx="4" presStyleCnt="6" custScaleY="281672" custLinFactNeighborX="5760">
        <dgm:presLayoutVars>
          <dgm:bulletEnabled val="1"/>
        </dgm:presLayoutVars>
      </dgm:prSet>
      <dgm:spPr/>
      <dgm:t>
        <a:bodyPr/>
        <a:lstStyle/>
        <a:p>
          <a:endParaRPr lang="en-US"/>
        </a:p>
      </dgm:t>
    </dgm:pt>
    <dgm:pt modelId="{584D340B-BC69-463C-8EBB-9883FEE36D63}" type="pres">
      <dgm:prSet presAssocID="{FE23A73E-451E-4D8F-8D06-E1F06D76AD28}" presName="spacing" presStyleCnt="0"/>
      <dgm:spPr/>
    </dgm:pt>
    <dgm:pt modelId="{B3E2513D-8307-4CF0-9C2B-F6BE1C38E7E5}" type="pres">
      <dgm:prSet presAssocID="{CCC63642-1F96-4B85-910E-73AACEF3A9A1}" presName="composite" presStyleCnt="0"/>
      <dgm:spPr/>
    </dgm:pt>
    <dgm:pt modelId="{8E24BD44-E490-4505-8915-24351BA99C02}" type="pres">
      <dgm:prSet presAssocID="{CCC63642-1F96-4B85-910E-73AACEF3A9A1}" presName="imgShp" presStyleLbl="fgImgPlace1" presStyleIdx="5" presStyleCnt="6" custScaleX="432118" custScaleY="401718" custLinFactNeighborX="-10553" custLinFactNeighborY="-4660"/>
      <dgm:spPr>
        <a:blipFill rotWithShape="1">
          <a:blip xmlns:r="http://schemas.openxmlformats.org/officeDocument/2006/relationships" r:embed="rId6"/>
          <a:stretch>
            <a:fillRect/>
          </a:stretch>
        </a:blipFill>
      </dgm:spPr>
      <dgm:t>
        <a:bodyPr/>
        <a:lstStyle/>
        <a:p>
          <a:endParaRPr lang="es-ES"/>
        </a:p>
      </dgm:t>
    </dgm:pt>
    <dgm:pt modelId="{C7D04379-173D-42C9-AA2D-80114402D3FC}" type="pres">
      <dgm:prSet presAssocID="{CCC63642-1F96-4B85-910E-73AACEF3A9A1}" presName="txShp" presStyleLbl="node1" presStyleIdx="5" presStyleCnt="6" custScaleY="281672" custLinFactNeighborX="5671">
        <dgm:presLayoutVars>
          <dgm:bulletEnabled val="1"/>
        </dgm:presLayoutVars>
      </dgm:prSet>
      <dgm:spPr/>
      <dgm:t>
        <a:bodyPr/>
        <a:lstStyle/>
        <a:p>
          <a:endParaRPr lang="en-US"/>
        </a:p>
      </dgm:t>
    </dgm:pt>
  </dgm:ptLst>
  <dgm:cxnLst>
    <dgm:cxn modelId="{440202F0-C583-4E5D-A96F-8CBE0BE4A803}" srcId="{5113402A-FC22-4591-88C3-583744D5B433}" destId="{8876066A-7913-454E-8E5F-1626841986B4}" srcOrd="0" destOrd="0" parTransId="{BB0A271A-FADC-41AE-827B-B2CE813D7BAB}" sibTransId="{2614389D-B514-4EE7-8465-1020CA33C6B3}"/>
    <dgm:cxn modelId="{CAD79498-7847-429D-A3A4-B69143697AE3}" srcId="{5113402A-FC22-4591-88C3-583744D5B433}" destId="{CCC63642-1F96-4B85-910E-73AACEF3A9A1}" srcOrd="5" destOrd="0" parTransId="{F26AC303-52B0-49D2-9178-84194BD7BD67}" sibTransId="{D5886E90-2FB2-4ED8-AB45-DFA006F42DF3}"/>
    <dgm:cxn modelId="{3D0B1511-1C0A-4097-94E3-673F5B5F6CC7}" type="presOf" srcId="{BAD25061-5926-4E6C-9A2E-F854F9243770}" destId="{72DC7784-1C6C-418C-A16B-1A2A2396F43F}" srcOrd="0" destOrd="0" presId="urn:microsoft.com/office/officeart/2005/8/layout/vList3#1"/>
    <dgm:cxn modelId="{1817AD15-98FF-49E6-B9A3-767AC0BB85C3}" srcId="{5113402A-FC22-4591-88C3-583744D5B433}" destId="{5D2F7273-4444-4015-B3AA-1F9CCFEAA44B}" srcOrd="3" destOrd="0" parTransId="{9965BDC6-0FB3-49FC-968F-1B3EB6B6E47F}" sibTransId="{0FE0EDF6-5923-40DD-AEB7-93A98D8CCB64}"/>
    <dgm:cxn modelId="{6BF06262-C551-4246-B11A-23702D1C8279}" srcId="{5113402A-FC22-4591-88C3-583744D5B433}" destId="{BAD25061-5926-4E6C-9A2E-F854F9243770}" srcOrd="2" destOrd="0" parTransId="{6EC4AC3E-7D49-4B56-8303-237C43B1CC1A}" sibTransId="{D9D7C20E-FE6F-4F0D-B658-669422C17A08}"/>
    <dgm:cxn modelId="{38E1AD75-740B-4021-B0A7-51566A6B082E}" type="presOf" srcId="{5113402A-FC22-4591-88C3-583744D5B433}" destId="{E4BD6C0A-9F00-4A58-B4E9-A603977539F2}" srcOrd="0" destOrd="0" presId="urn:microsoft.com/office/officeart/2005/8/layout/vList3#1"/>
    <dgm:cxn modelId="{47DD0302-71EC-445D-BAFD-3B570512DC4A}" type="presOf" srcId="{CB688B62-0E20-4D85-9CD4-69FBAF0B8406}" destId="{FE03B748-2C55-4218-B52E-4FB359EF5D8B}" srcOrd="0" destOrd="0" presId="urn:microsoft.com/office/officeart/2005/8/layout/vList3#1"/>
    <dgm:cxn modelId="{14AD5704-8BF7-4216-9545-7F7DEF36FD0A}" type="presOf" srcId="{CCC63642-1F96-4B85-910E-73AACEF3A9A1}" destId="{C7D04379-173D-42C9-AA2D-80114402D3FC}" srcOrd="0" destOrd="0" presId="urn:microsoft.com/office/officeart/2005/8/layout/vList3#1"/>
    <dgm:cxn modelId="{5B8CC8C8-8C9D-487D-B19C-1F1C6A835234}" type="presOf" srcId="{5D2F7273-4444-4015-B3AA-1F9CCFEAA44B}" destId="{73454E96-F8E9-440C-928E-CBE1E9A8211E}" srcOrd="0" destOrd="0" presId="urn:microsoft.com/office/officeart/2005/8/layout/vList3#1"/>
    <dgm:cxn modelId="{6FAC198E-53A8-4714-A6CC-98BA1209AC7E}" srcId="{5113402A-FC22-4591-88C3-583744D5B433}" destId="{F208BC01-645C-4A4A-8B84-A94EEEF34378}" srcOrd="1" destOrd="0" parTransId="{E06FEC4C-2659-4703-A246-3EE0EA04BA4B}" sibTransId="{C378B722-4508-48AD-B5EF-1833C28FCD74}"/>
    <dgm:cxn modelId="{BBB1783D-22B0-48B9-A149-0FE8A53A4C69}" type="presOf" srcId="{8876066A-7913-454E-8E5F-1626841986B4}" destId="{14D8EDCE-D83A-4040-98B3-E81128778B7C}" srcOrd="0" destOrd="0" presId="urn:microsoft.com/office/officeart/2005/8/layout/vList3#1"/>
    <dgm:cxn modelId="{6ECD6851-BE1A-4ECE-B29F-0F4AD047C977}" type="presOf" srcId="{F208BC01-645C-4A4A-8B84-A94EEEF34378}" destId="{3DDE892B-F445-442D-B8E9-91B75DEBC2EB}" srcOrd="0" destOrd="0" presId="urn:microsoft.com/office/officeart/2005/8/layout/vList3#1"/>
    <dgm:cxn modelId="{243D3712-4697-4FA3-AB5D-BFDA0F0FA2FA}" srcId="{5113402A-FC22-4591-88C3-583744D5B433}" destId="{CB688B62-0E20-4D85-9CD4-69FBAF0B8406}" srcOrd="4" destOrd="0" parTransId="{4EC21920-A4E7-4ABD-BC65-66B6B85755EC}" sibTransId="{FE23A73E-451E-4D8F-8D06-E1F06D76AD28}"/>
    <dgm:cxn modelId="{4691CC8B-FB63-401B-98F6-EAE92CACC5C7}" type="presParOf" srcId="{E4BD6C0A-9F00-4A58-B4E9-A603977539F2}" destId="{15BA592E-909B-48EC-A468-C05D388FCFF9}" srcOrd="0" destOrd="0" presId="urn:microsoft.com/office/officeart/2005/8/layout/vList3#1"/>
    <dgm:cxn modelId="{2D5D0275-C116-4326-9812-D803A7897E38}" type="presParOf" srcId="{15BA592E-909B-48EC-A468-C05D388FCFF9}" destId="{3EF6F9C5-9E56-42C9-8462-C1D040A19100}" srcOrd="0" destOrd="0" presId="urn:microsoft.com/office/officeart/2005/8/layout/vList3#1"/>
    <dgm:cxn modelId="{1B4C4A66-FD02-4511-BFA9-1F17BD9A7E01}" type="presParOf" srcId="{15BA592E-909B-48EC-A468-C05D388FCFF9}" destId="{14D8EDCE-D83A-4040-98B3-E81128778B7C}" srcOrd="1" destOrd="0" presId="urn:microsoft.com/office/officeart/2005/8/layout/vList3#1"/>
    <dgm:cxn modelId="{CF413A72-6B7F-4183-8C6D-DE4598C6C0DA}" type="presParOf" srcId="{E4BD6C0A-9F00-4A58-B4E9-A603977539F2}" destId="{73B5BB2B-91E5-43AF-BD60-A5EAE68AA9C2}" srcOrd="1" destOrd="0" presId="urn:microsoft.com/office/officeart/2005/8/layout/vList3#1"/>
    <dgm:cxn modelId="{1CE62752-3FDD-44AC-ACE0-D88EFB81A99C}" type="presParOf" srcId="{E4BD6C0A-9F00-4A58-B4E9-A603977539F2}" destId="{B6F39037-67F9-452E-A83C-CCE1A845DA60}" srcOrd="2" destOrd="0" presId="urn:microsoft.com/office/officeart/2005/8/layout/vList3#1"/>
    <dgm:cxn modelId="{DB45EE3E-996E-49F4-9C35-281FBD9C6602}" type="presParOf" srcId="{B6F39037-67F9-452E-A83C-CCE1A845DA60}" destId="{6C095109-8CC8-419B-A92C-AD23B8CFEF15}" srcOrd="0" destOrd="0" presId="urn:microsoft.com/office/officeart/2005/8/layout/vList3#1"/>
    <dgm:cxn modelId="{8CB68E43-FB52-4BBB-A2BC-B5E5F7CFF2DB}" type="presParOf" srcId="{B6F39037-67F9-452E-A83C-CCE1A845DA60}" destId="{3DDE892B-F445-442D-B8E9-91B75DEBC2EB}" srcOrd="1" destOrd="0" presId="urn:microsoft.com/office/officeart/2005/8/layout/vList3#1"/>
    <dgm:cxn modelId="{B62A4772-15D2-4DBB-93DD-FB86B049D4F9}" type="presParOf" srcId="{E4BD6C0A-9F00-4A58-B4E9-A603977539F2}" destId="{A7FCD3D7-D263-4ABC-9D21-D26F5C1E88A2}" srcOrd="3" destOrd="0" presId="urn:microsoft.com/office/officeart/2005/8/layout/vList3#1"/>
    <dgm:cxn modelId="{CE6BE7CC-BAEC-45B9-B169-350EEB73DE8A}" type="presParOf" srcId="{E4BD6C0A-9F00-4A58-B4E9-A603977539F2}" destId="{52AECBC0-6B08-4648-978F-949D0649B792}" srcOrd="4" destOrd="0" presId="urn:microsoft.com/office/officeart/2005/8/layout/vList3#1"/>
    <dgm:cxn modelId="{CB6318E7-8F39-447F-B3BF-25D924AC85FA}" type="presParOf" srcId="{52AECBC0-6B08-4648-978F-949D0649B792}" destId="{4333AA7E-24EF-429E-91F8-8057790630C3}" srcOrd="0" destOrd="0" presId="urn:microsoft.com/office/officeart/2005/8/layout/vList3#1"/>
    <dgm:cxn modelId="{014ADCD5-88F7-45EE-AF64-80363761BA89}" type="presParOf" srcId="{52AECBC0-6B08-4648-978F-949D0649B792}" destId="{72DC7784-1C6C-418C-A16B-1A2A2396F43F}" srcOrd="1" destOrd="0" presId="urn:microsoft.com/office/officeart/2005/8/layout/vList3#1"/>
    <dgm:cxn modelId="{529100B2-2DE8-40A7-AB67-DB5353F66DBC}" type="presParOf" srcId="{E4BD6C0A-9F00-4A58-B4E9-A603977539F2}" destId="{FB52F75D-1925-48DB-9C95-B6A154BD84BD}" srcOrd="5" destOrd="0" presId="urn:microsoft.com/office/officeart/2005/8/layout/vList3#1"/>
    <dgm:cxn modelId="{7DCE379F-4FBD-40BF-8832-75C8FF39ED96}" type="presParOf" srcId="{E4BD6C0A-9F00-4A58-B4E9-A603977539F2}" destId="{DBFE7537-786D-4E97-ABF6-B7CBBAE93890}" srcOrd="6" destOrd="0" presId="urn:microsoft.com/office/officeart/2005/8/layout/vList3#1"/>
    <dgm:cxn modelId="{9447306F-3AA1-4CF0-8EDA-B3C2029A972E}" type="presParOf" srcId="{DBFE7537-786D-4E97-ABF6-B7CBBAE93890}" destId="{417D568E-FFA4-403C-8BC7-A7C32A623936}" srcOrd="0" destOrd="0" presId="urn:microsoft.com/office/officeart/2005/8/layout/vList3#1"/>
    <dgm:cxn modelId="{2CCFA0EF-1D74-4A54-B26D-2E43C362B659}" type="presParOf" srcId="{DBFE7537-786D-4E97-ABF6-B7CBBAE93890}" destId="{73454E96-F8E9-440C-928E-CBE1E9A8211E}" srcOrd="1" destOrd="0" presId="urn:microsoft.com/office/officeart/2005/8/layout/vList3#1"/>
    <dgm:cxn modelId="{F6E3D2EB-0186-4254-A4CE-C7068DA9C275}" type="presParOf" srcId="{E4BD6C0A-9F00-4A58-B4E9-A603977539F2}" destId="{B5FD3FF8-7985-4D9B-BDD4-19E4980AADC4}" srcOrd="7" destOrd="0" presId="urn:microsoft.com/office/officeart/2005/8/layout/vList3#1"/>
    <dgm:cxn modelId="{E1ADFF21-570F-4A65-9FCC-EE3FF05E653F}" type="presParOf" srcId="{E4BD6C0A-9F00-4A58-B4E9-A603977539F2}" destId="{5538D39A-C92D-48AC-B2CE-206B0948E0B1}" srcOrd="8" destOrd="0" presId="urn:microsoft.com/office/officeart/2005/8/layout/vList3#1"/>
    <dgm:cxn modelId="{FED85645-F37E-4245-BE32-B87DAEE4FC56}" type="presParOf" srcId="{5538D39A-C92D-48AC-B2CE-206B0948E0B1}" destId="{B1BA4A98-D6A1-413B-821D-BE9721ABB9A4}" srcOrd="0" destOrd="0" presId="urn:microsoft.com/office/officeart/2005/8/layout/vList3#1"/>
    <dgm:cxn modelId="{EE1AA7B6-078F-4CB6-87AA-83C2287C88E5}" type="presParOf" srcId="{5538D39A-C92D-48AC-B2CE-206B0948E0B1}" destId="{FE03B748-2C55-4218-B52E-4FB359EF5D8B}" srcOrd="1" destOrd="0" presId="urn:microsoft.com/office/officeart/2005/8/layout/vList3#1"/>
    <dgm:cxn modelId="{45A3FA6A-17E2-496E-87A8-C96F879BD6B4}" type="presParOf" srcId="{E4BD6C0A-9F00-4A58-B4E9-A603977539F2}" destId="{584D340B-BC69-463C-8EBB-9883FEE36D63}" srcOrd="9" destOrd="0" presId="urn:microsoft.com/office/officeart/2005/8/layout/vList3#1"/>
    <dgm:cxn modelId="{338A103A-EDC7-449E-8D4D-D139D734BE8A}" type="presParOf" srcId="{E4BD6C0A-9F00-4A58-B4E9-A603977539F2}" destId="{B3E2513D-8307-4CF0-9C2B-F6BE1C38E7E5}" srcOrd="10" destOrd="0" presId="urn:microsoft.com/office/officeart/2005/8/layout/vList3#1"/>
    <dgm:cxn modelId="{52EC0BC0-1D60-49A3-A94F-5C82E2A74EBD}" type="presParOf" srcId="{B3E2513D-8307-4CF0-9C2B-F6BE1C38E7E5}" destId="{8E24BD44-E490-4505-8915-24351BA99C02}" srcOrd="0" destOrd="0" presId="urn:microsoft.com/office/officeart/2005/8/layout/vList3#1"/>
    <dgm:cxn modelId="{91415541-63EC-4AFB-887E-E114FFD06693}" type="presParOf" srcId="{B3E2513D-8307-4CF0-9C2B-F6BE1C38E7E5}" destId="{C7D04379-173D-42C9-AA2D-80114402D3FC}"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13402A-FC22-4591-88C3-583744D5B433}" type="doc">
      <dgm:prSet loTypeId="urn:microsoft.com/office/officeart/2005/8/layout/vList3#1" loCatId="list" qsTypeId="urn:microsoft.com/office/officeart/2005/8/quickstyle/simple1" qsCatId="simple" csTypeId="urn:microsoft.com/office/officeart/2005/8/colors/accent3_1" csCatId="accent3" phldr="1"/>
      <dgm:spPr/>
    </dgm:pt>
    <dgm:pt modelId="{8876066A-7913-454E-8E5F-1626841986B4}">
      <dgm:prSet phldrT="[Texto]" custT="1">
        <dgm:style>
          <a:lnRef idx="2">
            <a:schemeClr val="accent6">
              <a:shade val="50000"/>
            </a:schemeClr>
          </a:lnRef>
          <a:fillRef idx="1">
            <a:schemeClr val="accent6"/>
          </a:fillRef>
          <a:effectRef idx="0">
            <a:schemeClr val="accent6"/>
          </a:effectRef>
          <a:fontRef idx="minor">
            <a:schemeClr val="lt1"/>
          </a:fontRef>
        </dgm:style>
      </dgm:prSet>
      <dgm:spPr>
        <a:solidFill>
          <a:schemeClr val="accent6">
            <a:lumMod val="60000"/>
            <a:lumOff val="40000"/>
          </a:schemeClr>
        </a:solidFill>
      </dgm:spPr>
      <dgm:t>
        <a:bodyPr/>
        <a:lstStyle/>
        <a:p>
          <a:pPr algn="l"/>
          <a:r>
            <a:rPr lang="es-EC" sz="2400" b="0" dirty="0" smtClean="0">
              <a:latin typeface="Arial" pitchFamily="34" charset="0"/>
              <a:cs typeface="Arial" pitchFamily="34" charset="0"/>
            </a:rPr>
            <a:t>INTRODUCCIÓN</a:t>
          </a:r>
          <a:endParaRPr lang="es-EC" sz="2400" b="0" dirty="0"/>
        </a:p>
      </dgm:t>
    </dgm:pt>
    <dgm:pt modelId="{BB0A271A-FADC-41AE-827B-B2CE813D7BAB}" type="parTrans" cxnId="{440202F0-C583-4E5D-A96F-8CBE0BE4A803}">
      <dgm:prSet/>
      <dgm:spPr/>
      <dgm:t>
        <a:bodyPr/>
        <a:lstStyle/>
        <a:p>
          <a:pPr algn="l"/>
          <a:endParaRPr lang="es-EC" sz="2400"/>
        </a:p>
      </dgm:t>
    </dgm:pt>
    <dgm:pt modelId="{2614389D-B514-4EE7-8465-1020CA33C6B3}" type="sibTrans" cxnId="{440202F0-C583-4E5D-A96F-8CBE0BE4A803}">
      <dgm:prSet/>
      <dgm:spPr/>
      <dgm:t>
        <a:bodyPr/>
        <a:lstStyle/>
        <a:p>
          <a:pPr algn="l"/>
          <a:endParaRPr lang="es-EC" sz="2400"/>
        </a:p>
      </dgm:t>
    </dgm:pt>
    <dgm:pt modelId="{BAD25061-5926-4E6C-9A2E-F854F9243770}">
      <dgm:prSet custT="1"/>
      <dgm:spPr/>
      <dgm:t>
        <a:bodyPr/>
        <a:lstStyle/>
        <a:p>
          <a:pPr algn="l"/>
          <a:r>
            <a:rPr kumimoji="0" lang="es-EC" sz="2400" b="0" i="0" u="none" strike="noStrike" cap="none" spc="0" normalizeH="0" noProof="0" dirty="0" smtClean="0">
              <a:ln/>
              <a:effectLst/>
              <a:uLnTx/>
              <a:uFillTx/>
              <a:latin typeface="Arial" pitchFamily="34" charset="0"/>
              <a:cs typeface="Arial" pitchFamily="34" charset="0"/>
            </a:rPr>
            <a:t>METODOLOGÍA</a:t>
          </a:r>
        </a:p>
      </dgm:t>
    </dgm:pt>
    <dgm:pt modelId="{D9D7C20E-FE6F-4F0D-B658-669422C17A08}" type="sibTrans" cxnId="{6BF06262-C551-4246-B11A-23702D1C8279}">
      <dgm:prSet/>
      <dgm:spPr/>
      <dgm:t>
        <a:bodyPr/>
        <a:lstStyle/>
        <a:p>
          <a:pPr algn="l"/>
          <a:endParaRPr lang="es-EC" sz="2400"/>
        </a:p>
      </dgm:t>
    </dgm:pt>
    <dgm:pt modelId="{6EC4AC3E-7D49-4B56-8303-237C43B1CC1A}" type="parTrans" cxnId="{6BF06262-C551-4246-B11A-23702D1C8279}">
      <dgm:prSet/>
      <dgm:spPr/>
      <dgm:t>
        <a:bodyPr/>
        <a:lstStyle/>
        <a:p>
          <a:pPr algn="l"/>
          <a:endParaRPr lang="es-EC" sz="2400"/>
        </a:p>
      </dgm:t>
    </dgm:pt>
    <dgm:pt modelId="{5D2F7273-4444-4015-B3AA-1F9CCFEAA44B}">
      <dgm:prSet custT="1"/>
      <dgm:spPr/>
      <dgm:t>
        <a:bodyPr/>
        <a:lstStyle/>
        <a:p>
          <a:pPr algn="l" rtl="0"/>
          <a:r>
            <a:rPr kumimoji="0" lang="es-EC" sz="2400" b="0" i="0" u="none" strike="noStrike" cap="none" spc="0" normalizeH="0" baseline="0" noProof="0" dirty="0" smtClean="0">
              <a:ln/>
              <a:effectLst/>
              <a:uLnTx/>
              <a:uFillTx/>
              <a:latin typeface="Arial" pitchFamily="34" charset="0"/>
              <a:cs typeface="Arial" pitchFamily="34" charset="0"/>
            </a:rPr>
            <a:t>RESULTADOS Y DISCUSI</a:t>
          </a:r>
          <a:r>
            <a:rPr kumimoji="0" lang="es-MX" sz="2400" b="0" i="0" u="none" strike="noStrike" cap="none" spc="0" normalizeH="0" baseline="0" noProof="0" dirty="0" smtClean="0">
              <a:ln/>
              <a:effectLst/>
              <a:uLnTx/>
              <a:uFillTx/>
              <a:latin typeface="Arial" pitchFamily="34" charset="0"/>
              <a:cs typeface="Arial" pitchFamily="34" charset="0"/>
            </a:rPr>
            <a:t>ÓN</a:t>
          </a:r>
          <a:endParaRPr kumimoji="0" lang="es-EC" sz="2400" b="0" i="0" u="none" strike="noStrike" cap="none" spc="0" normalizeH="0" noProof="0" dirty="0" smtClean="0">
            <a:ln/>
            <a:effectLst/>
            <a:uLnTx/>
            <a:uFillTx/>
            <a:latin typeface="Arial" pitchFamily="34" charset="0"/>
            <a:cs typeface="Arial" pitchFamily="34" charset="0"/>
          </a:endParaRPr>
        </a:p>
      </dgm:t>
    </dgm:pt>
    <dgm:pt modelId="{0FE0EDF6-5923-40DD-AEB7-93A98D8CCB64}" type="sibTrans" cxnId="{1817AD15-98FF-49E6-B9A3-767AC0BB85C3}">
      <dgm:prSet/>
      <dgm:spPr/>
      <dgm:t>
        <a:bodyPr/>
        <a:lstStyle/>
        <a:p>
          <a:pPr algn="l"/>
          <a:endParaRPr lang="es-EC" sz="2400"/>
        </a:p>
      </dgm:t>
    </dgm:pt>
    <dgm:pt modelId="{9965BDC6-0FB3-49FC-968F-1B3EB6B6E47F}" type="parTrans" cxnId="{1817AD15-98FF-49E6-B9A3-767AC0BB85C3}">
      <dgm:prSet/>
      <dgm:spPr/>
      <dgm:t>
        <a:bodyPr/>
        <a:lstStyle/>
        <a:p>
          <a:pPr algn="l"/>
          <a:endParaRPr lang="es-EC" sz="2400"/>
        </a:p>
      </dgm:t>
    </dgm:pt>
    <dgm:pt modelId="{F208BC01-645C-4A4A-8B84-A94EEEF34378}">
      <dgm:prSet phldrT="[Texto]" custT="1"/>
      <dgm:spPr>
        <a:solidFill>
          <a:schemeClr val="bg1"/>
        </a:solidFill>
      </dgm:spPr>
      <dgm:t>
        <a:bodyPr/>
        <a:lstStyle/>
        <a:p>
          <a:pPr algn="l"/>
          <a:r>
            <a:rPr lang="es-EC" sz="2400" b="0" dirty="0" smtClean="0">
              <a:latin typeface="Arial" pitchFamily="34" charset="0"/>
              <a:cs typeface="Arial" pitchFamily="34" charset="0"/>
            </a:rPr>
            <a:t>OBJETIVOS</a:t>
          </a:r>
          <a:endParaRPr lang="es-EC" sz="2400" b="0" dirty="0">
            <a:latin typeface="Arial" pitchFamily="34" charset="0"/>
            <a:cs typeface="Arial" pitchFamily="34" charset="0"/>
          </a:endParaRPr>
        </a:p>
      </dgm:t>
    </dgm:pt>
    <dgm:pt modelId="{E06FEC4C-2659-4703-A246-3EE0EA04BA4B}" type="parTrans" cxnId="{6FAC198E-53A8-4714-A6CC-98BA1209AC7E}">
      <dgm:prSet/>
      <dgm:spPr/>
      <dgm:t>
        <a:bodyPr/>
        <a:lstStyle/>
        <a:p>
          <a:endParaRPr lang="en-US" sz="2400"/>
        </a:p>
      </dgm:t>
    </dgm:pt>
    <dgm:pt modelId="{C378B722-4508-48AD-B5EF-1833C28FCD74}" type="sibTrans" cxnId="{6FAC198E-53A8-4714-A6CC-98BA1209AC7E}">
      <dgm:prSet/>
      <dgm:spPr/>
      <dgm:t>
        <a:bodyPr/>
        <a:lstStyle/>
        <a:p>
          <a:endParaRPr lang="en-US" sz="2400"/>
        </a:p>
      </dgm:t>
    </dgm:pt>
    <dgm:pt modelId="{CB688B62-0E20-4D85-9CD4-69FBAF0B8406}">
      <dgm:prSet custT="1"/>
      <dgm:spPr/>
      <dgm:t>
        <a:bodyPr/>
        <a:lstStyle/>
        <a:p>
          <a:pPr algn="l" rtl="0"/>
          <a:r>
            <a:rPr kumimoji="0" lang="es-EC" sz="2400" b="0" i="0" u="none" strike="noStrike" cap="none" spc="0" normalizeH="0" noProof="0" dirty="0" smtClean="0">
              <a:ln/>
              <a:effectLst/>
              <a:uLnTx/>
              <a:uFillTx/>
              <a:latin typeface="Arial" pitchFamily="34" charset="0"/>
              <a:cs typeface="Arial" pitchFamily="34" charset="0"/>
            </a:rPr>
            <a:t>CONCLUSIONES	</a:t>
          </a:r>
        </a:p>
      </dgm:t>
    </dgm:pt>
    <dgm:pt modelId="{4EC21920-A4E7-4ABD-BC65-66B6B85755EC}" type="parTrans" cxnId="{243D3712-4697-4FA3-AB5D-BFDA0F0FA2FA}">
      <dgm:prSet/>
      <dgm:spPr/>
      <dgm:t>
        <a:bodyPr/>
        <a:lstStyle/>
        <a:p>
          <a:endParaRPr lang="en-US" sz="2400"/>
        </a:p>
      </dgm:t>
    </dgm:pt>
    <dgm:pt modelId="{FE23A73E-451E-4D8F-8D06-E1F06D76AD28}" type="sibTrans" cxnId="{243D3712-4697-4FA3-AB5D-BFDA0F0FA2FA}">
      <dgm:prSet/>
      <dgm:spPr/>
      <dgm:t>
        <a:bodyPr/>
        <a:lstStyle/>
        <a:p>
          <a:endParaRPr lang="en-US" sz="2400"/>
        </a:p>
      </dgm:t>
    </dgm:pt>
    <dgm:pt modelId="{CCC63642-1F96-4B85-910E-73AACEF3A9A1}">
      <dgm:prSet custT="1"/>
      <dgm:spPr/>
      <dgm:t>
        <a:bodyPr/>
        <a:lstStyle/>
        <a:p>
          <a:pPr algn="l" rtl="0"/>
          <a:r>
            <a:rPr kumimoji="0" lang="es-EC" sz="2400" b="0" i="0" u="none" strike="noStrike" cap="none" spc="0" normalizeH="0" noProof="0" dirty="0" smtClean="0">
              <a:ln/>
              <a:effectLst/>
              <a:uLnTx/>
              <a:uFillTx/>
              <a:latin typeface="Arial" pitchFamily="34" charset="0"/>
              <a:cs typeface="Arial" pitchFamily="34" charset="0"/>
            </a:rPr>
            <a:t>RECOMENDACIONES</a:t>
          </a:r>
        </a:p>
      </dgm:t>
    </dgm:pt>
    <dgm:pt modelId="{F26AC303-52B0-49D2-9178-84194BD7BD67}" type="parTrans" cxnId="{CAD79498-7847-429D-A3A4-B69143697AE3}">
      <dgm:prSet/>
      <dgm:spPr/>
      <dgm:t>
        <a:bodyPr/>
        <a:lstStyle/>
        <a:p>
          <a:endParaRPr lang="en-US" sz="2400"/>
        </a:p>
      </dgm:t>
    </dgm:pt>
    <dgm:pt modelId="{D5886E90-2FB2-4ED8-AB45-DFA006F42DF3}" type="sibTrans" cxnId="{CAD79498-7847-429D-A3A4-B69143697AE3}">
      <dgm:prSet/>
      <dgm:spPr/>
      <dgm:t>
        <a:bodyPr/>
        <a:lstStyle/>
        <a:p>
          <a:endParaRPr lang="en-US" sz="2400"/>
        </a:p>
      </dgm:t>
    </dgm:pt>
    <dgm:pt modelId="{E4BD6C0A-9F00-4A58-B4E9-A603977539F2}" type="pres">
      <dgm:prSet presAssocID="{5113402A-FC22-4591-88C3-583744D5B433}" presName="linearFlow" presStyleCnt="0">
        <dgm:presLayoutVars>
          <dgm:dir/>
          <dgm:resizeHandles val="exact"/>
        </dgm:presLayoutVars>
      </dgm:prSet>
      <dgm:spPr/>
    </dgm:pt>
    <dgm:pt modelId="{15BA592E-909B-48EC-A468-C05D388FCFF9}" type="pres">
      <dgm:prSet presAssocID="{8876066A-7913-454E-8E5F-1626841986B4}" presName="composite" presStyleCnt="0"/>
      <dgm:spPr/>
    </dgm:pt>
    <dgm:pt modelId="{3EF6F9C5-9E56-42C9-8462-C1D040A19100}" type="pres">
      <dgm:prSet presAssocID="{8876066A-7913-454E-8E5F-1626841986B4}" presName="imgShp" presStyleLbl="fgImgPlace1" presStyleIdx="0" presStyleCnt="6" custScaleX="383378" custScaleY="354979"/>
      <dgm:spPr>
        <a:blipFill rotWithShape="1">
          <a:blip xmlns:r="http://schemas.openxmlformats.org/officeDocument/2006/relationships" r:embed="rId1"/>
          <a:stretch>
            <a:fillRect/>
          </a:stretch>
        </a:blipFill>
      </dgm:spPr>
      <dgm:t>
        <a:bodyPr/>
        <a:lstStyle/>
        <a:p>
          <a:endParaRPr lang="en-US"/>
        </a:p>
      </dgm:t>
    </dgm:pt>
    <dgm:pt modelId="{14D8EDCE-D83A-4040-98B3-E81128778B7C}" type="pres">
      <dgm:prSet presAssocID="{8876066A-7913-454E-8E5F-1626841986B4}" presName="txShp" presStyleLbl="node1" presStyleIdx="0" presStyleCnt="6" custScaleY="286788" custLinFactNeighborX="5279">
        <dgm:presLayoutVars>
          <dgm:bulletEnabled val="1"/>
        </dgm:presLayoutVars>
      </dgm:prSet>
      <dgm:spPr/>
      <dgm:t>
        <a:bodyPr/>
        <a:lstStyle/>
        <a:p>
          <a:endParaRPr lang="es-EC"/>
        </a:p>
      </dgm:t>
    </dgm:pt>
    <dgm:pt modelId="{73B5BB2B-91E5-43AF-BD60-A5EAE68AA9C2}" type="pres">
      <dgm:prSet presAssocID="{2614389D-B514-4EE7-8465-1020CA33C6B3}" presName="spacing" presStyleCnt="0"/>
      <dgm:spPr/>
    </dgm:pt>
    <dgm:pt modelId="{B6F39037-67F9-452E-A83C-CCE1A845DA60}" type="pres">
      <dgm:prSet presAssocID="{F208BC01-645C-4A4A-8B84-A94EEEF34378}" presName="composite" presStyleCnt="0"/>
      <dgm:spPr/>
    </dgm:pt>
    <dgm:pt modelId="{6C095109-8CC8-419B-A92C-AD23B8CFEF15}" type="pres">
      <dgm:prSet presAssocID="{F208BC01-645C-4A4A-8B84-A94EEEF34378}" presName="imgShp" presStyleLbl="fgImgPlace1" presStyleIdx="1" presStyleCnt="6" custScaleX="382745" custScaleY="355169" custLinFactNeighborX="-5280"/>
      <dgm:spPr>
        <a:blipFill rotWithShape="1">
          <a:blip xmlns:r="http://schemas.openxmlformats.org/officeDocument/2006/relationships" r:embed="rId2"/>
          <a:stretch>
            <a:fillRect/>
          </a:stretch>
        </a:blipFill>
      </dgm:spPr>
      <dgm:t>
        <a:bodyPr/>
        <a:lstStyle/>
        <a:p>
          <a:endParaRPr lang="en-US"/>
        </a:p>
      </dgm:t>
    </dgm:pt>
    <dgm:pt modelId="{3DDE892B-F445-442D-B8E9-91B75DEBC2EB}" type="pres">
      <dgm:prSet presAssocID="{F208BC01-645C-4A4A-8B84-A94EEEF34378}" presName="txShp" presStyleLbl="node1" presStyleIdx="1" presStyleCnt="6" custScaleY="285957" custLinFactNeighborX="5028">
        <dgm:presLayoutVars>
          <dgm:bulletEnabled val="1"/>
        </dgm:presLayoutVars>
      </dgm:prSet>
      <dgm:spPr/>
      <dgm:t>
        <a:bodyPr/>
        <a:lstStyle/>
        <a:p>
          <a:endParaRPr lang="en-US"/>
        </a:p>
      </dgm:t>
    </dgm:pt>
    <dgm:pt modelId="{A7FCD3D7-D263-4ABC-9D21-D26F5C1E88A2}" type="pres">
      <dgm:prSet presAssocID="{C378B722-4508-48AD-B5EF-1833C28FCD74}" presName="spacing" presStyleCnt="0"/>
      <dgm:spPr/>
    </dgm:pt>
    <dgm:pt modelId="{52AECBC0-6B08-4648-978F-949D0649B792}" type="pres">
      <dgm:prSet presAssocID="{BAD25061-5926-4E6C-9A2E-F854F9243770}" presName="composite" presStyleCnt="0"/>
      <dgm:spPr/>
    </dgm:pt>
    <dgm:pt modelId="{4333AA7E-24EF-429E-91F8-8057790630C3}" type="pres">
      <dgm:prSet presAssocID="{BAD25061-5926-4E6C-9A2E-F854F9243770}" presName="imgShp" presStyleLbl="fgImgPlace1" presStyleIdx="2" presStyleCnt="6" custScaleX="388426" custScaleY="361099"/>
      <dgm:spPr>
        <a:blipFill rotWithShape="1">
          <a:blip xmlns:r="http://schemas.openxmlformats.org/officeDocument/2006/relationships" r:embed="rId3"/>
          <a:stretch>
            <a:fillRect/>
          </a:stretch>
        </a:blipFill>
      </dgm:spPr>
      <dgm:t>
        <a:bodyPr/>
        <a:lstStyle/>
        <a:p>
          <a:endParaRPr lang="en-US"/>
        </a:p>
      </dgm:t>
    </dgm:pt>
    <dgm:pt modelId="{72DC7784-1C6C-418C-A16B-1A2A2396F43F}" type="pres">
      <dgm:prSet presAssocID="{BAD25061-5926-4E6C-9A2E-F854F9243770}" presName="txShp" presStyleLbl="node1" presStyleIdx="2" presStyleCnt="6" custScaleY="285957" custLinFactNeighborX="5744">
        <dgm:presLayoutVars>
          <dgm:bulletEnabled val="1"/>
        </dgm:presLayoutVars>
      </dgm:prSet>
      <dgm:spPr/>
      <dgm:t>
        <a:bodyPr/>
        <a:lstStyle/>
        <a:p>
          <a:endParaRPr lang="es-EC"/>
        </a:p>
      </dgm:t>
    </dgm:pt>
    <dgm:pt modelId="{FB52F75D-1925-48DB-9C95-B6A154BD84BD}" type="pres">
      <dgm:prSet presAssocID="{D9D7C20E-FE6F-4F0D-B658-669422C17A08}" presName="spacing" presStyleCnt="0"/>
      <dgm:spPr/>
    </dgm:pt>
    <dgm:pt modelId="{DBFE7537-786D-4E97-ABF6-B7CBBAE93890}" type="pres">
      <dgm:prSet presAssocID="{5D2F7273-4444-4015-B3AA-1F9CCFEAA44B}" presName="composite" presStyleCnt="0"/>
      <dgm:spPr/>
    </dgm:pt>
    <dgm:pt modelId="{417D568E-FFA4-403C-8BC7-A7C32A623936}" type="pres">
      <dgm:prSet presAssocID="{5D2F7273-4444-4015-B3AA-1F9CCFEAA44B}" presName="imgShp" presStyleLbl="fgImgPlace1" presStyleIdx="3" presStyleCnt="6" custScaleX="403394" custScaleY="375014"/>
      <dgm:spPr>
        <a:blipFill rotWithShape="1">
          <a:blip xmlns:r="http://schemas.openxmlformats.org/officeDocument/2006/relationships" r:embed="rId4"/>
          <a:stretch>
            <a:fillRect/>
          </a:stretch>
        </a:blipFill>
      </dgm:spPr>
      <dgm:t>
        <a:bodyPr/>
        <a:lstStyle/>
        <a:p>
          <a:endParaRPr lang="es-ES"/>
        </a:p>
      </dgm:t>
    </dgm:pt>
    <dgm:pt modelId="{73454E96-F8E9-440C-928E-CBE1E9A8211E}" type="pres">
      <dgm:prSet presAssocID="{5D2F7273-4444-4015-B3AA-1F9CCFEAA44B}" presName="txShp" presStyleLbl="node1" presStyleIdx="3" presStyleCnt="6" custScaleY="285957" custLinFactNeighborX="5940">
        <dgm:presLayoutVars>
          <dgm:bulletEnabled val="1"/>
        </dgm:presLayoutVars>
      </dgm:prSet>
      <dgm:spPr/>
      <dgm:t>
        <a:bodyPr/>
        <a:lstStyle/>
        <a:p>
          <a:endParaRPr lang="es-EC"/>
        </a:p>
      </dgm:t>
    </dgm:pt>
    <dgm:pt modelId="{B5FD3FF8-7985-4D9B-BDD4-19E4980AADC4}" type="pres">
      <dgm:prSet presAssocID="{0FE0EDF6-5923-40DD-AEB7-93A98D8CCB64}" presName="spacing" presStyleCnt="0"/>
      <dgm:spPr/>
    </dgm:pt>
    <dgm:pt modelId="{5538D39A-C92D-48AC-B2CE-206B0948E0B1}" type="pres">
      <dgm:prSet presAssocID="{CB688B62-0E20-4D85-9CD4-69FBAF0B8406}" presName="composite" presStyleCnt="0"/>
      <dgm:spPr/>
    </dgm:pt>
    <dgm:pt modelId="{B1BA4A98-D6A1-413B-821D-BE9721ABB9A4}" type="pres">
      <dgm:prSet presAssocID="{CB688B62-0E20-4D85-9CD4-69FBAF0B8406}" presName="imgShp" presStyleLbl="fgImgPlace1" presStyleIdx="4" presStyleCnt="6" custScaleX="419562" custScaleY="390045"/>
      <dgm:spPr>
        <a:blipFill rotWithShape="1">
          <a:blip xmlns:r="http://schemas.openxmlformats.org/officeDocument/2006/relationships" r:embed="rId5"/>
          <a:stretch>
            <a:fillRect/>
          </a:stretch>
        </a:blipFill>
      </dgm:spPr>
      <dgm:t>
        <a:bodyPr/>
        <a:lstStyle/>
        <a:p>
          <a:endParaRPr lang="es-ES"/>
        </a:p>
      </dgm:t>
    </dgm:pt>
    <dgm:pt modelId="{FE03B748-2C55-4218-B52E-4FB359EF5D8B}" type="pres">
      <dgm:prSet presAssocID="{CB688B62-0E20-4D85-9CD4-69FBAF0B8406}" presName="txShp" presStyleLbl="node1" presStyleIdx="4" presStyleCnt="6" custScaleY="281672" custLinFactNeighborX="5760">
        <dgm:presLayoutVars>
          <dgm:bulletEnabled val="1"/>
        </dgm:presLayoutVars>
      </dgm:prSet>
      <dgm:spPr/>
      <dgm:t>
        <a:bodyPr/>
        <a:lstStyle/>
        <a:p>
          <a:endParaRPr lang="en-US"/>
        </a:p>
      </dgm:t>
    </dgm:pt>
    <dgm:pt modelId="{584D340B-BC69-463C-8EBB-9883FEE36D63}" type="pres">
      <dgm:prSet presAssocID="{FE23A73E-451E-4D8F-8D06-E1F06D76AD28}" presName="spacing" presStyleCnt="0"/>
      <dgm:spPr/>
    </dgm:pt>
    <dgm:pt modelId="{B3E2513D-8307-4CF0-9C2B-F6BE1C38E7E5}" type="pres">
      <dgm:prSet presAssocID="{CCC63642-1F96-4B85-910E-73AACEF3A9A1}" presName="composite" presStyleCnt="0"/>
      <dgm:spPr/>
    </dgm:pt>
    <dgm:pt modelId="{8E24BD44-E490-4505-8915-24351BA99C02}" type="pres">
      <dgm:prSet presAssocID="{CCC63642-1F96-4B85-910E-73AACEF3A9A1}" presName="imgShp" presStyleLbl="fgImgPlace1" presStyleIdx="5" presStyleCnt="6" custScaleX="432118" custScaleY="401718" custLinFactNeighborX="-10553" custLinFactNeighborY="-4660"/>
      <dgm:spPr>
        <a:blipFill rotWithShape="1">
          <a:blip xmlns:r="http://schemas.openxmlformats.org/officeDocument/2006/relationships" r:embed="rId6"/>
          <a:stretch>
            <a:fillRect/>
          </a:stretch>
        </a:blipFill>
      </dgm:spPr>
      <dgm:t>
        <a:bodyPr/>
        <a:lstStyle/>
        <a:p>
          <a:endParaRPr lang="es-ES"/>
        </a:p>
      </dgm:t>
    </dgm:pt>
    <dgm:pt modelId="{C7D04379-173D-42C9-AA2D-80114402D3FC}" type="pres">
      <dgm:prSet presAssocID="{CCC63642-1F96-4B85-910E-73AACEF3A9A1}" presName="txShp" presStyleLbl="node1" presStyleIdx="5" presStyleCnt="6" custScaleY="281672" custLinFactNeighborX="5671">
        <dgm:presLayoutVars>
          <dgm:bulletEnabled val="1"/>
        </dgm:presLayoutVars>
      </dgm:prSet>
      <dgm:spPr/>
      <dgm:t>
        <a:bodyPr/>
        <a:lstStyle/>
        <a:p>
          <a:endParaRPr lang="en-US"/>
        </a:p>
      </dgm:t>
    </dgm:pt>
  </dgm:ptLst>
  <dgm:cxnLst>
    <dgm:cxn modelId="{440202F0-C583-4E5D-A96F-8CBE0BE4A803}" srcId="{5113402A-FC22-4591-88C3-583744D5B433}" destId="{8876066A-7913-454E-8E5F-1626841986B4}" srcOrd="0" destOrd="0" parTransId="{BB0A271A-FADC-41AE-827B-B2CE813D7BAB}" sibTransId="{2614389D-B514-4EE7-8465-1020CA33C6B3}"/>
    <dgm:cxn modelId="{CAD79498-7847-429D-A3A4-B69143697AE3}" srcId="{5113402A-FC22-4591-88C3-583744D5B433}" destId="{CCC63642-1F96-4B85-910E-73AACEF3A9A1}" srcOrd="5" destOrd="0" parTransId="{F26AC303-52B0-49D2-9178-84194BD7BD67}" sibTransId="{D5886E90-2FB2-4ED8-AB45-DFA006F42DF3}"/>
    <dgm:cxn modelId="{3D0B1511-1C0A-4097-94E3-673F5B5F6CC7}" type="presOf" srcId="{BAD25061-5926-4E6C-9A2E-F854F9243770}" destId="{72DC7784-1C6C-418C-A16B-1A2A2396F43F}" srcOrd="0" destOrd="0" presId="urn:microsoft.com/office/officeart/2005/8/layout/vList3#1"/>
    <dgm:cxn modelId="{1817AD15-98FF-49E6-B9A3-767AC0BB85C3}" srcId="{5113402A-FC22-4591-88C3-583744D5B433}" destId="{5D2F7273-4444-4015-B3AA-1F9CCFEAA44B}" srcOrd="3" destOrd="0" parTransId="{9965BDC6-0FB3-49FC-968F-1B3EB6B6E47F}" sibTransId="{0FE0EDF6-5923-40DD-AEB7-93A98D8CCB64}"/>
    <dgm:cxn modelId="{6BF06262-C551-4246-B11A-23702D1C8279}" srcId="{5113402A-FC22-4591-88C3-583744D5B433}" destId="{BAD25061-5926-4E6C-9A2E-F854F9243770}" srcOrd="2" destOrd="0" parTransId="{6EC4AC3E-7D49-4B56-8303-237C43B1CC1A}" sibTransId="{D9D7C20E-FE6F-4F0D-B658-669422C17A08}"/>
    <dgm:cxn modelId="{38E1AD75-740B-4021-B0A7-51566A6B082E}" type="presOf" srcId="{5113402A-FC22-4591-88C3-583744D5B433}" destId="{E4BD6C0A-9F00-4A58-B4E9-A603977539F2}" srcOrd="0" destOrd="0" presId="urn:microsoft.com/office/officeart/2005/8/layout/vList3#1"/>
    <dgm:cxn modelId="{47DD0302-71EC-445D-BAFD-3B570512DC4A}" type="presOf" srcId="{CB688B62-0E20-4D85-9CD4-69FBAF0B8406}" destId="{FE03B748-2C55-4218-B52E-4FB359EF5D8B}" srcOrd="0" destOrd="0" presId="urn:microsoft.com/office/officeart/2005/8/layout/vList3#1"/>
    <dgm:cxn modelId="{14AD5704-8BF7-4216-9545-7F7DEF36FD0A}" type="presOf" srcId="{CCC63642-1F96-4B85-910E-73AACEF3A9A1}" destId="{C7D04379-173D-42C9-AA2D-80114402D3FC}" srcOrd="0" destOrd="0" presId="urn:microsoft.com/office/officeart/2005/8/layout/vList3#1"/>
    <dgm:cxn modelId="{5B8CC8C8-8C9D-487D-B19C-1F1C6A835234}" type="presOf" srcId="{5D2F7273-4444-4015-B3AA-1F9CCFEAA44B}" destId="{73454E96-F8E9-440C-928E-CBE1E9A8211E}" srcOrd="0" destOrd="0" presId="urn:microsoft.com/office/officeart/2005/8/layout/vList3#1"/>
    <dgm:cxn modelId="{6FAC198E-53A8-4714-A6CC-98BA1209AC7E}" srcId="{5113402A-FC22-4591-88C3-583744D5B433}" destId="{F208BC01-645C-4A4A-8B84-A94EEEF34378}" srcOrd="1" destOrd="0" parTransId="{E06FEC4C-2659-4703-A246-3EE0EA04BA4B}" sibTransId="{C378B722-4508-48AD-B5EF-1833C28FCD74}"/>
    <dgm:cxn modelId="{BBB1783D-22B0-48B9-A149-0FE8A53A4C69}" type="presOf" srcId="{8876066A-7913-454E-8E5F-1626841986B4}" destId="{14D8EDCE-D83A-4040-98B3-E81128778B7C}" srcOrd="0" destOrd="0" presId="urn:microsoft.com/office/officeart/2005/8/layout/vList3#1"/>
    <dgm:cxn modelId="{6ECD6851-BE1A-4ECE-B29F-0F4AD047C977}" type="presOf" srcId="{F208BC01-645C-4A4A-8B84-A94EEEF34378}" destId="{3DDE892B-F445-442D-B8E9-91B75DEBC2EB}" srcOrd="0" destOrd="0" presId="urn:microsoft.com/office/officeart/2005/8/layout/vList3#1"/>
    <dgm:cxn modelId="{243D3712-4697-4FA3-AB5D-BFDA0F0FA2FA}" srcId="{5113402A-FC22-4591-88C3-583744D5B433}" destId="{CB688B62-0E20-4D85-9CD4-69FBAF0B8406}" srcOrd="4" destOrd="0" parTransId="{4EC21920-A4E7-4ABD-BC65-66B6B85755EC}" sibTransId="{FE23A73E-451E-4D8F-8D06-E1F06D76AD28}"/>
    <dgm:cxn modelId="{4691CC8B-FB63-401B-98F6-EAE92CACC5C7}" type="presParOf" srcId="{E4BD6C0A-9F00-4A58-B4E9-A603977539F2}" destId="{15BA592E-909B-48EC-A468-C05D388FCFF9}" srcOrd="0" destOrd="0" presId="urn:microsoft.com/office/officeart/2005/8/layout/vList3#1"/>
    <dgm:cxn modelId="{2D5D0275-C116-4326-9812-D803A7897E38}" type="presParOf" srcId="{15BA592E-909B-48EC-A468-C05D388FCFF9}" destId="{3EF6F9C5-9E56-42C9-8462-C1D040A19100}" srcOrd="0" destOrd="0" presId="urn:microsoft.com/office/officeart/2005/8/layout/vList3#1"/>
    <dgm:cxn modelId="{1B4C4A66-FD02-4511-BFA9-1F17BD9A7E01}" type="presParOf" srcId="{15BA592E-909B-48EC-A468-C05D388FCFF9}" destId="{14D8EDCE-D83A-4040-98B3-E81128778B7C}" srcOrd="1" destOrd="0" presId="urn:microsoft.com/office/officeart/2005/8/layout/vList3#1"/>
    <dgm:cxn modelId="{CF413A72-6B7F-4183-8C6D-DE4598C6C0DA}" type="presParOf" srcId="{E4BD6C0A-9F00-4A58-B4E9-A603977539F2}" destId="{73B5BB2B-91E5-43AF-BD60-A5EAE68AA9C2}" srcOrd="1" destOrd="0" presId="urn:microsoft.com/office/officeart/2005/8/layout/vList3#1"/>
    <dgm:cxn modelId="{1CE62752-3FDD-44AC-ACE0-D88EFB81A99C}" type="presParOf" srcId="{E4BD6C0A-9F00-4A58-B4E9-A603977539F2}" destId="{B6F39037-67F9-452E-A83C-CCE1A845DA60}" srcOrd="2" destOrd="0" presId="urn:microsoft.com/office/officeart/2005/8/layout/vList3#1"/>
    <dgm:cxn modelId="{DB45EE3E-996E-49F4-9C35-281FBD9C6602}" type="presParOf" srcId="{B6F39037-67F9-452E-A83C-CCE1A845DA60}" destId="{6C095109-8CC8-419B-A92C-AD23B8CFEF15}" srcOrd="0" destOrd="0" presId="urn:microsoft.com/office/officeart/2005/8/layout/vList3#1"/>
    <dgm:cxn modelId="{8CB68E43-FB52-4BBB-A2BC-B5E5F7CFF2DB}" type="presParOf" srcId="{B6F39037-67F9-452E-A83C-CCE1A845DA60}" destId="{3DDE892B-F445-442D-B8E9-91B75DEBC2EB}" srcOrd="1" destOrd="0" presId="urn:microsoft.com/office/officeart/2005/8/layout/vList3#1"/>
    <dgm:cxn modelId="{B62A4772-15D2-4DBB-93DD-FB86B049D4F9}" type="presParOf" srcId="{E4BD6C0A-9F00-4A58-B4E9-A603977539F2}" destId="{A7FCD3D7-D263-4ABC-9D21-D26F5C1E88A2}" srcOrd="3" destOrd="0" presId="urn:microsoft.com/office/officeart/2005/8/layout/vList3#1"/>
    <dgm:cxn modelId="{CE6BE7CC-BAEC-45B9-B169-350EEB73DE8A}" type="presParOf" srcId="{E4BD6C0A-9F00-4A58-B4E9-A603977539F2}" destId="{52AECBC0-6B08-4648-978F-949D0649B792}" srcOrd="4" destOrd="0" presId="urn:microsoft.com/office/officeart/2005/8/layout/vList3#1"/>
    <dgm:cxn modelId="{CB6318E7-8F39-447F-B3BF-25D924AC85FA}" type="presParOf" srcId="{52AECBC0-6B08-4648-978F-949D0649B792}" destId="{4333AA7E-24EF-429E-91F8-8057790630C3}" srcOrd="0" destOrd="0" presId="urn:microsoft.com/office/officeart/2005/8/layout/vList3#1"/>
    <dgm:cxn modelId="{014ADCD5-88F7-45EE-AF64-80363761BA89}" type="presParOf" srcId="{52AECBC0-6B08-4648-978F-949D0649B792}" destId="{72DC7784-1C6C-418C-A16B-1A2A2396F43F}" srcOrd="1" destOrd="0" presId="urn:microsoft.com/office/officeart/2005/8/layout/vList3#1"/>
    <dgm:cxn modelId="{529100B2-2DE8-40A7-AB67-DB5353F66DBC}" type="presParOf" srcId="{E4BD6C0A-9F00-4A58-B4E9-A603977539F2}" destId="{FB52F75D-1925-48DB-9C95-B6A154BD84BD}" srcOrd="5" destOrd="0" presId="urn:microsoft.com/office/officeart/2005/8/layout/vList3#1"/>
    <dgm:cxn modelId="{7DCE379F-4FBD-40BF-8832-75C8FF39ED96}" type="presParOf" srcId="{E4BD6C0A-9F00-4A58-B4E9-A603977539F2}" destId="{DBFE7537-786D-4E97-ABF6-B7CBBAE93890}" srcOrd="6" destOrd="0" presId="urn:microsoft.com/office/officeart/2005/8/layout/vList3#1"/>
    <dgm:cxn modelId="{9447306F-3AA1-4CF0-8EDA-B3C2029A972E}" type="presParOf" srcId="{DBFE7537-786D-4E97-ABF6-B7CBBAE93890}" destId="{417D568E-FFA4-403C-8BC7-A7C32A623936}" srcOrd="0" destOrd="0" presId="urn:microsoft.com/office/officeart/2005/8/layout/vList3#1"/>
    <dgm:cxn modelId="{2CCFA0EF-1D74-4A54-B26D-2E43C362B659}" type="presParOf" srcId="{DBFE7537-786D-4E97-ABF6-B7CBBAE93890}" destId="{73454E96-F8E9-440C-928E-CBE1E9A8211E}" srcOrd="1" destOrd="0" presId="urn:microsoft.com/office/officeart/2005/8/layout/vList3#1"/>
    <dgm:cxn modelId="{F6E3D2EB-0186-4254-A4CE-C7068DA9C275}" type="presParOf" srcId="{E4BD6C0A-9F00-4A58-B4E9-A603977539F2}" destId="{B5FD3FF8-7985-4D9B-BDD4-19E4980AADC4}" srcOrd="7" destOrd="0" presId="urn:microsoft.com/office/officeart/2005/8/layout/vList3#1"/>
    <dgm:cxn modelId="{E1ADFF21-570F-4A65-9FCC-EE3FF05E653F}" type="presParOf" srcId="{E4BD6C0A-9F00-4A58-B4E9-A603977539F2}" destId="{5538D39A-C92D-48AC-B2CE-206B0948E0B1}" srcOrd="8" destOrd="0" presId="urn:microsoft.com/office/officeart/2005/8/layout/vList3#1"/>
    <dgm:cxn modelId="{FED85645-F37E-4245-BE32-B87DAEE4FC56}" type="presParOf" srcId="{5538D39A-C92D-48AC-B2CE-206B0948E0B1}" destId="{B1BA4A98-D6A1-413B-821D-BE9721ABB9A4}" srcOrd="0" destOrd="0" presId="urn:microsoft.com/office/officeart/2005/8/layout/vList3#1"/>
    <dgm:cxn modelId="{EE1AA7B6-078F-4CB6-87AA-83C2287C88E5}" type="presParOf" srcId="{5538D39A-C92D-48AC-B2CE-206B0948E0B1}" destId="{FE03B748-2C55-4218-B52E-4FB359EF5D8B}" srcOrd="1" destOrd="0" presId="urn:microsoft.com/office/officeart/2005/8/layout/vList3#1"/>
    <dgm:cxn modelId="{45A3FA6A-17E2-496E-87A8-C96F879BD6B4}" type="presParOf" srcId="{E4BD6C0A-9F00-4A58-B4E9-A603977539F2}" destId="{584D340B-BC69-463C-8EBB-9883FEE36D63}" srcOrd="9" destOrd="0" presId="urn:microsoft.com/office/officeart/2005/8/layout/vList3#1"/>
    <dgm:cxn modelId="{338A103A-EDC7-449E-8D4D-D139D734BE8A}" type="presParOf" srcId="{E4BD6C0A-9F00-4A58-B4E9-A603977539F2}" destId="{B3E2513D-8307-4CF0-9C2B-F6BE1C38E7E5}" srcOrd="10" destOrd="0" presId="urn:microsoft.com/office/officeart/2005/8/layout/vList3#1"/>
    <dgm:cxn modelId="{52EC0BC0-1D60-49A3-A94F-5C82E2A74EBD}" type="presParOf" srcId="{B3E2513D-8307-4CF0-9C2B-F6BE1C38E7E5}" destId="{8E24BD44-E490-4505-8915-24351BA99C02}" srcOrd="0" destOrd="0" presId="urn:microsoft.com/office/officeart/2005/8/layout/vList3#1"/>
    <dgm:cxn modelId="{91415541-63EC-4AFB-887E-E114FFD06693}" type="presParOf" srcId="{B3E2513D-8307-4CF0-9C2B-F6BE1C38E7E5}" destId="{C7D04379-173D-42C9-AA2D-80114402D3FC}"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13402A-FC22-4591-88C3-583744D5B433}" type="doc">
      <dgm:prSet loTypeId="urn:microsoft.com/office/officeart/2005/8/layout/vList3#1" loCatId="list" qsTypeId="urn:microsoft.com/office/officeart/2005/8/quickstyle/simple1" qsCatId="simple" csTypeId="urn:microsoft.com/office/officeart/2005/8/colors/accent3_1" csCatId="accent3" phldr="1"/>
      <dgm:spPr/>
    </dgm:pt>
    <dgm:pt modelId="{8876066A-7913-454E-8E5F-1626841986B4}">
      <dgm:prSet phldrT="[Texto]" custT="1"/>
      <dgm:spPr>
        <a:noFill/>
      </dgm:spPr>
      <dgm:t>
        <a:bodyPr/>
        <a:lstStyle/>
        <a:p>
          <a:pPr algn="l"/>
          <a:r>
            <a:rPr lang="es-EC" sz="2400" b="0" dirty="0" smtClean="0">
              <a:latin typeface="Arial" pitchFamily="34" charset="0"/>
              <a:cs typeface="Arial" pitchFamily="34" charset="0"/>
            </a:rPr>
            <a:t>INTRODUCCIÓN</a:t>
          </a:r>
          <a:endParaRPr lang="es-EC" sz="2400" b="0" dirty="0"/>
        </a:p>
      </dgm:t>
    </dgm:pt>
    <dgm:pt modelId="{BB0A271A-FADC-41AE-827B-B2CE813D7BAB}" type="parTrans" cxnId="{440202F0-C583-4E5D-A96F-8CBE0BE4A803}">
      <dgm:prSet/>
      <dgm:spPr/>
      <dgm:t>
        <a:bodyPr/>
        <a:lstStyle/>
        <a:p>
          <a:pPr algn="l"/>
          <a:endParaRPr lang="es-EC" sz="2400"/>
        </a:p>
      </dgm:t>
    </dgm:pt>
    <dgm:pt modelId="{2614389D-B514-4EE7-8465-1020CA33C6B3}" type="sibTrans" cxnId="{440202F0-C583-4E5D-A96F-8CBE0BE4A803}">
      <dgm:prSet/>
      <dgm:spPr/>
      <dgm:t>
        <a:bodyPr/>
        <a:lstStyle/>
        <a:p>
          <a:pPr algn="l"/>
          <a:endParaRPr lang="es-EC" sz="2400"/>
        </a:p>
      </dgm:t>
    </dgm:pt>
    <dgm:pt modelId="{BAD25061-5926-4E6C-9A2E-F854F9243770}">
      <dgm:prSet custT="1"/>
      <dgm:spPr/>
      <dgm:t>
        <a:bodyPr/>
        <a:lstStyle/>
        <a:p>
          <a:pPr algn="l"/>
          <a:r>
            <a:rPr kumimoji="0" lang="es-EC" sz="2400" b="0" i="0" u="none" strike="noStrike" cap="none" spc="0" normalizeH="0" noProof="0" dirty="0" smtClean="0">
              <a:ln/>
              <a:effectLst/>
              <a:uLnTx/>
              <a:uFillTx/>
              <a:latin typeface="Arial" pitchFamily="34" charset="0"/>
              <a:cs typeface="Arial" pitchFamily="34" charset="0"/>
            </a:rPr>
            <a:t>METODOLOGÍA</a:t>
          </a:r>
        </a:p>
      </dgm:t>
    </dgm:pt>
    <dgm:pt modelId="{D9D7C20E-FE6F-4F0D-B658-669422C17A08}" type="sibTrans" cxnId="{6BF06262-C551-4246-B11A-23702D1C8279}">
      <dgm:prSet/>
      <dgm:spPr/>
      <dgm:t>
        <a:bodyPr/>
        <a:lstStyle/>
        <a:p>
          <a:pPr algn="l"/>
          <a:endParaRPr lang="es-EC" sz="2400"/>
        </a:p>
      </dgm:t>
    </dgm:pt>
    <dgm:pt modelId="{6EC4AC3E-7D49-4B56-8303-237C43B1CC1A}" type="parTrans" cxnId="{6BF06262-C551-4246-B11A-23702D1C8279}">
      <dgm:prSet/>
      <dgm:spPr/>
      <dgm:t>
        <a:bodyPr/>
        <a:lstStyle/>
        <a:p>
          <a:pPr algn="l"/>
          <a:endParaRPr lang="es-EC" sz="2400"/>
        </a:p>
      </dgm:t>
    </dgm:pt>
    <dgm:pt modelId="{5D2F7273-4444-4015-B3AA-1F9CCFEAA44B}">
      <dgm:prSet custT="1"/>
      <dgm:spPr/>
      <dgm:t>
        <a:bodyPr/>
        <a:lstStyle/>
        <a:p>
          <a:pPr algn="l" rtl="0"/>
          <a:r>
            <a:rPr kumimoji="0" lang="es-EC" sz="2400" b="0" i="0" u="none" strike="noStrike" cap="none" spc="0" normalizeH="0" baseline="0" noProof="0" dirty="0" smtClean="0">
              <a:ln/>
              <a:effectLst/>
              <a:uLnTx/>
              <a:uFillTx/>
              <a:latin typeface="Arial" pitchFamily="34" charset="0"/>
              <a:cs typeface="Arial" pitchFamily="34" charset="0"/>
            </a:rPr>
            <a:t>RESULTADOS Y DISCUSI</a:t>
          </a:r>
          <a:r>
            <a:rPr kumimoji="0" lang="es-MX" sz="2400" b="0" i="0" u="none" strike="noStrike" cap="none" spc="0" normalizeH="0" baseline="0" noProof="0" dirty="0" smtClean="0">
              <a:ln/>
              <a:effectLst/>
              <a:uLnTx/>
              <a:uFillTx/>
              <a:latin typeface="Arial" pitchFamily="34" charset="0"/>
              <a:cs typeface="Arial" pitchFamily="34" charset="0"/>
            </a:rPr>
            <a:t>ÓN</a:t>
          </a:r>
          <a:endParaRPr kumimoji="0" lang="es-EC" sz="2400" b="0" i="0" u="none" strike="noStrike" cap="none" spc="0" normalizeH="0" noProof="0" dirty="0" smtClean="0">
            <a:ln/>
            <a:effectLst/>
            <a:uLnTx/>
            <a:uFillTx/>
            <a:latin typeface="Arial" pitchFamily="34" charset="0"/>
            <a:cs typeface="Arial" pitchFamily="34" charset="0"/>
          </a:endParaRPr>
        </a:p>
      </dgm:t>
    </dgm:pt>
    <dgm:pt modelId="{0FE0EDF6-5923-40DD-AEB7-93A98D8CCB64}" type="sibTrans" cxnId="{1817AD15-98FF-49E6-B9A3-767AC0BB85C3}">
      <dgm:prSet/>
      <dgm:spPr/>
      <dgm:t>
        <a:bodyPr/>
        <a:lstStyle/>
        <a:p>
          <a:pPr algn="l"/>
          <a:endParaRPr lang="es-EC" sz="2400"/>
        </a:p>
      </dgm:t>
    </dgm:pt>
    <dgm:pt modelId="{9965BDC6-0FB3-49FC-968F-1B3EB6B6E47F}" type="parTrans" cxnId="{1817AD15-98FF-49E6-B9A3-767AC0BB85C3}">
      <dgm:prSet/>
      <dgm:spPr/>
      <dgm:t>
        <a:bodyPr/>
        <a:lstStyle/>
        <a:p>
          <a:pPr algn="l"/>
          <a:endParaRPr lang="es-EC" sz="2400"/>
        </a:p>
      </dgm:t>
    </dgm:pt>
    <dgm:pt modelId="{F208BC01-645C-4A4A-8B84-A94EEEF34378}">
      <dgm:prSet phldrT="[Texto]" custT="1"/>
      <dgm:spPr>
        <a:solidFill>
          <a:schemeClr val="accent6">
            <a:lumMod val="60000"/>
            <a:lumOff val="40000"/>
          </a:schemeClr>
        </a:solidFill>
      </dgm:spPr>
      <dgm:t>
        <a:bodyPr/>
        <a:lstStyle/>
        <a:p>
          <a:pPr algn="l"/>
          <a:r>
            <a:rPr lang="es-EC" sz="2400" b="0" dirty="0" smtClean="0">
              <a:latin typeface="Arial" pitchFamily="34" charset="0"/>
              <a:cs typeface="Arial" pitchFamily="34" charset="0"/>
            </a:rPr>
            <a:t>OBJETIVOS</a:t>
          </a:r>
          <a:endParaRPr lang="es-EC" sz="2400" b="0" dirty="0">
            <a:latin typeface="Arial" pitchFamily="34" charset="0"/>
            <a:cs typeface="Arial" pitchFamily="34" charset="0"/>
          </a:endParaRPr>
        </a:p>
      </dgm:t>
    </dgm:pt>
    <dgm:pt modelId="{E06FEC4C-2659-4703-A246-3EE0EA04BA4B}" type="parTrans" cxnId="{6FAC198E-53A8-4714-A6CC-98BA1209AC7E}">
      <dgm:prSet/>
      <dgm:spPr/>
      <dgm:t>
        <a:bodyPr/>
        <a:lstStyle/>
        <a:p>
          <a:endParaRPr lang="en-US" sz="2400"/>
        </a:p>
      </dgm:t>
    </dgm:pt>
    <dgm:pt modelId="{C378B722-4508-48AD-B5EF-1833C28FCD74}" type="sibTrans" cxnId="{6FAC198E-53A8-4714-A6CC-98BA1209AC7E}">
      <dgm:prSet/>
      <dgm:spPr/>
      <dgm:t>
        <a:bodyPr/>
        <a:lstStyle/>
        <a:p>
          <a:endParaRPr lang="en-US" sz="2400"/>
        </a:p>
      </dgm:t>
    </dgm:pt>
    <dgm:pt modelId="{CB688B62-0E20-4D85-9CD4-69FBAF0B8406}">
      <dgm:prSet custT="1"/>
      <dgm:spPr/>
      <dgm:t>
        <a:bodyPr/>
        <a:lstStyle/>
        <a:p>
          <a:pPr algn="l" rtl="0"/>
          <a:r>
            <a:rPr kumimoji="0" lang="es-EC" sz="2400" b="0" i="0" u="none" strike="noStrike" cap="none" spc="0" normalizeH="0" noProof="0" dirty="0" smtClean="0">
              <a:ln/>
              <a:effectLst/>
              <a:uLnTx/>
              <a:uFillTx/>
              <a:latin typeface="Arial" pitchFamily="34" charset="0"/>
              <a:cs typeface="Arial" pitchFamily="34" charset="0"/>
            </a:rPr>
            <a:t>CONCLUSIONES	</a:t>
          </a:r>
        </a:p>
      </dgm:t>
    </dgm:pt>
    <dgm:pt modelId="{4EC21920-A4E7-4ABD-BC65-66B6B85755EC}" type="parTrans" cxnId="{243D3712-4697-4FA3-AB5D-BFDA0F0FA2FA}">
      <dgm:prSet/>
      <dgm:spPr/>
      <dgm:t>
        <a:bodyPr/>
        <a:lstStyle/>
        <a:p>
          <a:endParaRPr lang="en-US" sz="2400"/>
        </a:p>
      </dgm:t>
    </dgm:pt>
    <dgm:pt modelId="{FE23A73E-451E-4D8F-8D06-E1F06D76AD28}" type="sibTrans" cxnId="{243D3712-4697-4FA3-AB5D-BFDA0F0FA2FA}">
      <dgm:prSet/>
      <dgm:spPr/>
      <dgm:t>
        <a:bodyPr/>
        <a:lstStyle/>
        <a:p>
          <a:endParaRPr lang="en-US" sz="2400"/>
        </a:p>
      </dgm:t>
    </dgm:pt>
    <dgm:pt modelId="{CCC63642-1F96-4B85-910E-73AACEF3A9A1}">
      <dgm:prSet custT="1"/>
      <dgm:spPr/>
      <dgm:t>
        <a:bodyPr/>
        <a:lstStyle/>
        <a:p>
          <a:pPr algn="l" rtl="0"/>
          <a:r>
            <a:rPr kumimoji="0" lang="es-EC" sz="2400" b="0" i="0" u="none" strike="noStrike" cap="none" spc="0" normalizeH="0" noProof="0" dirty="0" smtClean="0">
              <a:ln/>
              <a:effectLst/>
              <a:uLnTx/>
              <a:uFillTx/>
              <a:latin typeface="Arial" pitchFamily="34" charset="0"/>
              <a:cs typeface="Arial" pitchFamily="34" charset="0"/>
            </a:rPr>
            <a:t>RECOMENDACIONES</a:t>
          </a:r>
        </a:p>
      </dgm:t>
    </dgm:pt>
    <dgm:pt modelId="{F26AC303-52B0-49D2-9178-84194BD7BD67}" type="parTrans" cxnId="{CAD79498-7847-429D-A3A4-B69143697AE3}">
      <dgm:prSet/>
      <dgm:spPr/>
      <dgm:t>
        <a:bodyPr/>
        <a:lstStyle/>
        <a:p>
          <a:endParaRPr lang="en-US" sz="2400"/>
        </a:p>
      </dgm:t>
    </dgm:pt>
    <dgm:pt modelId="{D5886E90-2FB2-4ED8-AB45-DFA006F42DF3}" type="sibTrans" cxnId="{CAD79498-7847-429D-A3A4-B69143697AE3}">
      <dgm:prSet/>
      <dgm:spPr/>
      <dgm:t>
        <a:bodyPr/>
        <a:lstStyle/>
        <a:p>
          <a:endParaRPr lang="en-US" sz="2400"/>
        </a:p>
      </dgm:t>
    </dgm:pt>
    <dgm:pt modelId="{E4BD6C0A-9F00-4A58-B4E9-A603977539F2}" type="pres">
      <dgm:prSet presAssocID="{5113402A-FC22-4591-88C3-583744D5B433}" presName="linearFlow" presStyleCnt="0">
        <dgm:presLayoutVars>
          <dgm:dir/>
          <dgm:resizeHandles val="exact"/>
        </dgm:presLayoutVars>
      </dgm:prSet>
      <dgm:spPr/>
    </dgm:pt>
    <dgm:pt modelId="{15BA592E-909B-48EC-A468-C05D388FCFF9}" type="pres">
      <dgm:prSet presAssocID="{8876066A-7913-454E-8E5F-1626841986B4}" presName="composite" presStyleCnt="0"/>
      <dgm:spPr/>
    </dgm:pt>
    <dgm:pt modelId="{3EF6F9C5-9E56-42C9-8462-C1D040A19100}" type="pres">
      <dgm:prSet presAssocID="{8876066A-7913-454E-8E5F-1626841986B4}" presName="imgShp" presStyleLbl="fgImgPlace1" presStyleIdx="0" presStyleCnt="6" custScaleX="383378" custScaleY="354979"/>
      <dgm:spPr>
        <a:blipFill rotWithShape="1">
          <a:blip xmlns:r="http://schemas.openxmlformats.org/officeDocument/2006/relationships" r:embed="rId1"/>
          <a:stretch>
            <a:fillRect/>
          </a:stretch>
        </a:blipFill>
      </dgm:spPr>
      <dgm:t>
        <a:bodyPr/>
        <a:lstStyle/>
        <a:p>
          <a:endParaRPr lang="en-US"/>
        </a:p>
      </dgm:t>
    </dgm:pt>
    <dgm:pt modelId="{14D8EDCE-D83A-4040-98B3-E81128778B7C}" type="pres">
      <dgm:prSet presAssocID="{8876066A-7913-454E-8E5F-1626841986B4}" presName="txShp" presStyleLbl="node1" presStyleIdx="0" presStyleCnt="6" custScaleY="286788" custLinFactNeighborX="5279">
        <dgm:presLayoutVars>
          <dgm:bulletEnabled val="1"/>
        </dgm:presLayoutVars>
      </dgm:prSet>
      <dgm:spPr/>
      <dgm:t>
        <a:bodyPr/>
        <a:lstStyle/>
        <a:p>
          <a:endParaRPr lang="es-EC"/>
        </a:p>
      </dgm:t>
    </dgm:pt>
    <dgm:pt modelId="{73B5BB2B-91E5-43AF-BD60-A5EAE68AA9C2}" type="pres">
      <dgm:prSet presAssocID="{2614389D-B514-4EE7-8465-1020CA33C6B3}" presName="spacing" presStyleCnt="0"/>
      <dgm:spPr/>
    </dgm:pt>
    <dgm:pt modelId="{B6F39037-67F9-452E-A83C-CCE1A845DA60}" type="pres">
      <dgm:prSet presAssocID="{F208BC01-645C-4A4A-8B84-A94EEEF34378}" presName="composite" presStyleCnt="0"/>
      <dgm:spPr/>
    </dgm:pt>
    <dgm:pt modelId="{6C095109-8CC8-419B-A92C-AD23B8CFEF15}" type="pres">
      <dgm:prSet presAssocID="{F208BC01-645C-4A4A-8B84-A94EEEF34378}" presName="imgShp" presStyleLbl="fgImgPlace1" presStyleIdx="1" presStyleCnt="6" custScaleX="382745" custScaleY="355169" custLinFactNeighborX="-5280"/>
      <dgm:spPr>
        <a:blipFill rotWithShape="1">
          <a:blip xmlns:r="http://schemas.openxmlformats.org/officeDocument/2006/relationships" r:embed="rId2"/>
          <a:stretch>
            <a:fillRect/>
          </a:stretch>
        </a:blipFill>
      </dgm:spPr>
      <dgm:t>
        <a:bodyPr/>
        <a:lstStyle/>
        <a:p>
          <a:endParaRPr lang="en-US"/>
        </a:p>
      </dgm:t>
    </dgm:pt>
    <dgm:pt modelId="{3DDE892B-F445-442D-B8E9-91B75DEBC2EB}" type="pres">
      <dgm:prSet presAssocID="{F208BC01-645C-4A4A-8B84-A94EEEF34378}" presName="txShp" presStyleLbl="node1" presStyleIdx="1" presStyleCnt="6" custScaleY="285957" custLinFactNeighborX="5028">
        <dgm:presLayoutVars>
          <dgm:bulletEnabled val="1"/>
        </dgm:presLayoutVars>
      </dgm:prSet>
      <dgm:spPr/>
      <dgm:t>
        <a:bodyPr/>
        <a:lstStyle/>
        <a:p>
          <a:endParaRPr lang="en-US"/>
        </a:p>
      </dgm:t>
    </dgm:pt>
    <dgm:pt modelId="{A7FCD3D7-D263-4ABC-9D21-D26F5C1E88A2}" type="pres">
      <dgm:prSet presAssocID="{C378B722-4508-48AD-B5EF-1833C28FCD74}" presName="spacing" presStyleCnt="0"/>
      <dgm:spPr/>
    </dgm:pt>
    <dgm:pt modelId="{52AECBC0-6B08-4648-978F-949D0649B792}" type="pres">
      <dgm:prSet presAssocID="{BAD25061-5926-4E6C-9A2E-F854F9243770}" presName="composite" presStyleCnt="0"/>
      <dgm:spPr/>
    </dgm:pt>
    <dgm:pt modelId="{4333AA7E-24EF-429E-91F8-8057790630C3}" type="pres">
      <dgm:prSet presAssocID="{BAD25061-5926-4E6C-9A2E-F854F9243770}" presName="imgShp" presStyleLbl="fgImgPlace1" presStyleIdx="2" presStyleCnt="6" custScaleX="388426" custScaleY="361099"/>
      <dgm:spPr>
        <a:blipFill rotWithShape="1">
          <a:blip xmlns:r="http://schemas.openxmlformats.org/officeDocument/2006/relationships" r:embed="rId3"/>
          <a:stretch>
            <a:fillRect/>
          </a:stretch>
        </a:blipFill>
      </dgm:spPr>
      <dgm:t>
        <a:bodyPr/>
        <a:lstStyle/>
        <a:p>
          <a:endParaRPr lang="en-US"/>
        </a:p>
      </dgm:t>
    </dgm:pt>
    <dgm:pt modelId="{72DC7784-1C6C-418C-A16B-1A2A2396F43F}" type="pres">
      <dgm:prSet presAssocID="{BAD25061-5926-4E6C-9A2E-F854F9243770}" presName="txShp" presStyleLbl="node1" presStyleIdx="2" presStyleCnt="6" custScaleY="285957" custLinFactNeighborX="5744">
        <dgm:presLayoutVars>
          <dgm:bulletEnabled val="1"/>
        </dgm:presLayoutVars>
      </dgm:prSet>
      <dgm:spPr/>
      <dgm:t>
        <a:bodyPr/>
        <a:lstStyle/>
        <a:p>
          <a:endParaRPr lang="es-EC"/>
        </a:p>
      </dgm:t>
    </dgm:pt>
    <dgm:pt modelId="{FB52F75D-1925-48DB-9C95-B6A154BD84BD}" type="pres">
      <dgm:prSet presAssocID="{D9D7C20E-FE6F-4F0D-B658-669422C17A08}" presName="spacing" presStyleCnt="0"/>
      <dgm:spPr/>
    </dgm:pt>
    <dgm:pt modelId="{DBFE7537-786D-4E97-ABF6-B7CBBAE93890}" type="pres">
      <dgm:prSet presAssocID="{5D2F7273-4444-4015-B3AA-1F9CCFEAA44B}" presName="composite" presStyleCnt="0"/>
      <dgm:spPr/>
    </dgm:pt>
    <dgm:pt modelId="{417D568E-FFA4-403C-8BC7-A7C32A623936}" type="pres">
      <dgm:prSet presAssocID="{5D2F7273-4444-4015-B3AA-1F9CCFEAA44B}" presName="imgShp" presStyleLbl="fgImgPlace1" presStyleIdx="3" presStyleCnt="6" custScaleX="403394" custScaleY="375014"/>
      <dgm:spPr>
        <a:blipFill rotWithShape="1">
          <a:blip xmlns:r="http://schemas.openxmlformats.org/officeDocument/2006/relationships" r:embed="rId4"/>
          <a:stretch>
            <a:fillRect/>
          </a:stretch>
        </a:blipFill>
      </dgm:spPr>
      <dgm:t>
        <a:bodyPr/>
        <a:lstStyle/>
        <a:p>
          <a:endParaRPr lang="es-ES"/>
        </a:p>
      </dgm:t>
    </dgm:pt>
    <dgm:pt modelId="{73454E96-F8E9-440C-928E-CBE1E9A8211E}" type="pres">
      <dgm:prSet presAssocID="{5D2F7273-4444-4015-B3AA-1F9CCFEAA44B}" presName="txShp" presStyleLbl="node1" presStyleIdx="3" presStyleCnt="6" custScaleY="285957" custLinFactNeighborX="5940">
        <dgm:presLayoutVars>
          <dgm:bulletEnabled val="1"/>
        </dgm:presLayoutVars>
      </dgm:prSet>
      <dgm:spPr/>
      <dgm:t>
        <a:bodyPr/>
        <a:lstStyle/>
        <a:p>
          <a:endParaRPr lang="es-EC"/>
        </a:p>
      </dgm:t>
    </dgm:pt>
    <dgm:pt modelId="{B5FD3FF8-7985-4D9B-BDD4-19E4980AADC4}" type="pres">
      <dgm:prSet presAssocID="{0FE0EDF6-5923-40DD-AEB7-93A98D8CCB64}" presName="spacing" presStyleCnt="0"/>
      <dgm:spPr/>
    </dgm:pt>
    <dgm:pt modelId="{5538D39A-C92D-48AC-B2CE-206B0948E0B1}" type="pres">
      <dgm:prSet presAssocID="{CB688B62-0E20-4D85-9CD4-69FBAF0B8406}" presName="composite" presStyleCnt="0"/>
      <dgm:spPr/>
    </dgm:pt>
    <dgm:pt modelId="{B1BA4A98-D6A1-413B-821D-BE9721ABB9A4}" type="pres">
      <dgm:prSet presAssocID="{CB688B62-0E20-4D85-9CD4-69FBAF0B8406}" presName="imgShp" presStyleLbl="fgImgPlace1" presStyleIdx="4" presStyleCnt="6" custScaleX="419562" custScaleY="390045"/>
      <dgm:spPr>
        <a:blipFill rotWithShape="1">
          <a:blip xmlns:r="http://schemas.openxmlformats.org/officeDocument/2006/relationships" r:embed="rId5"/>
          <a:stretch>
            <a:fillRect/>
          </a:stretch>
        </a:blipFill>
      </dgm:spPr>
      <dgm:t>
        <a:bodyPr/>
        <a:lstStyle/>
        <a:p>
          <a:endParaRPr lang="es-ES"/>
        </a:p>
      </dgm:t>
    </dgm:pt>
    <dgm:pt modelId="{FE03B748-2C55-4218-B52E-4FB359EF5D8B}" type="pres">
      <dgm:prSet presAssocID="{CB688B62-0E20-4D85-9CD4-69FBAF0B8406}" presName="txShp" presStyleLbl="node1" presStyleIdx="4" presStyleCnt="6" custScaleY="281672" custLinFactNeighborX="5760">
        <dgm:presLayoutVars>
          <dgm:bulletEnabled val="1"/>
        </dgm:presLayoutVars>
      </dgm:prSet>
      <dgm:spPr/>
      <dgm:t>
        <a:bodyPr/>
        <a:lstStyle/>
        <a:p>
          <a:endParaRPr lang="en-US"/>
        </a:p>
      </dgm:t>
    </dgm:pt>
    <dgm:pt modelId="{584D340B-BC69-463C-8EBB-9883FEE36D63}" type="pres">
      <dgm:prSet presAssocID="{FE23A73E-451E-4D8F-8D06-E1F06D76AD28}" presName="spacing" presStyleCnt="0"/>
      <dgm:spPr/>
    </dgm:pt>
    <dgm:pt modelId="{B3E2513D-8307-4CF0-9C2B-F6BE1C38E7E5}" type="pres">
      <dgm:prSet presAssocID="{CCC63642-1F96-4B85-910E-73AACEF3A9A1}" presName="composite" presStyleCnt="0"/>
      <dgm:spPr/>
    </dgm:pt>
    <dgm:pt modelId="{8E24BD44-E490-4505-8915-24351BA99C02}" type="pres">
      <dgm:prSet presAssocID="{CCC63642-1F96-4B85-910E-73AACEF3A9A1}" presName="imgShp" presStyleLbl="fgImgPlace1" presStyleIdx="5" presStyleCnt="6" custScaleX="432118" custScaleY="401718" custLinFactNeighborX="-10553" custLinFactNeighborY="-4660"/>
      <dgm:spPr>
        <a:blipFill rotWithShape="1">
          <a:blip xmlns:r="http://schemas.openxmlformats.org/officeDocument/2006/relationships" r:embed="rId6"/>
          <a:stretch>
            <a:fillRect/>
          </a:stretch>
        </a:blipFill>
      </dgm:spPr>
      <dgm:t>
        <a:bodyPr/>
        <a:lstStyle/>
        <a:p>
          <a:endParaRPr lang="es-ES"/>
        </a:p>
      </dgm:t>
    </dgm:pt>
    <dgm:pt modelId="{C7D04379-173D-42C9-AA2D-80114402D3FC}" type="pres">
      <dgm:prSet presAssocID="{CCC63642-1F96-4B85-910E-73AACEF3A9A1}" presName="txShp" presStyleLbl="node1" presStyleIdx="5" presStyleCnt="6" custScaleY="281672" custLinFactNeighborX="5671">
        <dgm:presLayoutVars>
          <dgm:bulletEnabled val="1"/>
        </dgm:presLayoutVars>
      </dgm:prSet>
      <dgm:spPr/>
      <dgm:t>
        <a:bodyPr/>
        <a:lstStyle/>
        <a:p>
          <a:endParaRPr lang="en-US"/>
        </a:p>
      </dgm:t>
    </dgm:pt>
  </dgm:ptLst>
  <dgm:cxnLst>
    <dgm:cxn modelId="{440202F0-C583-4E5D-A96F-8CBE0BE4A803}" srcId="{5113402A-FC22-4591-88C3-583744D5B433}" destId="{8876066A-7913-454E-8E5F-1626841986B4}" srcOrd="0" destOrd="0" parTransId="{BB0A271A-FADC-41AE-827B-B2CE813D7BAB}" sibTransId="{2614389D-B514-4EE7-8465-1020CA33C6B3}"/>
    <dgm:cxn modelId="{CAD79498-7847-429D-A3A4-B69143697AE3}" srcId="{5113402A-FC22-4591-88C3-583744D5B433}" destId="{CCC63642-1F96-4B85-910E-73AACEF3A9A1}" srcOrd="5" destOrd="0" parTransId="{F26AC303-52B0-49D2-9178-84194BD7BD67}" sibTransId="{D5886E90-2FB2-4ED8-AB45-DFA006F42DF3}"/>
    <dgm:cxn modelId="{3D0B1511-1C0A-4097-94E3-673F5B5F6CC7}" type="presOf" srcId="{BAD25061-5926-4E6C-9A2E-F854F9243770}" destId="{72DC7784-1C6C-418C-A16B-1A2A2396F43F}" srcOrd="0" destOrd="0" presId="urn:microsoft.com/office/officeart/2005/8/layout/vList3#1"/>
    <dgm:cxn modelId="{1817AD15-98FF-49E6-B9A3-767AC0BB85C3}" srcId="{5113402A-FC22-4591-88C3-583744D5B433}" destId="{5D2F7273-4444-4015-B3AA-1F9CCFEAA44B}" srcOrd="3" destOrd="0" parTransId="{9965BDC6-0FB3-49FC-968F-1B3EB6B6E47F}" sibTransId="{0FE0EDF6-5923-40DD-AEB7-93A98D8CCB64}"/>
    <dgm:cxn modelId="{6BF06262-C551-4246-B11A-23702D1C8279}" srcId="{5113402A-FC22-4591-88C3-583744D5B433}" destId="{BAD25061-5926-4E6C-9A2E-F854F9243770}" srcOrd="2" destOrd="0" parTransId="{6EC4AC3E-7D49-4B56-8303-237C43B1CC1A}" sibTransId="{D9D7C20E-FE6F-4F0D-B658-669422C17A08}"/>
    <dgm:cxn modelId="{38E1AD75-740B-4021-B0A7-51566A6B082E}" type="presOf" srcId="{5113402A-FC22-4591-88C3-583744D5B433}" destId="{E4BD6C0A-9F00-4A58-B4E9-A603977539F2}" srcOrd="0" destOrd="0" presId="urn:microsoft.com/office/officeart/2005/8/layout/vList3#1"/>
    <dgm:cxn modelId="{47DD0302-71EC-445D-BAFD-3B570512DC4A}" type="presOf" srcId="{CB688B62-0E20-4D85-9CD4-69FBAF0B8406}" destId="{FE03B748-2C55-4218-B52E-4FB359EF5D8B}" srcOrd="0" destOrd="0" presId="urn:microsoft.com/office/officeart/2005/8/layout/vList3#1"/>
    <dgm:cxn modelId="{14AD5704-8BF7-4216-9545-7F7DEF36FD0A}" type="presOf" srcId="{CCC63642-1F96-4B85-910E-73AACEF3A9A1}" destId="{C7D04379-173D-42C9-AA2D-80114402D3FC}" srcOrd="0" destOrd="0" presId="urn:microsoft.com/office/officeart/2005/8/layout/vList3#1"/>
    <dgm:cxn modelId="{5B8CC8C8-8C9D-487D-B19C-1F1C6A835234}" type="presOf" srcId="{5D2F7273-4444-4015-B3AA-1F9CCFEAA44B}" destId="{73454E96-F8E9-440C-928E-CBE1E9A8211E}" srcOrd="0" destOrd="0" presId="urn:microsoft.com/office/officeart/2005/8/layout/vList3#1"/>
    <dgm:cxn modelId="{6FAC198E-53A8-4714-A6CC-98BA1209AC7E}" srcId="{5113402A-FC22-4591-88C3-583744D5B433}" destId="{F208BC01-645C-4A4A-8B84-A94EEEF34378}" srcOrd="1" destOrd="0" parTransId="{E06FEC4C-2659-4703-A246-3EE0EA04BA4B}" sibTransId="{C378B722-4508-48AD-B5EF-1833C28FCD74}"/>
    <dgm:cxn modelId="{BBB1783D-22B0-48B9-A149-0FE8A53A4C69}" type="presOf" srcId="{8876066A-7913-454E-8E5F-1626841986B4}" destId="{14D8EDCE-D83A-4040-98B3-E81128778B7C}" srcOrd="0" destOrd="0" presId="urn:microsoft.com/office/officeart/2005/8/layout/vList3#1"/>
    <dgm:cxn modelId="{6ECD6851-BE1A-4ECE-B29F-0F4AD047C977}" type="presOf" srcId="{F208BC01-645C-4A4A-8B84-A94EEEF34378}" destId="{3DDE892B-F445-442D-B8E9-91B75DEBC2EB}" srcOrd="0" destOrd="0" presId="urn:microsoft.com/office/officeart/2005/8/layout/vList3#1"/>
    <dgm:cxn modelId="{243D3712-4697-4FA3-AB5D-BFDA0F0FA2FA}" srcId="{5113402A-FC22-4591-88C3-583744D5B433}" destId="{CB688B62-0E20-4D85-9CD4-69FBAF0B8406}" srcOrd="4" destOrd="0" parTransId="{4EC21920-A4E7-4ABD-BC65-66B6B85755EC}" sibTransId="{FE23A73E-451E-4D8F-8D06-E1F06D76AD28}"/>
    <dgm:cxn modelId="{4691CC8B-FB63-401B-98F6-EAE92CACC5C7}" type="presParOf" srcId="{E4BD6C0A-9F00-4A58-B4E9-A603977539F2}" destId="{15BA592E-909B-48EC-A468-C05D388FCFF9}" srcOrd="0" destOrd="0" presId="urn:microsoft.com/office/officeart/2005/8/layout/vList3#1"/>
    <dgm:cxn modelId="{2D5D0275-C116-4326-9812-D803A7897E38}" type="presParOf" srcId="{15BA592E-909B-48EC-A468-C05D388FCFF9}" destId="{3EF6F9C5-9E56-42C9-8462-C1D040A19100}" srcOrd="0" destOrd="0" presId="urn:microsoft.com/office/officeart/2005/8/layout/vList3#1"/>
    <dgm:cxn modelId="{1B4C4A66-FD02-4511-BFA9-1F17BD9A7E01}" type="presParOf" srcId="{15BA592E-909B-48EC-A468-C05D388FCFF9}" destId="{14D8EDCE-D83A-4040-98B3-E81128778B7C}" srcOrd="1" destOrd="0" presId="urn:microsoft.com/office/officeart/2005/8/layout/vList3#1"/>
    <dgm:cxn modelId="{CF413A72-6B7F-4183-8C6D-DE4598C6C0DA}" type="presParOf" srcId="{E4BD6C0A-9F00-4A58-B4E9-A603977539F2}" destId="{73B5BB2B-91E5-43AF-BD60-A5EAE68AA9C2}" srcOrd="1" destOrd="0" presId="urn:microsoft.com/office/officeart/2005/8/layout/vList3#1"/>
    <dgm:cxn modelId="{1CE62752-3FDD-44AC-ACE0-D88EFB81A99C}" type="presParOf" srcId="{E4BD6C0A-9F00-4A58-B4E9-A603977539F2}" destId="{B6F39037-67F9-452E-A83C-CCE1A845DA60}" srcOrd="2" destOrd="0" presId="urn:microsoft.com/office/officeart/2005/8/layout/vList3#1"/>
    <dgm:cxn modelId="{DB45EE3E-996E-49F4-9C35-281FBD9C6602}" type="presParOf" srcId="{B6F39037-67F9-452E-A83C-CCE1A845DA60}" destId="{6C095109-8CC8-419B-A92C-AD23B8CFEF15}" srcOrd="0" destOrd="0" presId="urn:microsoft.com/office/officeart/2005/8/layout/vList3#1"/>
    <dgm:cxn modelId="{8CB68E43-FB52-4BBB-A2BC-B5E5F7CFF2DB}" type="presParOf" srcId="{B6F39037-67F9-452E-A83C-CCE1A845DA60}" destId="{3DDE892B-F445-442D-B8E9-91B75DEBC2EB}" srcOrd="1" destOrd="0" presId="urn:microsoft.com/office/officeart/2005/8/layout/vList3#1"/>
    <dgm:cxn modelId="{B62A4772-15D2-4DBB-93DD-FB86B049D4F9}" type="presParOf" srcId="{E4BD6C0A-9F00-4A58-B4E9-A603977539F2}" destId="{A7FCD3D7-D263-4ABC-9D21-D26F5C1E88A2}" srcOrd="3" destOrd="0" presId="urn:microsoft.com/office/officeart/2005/8/layout/vList3#1"/>
    <dgm:cxn modelId="{CE6BE7CC-BAEC-45B9-B169-350EEB73DE8A}" type="presParOf" srcId="{E4BD6C0A-9F00-4A58-B4E9-A603977539F2}" destId="{52AECBC0-6B08-4648-978F-949D0649B792}" srcOrd="4" destOrd="0" presId="urn:microsoft.com/office/officeart/2005/8/layout/vList3#1"/>
    <dgm:cxn modelId="{CB6318E7-8F39-447F-B3BF-25D924AC85FA}" type="presParOf" srcId="{52AECBC0-6B08-4648-978F-949D0649B792}" destId="{4333AA7E-24EF-429E-91F8-8057790630C3}" srcOrd="0" destOrd="0" presId="urn:microsoft.com/office/officeart/2005/8/layout/vList3#1"/>
    <dgm:cxn modelId="{014ADCD5-88F7-45EE-AF64-80363761BA89}" type="presParOf" srcId="{52AECBC0-6B08-4648-978F-949D0649B792}" destId="{72DC7784-1C6C-418C-A16B-1A2A2396F43F}" srcOrd="1" destOrd="0" presId="urn:microsoft.com/office/officeart/2005/8/layout/vList3#1"/>
    <dgm:cxn modelId="{529100B2-2DE8-40A7-AB67-DB5353F66DBC}" type="presParOf" srcId="{E4BD6C0A-9F00-4A58-B4E9-A603977539F2}" destId="{FB52F75D-1925-48DB-9C95-B6A154BD84BD}" srcOrd="5" destOrd="0" presId="urn:microsoft.com/office/officeart/2005/8/layout/vList3#1"/>
    <dgm:cxn modelId="{7DCE379F-4FBD-40BF-8832-75C8FF39ED96}" type="presParOf" srcId="{E4BD6C0A-9F00-4A58-B4E9-A603977539F2}" destId="{DBFE7537-786D-4E97-ABF6-B7CBBAE93890}" srcOrd="6" destOrd="0" presId="urn:microsoft.com/office/officeart/2005/8/layout/vList3#1"/>
    <dgm:cxn modelId="{9447306F-3AA1-4CF0-8EDA-B3C2029A972E}" type="presParOf" srcId="{DBFE7537-786D-4E97-ABF6-B7CBBAE93890}" destId="{417D568E-FFA4-403C-8BC7-A7C32A623936}" srcOrd="0" destOrd="0" presId="urn:microsoft.com/office/officeart/2005/8/layout/vList3#1"/>
    <dgm:cxn modelId="{2CCFA0EF-1D74-4A54-B26D-2E43C362B659}" type="presParOf" srcId="{DBFE7537-786D-4E97-ABF6-B7CBBAE93890}" destId="{73454E96-F8E9-440C-928E-CBE1E9A8211E}" srcOrd="1" destOrd="0" presId="urn:microsoft.com/office/officeart/2005/8/layout/vList3#1"/>
    <dgm:cxn modelId="{F6E3D2EB-0186-4254-A4CE-C7068DA9C275}" type="presParOf" srcId="{E4BD6C0A-9F00-4A58-B4E9-A603977539F2}" destId="{B5FD3FF8-7985-4D9B-BDD4-19E4980AADC4}" srcOrd="7" destOrd="0" presId="urn:microsoft.com/office/officeart/2005/8/layout/vList3#1"/>
    <dgm:cxn modelId="{E1ADFF21-570F-4A65-9FCC-EE3FF05E653F}" type="presParOf" srcId="{E4BD6C0A-9F00-4A58-B4E9-A603977539F2}" destId="{5538D39A-C92D-48AC-B2CE-206B0948E0B1}" srcOrd="8" destOrd="0" presId="urn:microsoft.com/office/officeart/2005/8/layout/vList3#1"/>
    <dgm:cxn modelId="{FED85645-F37E-4245-BE32-B87DAEE4FC56}" type="presParOf" srcId="{5538D39A-C92D-48AC-B2CE-206B0948E0B1}" destId="{B1BA4A98-D6A1-413B-821D-BE9721ABB9A4}" srcOrd="0" destOrd="0" presId="urn:microsoft.com/office/officeart/2005/8/layout/vList3#1"/>
    <dgm:cxn modelId="{EE1AA7B6-078F-4CB6-87AA-83C2287C88E5}" type="presParOf" srcId="{5538D39A-C92D-48AC-B2CE-206B0948E0B1}" destId="{FE03B748-2C55-4218-B52E-4FB359EF5D8B}" srcOrd="1" destOrd="0" presId="urn:microsoft.com/office/officeart/2005/8/layout/vList3#1"/>
    <dgm:cxn modelId="{45A3FA6A-17E2-496E-87A8-C96F879BD6B4}" type="presParOf" srcId="{E4BD6C0A-9F00-4A58-B4E9-A603977539F2}" destId="{584D340B-BC69-463C-8EBB-9883FEE36D63}" srcOrd="9" destOrd="0" presId="urn:microsoft.com/office/officeart/2005/8/layout/vList3#1"/>
    <dgm:cxn modelId="{338A103A-EDC7-449E-8D4D-D139D734BE8A}" type="presParOf" srcId="{E4BD6C0A-9F00-4A58-B4E9-A603977539F2}" destId="{B3E2513D-8307-4CF0-9C2B-F6BE1C38E7E5}" srcOrd="10" destOrd="0" presId="urn:microsoft.com/office/officeart/2005/8/layout/vList3#1"/>
    <dgm:cxn modelId="{52EC0BC0-1D60-49A3-A94F-5C82E2A74EBD}" type="presParOf" srcId="{B3E2513D-8307-4CF0-9C2B-F6BE1C38E7E5}" destId="{8E24BD44-E490-4505-8915-24351BA99C02}" srcOrd="0" destOrd="0" presId="urn:microsoft.com/office/officeart/2005/8/layout/vList3#1"/>
    <dgm:cxn modelId="{91415541-63EC-4AFB-887E-E114FFD06693}" type="presParOf" srcId="{B3E2513D-8307-4CF0-9C2B-F6BE1C38E7E5}" destId="{C7D04379-173D-42C9-AA2D-80114402D3FC}"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13402A-FC22-4591-88C3-583744D5B433}" type="doc">
      <dgm:prSet loTypeId="urn:microsoft.com/office/officeart/2005/8/layout/vList3#1" loCatId="list" qsTypeId="urn:microsoft.com/office/officeart/2005/8/quickstyle/simple1" qsCatId="simple" csTypeId="urn:microsoft.com/office/officeart/2005/8/colors/accent3_1" csCatId="accent3" phldr="1"/>
      <dgm:spPr/>
    </dgm:pt>
    <dgm:pt modelId="{8876066A-7913-454E-8E5F-1626841986B4}">
      <dgm:prSet phldrT="[Texto]" custT="1"/>
      <dgm:spPr>
        <a:noFill/>
      </dgm:spPr>
      <dgm:t>
        <a:bodyPr/>
        <a:lstStyle/>
        <a:p>
          <a:pPr algn="l"/>
          <a:r>
            <a:rPr lang="es-EC" sz="2400" b="0" dirty="0" smtClean="0">
              <a:latin typeface="Arial" pitchFamily="34" charset="0"/>
              <a:cs typeface="Arial" pitchFamily="34" charset="0"/>
            </a:rPr>
            <a:t>INTRODUCCIÓN</a:t>
          </a:r>
          <a:endParaRPr lang="es-EC" sz="2400" b="0" dirty="0"/>
        </a:p>
      </dgm:t>
    </dgm:pt>
    <dgm:pt modelId="{BB0A271A-FADC-41AE-827B-B2CE813D7BAB}" type="parTrans" cxnId="{440202F0-C583-4E5D-A96F-8CBE0BE4A803}">
      <dgm:prSet/>
      <dgm:spPr/>
      <dgm:t>
        <a:bodyPr/>
        <a:lstStyle/>
        <a:p>
          <a:pPr algn="l"/>
          <a:endParaRPr lang="es-EC" sz="2400"/>
        </a:p>
      </dgm:t>
    </dgm:pt>
    <dgm:pt modelId="{2614389D-B514-4EE7-8465-1020CA33C6B3}" type="sibTrans" cxnId="{440202F0-C583-4E5D-A96F-8CBE0BE4A803}">
      <dgm:prSet/>
      <dgm:spPr/>
      <dgm:t>
        <a:bodyPr/>
        <a:lstStyle/>
        <a:p>
          <a:pPr algn="l"/>
          <a:endParaRPr lang="es-EC" sz="2400"/>
        </a:p>
      </dgm:t>
    </dgm:pt>
    <dgm:pt modelId="{BAD25061-5926-4E6C-9A2E-F854F9243770}">
      <dgm:prSet custT="1"/>
      <dgm:spPr>
        <a:solidFill>
          <a:schemeClr val="accent6">
            <a:lumMod val="60000"/>
            <a:lumOff val="40000"/>
          </a:schemeClr>
        </a:solidFill>
      </dgm:spPr>
      <dgm:t>
        <a:bodyPr/>
        <a:lstStyle/>
        <a:p>
          <a:pPr algn="l"/>
          <a:r>
            <a:rPr kumimoji="0" lang="es-EC" sz="2400" b="0" i="0" u="none" strike="noStrike" cap="none" spc="0" normalizeH="0" noProof="0" dirty="0" smtClean="0">
              <a:ln/>
              <a:effectLst/>
              <a:uLnTx/>
              <a:uFillTx/>
              <a:latin typeface="Arial" pitchFamily="34" charset="0"/>
              <a:cs typeface="Arial" pitchFamily="34" charset="0"/>
            </a:rPr>
            <a:t>METODOLOGÍA</a:t>
          </a:r>
        </a:p>
      </dgm:t>
    </dgm:pt>
    <dgm:pt modelId="{D9D7C20E-FE6F-4F0D-B658-669422C17A08}" type="sibTrans" cxnId="{6BF06262-C551-4246-B11A-23702D1C8279}">
      <dgm:prSet/>
      <dgm:spPr/>
      <dgm:t>
        <a:bodyPr/>
        <a:lstStyle/>
        <a:p>
          <a:pPr algn="l"/>
          <a:endParaRPr lang="es-EC" sz="2400"/>
        </a:p>
      </dgm:t>
    </dgm:pt>
    <dgm:pt modelId="{6EC4AC3E-7D49-4B56-8303-237C43B1CC1A}" type="parTrans" cxnId="{6BF06262-C551-4246-B11A-23702D1C8279}">
      <dgm:prSet/>
      <dgm:spPr/>
      <dgm:t>
        <a:bodyPr/>
        <a:lstStyle/>
        <a:p>
          <a:pPr algn="l"/>
          <a:endParaRPr lang="es-EC" sz="2400"/>
        </a:p>
      </dgm:t>
    </dgm:pt>
    <dgm:pt modelId="{5D2F7273-4444-4015-B3AA-1F9CCFEAA44B}">
      <dgm:prSet custT="1"/>
      <dgm:spPr/>
      <dgm:t>
        <a:bodyPr/>
        <a:lstStyle/>
        <a:p>
          <a:pPr algn="l" rtl="0"/>
          <a:r>
            <a:rPr kumimoji="0" lang="es-EC" sz="2400" b="0" i="0" u="none" strike="noStrike" cap="none" spc="0" normalizeH="0" baseline="0" noProof="0" dirty="0" smtClean="0">
              <a:ln/>
              <a:effectLst/>
              <a:uLnTx/>
              <a:uFillTx/>
              <a:latin typeface="Arial" pitchFamily="34" charset="0"/>
              <a:cs typeface="Arial" pitchFamily="34" charset="0"/>
            </a:rPr>
            <a:t>RESULTADOS Y DISCUSI</a:t>
          </a:r>
          <a:r>
            <a:rPr kumimoji="0" lang="es-MX" sz="2400" b="0" i="0" u="none" strike="noStrike" cap="none" spc="0" normalizeH="0" baseline="0" noProof="0" dirty="0" smtClean="0">
              <a:ln/>
              <a:effectLst/>
              <a:uLnTx/>
              <a:uFillTx/>
              <a:latin typeface="Arial" pitchFamily="34" charset="0"/>
              <a:cs typeface="Arial" pitchFamily="34" charset="0"/>
            </a:rPr>
            <a:t>ÓN</a:t>
          </a:r>
          <a:endParaRPr kumimoji="0" lang="es-EC" sz="2400" b="0" i="0" u="none" strike="noStrike" cap="none" spc="0" normalizeH="0" noProof="0" dirty="0" smtClean="0">
            <a:ln/>
            <a:effectLst/>
            <a:uLnTx/>
            <a:uFillTx/>
            <a:latin typeface="Arial" pitchFamily="34" charset="0"/>
            <a:cs typeface="Arial" pitchFamily="34" charset="0"/>
          </a:endParaRPr>
        </a:p>
      </dgm:t>
    </dgm:pt>
    <dgm:pt modelId="{0FE0EDF6-5923-40DD-AEB7-93A98D8CCB64}" type="sibTrans" cxnId="{1817AD15-98FF-49E6-B9A3-767AC0BB85C3}">
      <dgm:prSet/>
      <dgm:spPr/>
      <dgm:t>
        <a:bodyPr/>
        <a:lstStyle/>
        <a:p>
          <a:pPr algn="l"/>
          <a:endParaRPr lang="es-EC" sz="2400"/>
        </a:p>
      </dgm:t>
    </dgm:pt>
    <dgm:pt modelId="{9965BDC6-0FB3-49FC-968F-1B3EB6B6E47F}" type="parTrans" cxnId="{1817AD15-98FF-49E6-B9A3-767AC0BB85C3}">
      <dgm:prSet/>
      <dgm:spPr/>
      <dgm:t>
        <a:bodyPr/>
        <a:lstStyle/>
        <a:p>
          <a:pPr algn="l"/>
          <a:endParaRPr lang="es-EC" sz="2400"/>
        </a:p>
      </dgm:t>
    </dgm:pt>
    <dgm:pt modelId="{F208BC01-645C-4A4A-8B84-A94EEEF34378}">
      <dgm:prSet phldrT="[Texto]" custT="1"/>
      <dgm:spPr>
        <a:noFill/>
      </dgm:spPr>
      <dgm:t>
        <a:bodyPr/>
        <a:lstStyle/>
        <a:p>
          <a:pPr algn="l"/>
          <a:r>
            <a:rPr lang="es-EC" sz="2400" b="0" dirty="0" smtClean="0">
              <a:latin typeface="Arial" pitchFamily="34" charset="0"/>
              <a:cs typeface="Arial" pitchFamily="34" charset="0"/>
            </a:rPr>
            <a:t>OBJETIVOS</a:t>
          </a:r>
          <a:endParaRPr lang="es-EC" sz="2400" b="0" dirty="0">
            <a:latin typeface="Arial" pitchFamily="34" charset="0"/>
            <a:cs typeface="Arial" pitchFamily="34" charset="0"/>
          </a:endParaRPr>
        </a:p>
      </dgm:t>
    </dgm:pt>
    <dgm:pt modelId="{E06FEC4C-2659-4703-A246-3EE0EA04BA4B}" type="parTrans" cxnId="{6FAC198E-53A8-4714-A6CC-98BA1209AC7E}">
      <dgm:prSet/>
      <dgm:spPr/>
      <dgm:t>
        <a:bodyPr/>
        <a:lstStyle/>
        <a:p>
          <a:endParaRPr lang="en-US" sz="2400"/>
        </a:p>
      </dgm:t>
    </dgm:pt>
    <dgm:pt modelId="{C378B722-4508-48AD-B5EF-1833C28FCD74}" type="sibTrans" cxnId="{6FAC198E-53A8-4714-A6CC-98BA1209AC7E}">
      <dgm:prSet/>
      <dgm:spPr/>
      <dgm:t>
        <a:bodyPr/>
        <a:lstStyle/>
        <a:p>
          <a:endParaRPr lang="en-US" sz="2400"/>
        </a:p>
      </dgm:t>
    </dgm:pt>
    <dgm:pt modelId="{CB688B62-0E20-4D85-9CD4-69FBAF0B8406}">
      <dgm:prSet custT="1"/>
      <dgm:spPr/>
      <dgm:t>
        <a:bodyPr/>
        <a:lstStyle/>
        <a:p>
          <a:pPr algn="l" rtl="0"/>
          <a:r>
            <a:rPr kumimoji="0" lang="es-EC" sz="2400" b="0" i="0" u="none" strike="noStrike" cap="none" spc="0" normalizeH="0" noProof="0" dirty="0" smtClean="0">
              <a:ln/>
              <a:effectLst/>
              <a:uLnTx/>
              <a:uFillTx/>
              <a:latin typeface="Arial" pitchFamily="34" charset="0"/>
              <a:cs typeface="Arial" pitchFamily="34" charset="0"/>
            </a:rPr>
            <a:t>CONCLUSIONES	</a:t>
          </a:r>
        </a:p>
      </dgm:t>
    </dgm:pt>
    <dgm:pt modelId="{4EC21920-A4E7-4ABD-BC65-66B6B85755EC}" type="parTrans" cxnId="{243D3712-4697-4FA3-AB5D-BFDA0F0FA2FA}">
      <dgm:prSet/>
      <dgm:spPr/>
      <dgm:t>
        <a:bodyPr/>
        <a:lstStyle/>
        <a:p>
          <a:endParaRPr lang="en-US" sz="2400"/>
        </a:p>
      </dgm:t>
    </dgm:pt>
    <dgm:pt modelId="{FE23A73E-451E-4D8F-8D06-E1F06D76AD28}" type="sibTrans" cxnId="{243D3712-4697-4FA3-AB5D-BFDA0F0FA2FA}">
      <dgm:prSet/>
      <dgm:spPr/>
      <dgm:t>
        <a:bodyPr/>
        <a:lstStyle/>
        <a:p>
          <a:endParaRPr lang="en-US" sz="2400"/>
        </a:p>
      </dgm:t>
    </dgm:pt>
    <dgm:pt modelId="{CCC63642-1F96-4B85-910E-73AACEF3A9A1}">
      <dgm:prSet custT="1"/>
      <dgm:spPr/>
      <dgm:t>
        <a:bodyPr/>
        <a:lstStyle/>
        <a:p>
          <a:pPr algn="l" rtl="0"/>
          <a:r>
            <a:rPr kumimoji="0" lang="es-EC" sz="2400" b="0" i="0" u="none" strike="noStrike" cap="none" spc="0" normalizeH="0" noProof="0" dirty="0" smtClean="0">
              <a:ln/>
              <a:effectLst/>
              <a:uLnTx/>
              <a:uFillTx/>
              <a:latin typeface="Arial" pitchFamily="34" charset="0"/>
              <a:cs typeface="Arial" pitchFamily="34" charset="0"/>
            </a:rPr>
            <a:t>RECOMENDACIONES</a:t>
          </a:r>
        </a:p>
      </dgm:t>
    </dgm:pt>
    <dgm:pt modelId="{F26AC303-52B0-49D2-9178-84194BD7BD67}" type="parTrans" cxnId="{CAD79498-7847-429D-A3A4-B69143697AE3}">
      <dgm:prSet/>
      <dgm:spPr/>
      <dgm:t>
        <a:bodyPr/>
        <a:lstStyle/>
        <a:p>
          <a:endParaRPr lang="en-US" sz="2400"/>
        </a:p>
      </dgm:t>
    </dgm:pt>
    <dgm:pt modelId="{D5886E90-2FB2-4ED8-AB45-DFA006F42DF3}" type="sibTrans" cxnId="{CAD79498-7847-429D-A3A4-B69143697AE3}">
      <dgm:prSet/>
      <dgm:spPr/>
      <dgm:t>
        <a:bodyPr/>
        <a:lstStyle/>
        <a:p>
          <a:endParaRPr lang="en-US" sz="2400"/>
        </a:p>
      </dgm:t>
    </dgm:pt>
    <dgm:pt modelId="{E4BD6C0A-9F00-4A58-B4E9-A603977539F2}" type="pres">
      <dgm:prSet presAssocID="{5113402A-FC22-4591-88C3-583744D5B433}" presName="linearFlow" presStyleCnt="0">
        <dgm:presLayoutVars>
          <dgm:dir/>
          <dgm:resizeHandles val="exact"/>
        </dgm:presLayoutVars>
      </dgm:prSet>
      <dgm:spPr/>
    </dgm:pt>
    <dgm:pt modelId="{15BA592E-909B-48EC-A468-C05D388FCFF9}" type="pres">
      <dgm:prSet presAssocID="{8876066A-7913-454E-8E5F-1626841986B4}" presName="composite" presStyleCnt="0"/>
      <dgm:spPr/>
    </dgm:pt>
    <dgm:pt modelId="{3EF6F9C5-9E56-42C9-8462-C1D040A19100}" type="pres">
      <dgm:prSet presAssocID="{8876066A-7913-454E-8E5F-1626841986B4}" presName="imgShp" presStyleLbl="fgImgPlace1" presStyleIdx="0" presStyleCnt="6" custScaleX="383378" custScaleY="354979"/>
      <dgm:spPr>
        <a:blipFill rotWithShape="1">
          <a:blip xmlns:r="http://schemas.openxmlformats.org/officeDocument/2006/relationships" r:embed="rId1"/>
          <a:stretch>
            <a:fillRect/>
          </a:stretch>
        </a:blipFill>
      </dgm:spPr>
      <dgm:t>
        <a:bodyPr/>
        <a:lstStyle/>
        <a:p>
          <a:endParaRPr lang="en-US"/>
        </a:p>
      </dgm:t>
    </dgm:pt>
    <dgm:pt modelId="{14D8EDCE-D83A-4040-98B3-E81128778B7C}" type="pres">
      <dgm:prSet presAssocID="{8876066A-7913-454E-8E5F-1626841986B4}" presName="txShp" presStyleLbl="node1" presStyleIdx="0" presStyleCnt="6" custScaleY="286788" custLinFactNeighborX="5279">
        <dgm:presLayoutVars>
          <dgm:bulletEnabled val="1"/>
        </dgm:presLayoutVars>
      </dgm:prSet>
      <dgm:spPr/>
      <dgm:t>
        <a:bodyPr/>
        <a:lstStyle/>
        <a:p>
          <a:endParaRPr lang="es-EC"/>
        </a:p>
      </dgm:t>
    </dgm:pt>
    <dgm:pt modelId="{73B5BB2B-91E5-43AF-BD60-A5EAE68AA9C2}" type="pres">
      <dgm:prSet presAssocID="{2614389D-B514-4EE7-8465-1020CA33C6B3}" presName="spacing" presStyleCnt="0"/>
      <dgm:spPr/>
    </dgm:pt>
    <dgm:pt modelId="{B6F39037-67F9-452E-A83C-CCE1A845DA60}" type="pres">
      <dgm:prSet presAssocID="{F208BC01-645C-4A4A-8B84-A94EEEF34378}" presName="composite" presStyleCnt="0"/>
      <dgm:spPr/>
    </dgm:pt>
    <dgm:pt modelId="{6C095109-8CC8-419B-A92C-AD23B8CFEF15}" type="pres">
      <dgm:prSet presAssocID="{F208BC01-645C-4A4A-8B84-A94EEEF34378}" presName="imgShp" presStyleLbl="fgImgPlace1" presStyleIdx="1" presStyleCnt="6" custScaleX="382745" custScaleY="355169" custLinFactNeighborX="-5280"/>
      <dgm:spPr>
        <a:blipFill rotWithShape="1">
          <a:blip xmlns:r="http://schemas.openxmlformats.org/officeDocument/2006/relationships" r:embed="rId2"/>
          <a:stretch>
            <a:fillRect/>
          </a:stretch>
        </a:blipFill>
      </dgm:spPr>
      <dgm:t>
        <a:bodyPr/>
        <a:lstStyle/>
        <a:p>
          <a:endParaRPr lang="en-US"/>
        </a:p>
      </dgm:t>
    </dgm:pt>
    <dgm:pt modelId="{3DDE892B-F445-442D-B8E9-91B75DEBC2EB}" type="pres">
      <dgm:prSet presAssocID="{F208BC01-645C-4A4A-8B84-A94EEEF34378}" presName="txShp" presStyleLbl="node1" presStyleIdx="1" presStyleCnt="6" custScaleY="285957" custLinFactNeighborX="5028">
        <dgm:presLayoutVars>
          <dgm:bulletEnabled val="1"/>
        </dgm:presLayoutVars>
      </dgm:prSet>
      <dgm:spPr/>
      <dgm:t>
        <a:bodyPr/>
        <a:lstStyle/>
        <a:p>
          <a:endParaRPr lang="en-US"/>
        </a:p>
      </dgm:t>
    </dgm:pt>
    <dgm:pt modelId="{A7FCD3D7-D263-4ABC-9D21-D26F5C1E88A2}" type="pres">
      <dgm:prSet presAssocID="{C378B722-4508-48AD-B5EF-1833C28FCD74}" presName="spacing" presStyleCnt="0"/>
      <dgm:spPr/>
    </dgm:pt>
    <dgm:pt modelId="{52AECBC0-6B08-4648-978F-949D0649B792}" type="pres">
      <dgm:prSet presAssocID="{BAD25061-5926-4E6C-9A2E-F854F9243770}" presName="composite" presStyleCnt="0"/>
      <dgm:spPr/>
    </dgm:pt>
    <dgm:pt modelId="{4333AA7E-24EF-429E-91F8-8057790630C3}" type="pres">
      <dgm:prSet presAssocID="{BAD25061-5926-4E6C-9A2E-F854F9243770}" presName="imgShp" presStyleLbl="fgImgPlace1" presStyleIdx="2" presStyleCnt="6" custScaleX="388426" custScaleY="361099"/>
      <dgm:spPr>
        <a:blipFill rotWithShape="1">
          <a:blip xmlns:r="http://schemas.openxmlformats.org/officeDocument/2006/relationships" r:embed="rId3"/>
          <a:stretch>
            <a:fillRect/>
          </a:stretch>
        </a:blipFill>
      </dgm:spPr>
      <dgm:t>
        <a:bodyPr/>
        <a:lstStyle/>
        <a:p>
          <a:endParaRPr lang="en-US"/>
        </a:p>
      </dgm:t>
    </dgm:pt>
    <dgm:pt modelId="{72DC7784-1C6C-418C-A16B-1A2A2396F43F}" type="pres">
      <dgm:prSet presAssocID="{BAD25061-5926-4E6C-9A2E-F854F9243770}" presName="txShp" presStyleLbl="node1" presStyleIdx="2" presStyleCnt="6" custScaleY="285957" custLinFactNeighborX="5744">
        <dgm:presLayoutVars>
          <dgm:bulletEnabled val="1"/>
        </dgm:presLayoutVars>
      </dgm:prSet>
      <dgm:spPr/>
      <dgm:t>
        <a:bodyPr/>
        <a:lstStyle/>
        <a:p>
          <a:endParaRPr lang="es-EC"/>
        </a:p>
      </dgm:t>
    </dgm:pt>
    <dgm:pt modelId="{FB52F75D-1925-48DB-9C95-B6A154BD84BD}" type="pres">
      <dgm:prSet presAssocID="{D9D7C20E-FE6F-4F0D-B658-669422C17A08}" presName="spacing" presStyleCnt="0"/>
      <dgm:spPr/>
    </dgm:pt>
    <dgm:pt modelId="{DBFE7537-786D-4E97-ABF6-B7CBBAE93890}" type="pres">
      <dgm:prSet presAssocID="{5D2F7273-4444-4015-B3AA-1F9CCFEAA44B}" presName="composite" presStyleCnt="0"/>
      <dgm:spPr/>
    </dgm:pt>
    <dgm:pt modelId="{417D568E-FFA4-403C-8BC7-A7C32A623936}" type="pres">
      <dgm:prSet presAssocID="{5D2F7273-4444-4015-B3AA-1F9CCFEAA44B}" presName="imgShp" presStyleLbl="fgImgPlace1" presStyleIdx="3" presStyleCnt="6" custScaleX="403394" custScaleY="375014"/>
      <dgm:spPr>
        <a:blipFill rotWithShape="1">
          <a:blip xmlns:r="http://schemas.openxmlformats.org/officeDocument/2006/relationships" r:embed="rId4"/>
          <a:stretch>
            <a:fillRect/>
          </a:stretch>
        </a:blipFill>
      </dgm:spPr>
      <dgm:t>
        <a:bodyPr/>
        <a:lstStyle/>
        <a:p>
          <a:endParaRPr lang="es-ES"/>
        </a:p>
      </dgm:t>
    </dgm:pt>
    <dgm:pt modelId="{73454E96-F8E9-440C-928E-CBE1E9A8211E}" type="pres">
      <dgm:prSet presAssocID="{5D2F7273-4444-4015-B3AA-1F9CCFEAA44B}" presName="txShp" presStyleLbl="node1" presStyleIdx="3" presStyleCnt="6" custScaleY="285957" custLinFactNeighborX="5940">
        <dgm:presLayoutVars>
          <dgm:bulletEnabled val="1"/>
        </dgm:presLayoutVars>
      </dgm:prSet>
      <dgm:spPr/>
      <dgm:t>
        <a:bodyPr/>
        <a:lstStyle/>
        <a:p>
          <a:endParaRPr lang="es-EC"/>
        </a:p>
      </dgm:t>
    </dgm:pt>
    <dgm:pt modelId="{B5FD3FF8-7985-4D9B-BDD4-19E4980AADC4}" type="pres">
      <dgm:prSet presAssocID="{0FE0EDF6-5923-40DD-AEB7-93A98D8CCB64}" presName="spacing" presStyleCnt="0"/>
      <dgm:spPr/>
    </dgm:pt>
    <dgm:pt modelId="{5538D39A-C92D-48AC-B2CE-206B0948E0B1}" type="pres">
      <dgm:prSet presAssocID="{CB688B62-0E20-4D85-9CD4-69FBAF0B8406}" presName="composite" presStyleCnt="0"/>
      <dgm:spPr/>
    </dgm:pt>
    <dgm:pt modelId="{B1BA4A98-D6A1-413B-821D-BE9721ABB9A4}" type="pres">
      <dgm:prSet presAssocID="{CB688B62-0E20-4D85-9CD4-69FBAF0B8406}" presName="imgShp" presStyleLbl="fgImgPlace1" presStyleIdx="4" presStyleCnt="6" custScaleX="419562" custScaleY="390045"/>
      <dgm:spPr>
        <a:blipFill rotWithShape="1">
          <a:blip xmlns:r="http://schemas.openxmlformats.org/officeDocument/2006/relationships" r:embed="rId5"/>
          <a:stretch>
            <a:fillRect/>
          </a:stretch>
        </a:blipFill>
      </dgm:spPr>
      <dgm:t>
        <a:bodyPr/>
        <a:lstStyle/>
        <a:p>
          <a:endParaRPr lang="es-ES"/>
        </a:p>
      </dgm:t>
    </dgm:pt>
    <dgm:pt modelId="{FE03B748-2C55-4218-B52E-4FB359EF5D8B}" type="pres">
      <dgm:prSet presAssocID="{CB688B62-0E20-4D85-9CD4-69FBAF0B8406}" presName="txShp" presStyleLbl="node1" presStyleIdx="4" presStyleCnt="6" custScaleY="281672" custLinFactNeighborX="5760">
        <dgm:presLayoutVars>
          <dgm:bulletEnabled val="1"/>
        </dgm:presLayoutVars>
      </dgm:prSet>
      <dgm:spPr/>
      <dgm:t>
        <a:bodyPr/>
        <a:lstStyle/>
        <a:p>
          <a:endParaRPr lang="en-US"/>
        </a:p>
      </dgm:t>
    </dgm:pt>
    <dgm:pt modelId="{584D340B-BC69-463C-8EBB-9883FEE36D63}" type="pres">
      <dgm:prSet presAssocID="{FE23A73E-451E-4D8F-8D06-E1F06D76AD28}" presName="spacing" presStyleCnt="0"/>
      <dgm:spPr/>
    </dgm:pt>
    <dgm:pt modelId="{B3E2513D-8307-4CF0-9C2B-F6BE1C38E7E5}" type="pres">
      <dgm:prSet presAssocID="{CCC63642-1F96-4B85-910E-73AACEF3A9A1}" presName="composite" presStyleCnt="0"/>
      <dgm:spPr/>
    </dgm:pt>
    <dgm:pt modelId="{8E24BD44-E490-4505-8915-24351BA99C02}" type="pres">
      <dgm:prSet presAssocID="{CCC63642-1F96-4B85-910E-73AACEF3A9A1}" presName="imgShp" presStyleLbl="fgImgPlace1" presStyleIdx="5" presStyleCnt="6" custScaleX="432118" custScaleY="401718" custLinFactNeighborX="-10553" custLinFactNeighborY="-4660"/>
      <dgm:spPr>
        <a:blipFill rotWithShape="1">
          <a:blip xmlns:r="http://schemas.openxmlformats.org/officeDocument/2006/relationships" r:embed="rId6"/>
          <a:stretch>
            <a:fillRect/>
          </a:stretch>
        </a:blipFill>
      </dgm:spPr>
      <dgm:t>
        <a:bodyPr/>
        <a:lstStyle/>
        <a:p>
          <a:endParaRPr lang="es-ES"/>
        </a:p>
      </dgm:t>
    </dgm:pt>
    <dgm:pt modelId="{C7D04379-173D-42C9-AA2D-80114402D3FC}" type="pres">
      <dgm:prSet presAssocID="{CCC63642-1F96-4B85-910E-73AACEF3A9A1}" presName="txShp" presStyleLbl="node1" presStyleIdx="5" presStyleCnt="6" custScaleY="281672" custLinFactNeighborX="5671">
        <dgm:presLayoutVars>
          <dgm:bulletEnabled val="1"/>
        </dgm:presLayoutVars>
      </dgm:prSet>
      <dgm:spPr/>
      <dgm:t>
        <a:bodyPr/>
        <a:lstStyle/>
        <a:p>
          <a:endParaRPr lang="en-US"/>
        </a:p>
      </dgm:t>
    </dgm:pt>
  </dgm:ptLst>
  <dgm:cxnLst>
    <dgm:cxn modelId="{440202F0-C583-4E5D-A96F-8CBE0BE4A803}" srcId="{5113402A-FC22-4591-88C3-583744D5B433}" destId="{8876066A-7913-454E-8E5F-1626841986B4}" srcOrd="0" destOrd="0" parTransId="{BB0A271A-FADC-41AE-827B-B2CE813D7BAB}" sibTransId="{2614389D-B514-4EE7-8465-1020CA33C6B3}"/>
    <dgm:cxn modelId="{CAD79498-7847-429D-A3A4-B69143697AE3}" srcId="{5113402A-FC22-4591-88C3-583744D5B433}" destId="{CCC63642-1F96-4B85-910E-73AACEF3A9A1}" srcOrd="5" destOrd="0" parTransId="{F26AC303-52B0-49D2-9178-84194BD7BD67}" sibTransId="{D5886E90-2FB2-4ED8-AB45-DFA006F42DF3}"/>
    <dgm:cxn modelId="{3D0B1511-1C0A-4097-94E3-673F5B5F6CC7}" type="presOf" srcId="{BAD25061-5926-4E6C-9A2E-F854F9243770}" destId="{72DC7784-1C6C-418C-A16B-1A2A2396F43F}" srcOrd="0" destOrd="0" presId="urn:microsoft.com/office/officeart/2005/8/layout/vList3#1"/>
    <dgm:cxn modelId="{1817AD15-98FF-49E6-B9A3-767AC0BB85C3}" srcId="{5113402A-FC22-4591-88C3-583744D5B433}" destId="{5D2F7273-4444-4015-B3AA-1F9CCFEAA44B}" srcOrd="3" destOrd="0" parTransId="{9965BDC6-0FB3-49FC-968F-1B3EB6B6E47F}" sibTransId="{0FE0EDF6-5923-40DD-AEB7-93A98D8CCB64}"/>
    <dgm:cxn modelId="{6BF06262-C551-4246-B11A-23702D1C8279}" srcId="{5113402A-FC22-4591-88C3-583744D5B433}" destId="{BAD25061-5926-4E6C-9A2E-F854F9243770}" srcOrd="2" destOrd="0" parTransId="{6EC4AC3E-7D49-4B56-8303-237C43B1CC1A}" sibTransId="{D9D7C20E-FE6F-4F0D-B658-669422C17A08}"/>
    <dgm:cxn modelId="{38E1AD75-740B-4021-B0A7-51566A6B082E}" type="presOf" srcId="{5113402A-FC22-4591-88C3-583744D5B433}" destId="{E4BD6C0A-9F00-4A58-B4E9-A603977539F2}" srcOrd="0" destOrd="0" presId="urn:microsoft.com/office/officeart/2005/8/layout/vList3#1"/>
    <dgm:cxn modelId="{47DD0302-71EC-445D-BAFD-3B570512DC4A}" type="presOf" srcId="{CB688B62-0E20-4D85-9CD4-69FBAF0B8406}" destId="{FE03B748-2C55-4218-B52E-4FB359EF5D8B}" srcOrd="0" destOrd="0" presId="urn:microsoft.com/office/officeart/2005/8/layout/vList3#1"/>
    <dgm:cxn modelId="{14AD5704-8BF7-4216-9545-7F7DEF36FD0A}" type="presOf" srcId="{CCC63642-1F96-4B85-910E-73AACEF3A9A1}" destId="{C7D04379-173D-42C9-AA2D-80114402D3FC}" srcOrd="0" destOrd="0" presId="urn:microsoft.com/office/officeart/2005/8/layout/vList3#1"/>
    <dgm:cxn modelId="{5B8CC8C8-8C9D-487D-B19C-1F1C6A835234}" type="presOf" srcId="{5D2F7273-4444-4015-B3AA-1F9CCFEAA44B}" destId="{73454E96-F8E9-440C-928E-CBE1E9A8211E}" srcOrd="0" destOrd="0" presId="urn:microsoft.com/office/officeart/2005/8/layout/vList3#1"/>
    <dgm:cxn modelId="{6FAC198E-53A8-4714-A6CC-98BA1209AC7E}" srcId="{5113402A-FC22-4591-88C3-583744D5B433}" destId="{F208BC01-645C-4A4A-8B84-A94EEEF34378}" srcOrd="1" destOrd="0" parTransId="{E06FEC4C-2659-4703-A246-3EE0EA04BA4B}" sibTransId="{C378B722-4508-48AD-B5EF-1833C28FCD74}"/>
    <dgm:cxn modelId="{BBB1783D-22B0-48B9-A149-0FE8A53A4C69}" type="presOf" srcId="{8876066A-7913-454E-8E5F-1626841986B4}" destId="{14D8EDCE-D83A-4040-98B3-E81128778B7C}" srcOrd="0" destOrd="0" presId="urn:microsoft.com/office/officeart/2005/8/layout/vList3#1"/>
    <dgm:cxn modelId="{6ECD6851-BE1A-4ECE-B29F-0F4AD047C977}" type="presOf" srcId="{F208BC01-645C-4A4A-8B84-A94EEEF34378}" destId="{3DDE892B-F445-442D-B8E9-91B75DEBC2EB}" srcOrd="0" destOrd="0" presId="urn:microsoft.com/office/officeart/2005/8/layout/vList3#1"/>
    <dgm:cxn modelId="{243D3712-4697-4FA3-AB5D-BFDA0F0FA2FA}" srcId="{5113402A-FC22-4591-88C3-583744D5B433}" destId="{CB688B62-0E20-4D85-9CD4-69FBAF0B8406}" srcOrd="4" destOrd="0" parTransId="{4EC21920-A4E7-4ABD-BC65-66B6B85755EC}" sibTransId="{FE23A73E-451E-4D8F-8D06-E1F06D76AD28}"/>
    <dgm:cxn modelId="{4691CC8B-FB63-401B-98F6-EAE92CACC5C7}" type="presParOf" srcId="{E4BD6C0A-9F00-4A58-B4E9-A603977539F2}" destId="{15BA592E-909B-48EC-A468-C05D388FCFF9}" srcOrd="0" destOrd="0" presId="urn:microsoft.com/office/officeart/2005/8/layout/vList3#1"/>
    <dgm:cxn modelId="{2D5D0275-C116-4326-9812-D803A7897E38}" type="presParOf" srcId="{15BA592E-909B-48EC-A468-C05D388FCFF9}" destId="{3EF6F9C5-9E56-42C9-8462-C1D040A19100}" srcOrd="0" destOrd="0" presId="urn:microsoft.com/office/officeart/2005/8/layout/vList3#1"/>
    <dgm:cxn modelId="{1B4C4A66-FD02-4511-BFA9-1F17BD9A7E01}" type="presParOf" srcId="{15BA592E-909B-48EC-A468-C05D388FCFF9}" destId="{14D8EDCE-D83A-4040-98B3-E81128778B7C}" srcOrd="1" destOrd="0" presId="urn:microsoft.com/office/officeart/2005/8/layout/vList3#1"/>
    <dgm:cxn modelId="{CF413A72-6B7F-4183-8C6D-DE4598C6C0DA}" type="presParOf" srcId="{E4BD6C0A-9F00-4A58-B4E9-A603977539F2}" destId="{73B5BB2B-91E5-43AF-BD60-A5EAE68AA9C2}" srcOrd="1" destOrd="0" presId="urn:microsoft.com/office/officeart/2005/8/layout/vList3#1"/>
    <dgm:cxn modelId="{1CE62752-3FDD-44AC-ACE0-D88EFB81A99C}" type="presParOf" srcId="{E4BD6C0A-9F00-4A58-B4E9-A603977539F2}" destId="{B6F39037-67F9-452E-A83C-CCE1A845DA60}" srcOrd="2" destOrd="0" presId="urn:microsoft.com/office/officeart/2005/8/layout/vList3#1"/>
    <dgm:cxn modelId="{DB45EE3E-996E-49F4-9C35-281FBD9C6602}" type="presParOf" srcId="{B6F39037-67F9-452E-A83C-CCE1A845DA60}" destId="{6C095109-8CC8-419B-A92C-AD23B8CFEF15}" srcOrd="0" destOrd="0" presId="urn:microsoft.com/office/officeart/2005/8/layout/vList3#1"/>
    <dgm:cxn modelId="{8CB68E43-FB52-4BBB-A2BC-B5E5F7CFF2DB}" type="presParOf" srcId="{B6F39037-67F9-452E-A83C-CCE1A845DA60}" destId="{3DDE892B-F445-442D-B8E9-91B75DEBC2EB}" srcOrd="1" destOrd="0" presId="urn:microsoft.com/office/officeart/2005/8/layout/vList3#1"/>
    <dgm:cxn modelId="{B62A4772-15D2-4DBB-93DD-FB86B049D4F9}" type="presParOf" srcId="{E4BD6C0A-9F00-4A58-B4E9-A603977539F2}" destId="{A7FCD3D7-D263-4ABC-9D21-D26F5C1E88A2}" srcOrd="3" destOrd="0" presId="urn:microsoft.com/office/officeart/2005/8/layout/vList3#1"/>
    <dgm:cxn modelId="{CE6BE7CC-BAEC-45B9-B169-350EEB73DE8A}" type="presParOf" srcId="{E4BD6C0A-9F00-4A58-B4E9-A603977539F2}" destId="{52AECBC0-6B08-4648-978F-949D0649B792}" srcOrd="4" destOrd="0" presId="urn:microsoft.com/office/officeart/2005/8/layout/vList3#1"/>
    <dgm:cxn modelId="{CB6318E7-8F39-447F-B3BF-25D924AC85FA}" type="presParOf" srcId="{52AECBC0-6B08-4648-978F-949D0649B792}" destId="{4333AA7E-24EF-429E-91F8-8057790630C3}" srcOrd="0" destOrd="0" presId="urn:microsoft.com/office/officeart/2005/8/layout/vList3#1"/>
    <dgm:cxn modelId="{014ADCD5-88F7-45EE-AF64-80363761BA89}" type="presParOf" srcId="{52AECBC0-6B08-4648-978F-949D0649B792}" destId="{72DC7784-1C6C-418C-A16B-1A2A2396F43F}" srcOrd="1" destOrd="0" presId="urn:microsoft.com/office/officeart/2005/8/layout/vList3#1"/>
    <dgm:cxn modelId="{529100B2-2DE8-40A7-AB67-DB5353F66DBC}" type="presParOf" srcId="{E4BD6C0A-9F00-4A58-B4E9-A603977539F2}" destId="{FB52F75D-1925-48DB-9C95-B6A154BD84BD}" srcOrd="5" destOrd="0" presId="urn:microsoft.com/office/officeart/2005/8/layout/vList3#1"/>
    <dgm:cxn modelId="{7DCE379F-4FBD-40BF-8832-75C8FF39ED96}" type="presParOf" srcId="{E4BD6C0A-9F00-4A58-B4E9-A603977539F2}" destId="{DBFE7537-786D-4E97-ABF6-B7CBBAE93890}" srcOrd="6" destOrd="0" presId="urn:microsoft.com/office/officeart/2005/8/layout/vList3#1"/>
    <dgm:cxn modelId="{9447306F-3AA1-4CF0-8EDA-B3C2029A972E}" type="presParOf" srcId="{DBFE7537-786D-4E97-ABF6-B7CBBAE93890}" destId="{417D568E-FFA4-403C-8BC7-A7C32A623936}" srcOrd="0" destOrd="0" presId="urn:microsoft.com/office/officeart/2005/8/layout/vList3#1"/>
    <dgm:cxn modelId="{2CCFA0EF-1D74-4A54-B26D-2E43C362B659}" type="presParOf" srcId="{DBFE7537-786D-4E97-ABF6-B7CBBAE93890}" destId="{73454E96-F8E9-440C-928E-CBE1E9A8211E}" srcOrd="1" destOrd="0" presId="urn:microsoft.com/office/officeart/2005/8/layout/vList3#1"/>
    <dgm:cxn modelId="{F6E3D2EB-0186-4254-A4CE-C7068DA9C275}" type="presParOf" srcId="{E4BD6C0A-9F00-4A58-B4E9-A603977539F2}" destId="{B5FD3FF8-7985-4D9B-BDD4-19E4980AADC4}" srcOrd="7" destOrd="0" presId="urn:microsoft.com/office/officeart/2005/8/layout/vList3#1"/>
    <dgm:cxn modelId="{E1ADFF21-570F-4A65-9FCC-EE3FF05E653F}" type="presParOf" srcId="{E4BD6C0A-9F00-4A58-B4E9-A603977539F2}" destId="{5538D39A-C92D-48AC-B2CE-206B0948E0B1}" srcOrd="8" destOrd="0" presId="urn:microsoft.com/office/officeart/2005/8/layout/vList3#1"/>
    <dgm:cxn modelId="{FED85645-F37E-4245-BE32-B87DAEE4FC56}" type="presParOf" srcId="{5538D39A-C92D-48AC-B2CE-206B0948E0B1}" destId="{B1BA4A98-D6A1-413B-821D-BE9721ABB9A4}" srcOrd="0" destOrd="0" presId="urn:microsoft.com/office/officeart/2005/8/layout/vList3#1"/>
    <dgm:cxn modelId="{EE1AA7B6-078F-4CB6-87AA-83C2287C88E5}" type="presParOf" srcId="{5538D39A-C92D-48AC-B2CE-206B0948E0B1}" destId="{FE03B748-2C55-4218-B52E-4FB359EF5D8B}" srcOrd="1" destOrd="0" presId="urn:microsoft.com/office/officeart/2005/8/layout/vList3#1"/>
    <dgm:cxn modelId="{45A3FA6A-17E2-496E-87A8-C96F879BD6B4}" type="presParOf" srcId="{E4BD6C0A-9F00-4A58-B4E9-A603977539F2}" destId="{584D340B-BC69-463C-8EBB-9883FEE36D63}" srcOrd="9" destOrd="0" presId="urn:microsoft.com/office/officeart/2005/8/layout/vList3#1"/>
    <dgm:cxn modelId="{338A103A-EDC7-449E-8D4D-D139D734BE8A}" type="presParOf" srcId="{E4BD6C0A-9F00-4A58-B4E9-A603977539F2}" destId="{B3E2513D-8307-4CF0-9C2B-F6BE1C38E7E5}" srcOrd="10" destOrd="0" presId="urn:microsoft.com/office/officeart/2005/8/layout/vList3#1"/>
    <dgm:cxn modelId="{52EC0BC0-1D60-49A3-A94F-5C82E2A74EBD}" type="presParOf" srcId="{B3E2513D-8307-4CF0-9C2B-F6BE1C38E7E5}" destId="{8E24BD44-E490-4505-8915-24351BA99C02}" srcOrd="0" destOrd="0" presId="urn:microsoft.com/office/officeart/2005/8/layout/vList3#1"/>
    <dgm:cxn modelId="{91415541-63EC-4AFB-887E-E114FFD06693}" type="presParOf" srcId="{B3E2513D-8307-4CF0-9C2B-F6BE1C38E7E5}" destId="{C7D04379-173D-42C9-AA2D-80114402D3FC}"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13402A-FC22-4591-88C3-583744D5B433}" type="doc">
      <dgm:prSet loTypeId="urn:microsoft.com/office/officeart/2005/8/layout/vList3#1" loCatId="list" qsTypeId="urn:microsoft.com/office/officeart/2005/8/quickstyle/simple1" qsCatId="simple" csTypeId="urn:microsoft.com/office/officeart/2005/8/colors/accent3_1" csCatId="accent3" phldr="1"/>
      <dgm:spPr/>
    </dgm:pt>
    <dgm:pt modelId="{8876066A-7913-454E-8E5F-1626841986B4}">
      <dgm:prSet phldrT="[Texto]" custT="1"/>
      <dgm:spPr>
        <a:noFill/>
      </dgm:spPr>
      <dgm:t>
        <a:bodyPr/>
        <a:lstStyle/>
        <a:p>
          <a:pPr algn="l"/>
          <a:r>
            <a:rPr lang="es-EC" sz="2400" b="0" dirty="0" smtClean="0">
              <a:latin typeface="Arial" pitchFamily="34" charset="0"/>
              <a:cs typeface="Arial" pitchFamily="34" charset="0"/>
            </a:rPr>
            <a:t>INTRODUCCIÓN</a:t>
          </a:r>
          <a:endParaRPr lang="es-EC" sz="2400" b="0" dirty="0"/>
        </a:p>
      </dgm:t>
    </dgm:pt>
    <dgm:pt modelId="{BB0A271A-FADC-41AE-827B-B2CE813D7BAB}" type="parTrans" cxnId="{440202F0-C583-4E5D-A96F-8CBE0BE4A803}">
      <dgm:prSet/>
      <dgm:spPr/>
      <dgm:t>
        <a:bodyPr/>
        <a:lstStyle/>
        <a:p>
          <a:pPr algn="l"/>
          <a:endParaRPr lang="es-EC" sz="2400"/>
        </a:p>
      </dgm:t>
    </dgm:pt>
    <dgm:pt modelId="{2614389D-B514-4EE7-8465-1020CA33C6B3}" type="sibTrans" cxnId="{440202F0-C583-4E5D-A96F-8CBE0BE4A803}">
      <dgm:prSet/>
      <dgm:spPr/>
      <dgm:t>
        <a:bodyPr/>
        <a:lstStyle/>
        <a:p>
          <a:pPr algn="l"/>
          <a:endParaRPr lang="es-EC" sz="2400"/>
        </a:p>
      </dgm:t>
    </dgm:pt>
    <dgm:pt modelId="{BAD25061-5926-4E6C-9A2E-F854F9243770}">
      <dgm:prSet custT="1"/>
      <dgm:spPr>
        <a:noFill/>
      </dgm:spPr>
      <dgm:t>
        <a:bodyPr/>
        <a:lstStyle/>
        <a:p>
          <a:pPr algn="l"/>
          <a:r>
            <a:rPr kumimoji="0" lang="es-EC" sz="2400" b="0" i="0" u="none" strike="noStrike" cap="none" spc="0" normalizeH="0" noProof="0" dirty="0" smtClean="0">
              <a:ln/>
              <a:effectLst/>
              <a:uLnTx/>
              <a:uFillTx/>
              <a:latin typeface="Arial" pitchFamily="34" charset="0"/>
              <a:cs typeface="Arial" pitchFamily="34" charset="0"/>
            </a:rPr>
            <a:t>METODOLOGÍA</a:t>
          </a:r>
        </a:p>
      </dgm:t>
    </dgm:pt>
    <dgm:pt modelId="{D9D7C20E-FE6F-4F0D-B658-669422C17A08}" type="sibTrans" cxnId="{6BF06262-C551-4246-B11A-23702D1C8279}">
      <dgm:prSet/>
      <dgm:spPr/>
      <dgm:t>
        <a:bodyPr/>
        <a:lstStyle/>
        <a:p>
          <a:pPr algn="l"/>
          <a:endParaRPr lang="es-EC" sz="2400"/>
        </a:p>
      </dgm:t>
    </dgm:pt>
    <dgm:pt modelId="{6EC4AC3E-7D49-4B56-8303-237C43B1CC1A}" type="parTrans" cxnId="{6BF06262-C551-4246-B11A-23702D1C8279}">
      <dgm:prSet/>
      <dgm:spPr/>
      <dgm:t>
        <a:bodyPr/>
        <a:lstStyle/>
        <a:p>
          <a:pPr algn="l"/>
          <a:endParaRPr lang="es-EC" sz="2400"/>
        </a:p>
      </dgm:t>
    </dgm:pt>
    <dgm:pt modelId="{5D2F7273-4444-4015-B3AA-1F9CCFEAA44B}">
      <dgm:prSet custT="1"/>
      <dgm:spPr>
        <a:solidFill>
          <a:schemeClr val="accent6">
            <a:lumMod val="60000"/>
            <a:lumOff val="40000"/>
          </a:schemeClr>
        </a:solidFill>
      </dgm:spPr>
      <dgm:t>
        <a:bodyPr/>
        <a:lstStyle/>
        <a:p>
          <a:pPr algn="l" rtl="0"/>
          <a:r>
            <a:rPr kumimoji="0" lang="es-EC" sz="2400" b="0" i="0" u="none" strike="noStrike" cap="none" spc="0" normalizeH="0" baseline="0" noProof="0" dirty="0" smtClean="0">
              <a:ln/>
              <a:effectLst/>
              <a:uLnTx/>
              <a:uFillTx/>
              <a:latin typeface="Arial" pitchFamily="34" charset="0"/>
              <a:cs typeface="Arial" pitchFamily="34" charset="0"/>
            </a:rPr>
            <a:t>RESULTADOS Y DISCUSI</a:t>
          </a:r>
          <a:r>
            <a:rPr kumimoji="0" lang="es-MX" sz="2400" b="0" i="0" u="none" strike="noStrike" cap="none" spc="0" normalizeH="0" baseline="0" noProof="0" dirty="0" smtClean="0">
              <a:ln/>
              <a:effectLst/>
              <a:uLnTx/>
              <a:uFillTx/>
              <a:latin typeface="Arial" pitchFamily="34" charset="0"/>
              <a:cs typeface="Arial" pitchFamily="34" charset="0"/>
            </a:rPr>
            <a:t>ÓN</a:t>
          </a:r>
          <a:endParaRPr kumimoji="0" lang="es-EC" sz="2400" b="0" i="0" u="none" strike="noStrike" cap="none" spc="0" normalizeH="0" noProof="0" dirty="0" smtClean="0">
            <a:ln/>
            <a:effectLst/>
            <a:uLnTx/>
            <a:uFillTx/>
            <a:latin typeface="Arial" pitchFamily="34" charset="0"/>
            <a:cs typeface="Arial" pitchFamily="34" charset="0"/>
          </a:endParaRPr>
        </a:p>
      </dgm:t>
    </dgm:pt>
    <dgm:pt modelId="{0FE0EDF6-5923-40DD-AEB7-93A98D8CCB64}" type="sibTrans" cxnId="{1817AD15-98FF-49E6-B9A3-767AC0BB85C3}">
      <dgm:prSet/>
      <dgm:spPr/>
      <dgm:t>
        <a:bodyPr/>
        <a:lstStyle/>
        <a:p>
          <a:pPr algn="l"/>
          <a:endParaRPr lang="es-EC" sz="2400"/>
        </a:p>
      </dgm:t>
    </dgm:pt>
    <dgm:pt modelId="{9965BDC6-0FB3-49FC-968F-1B3EB6B6E47F}" type="parTrans" cxnId="{1817AD15-98FF-49E6-B9A3-767AC0BB85C3}">
      <dgm:prSet/>
      <dgm:spPr/>
      <dgm:t>
        <a:bodyPr/>
        <a:lstStyle/>
        <a:p>
          <a:pPr algn="l"/>
          <a:endParaRPr lang="es-EC" sz="2400"/>
        </a:p>
      </dgm:t>
    </dgm:pt>
    <dgm:pt modelId="{F208BC01-645C-4A4A-8B84-A94EEEF34378}">
      <dgm:prSet phldrT="[Texto]" custT="1"/>
      <dgm:spPr>
        <a:noFill/>
      </dgm:spPr>
      <dgm:t>
        <a:bodyPr/>
        <a:lstStyle/>
        <a:p>
          <a:pPr algn="l"/>
          <a:r>
            <a:rPr lang="es-EC" sz="2400" b="0" dirty="0" smtClean="0">
              <a:latin typeface="Arial" pitchFamily="34" charset="0"/>
              <a:cs typeface="Arial" pitchFamily="34" charset="0"/>
            </a:rPr>
            <a:t>OBJETIVOS</a:t>
          </a:r>
          <a:endParaRPr lang="es-EC" sz="2400" b="0" dirty="0">
            <a:latin typeface="Arial" pitchFamily="34" charset="0"/>
            <a:cs typeface="Arial" pitchFamily="34" charset="0"/>
          </a:endParaRPr>
        </a:p>
      </dgm:t>
    </dgm:pt>
    <dgm:pt modelId="{E06FEC4C-2659-4703-A246-3EE0EA04BA4B}" type="parTrans" cxnId="{6FAC198E-53A8-4714-A6CC-98BA1209AC7E}">
      <dgm:prSet/>
      <dgm:spPr/>
      <dgm:t>
        <a:bodyPr/>
        <a:lstStyle/>
        <a:p>
          <a:endParaRPr lang="en-US" sz="2400"/>
        </a:p>
      </dgm:t>
    </dgm:pt>
    <dgm:pt modelId="{C378B722-4508-48AD-B5EF-1833C28FCD74}" type="sibTrans" cxnId="{6FAC198E-53A8-4714-A6CC-98BA1209AC7E}">
      <dgm:prSet/>
      <dgm:spPr/>
      <dgm:t>
        <a:bodyPr/>
        <a:lstStyle/>
        <a:p>
          <a:endParaRPr lang="en-US" sz="2400"/>
        </a:p>
      </dgm:t>
    </dgm:pt>
    <dgm:pt modelId="{CB688B62-0E20-4D85-9CD4-69FBAF0B8406}">
      <dgm:prSet custT="1"/>
      <dgm:spPr/>
      <dgm:t>
        <a:bodyPr/>
        <a:lstStyle/>
        <a:p>
          <a:pPr algn="l" rtl="0"/>
          <a:r>
            <a:rPr kumimoji="0" lang="es-EC" sz="2400" b="0" i="0" u="none" strike="noStrike" cap="none" spc="0" normalizeH="0" noProof="0" dirty="0" smtClean="0">
              <a:ln/>
              <a:effectLst/>
              <a:uLnTx/>
              <a:uFillTx/>
              <a:latin typeface="Arial" pitchFamily="34" charset="0"/>
              <a:cs typeface="Arial" pitchFamily="34" charset="0"/>
            </a:rPr>
            <a:t>CONCLUSIONES	</a:t>
          </a:r>
        </a:p>
      </dgm:t>
    </dgm:pt>
    <dgm:pt modelId="{4EC21920-A4E7-4ABD-BC65-66B6B85755EC}" type="parTrans" cxnId="{243D3712-4697-4FA3-AB5D-BFDA0F0FA2FA}">
      <dgm:prSet/>
      <dgm:spPr/>
      <dgm:t>
        <a:bodyPr/>
        <a:lstStyle/>
        <a:p>
          <a:endParaRPr lang="en-US" sz="2400"/>
        </a:p>
      </dgm:t>
    </dgm:pt>
    <dgm:pt modelId="{FE23A73E-451E-4D8F-8D06-E1F06D76AD28}" type="sibTrans" cxnId="{243D3712-4697-4FA3-AB5D-BFDA0F0FA2FA}">
      <dgm:prSet/>
      <dgm:spPr/>
      <dgm:t>
        <a:bodyPr/>
        <a:lstStyle/>
        <a:p>
          <a:endParaRPr lang="en-US" sz="2400"/>
        </a:p>
      </dgm:t>
    </dgm:pt>
    <dgm:pt modelId="{CCC63642-1F96-4B85-910E-73AACEF3A9A1}">
      <dgm:prSet custT="1"/>
      <dgm:spPr/>
      <dgm:t>
        <a:bodyPr/>
        <a:lstStyle/>
        <a:p>
          <a:pPr algn="l" rtl="0"/>
          <a:r>
            <a:rPr kumimoji="0" lang="es-EC" sz="2400" b="0" i="0" u="none" strike="noStrike" cap="none" spc="0" normalizeH="0" noProof="0" dirty="0" smtClean="0">
              <a:ln/>
              <a:effectLst/>
              <a:uLnTx/>
              <a:uFillTx/>
              <a:latin typeface="Arial" pitchFamily="34" charset="0"/>
              <a:cs typeface="Arial" pitchFamily="34" charset="0"/>
            </a:rPr>
            <a:t>RECOMENDACIONES</a:t>
          </a:r>
        </a:p>
      </dgm:t>
    </dgm:pt>
    <dgm:pt modelId="{F26AC303-52B0-49D2-9178-84194BD7BD67}" type="parTrans" cxnId="{CAD79498-7847-429D-A3A4-B69143697AE3}">
      <dgm:prSet/>
      <dgm:spPr/>
      <dgm:t>
        <a:bodyPr/>
        <a:lstStyle/>
        <a:p>
          <a:endParaRPr lang="en-US" sz="2400"/>
        </a:p>
      </dgm:t>
    </dgm:pt>
    <dgm:pt modelId="{D5886E90-2FB2-4ED8-AB45-DFA006F42DF3}" type="sibTrans" cxnId="{CAD79498-7847-429D-A3A4-B69143697AE3}">
      <dgm:prSet/>
      <dgm:spPr/>
      <dgm:t>
        <a:bodyPr/>
        <a:lstStyle/>
        <a:p>
          <a:endParaRPr lang="en-US" sz="2400"/>
        </a:p>
      </dgm:t>
    </dgm:pt>
    <dgm:pt modelId="{E4BD6C0A-9F00-4A58-B4E9-A603977539F2}" type="pres">
      <dgm:prSet presAssocID="{5113402A-FC22-4591-88C3-583744D5B433}" presName="linearFlow" presStyleCnt="0">
        <dgm:presLayoutVars>
          <dgm:dir/>
          <dgm:resizeHandles val="exact"/>
        </dgm:presLayoutVars>
      </dgm:prSet>
      <dgm:spPr/>
    </dgm:pt>
    <dgm:pt modelId="{15BA592E-909B-48EC-A468-C05D388FCFF9}" type="pres">
      <dgm:prSet presAssocID="{8876066A-7913-454E-8E5F-1626841986B4}" presName="composite" presStyleCnt="0"/>
      <dgm:spPr/>
    </dgm:pt>
    <dgm:pt modelId="{3EF6F9C5-9E56-42C9-8462-C1D040A19100}" type="pres">
      <dgm:prSet presAssocID="{8876066A-7913-454E-8E5F-1626841986B4}" presName="imgShp" presStyleLbl="fgImgPlace1" presStyleIdx="0" presStyleCnt="6" custScaleX="383378" custScaleY="354979"/>
      <dgm:spPr>
        <a:blipFill rotWithShape="1">
          <a:blip xmlns:r="http://schemas.openxmlformats.org/officeDocument/2006/relationships" r:embed="rId1"/>
          <a:stretch>
            <a:fillRect/>
          </a:stretch>
        </a:blipFill>
      </dgm:spPr>
      <dgm:t>
        <a:bodyPr/>
        <a:lstStyle/>
        <a:p>
          <a:endParaRPr lang="en-US"/>
        </a:p>
      </dgm:t>
    </dgm:pt>
    <dgm:pt modelId="{14D8EDCE-D83A-4040-98B3-E81128778B7C}" type="pres">
      <dgm:prSet presAssocID="{8876066A-7913-454E-8E5F-1626841986B4}" presName="txShp" presStyleLbl="node1" presStyleIdx="0" presStyleCnt="6" custScaleY="286788" custLinFactNeighborX="5279">
        <dgm:presLayoutVars>
          <dgm:bulletEnabled val="1"/>
        </dgm:presLayoutVars>
      </dgm:prSet>
      <dgm:spPr/>
      <dgm:t>
        <a:bodyPr/>
        <a:lstStyle/>
        <a:p>
          <a:endParaRPr lang="es-EC"/>
        </a:p>
      </dgm:t>
    </dgm:pt>
    <dgm:pt modelId="{73B5BB2B-91E5-43AF-BD60-A5EAE68AA9C2}" type="pres">
      <dgm:prSet presAssocID="{2614389D-B514-4EE7-8465-1020CA33C6B3}" presName="spacing" presStyleCnt="0"/>
      <dgm:spPr/>
    </dgm:pt>
    <dgm:pt modelId="{B6F39037-67F9-452E-A83C-CCE1A845DA60}" type="pres">
      <dgm:prSet presAssocID="{F208BC01-645C-4A4A-8B84-A94EEEF34378}" presName="composite" presStyleCnt="0"/>
      <dgm:spPr/>
    </dgm:pt>
    <dgm:pt modelId="{6C095109-8CC8-419B-A92C-AD23B8CFEF15}" type="pres">
      <dgm:prSet presAssocID="{F208BC01-645C-4A4A-8B84-A94EEEF34378}" presName="imgShp" presStyleLbl="fgImgPlace1" presStyleIdx="1" presStyleCnt="6" custScaleX="382745" custScaleY="355169" custLinFactNeighborX="-5280"/>
      <dgm:spPr>
        <a:blipFill rotWithShape="1">
          <a:blip xmlns:r="http://schemas.openxmlformats.org/officeDocument/2006/relationships" r:embed="rId2"/>
          <a:stretch>
            <a:fillRect/>
          </a:stretch>
        </a:blipFill>
      </dgm:spPr>
      <dgm:t>
        <a:bodyPr/>
        <a:lstStyle/>
        <a:p>
          <a:endParaRPr lang="en-US"/>
        </a:p>
      </dgm:t>
    </dgm:pt>
    <dgm:pt modelId="{3DDE892B-F445-442D-B8E9-91B75DEBC2EB}" type="pres">
      <dgm:prSet presAssocID="{F208BC01-645C-4A4A-8B84-A94EEEF34378}" presName="txShp" presStyleLbl="node1" presStyleIdx="1" presStyleCnt="6" custScaleY="285957" custLinFactNeighborX="5028">
        <dgm:presLayoutVars>
          <dgm:bulletEnabled val="1"/>
        </dgm:presLayoutVars>
      </dgm:prSet>
      <dgm:spPr/>
      <dgm:t>
        <a:bodyPr/>
        <a:lstStyle/>
        <a:p>
          <a:endParaRPr lang="en-US"/>
        </a:p>
      </dgm:t>
    </dgm:pt>
    <dgm:pt modelId="{A7FCD3D7-D263-4ABC-9D21-D26F5C1E88A2}" type="pres">
      <dgm:prSet presAssocID="{C378B722-4508-48AD-B5EF-1833C28FCD74}" presName="spacing" presStyleCnt="0"/>
      <dgm:spPr/>
    </dgm:pt>
    <dgm:pt modelId="{52AECBC0-6B08-4648-978F-949D0649B792}" type="pres">
      <dgm:prSet presAssocID="{BAD25061-5926-4E6C-9A2E-F854F9243770}" presName="composite" presStyleCnt="0"/>
      <dgm:spPr/>
    </dgm:pt>
    <dgm:pt modelId="{4333AA7E-24EF-429E-91F8-8057790630C3}" type="pres">
      <dgm:prSet presAssocID="{BAD25061-5926-4E6C-9A2E-F854F9243770}" presName="imgShp" presStyleLbl="fgImgPlace1" presStyleIdx="2" presStyleCnt="6" custScaleX="388426" custScaleY="361099"/>
      <dgm:spPr>
        <a:blipFill rotWithShape="1">
          <a:blip xmlns:r="http://schemas.openxmlformats.org/officeDocument/2006/relationships" r:embed="rId3"/>
          <a:stretch>
            <a:fillRect/>
          </a:stretch>
        </a:blipFill>
      </dgm:spPr>
      <dgm:t>
        <a:bodyPr/>
        <a:lstStyle/>
        <a:p>
          <a:endParaRPr lang="en-US"/>
        </a:p>
      </dgm:t>
    </dgm:pt>
    <dgm:pt modelId="{72DC7784-1C6C-418C-A16B-1A2A2396F43F}" type="pres">
      <dgm:prSet presAssocID="{BAD25061-5926-4E6C-9A2E-F854F9243770}" presName="txShp" presStyleLbl="node1" presStyleIdx="2" presStyleCnt="6" custScaleY="285957" custLinFactNeighborX="5744">
        <dgm:presLayoutVars>
          <dgm:bulletEnabled val="1"/>
        </dgm:presLayoutVars>
      </dgm:prSet>
      <dgm:spPr/>
      <dgm:t>
        <a:bodyPr/>
        <a:lstStyle/>
        <a:p>
          <a:endParaRPr lang="es-EC"/>
        </a:p>
      </dgm:t>
    </dgm:pt>
    <dgm:pt modelId="{FB52F75D-1925-48DB-9C95-B6A154BD84BD}" type="pres">
      <dgm:prSet presAssocID="{D9D7C20E-FE6F-4F0D-B658-669422C17A08}" presName="spacing" presStyleCnt="0"/>
      <dgm:spPr/>
    </dgm:pt>
    <dgm:pt modelId="{DBFE7537-786D-4E97-ABF6-B7CBBAE93890}" type="pres">
      <dgm:prSet presAssocID="{5D2F7273-4444-4015-B3AA-1F9CCFEAA44B}" presName="composite" presStyleCnt="0"/>
      <dgm:spPr/>
    </dgm:pt>
    <dgm:pt modelId="{417D568E-FFA4-403C-8BC7-A7C32A623936}" type="pres">
      <dgm:prSet presAssocID="{5D2F7273-4444-4015-B3AA-1F9CCFEAA44B}" presName="imgShp" presStyleLbl="fgImgPlace1" presStyleIdx="3" presStyleCnt="6" custScaleX="403394" custScaleY="375014"/>
      <dgm:spPr>
        <a:blipFill rotWithShape="1">
          <a:blip xmlns:r="http://schemas.openxmlformats.org/officeDocument/2006/relationships" r:embed="rId4"/>
          <a:stretch>
            <a:fillRect/>
          </a:stretch>
        </a:blipFill>
      </dgm:spPr>
      <dgm:t>
        <a:bodyPr/>
        <a:lstStyle/>
        <a:p>
          <a:endParaRPr lang="es-ES"/>
        </a:p>
      </dgm:t>
    </dgm:pt>
    <dgm:pt modelId="{73454E96-F8E9-440C-928E-CBE1E9A8211E}" type="pres">
      <dgm:prSet presAssocID="{5D2F7273-4444-4015-B3AA-1F9CCFEAA44B}" presName="txShp" presStyleLbl="node1" presStyleIdx="3" presStyleCnt="6" custScaleY="285957" custLinFactNeighborX="5940">
        <dgm:presLayoutVars>
          <dgm:bulletEnabled val="1"/>
        </dgm:presLayoutVars>
      </dgm:prSet>
      <dgm:spPr/>
      <dgm:t>
        <a:bodyPr/>
        <a:lstStyle/>
        <a:p>
          <a:endParaRPr lang="es-EC"/>
        </a:p>
      </dgm:t>
    </dgm:pt>
    <dgm:pt modelId="{B5FD3FF8-7985-4D9B-BDD4-19E4980AADC4}" type="pres">
      <dgm:prSet presAssocID="{0FE0EDF6-5923-40DD-AEB7-93A98D8CCB64}" presName="spacing" presStyleCnt="0"/>
      <dgm:spPr/>
    </dgm:pt>
    <dgm:pt modelId="{5538D39A-C92D-48AC-B2CE-206B0948E0B1}" type="pres">
      <dgm:prSet presAssocID="{CB688B62-0E20-4D85-9CD4-69FBAF0B8406}" presName="composite" presStyleCnt="0"/>
      <dgm:spPr/>
    </dgm:pt>
    <dgm:pt modelId="{B1BA4A98-D6A1-413B-821D-BE9721ABB9A4}" type="pres">
      <dgm:prSet presAssocID="{CB688B62-0E20-4D85-9CD4-69FBAF0B8406}" presName="imgShp" presStyleLbl="fgImgPlace1" presStyleIdx="4" presStyleCnt="6" custScaleX="419562" custScaleY="390045"/>
      <dgm:spPr>
        <a:blipFill rotWithShape="1">
          <a:blip xmlns:r="http://schemas.openxmlformats.org/officeDocument/2006/relationships" r:embed="rId5"/>
          <a:stretch>
            <a:fillRect/>
          </a:stretch>
        </a:blipFill>
      </dgm:spPr>
      <dgm:t>
        <a:bodyPr/>
        <a:lstStyle/>
        <a:p>
          <a:endParaRPr lang="es-ES"/>
        </a:p>
      </dgm:t>
    </dgm:pt>
    <dgm:pt modelId="{FE03B748-2C55-4218-B52E-4FB359EF5D8B}" type="pres">
      <dgm:prSet presAssocID="{CB688B62-0E20-4D85-9CD4-69FBAF0B8406}" presName="txShp" presStyleLbl="node1" presStyleIdx="4" presStyleCnt="6" custScaleY="281672" custLinFactNeighborX="5760">
        <dgm:presLayoutVars>
          <dgm:bulletEnabled val="1"/>
        </dgm:presLayoutVars>
      </dgm:prSet>
      <dgm:spPr/>
      <dgm:t>
        <a:bodyPr/>
        <a:lstStyle/>
        <a:p>
          <a:endParaRPr lang="en-US"/>
        </a:p>
      </dgm:t>
    </dgm:pt>
    <dgm:pt modelId="{584D340B-BC69-463C-8EBB-9883FEE36D63}" type="pres">
      <dgm:prSet presAssocID="{FE23A73E-451E-4D8F-8D06-E1F06D76AD28}" presName="spacing" presStyleCnt="0"/>
      <dgm:spPr/>
    </dgm:pt>
    <dgm:pt modelId="{B3E2513D-8307-4CF0-9C2B-F6BE1C38E7E5}" type="pres">
      <dgm:prSet presAssocID="{CCC63642-1F96-4B85-910E-73AACEF3A9A1}" presName="composite" presStyleCnt="0"/>
      <dgm:spPr/>
    </dgm:pt>
    <dgm:pt modelId="{8E24BD44-E490-4505-8915-24351BA99C02}" type="pres">
      <dgm:prSet presAssocID="{CCC63642-1F96-4B85-910E-73AACEF3A9A1}" presName="imgShp" presStyleLbl="fgImgPlace1" presStyleIdx="5" presStyleCnt="6" custScaleX="432118" custScaleY="401718" custLinFactNeighborX="-10553" custLinFactNeighborY="-4660"/>
      <dgm:spPr>
        <a:blipFill rotWithShape="1">
          <a:blip xmlns:r="http://schemas.openxmlformats.org/officeDocument/2006/relationships" r:embed="rId6"/>
          <a:stretch>
            <a:fillRect/>
          </a:stretch>
        </a:blipFill>
      </dgm:spPr>
      <dgm:t>
        <a:bodyPr/>
        <a:lstStyle/>
        <a:p>
          <a:endParaRPr lang="es-ES"/>
        </a:p>
      </dgm:t>
    </dgm:pt>
    <dgm:pt modelId="{C7D04379-173D-42C9-AA2D-80114402D3FC}" type="pres">
      <dgm:prSet presAssocID="{CCC63642-1F96-4B85-910E-73AACEF3A9A1}" presName="txShp" presStyleLbl="node1" presStyleIdx="5" presStyleCnt="6" custScaleY="281672" custLinFactNeighborX="5671">
        <dgm:presLayoutVars>
          <dgm:bulletEnabled val="1"/>
        </dgm:presLayoutVars>
      </dgm:prSet>
      <dgm:spPr/>
      <dgm:t>
        <a:bodyPr/>
        <a:lstStyle/>
        <a:p>
          <a:endParaRPr lang="en-US"/>
        </a:p>
      </dgm:t>
    </dgm:pt>
  </dgm:ptLst>
  <dgm:cxnLst>
    <dgm:cxn modelId="{440202F0-C583-4E5D-A96F-8CBE0BE4A803}" srcId="{5113402A-FC22-4591-88C3-583744D5B433}" destId="{8876066A-7913-454E-8E5F-1626841986B4}" srcOrd="0" destOrd="0" parTransId="{BB0A271A-FADC-41AE-827B-B2CE813D7BAB}" sibTransId="{2614389D-B514-4EE7-8465-1020CA33C6B3}"/>
    <dgm:cxn modelId="{CAD79498-7847-429D-A3A4-B69143697AE3}" srcId="{5113402A-FC22-4591-88C3-583744D5B433}" destId="{CCC63642-1F96-4B85-910E-73AACEF3A9A1}" srcOrd="5" destOrd="0" parTransId="{F26AC303-52B0-49D2-9178-84194BD7BD67}" sibTransId="{D5886E90-2FB2-4ED8-AB45-DFA006F42DF3}"/>
    <dgm:cxn modelId="{3D0B1511-1C0A-4097-94E3-673F5B5F6CC7}" type="presOf" srcId="{BAD25061-5926-4E6C-9A2E-F854F9243770}" destId="{72DC7784-1C6C-418C-A16B-1A2A2396F43F}" srcOrd="0" destOrd="0" presId="urn:microsoft.com/office/officeart/2005/8/layout/vList3#1"/>
    <dgm:cxn modelId="{1817AD15-98FF-49E6-B9A3-767AC0BB85C3}" srcId="{5113402A-FC22-4591-88C3-583744D5B433}" destId="{5D2F7273-4444-4015-B3AA-1F9CCFEAA44B}" srcOrd="3" destOrd="0" parTransId="{9965BDC6-0FB3-49FC-968F-1B3EB6B6E47F}" sibTransId="{0FE0EDF6-5923-40DD-AEB7-93A98D8CCB64}"/>
    <dgm:cxn modelId="{6BF06262-C551-4246-B11A-23702D1C8279}" srcId="{5113402A-FC22-4591-88C3-583744D5B433}" destId="{BAD25061-5926-4E6C-9A2E-F854F9243770}" srcOrd="2" destOrd="0" parTransId="{6EC4AC3E-7D49-4B56-8303-237C43B1CC1A}" sibTransId="{D9D7C20E-FE6F-4F0D-B658-669422C17A08}"/>
    <dgm:cxn modelId="{38E1AD75-740B-4021-B0A7-51566A6B082E}" type="presOf" srcId="{5113402A-FC22-4591-88C3-583744D5B433}" destId="{E4BD6C0A-9F00-4A58-B4E9-A603977539F2}" srcOrd="0" destOrd="0" presId="urn:microsoft.com/office/officeart/2005/8/layout/vList3#1"/>
    <dgm:cxn modelId="{47DD0302-71EC-445D-BAFD-3B570512DC4A}" type="presOf" srcId="{CB688B62-0E20-4D85-9CD4-69FBAF0B8406}" destId="{FE03B748-2C55-4218-B52E-4FB359EF5D8B}" srcOrd="0" destOrd="0" presId="urn:microsoft.com/office/officeart/2005/8/layout/vList3#1"/>
    <dgm:cxn modelId="{14AD5704-8BF7-4216-9545-7F7DEF36FD0A}" type="presOf" srcId="{CCC63642-1F96-4B85-910E-73AACEF3A9A1}" destId="{C7D04379-173D-42C9-AA2D-80114402D3FC}" srcOrd="0" destOrd="0" presId="urn:microsoft.com/office/officeart/2005/8/layout/vList3#1"/>
    <dgm:cxn modelId="{5B8CC8C8-8C9D-487D-B19C-1F1C6A835234}" type="presOf" srcId="{5D2F7273-4444-4015-B3AA-1F9CCFEAA44B}" destId="{73454E96-F8E9-440C-928E-CBE1E9A8211E}" srcOrd="0" destOrd="0" presId="urn:microsoft.com/office/officeart/2005/8/layout/vList3#1"/>
    <dgm:cxn modelId="{6FAC198E-53A8-4714-A6CC-98BA1209AC7E}" srcId="{5113402A-FC22-4591-88C3-583744D5B433}" destId="{F208BC01-645C-4A4A-8B84-A94EEEF34378}" srcOrd="1" destOrd="0" parTransId="{E06FEC4C-2659-4703-A246-3EE0EA04BA4B}" sibTransId="{C378B722-4508-48AD-B5EF-1833C28FCD74}"/>
    <dgm:cxn modelId="{BBB1783D-22B0-48B9-A149-0FE8A53A4C69}" type="presOf" srcId="{8876066A-7913-454E-8E5F-1626841986B4}" destId="{14D8EDCE-D83A-4040-98B3-E81128778B7C}" srcOrd="0" destOrd="0" presId="urn:microsoft.com/office/officeart/2005/8/layout/vList3#1"/>
    <dgm:cxn modelId="{6ECD6851-BE1A-4ECE-B29F-0F4AD047C977}" type="presOf" srcId="{F208BC01-645C-4A4A-8B84-A94EEEF34378}" destId="{3DDE892B-F445-442D-B8E9-91B75DEBC2EB}" srcOrd="0" destOrd="0" presId="urn:microsoft.com/office/officeart/2005/8/layout/vList3#1"/>
    <dgm:cxn modelId="{243D3712-4697-4FA3-AB5D-BFDA0F0FA2FA}" srcId="{5113402A-FC22-4591-88C3-583744D5B433}" destId="{CB688B62-0E20-4D85-9CD4-69FBAF0B8406}" srcOrd="4" destOrd="0" parTransId="{4EC21920-A4E7-4ABD-BC65-66B6B85755EC}" sibTransId="{FE23A73E-451E-4D8F-8D06-E1F06D76AD28}"/>
    <dgm:cxn modelId="{4691CC8B-FB63-401B-98F6-EAE92CACC5C7}" type="presParOf" srcId="{E4BD6C0A-9F00-4A58-B4E9-A603977539F2}" destId="{15BA592E-909B-48EC-A468-C05D388FCFF9}" srcOrd="0" destOrd="0" presId="urn:microsoft.com/office/officeart/2005/8/layout/vList3#1"/>
    <dgm:cxn modelId="{2D5D0275-C116-4326-9812-D803A7897E38}" type="presParOf" srcId="{15BA592E-909B-48EC-A468-C05D388FCFF9}" destId="{3EF6F9C5-9E56-42C9-8462-C1D040A19100}" srcOrd="0" destOrd="0" presId="urn:microsoft.com/office/officeart/2005/8/layout/vList3#1"/>
    <dgm:cxn modelId="{1B4C4A66-FD02-4511-BFA9-1F17BD9A7E01}" type="presParOf" srcId="{15BA592E-909B-48EC-A468-C05D388FCFF9}" destId="{14D8EDCE-D83A-4040-98B3-E81128778B7C}" srcOrd="1" destOrd="0" presId="urn:microsoft.com/office/officeart/2005/8/layout/vList3#1"/>
    <dgm:cxn modelId="{CF413A72-6B7F-4183-8C6D-DE4598C6C0DA}" type="presParOf" srcId="{E4BD6C0A-9F00-4A58-B4E9-A603977539F2}" destId="{73B5BB2B-91E5-43AF-BD60-A5EAE68AA9C2}" srcOrd="1" destOrd="0" presId="urn:microsoft.com/office/officeart/2005/8/layout/vList3#1"/>
    <dgm:cxn modelId="{1CE62752-3FDD-44AC-ACE0-D88EFB81A99C}" type="presParOf" srcId="{E4BD6C0A-9F00-4A58-B4E9-A603977539F2}" destId="{B6F39037-67F9-452E-A83C-CCE1A845DA60}" srcOrd="2" destOrd="0" presId="urn:microsoft.com/office/officeart/2005/8/layout/vList3#1"/>
    <dgm:cxn modelId="{DB45EE3E-996E-49F4-9C35-281FBD9C6602}" type="presParOf" srcId="{B6F39037-67F9-452E-A83C-CCE1A845DA60}" destId="{6C095109-8CC8-419B-A92C-AD23B8CFEF15}" srcOrd="0" destOrd="0" presId="urn:microsoft.com/office/officeart/2005/8/layout/vList3#1"/>
    <dgm:cxn modelId="{8CB68E43-FB52-4BBB-A2BC-B5E5F7CFF2DB}" type="presParOf" srcId="{B6F39037-67F9-452E-A83C-CCE1A845DA60}" destId="{3DDE892B-F445-442D-B8E9-91B75DEBC2EB}" srcOrd="1" destOrd="0" presId="urn:microsoft.com/office/officeart/2005/8/layout/vList3#1"/>
    <dgm:cxn modelId="{B62A4772-15D2-4DBB-93DD-FB86B049D4F9}" type="presParOf" srcId="{E4BD6C0A-9F00-4A58-B4E9-A603977539F2}" destId="{A7FCD3D7-D263-4ABC-9D21-D26F5C1E88A2}" srcOrd="3" destOrd="0" presId="urn:microsoft.com/office/officeart/2005/8/layout/vList3#1"/>
    <dgm:cxn modelId="{CE6BE7CC-BAEC-45B9-B169-350EEB73DE8A}" type="presParOf" srcId="{E4BD6C0A-9F00-4A58-B4E9-A603977539F2}" destId="{52AECBC0-6B08-4648-978F-949D0649B792}" srcOrd="4" destOrd="0" presId="urn:microsoft.com/office/officeart/2005/8/layout/vList3#1"/>
    <dgm:cxn modelId="{CB6318E7-8F39-447F-B3BF-25D924AC85FA}" type="presParOf" srcId="{52AECBC0-6B08-4648-978F-949D0649B792}" destId="{4333AA7E-24EF-429E-91F8-8057790630C3}" srcOrd="0" destOrd="0" presId="urn:microsoft.com/office/officeart/2005/8/layout/vList3#1"/>
    <dgm:cxn modelId="{014ADCD5-88F7-45EE-AF64-80363761BA89}" type="presParOf" srcId="{52AECBC0-6B08-4648-978F-949D0649B792}" destId="{72DC7784-1C6C-418C-A16B-1A2A2396F43F}" srcOrd="1" destOrd="0" presId="urn:microsoft.com/office/officeart/2005/8/layout/vList3#1"/>
    <dgm:cxn modelId="{529100B2-2DE8-40A7-AB67-DB5353F66DBC}" type="presParOf" srcId="{E4BD6C0A-9F00-4A58-B4E9-A603977539F2}" destId="{FB52F75D-1925-48DB-9C95-B6A154BD84BD}" srcOrd="5" destOrd="0" presId="urn:microsoft.com/office/officeart/2005/8/layout/vList3#1"/>
    <dgm:cxn modelId="{7DCE379F-4FBD-40BF-8832-75C8FF39ED96}" type="presParOf" srcId="{E4BD6C0A-9F00-4A58-B4E9-A603977539F2}" destId="{DBFE7537-786D-4E97-ABF6-B7CBBAE93890}" srcOrd="6" destOrd="0" presId="urn:microsoft.com/office/officeart/2005/8/layout/vList3#1"/>
    <dgm:cxn modelId="{9447306F-3AA1-4CF0-8EDA-B3C2029A972E}" type="presParOf" srcId="{DBFE7537-786D-4E97-ABF6-B7CBBAE93890}" destId="{417D568E-FFA4-403C-8BC7-A7C32A623936}" srcOrd="0" destOrd="0" presId="urn:microsoft.com/office/officeart/2005/8/layout/vList3#1"/>
    <dgm:cxn modelId="{2CCFA0EF-1D74-4A54-B26D-2E43C362B659}" type="presParOf" srcId="{DBFE7537-786D-4E97-ABF6-B7CBBAE93890}" destId="{73454E96-F8E9-440C-928E-CBE1E9A8211E}" srcOrd="1" destOrd="0" presId="urn:microsoft.com/office/officeart/2005/8/layout/vList3#1"/>
    <dgm:cxn modelId="{F6E3D2EB-0186-4254-A4CE-C7068DA9C275}" type="presParOf" srcId="{E4BD6C0A-9F00-4A58-B4E9-A603977539F2}" destId="{B5FD3FF8-7985-4D9B-BDD4-19E4980AADC4}" srcOrd="7" destOrd="0" presId="urn:microsoft.com/office/officeart/2005/8/layout/vList3#1"/>
    <dgm:cxn modelId="{E1ADFF21-570F-4A65-9FCC-EE3FF05E653F}" type="presParOf" srcId="{E4BD6C0A-9F00-4A58-B4E9-A603977539F2}" destId="{5538D39A-C92D-48AC-B2CE-206B0948E0B1}" srcOrd="8" destOrd="0" presId="urn:microsoft.com/office/officeart/2005/8/layout/vList3#1"/>
    <dgm:cxn modelId="{FED85645-F37E-4245-BE32-B87DAEE4FC56}" type="presParOf" srcId="{5538D39A-C92D-48AC-B2CE-206B0948E0B1}" destId="{B1BA4A98-D6A1-413B-821D-BE9721ABB9A4}" srcOrd="0" destOrd="0" presId="urn:microsoft.com/office/officeart/2005/8/layout/vList3#1"/>
    <dgm:cxn modelId="{EE1AA7B6-078F-4CB6-87AA-83C2287C88E5}" type="presParOf" srcId="{5538D39A-C92D-48AC-B2CE-206B0948E0B1}" destId="{FE03B748-2C55-4218-B52E-4FB359EF5D8B}" srcOrd="1" destOrd="0" presId="urn:microsoft.com/office/officeart/2005/8/layout/vList3#1"/>
    <dgm:cxn modelId="{45A3FA6A-17E2-496E-87A8-C96F879BD6B4}" type="presParOf" srcId="{E4BD6C0A-9F00-4A58-B4E9-A603977539F2}" destId="{584D340B-BC69-463C-8EBB-9883FEE36D63}" srcOrd="9" destOrd="0" presId="urn:microsoft.com/office/officeart/2005/8/layout/vList3#1"/>
    <dgm:cxn modelId="{338A103A-EDC7-449E-8D4D-D139D734BE8A}" type="presParOf" srcId="{E4BD6C0A-9F00-4A58-B4E9-A603977539F2}" destId="{B3E2513D-8307-4CF0-9C2B-F6BE1C38E7E5}" srcOrd="10" destOrd="0" presId="urn:microsoft.com/office/officeart/2005/8/layout/vList3#1"/>
    <dgm:cxn modelId="{52EC0BC0-1D60-49A3-A94F-5C82E2A74EBD}" type="presParOf" srcId="{B3E2513D-8307-4CF0-9C2B-F6BE1C38E7E5}" destId="{8E24BD44-E490-4505-8915-24351BA99C02}" srcOrd="0" destOrd="0" presId="urn:microsoft.com/office/officeart/2005/8/layout/vList3#1"/>
    <dgm:cxn modelId="{91415541-63EC-4AFB-887E-E114FFD06693}" type="presParOf" srcId="{B3E2513D-8307-4CF0-9C2B-F6BE1C38E7E5}" destId="{C7D04379-173D-42C9-AA2D-80114402D3FC}"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13402A-FC22-4591-88C3-583744D5B433}" type="doc">
      <dgm:prSet loTypeId="urn:microsoft.com/office/officeart/2005/8/layout/vList3#1" loCatId="list" qsTypeId="urn:microsoft.com/office/officeart/2005/8/quickstyle/simple1" qsCatId="simple" csTypeId="urn:microsoft.com/office/officeart/2005/8/colors/accent3_1" csCatId="accent3" phldr="1"/>
      <dgm:spPr/>
    </dgm:pt>
    <dgm:pt modelId="{8876066A-7913-454E-8E5F-1626841986B4}">
      <dgm:prSet phldrT="[Texto]" custT="1"/>
      <dgm:spPr>
        <a:noFill/>
      </dgm:spPr>
      <dgm:t>
        <a:bodyPr/>
        <a:lstStyle/>
        <a:p>
          <a:pPr algn="l"/>
          <a:r>
            <a:rPr lang="es-EC" sz="2400" b="0" dirty="0" smtClean="0">
              <a:latin typeface="Arial" pitchFamily="34" charset="0"/>
              <a:cs typeface="Arial" pitchFamily="34" charset="0"/>
            </a:rPr>
            <a:t>INTRODUCCIÓN</a:t>
          </a:r>
          <a:endParaRPr lang="es-EC" sz="2400" b="0" dirty="0"/>
        </a:p>
      </dgm:t>
    </dgm:pt>
    <dgm:pt modelId="{BB0A271A-FADC-41AE-827B-B2CE813D7BAB}" type="parTrans" cxnId="{440202F0-C583-4E5D-A96F-8CBE0BE4A803}">
      <dgm:prSet/>
      <dgm:spPr/>
      <dgm:t>
        <a:bodyPr/>
        <a:lstStyle/>
        <a:p>
          <a:pPr algn="l"/>
          <a:endParaRPr lang="es-EC" sz="2400"/>
        </a:p>
      </dgm:t>
    </dgm:pt>
    <dgm:pt modelId="{2614389D-B514-4EE7-8465-1020CA33C6B3}" type="sibTrans" cxnId="{440202F0-C583-4E5D-A96F-8CBE0BE4A803}">
      <dgm:prSet/>
      <dgm:spPr/>
      <dgm:t>
        <a:bodyPr/>
        <a:lstStyle/>
        <a:p>
          <a:pPr algn="l"/>
          <a:endParaRPr lang="es-EC" sz="2400"/>
        </a:p>
      </dgm:t>
    </dgm:pt>
    <dgm:pt modelId="{BAD25061-5926-4E6C-9A2E-F854F9243770}">
      <dgm:prSet custT="1"/>
      <dgm:spPr>
        <a:noFill/>
      </dgm:spPr>
      <dgm:t>
        <a:bodyPr/>
        <a:lstStyle/>
        <a:p>
          <a:pPr algn="l"/>
          <a:r>
            <a:rPr kumimoji="0" lang="es-EC" sz="2400" b="0" i="0" u="none" strike="noStrike" cap="none" spc="0" normalizeH="0" noProof="0" dirty="0" smtClean="0">
              <a:ln/>
              <a:effectLst/>
              <a:uLnTx/>
              <a:uFillTx/>
              <a:latin typeface="Arial" pitchFamily="34" charset="0"/>
              <a:cs typeface="Arial" pitchFamily="34" charset="0"/>
            </a:rPr>
            <a:t>METODOLOGÍA</a:t>
          </a:r>
        </a:p>
      </dgm:t>
    </dgm:pt>
    <dgm:pt modelId="{D9D7C20E-FE6F-4F0D-B658-669422C17A08}" type="sibTrans" cxnId="{6BF06262-C551-4246-B11A-23702D1C8279}">
      <dgm:prSet/>
      <dgm:spPr/>
      <dgm:t>
        <a:bodyPr/>
        <a:lstStyle/>
        <a:p>
          <a:pPr algn="l"/>
          <a:endParaRPr lang="es-EC" sz="2400"/>
        </a:p>
      </dgm:t>
    </dgm:pt>
    <dgm:pt modelId="{6EC4AC3E-7D49-4B56-8303-237C43B1CC1A}" type="parTrans" cxnId="{6BF06262-C551-4246-B11A-23702D1C8279}">
      <dgm:prSet/>
      <dgm:spPr/>
      <dgm:t>
        <a:bodyPr/>
        <a:lstStyle/>
        <a:p>
          <a:pPr algn="l"/>
          <a:endParaRPr lang="es-EC" sz="2400"/>
        </a:p>
      </dgm:t>
    </dgm:pt>
    <dgm:pt modelId="{5D2F7273-4444-4015-B3AA-1F9CCFEAA44B}">
      <dgm:prSet custT="1">
        <dgm:style>
          <a:lnRef idx="2">
            <a:schemeClr val="accent6"/>
          </a:lnRef>
          <a:fillRef idx="1">
            <a:schemeClr val="lt1"/>
          </a:fillRef>
          <a:effectRef idx="0">
            <a:schemeClr val="accent6"/>
          </a:effectRef>
          <a:fontRef idx="minor">
            <a:schemeClr val="dk1"/>
          </a:fontRef>
        </dgm:style>
      </dgm:prSet>
      <dgm:spPr/>
      <dgm:t>
        <a:bodyPr/>
        <a:lstStyle/>
        <a:p>
          <a:pPr algn="l" rtl="0"/>
          <a:r>
            <a:rPr kumimoji="0" lang="es-EC" sz="2400" b="0" i="0" u="none" strike="noStrike" cap="none" spc="0" normalizeH="0" baseline="0" noProof="0" dirty="0" smtClean="0">
              <a:ln/>
              <a:effectLst/>
              <a:uLnTx/>
              <a:uFillTx/>
              <a:latin typeface="Arial" pitchFamily="34" charset="0"/>
              <a:cs typeface="Arial" pitchFamily="34" charset="0"/>
            </a:rPr>
            <a:t>RESULTADOS Y DISCUSI</a:t>
          </a:r>
          <a:r>
            <a:rPr kumimoji="0" lang="es-MX" sz="2400" b="0" i="0" u="none" strike="noStrike" cap="none" spc="0" normalizeH="0" baseline="0" noProof="0" dirty="0" smtClean="0">
              <a:ln/>
              <a:effectLst/>
              <a:uLnTx/>
              <a:uFillTx/>
              <a:latin typeface="Arial" pitchFamily="34" charset="0"/>
              <a:cs typeface="Arial" pitchFamily="34" charset="0"/>
            </a:rPr>
            <a:t>ÓN</a:t>
          </a:r>
          <a:endParaRPr kumimoji="0" lang="es-EC" sz="2400" b="0" i="0" u="none" strike="noStrike" cap="none" spc="0" normalizeH="0" noProof="0" dirty="0" smtClean="0">
            <a:ln/>
            <a:effectLst/>
            <a:uLnTx/>
            <a:uFillTx/>
            <a:latin typeface="Arial" pitchFamily="34" charset="0"/>
            <a:cs typeface="Arial" pitchFamily="34" charset="0"/>
          </a:endParaRPr>
        </a:p>
      </dgm:t>
    </dgm:pt>
    <dgm:pt modelId="{0FE0EDF6-5923-40DD-AEB7-93A98D8CCB64}" type="sibTrans" cxnId="{1817AD15-98FF-49E6-B9A3-767AC0BB85C3}">
      <dgm:prSet/>
      <dgm:spPr/>
      <dgm:t>
        <a:bodyPr/>
        <a:lstStyle/>
        <a:p>
          <a:pPr algn="l"/>
          <a:endParaRPr lang="es-EC" sz="2400"/>
        </a:p>
      </dgm:t>
    </dgm:pt>
    <dgm:pt modelId="{9965BDC6-0FB3-49FC-968F-1B3EB6B6E47F}" type="parTrans" cxnId="{1817AD15-98FF-49E6-B9A3-767AC0BB85C3}">
      <dgm:prSet/>
      <dgm:spPr/>
      <dgm:t>
        <a:bodyPr/>
        <a:lstStyle/>
        <a:p>
          <a:pPr algn="l"/>
          <a:endParaRPr lang="es-EC" sz="2400"/>
        </a:p>
      </dgm:t>
    </dgm:pt>
    <dgm:pt modelId="{F208BC01-645C-4A4A-8B84-A94EEEF34378}">
      <dgm:prSet phldrT="[Texto]" custT="1"/>
      <dgm:spPr>
        <a:noFill/>
      </dgm:spPr>
      <dgm:t>
        <a:bodyPr/>
        <a:lstStyle/>
        <a:p>
          <a:pPr algn="l"/>
          <a:r>
            <a:rPr lang="es-EC" sz="2400" b="0" dirty="0" smtClean="0">
              <a:latin typeface="Arial" pitchFamily="34" charset="0"/>
              <a:cs typeface="Arial" pitchFamily="34" charset="0"/>
            </a:rPr>
            <a:t>OBJETIVOS</a:t>
          </a:r>
          <a:endParaRPr lang="es-EC" sz="2400" b="0" dirty="0">
            <a:latin typeface="Arial" pitchFamily="34" charset="0"/>
            <a:cs typeface="Arial" pitchFamily="34" charset="0"/>
          </a:endParaRPr>
        </a:p>
      </dgm:t>
    </dgm:pt>
    <dgm:pt modelId="{E06FEC4C-2659-4703-A246-3EE0EA04BA4B}" type="parTrans" cxnId="{6FAC198E-53A8-4714-A6CC-98BA1209AC7E}">
      <dgm:prSet/>
      <dgm:spPr/>
      <dgm:t>
        <a:bodyPr/>
        <a:lstStyle/>
        <a:p>
          <a:endParaRPr lang="en-US" sz="2400"/>
        </a:p>
      </dgm:t>
    </dgm:pt>
    <dgm:pt modelId="{C378B722-4508-48AD-B5EF-1833C28FCD74}" type="sibTrans" cxnId="{6FAC198E-53A8-4714-A6CC-98BA1209AC7E}">
      <dgm:prSet/>
      <dgm:spPr/>
      <dgm:t>
        <a:bodyPr/>
        <a:lstStyle/>
        <a:p>
          <a:endParaRPr lang="en-US" sz="2400"/>
        </a:p>
      </dgm:t>
    </dgm:pt>
    <dgm:pt modelId="{CB688B62-0E20-4D85-9CD4-69FBAF0B8406}">
      <dgm:prSet custT="1"/>
      <dgm:spPr>
        <a:solidFill>
          <a:schemeClr val="accent6">
            <a:lumMod val="60000"/>
            <a:lumOff val="40000"/>
          </a:schemeClr>
        </a:solidFill>
      </dgm:spPr>
      <dgm:t>
        <a:bodyPr/>
        <a:lstStyle/>
        <a:p>
          <a:pPr algn="l" rtl="0"/>
          <a:r>
            <a:rPr kumimoji="0" lang="es-EC" sz="2400" b="0" i="0" u="none" strike="noStrike" cap="none" spc="0" normalizeH="0" noProof="0" dirty="0" smtClean="0">
              <a:ln/>
              <a:effectLst/>
              <a:uLnTx/>
              <a:uFillTx/>
              <a:latin typeface="Arial" pitchFamily="34" charset="0"/>
              <a:cs typeface="Arial" pitchFamily="34" charset="0"/>
            </a:rPr>
            <a:t>CONCLUSIONES	</a:t>
          </a:r>
        </a:p>
      </dgm:t>
    </dgm:pt>
    <dgm:pt modelId="{4EC21920-A4E7-4ABD-BC65-66B6B85755EC}" type="parTrans" cxnId="{243D3712-4697-4FA3-AB5D-BFDA0F0FA2FA}">
      <dgm:prSet/>
      <dgm:spPr/>
      <dgm:t>
        <a:bodyPr/>
        <a:lstStyle/>
        <a:p>
          <a:endParaRPr lang="en-US" sz="2400"/>
        </a:p>
      </dgm:t>
    </dgm:pt>
    <dgm:pt modelId="{FE23A73E-451E-4D8F-8D06-E1F06D76AD28}" type="sibTrans" cxnId="{243D3712-4697-4FA3-AB5D-BFDA0F0FA2FA}">
      <dgm:prSet/>
      <dgm:spPr/>
      <dgm:t>
        <a:bodyPr/>
        <a:lstStyle/>
        <a:p>
          <a:endParaRPr lang="en-US" sz="2400"/>
        </a:p>
      </dgm:t>
    </dgm:pt>
    <dgm:pt modelId="{CCC63642-1F96-4B85-910E-73AACEF3A9A1}">
      <dgm:prSet custT="1"/>
      <dgm:spPr>
        <a:noFill/>
      </dgm:spPr>
      <dgm:t>
        <a:bodyPr/>
        <a:lstStyle/>
        <a:p>
          <a:pPr algn="l" rtl="0"/>
          <a:r>
            <a:rPr kumimoji="0" lang="es-EC" sz="2400" b="0" i="0" u="none" strike="noStrike" cap="none" spc="0" normalizeH="0" noProof="0" dirty="0" smtClean="0">
              <a:ln/>
              <a:effectLst/>
              <a:uLnTx/>
              <a:uFillTx/>
              <a:latin typeface="Arial" pitchFamily="34" charset="0"/>
              <a:cs typeface="Arial" pitchFamily="34" charset="0"/>
            </a:rPr>
            <a:t>RECOMENDACIONES</a:t>
          </a:r>
        </a:p>
      </dgm:t>
    </dgm:pt>
    <dgm:pt modelId="{F26AC303-52B0-49D2-9178-84194BD7BD67}" type="parTrans" cxnId="{CAD79498-7847-429D-A3A4-B69143697AE3}">
      <dgm:prSet/>
      <dgm:spPr/>
      <dgm:t>
        <a:bodyPr/>
        <a:lstStyle/>
        <a:p>
          <a:endParaRPr lang="en-US" sz="2400"/>
        </a:p>
      </dgm:t>
    </dgm:pt>
    <dgm:pt modelId="{D5886E90-2FB2-4ED8-AB45-DFA006F42DF3}" type="sibTrans" cxnId="{CAD79498-7847-429D-A3A4-B69143697AE3}">
      <dgm:prSet/>
      <dgm:spPr/>
      <dgm:t>
        <a:bodyPr/>
        <a:lstStyle/>
        <a:p>
          <a:endParaRPr lang="en-US" sz="2400"/>
        </a:p>
      </dgm:t>
    </dgm:pt>
    <dgm:pt modelId="{E4BD6C0A-9F00-4A58-B4E9-A603977539F2}" type="pres">
      <dgm:prSet presAssocID="{5113402A-FC22-4591-88C3-583744D5B433}" presName="linearFlow" presStyleCnt="0">
        <dgm:presLayoutVars>
          <dgm:dir/>
          <dgm:resizeHandles val="exact"/>
        </dgm:presLayoutVars>
      </dgm:prSet>
      <dgm:spPr/>
    </dgm:pt>
    <dgm:pt modelId="{15BA592E-909B-48EC-A468-C05D388FCFF9}" type="pres">
      <dgm:prSet presAssocID="{8876066A-7913-454E-8E5F-1626841986B4}" presName="composite" presStyleCnt="0"/>
      <dgm:spPr/>
    </dgm:pt>
    <dgm:pt modelId="{3EF6F9C5-9E56-42C9-8462-C1D040A19100}" type="pres">
      <dgm:prSet presAssocID="{8876066A-7913-454E-8E5F-1626841986B4}" presName="imgShp" presStyleLbl="fgImgPlace1" presStyleIdx="0" presStyleCnt="6" custScaleX="383378" custScaleY="354979"/>
      <dgm:spPr>
        <a:blipFill rotWithShape="1">
          <a:blip xmlns:r="http://schemas.openxmlformats.org/officeDocument/2006/relationships" r:embed="rId1"/>
          <a:stretch>
            <a:fillRect/>
          </a:stretch>
        </a:blipFill>
      </dgm:spPr>
      <dgm:t>
        <a:bodyPr/>
        <a:lstStyle/>
        <a:p>
          <a:endParaRPr lang="en-US"/>
        </a:p>
      </dgm:t>
    </dgm:pt>
    <dgm:pt modelId="{14D8EDCE-D83A-4040-98B3-E81128778B7C}" type="pres">
      <dgm:prSet presAssocID="{8876066A-7913-454E-8E5F-1626841986B4}" presName="txShp" presStyleLbl="node1" presStyleIdx="0" presStyleCnt="6" custScaleY="286788" custLinFactNeighborX="5279">
        <dgm:presLayoutVars>
          <dgm:bulletEnabled val="1"/>
        </dgm:presLayoutVars>
      </dgm:prSet>
      <dgm:spPr/>
      <dgm:t>
        <a:bodyPr/>
        <a:lstStyle/>
        <a:p>
          <a:endParaRPr lang="es-EC"/>
        </a:p>
      </dgm:t>
    </dgm:pt>
    <dgm:pt modelId="{73B5BB2B-91E5-43AF-BD60-A5EAE68AA9C2}" type="pres">
      <dgm:prSet presAssocID="{2614389D-B514-4EE7-8465-1020CA33C6B3}" presName="spacing" presStyleCnt="0"/>
      <dgm:spPr/>
    </dgm:pt>
    <dgm:pt modelId="{B6F39037-67F9-452E-A83C-CCE1A845DA60}" type="pres">
      <dgm:prSet presAssocID="{F208BC01-645C-4A4A-8B84-A94EEEF34378}" presName="composite" presStyleCnt="0"/>
      <dgm:spPr/>
    </dgm:pt>
    <dgm:pt modelId="{6C095109-8CC8-419B-A92C-AD23B8CFEF15}" type="pres">
      <dgm:prSet presAssocID="{F208BC01-645C-4A4A-8B84-A94EEEF34378}" presName="imgShp" presStyleLbl="fgImgPlace1" presStyleIdx="1" presStyleCnt="6" custScaleX="382745" custScaleY="355169" custLinFactNeighborX="-5280"/>
      <dgm:spPr>
        <a:blipFill rotWithShape="1">
          <a:blip xmlns:r="http://schemas.openxmlformats.org/officeDocument/2006/relationships" r:embed="rId2"/>
          <a:stretch>
            <a:fillRect/>
          </a:stretch>
        </a:blipFill>
      </dgm:spPr>
      <dgm:t>
        <a:bodyPr/>
        <a:lstStyle/>
        <a:p>
          <a:endParaRPr lang="en-US"/>
        </a:p>
      </dgm:t>
    </dgm:pt>
    <dgm:pt modelId="{3DDE892B-F445-442D-B8E9-91B75DEBC2EB}" type="pres">
      <dgm:prSet presAssocID="{F208BC01-645C-4A4A-8B84-A94EEEF34378}" presName="txShp" presStyleLbl="node1" presStyleIdx="1" presStyleCnt="6" custScaleY="285957" custLinFactNeighborX="5028">
        <dgm:presLayoutVars>
          <dgm:bulletEnabled val="1"/>
        </dgm:presLayoutVars>
      </dgm:prSet>
      <dgm:spPr/>
      <dgm:t>
        <a:bodyPr/>
        <a:lstStyle/>
        <a:p>
          <a:endParaRPr lang="en-US"/>
        </a:p>
      </dgm:t>
    </dgm:pt>
    <dgm:pt modelId="{A7FCD3D7-D263-4ABC-9D21-D26F5C1E88A2}" type="pres">
      <dgm:prSet presAssocID="{C378B722-4508-48AD-B5EF-1833C28FCD74}" presName="spacing" presStyleCnt="0"/>
      <dgm:spPr/>
    </dgm:pt>
    <dgm:pt modelId="{52AECBC0-6B08-4648-978F-949D0649B792}" type="pres">
      <dgm:prSet presAssocID="{BAD25061-5926-4E6C-9A2E-F854F9243770}" presName="composite" presStyleCnt="0"/>
      <dgm:spPr/>
    </dgm:pt>
    <dgm:pt modelId="{4333AA7E-24EF-429E-91F8-8057790630C3}" type="pres">
      <dgm:prSet presAssocID="{BAD25061-5926-4E6C-9A2E-F854F9243770}" presName="imgShp" presStyleLbl="fgImgPlace1" presStyleIdx="2" presStyleCnt="6" custScaleX="388426" custScaleY="361099"/>
      <dgm:spPr>
        <a:blipFill rotWithShape="1">
          <a:blip xmlns:r="http://schemas.openxmlformats.org/officeDocument/2006/relationships" r:embed="rId3"/>
          <a:stretch>
            <a:fillRect/>
          </a:stretch>
        </a:blipFill>
      </dgm:spPr>
      <dgm:t>
        <a:bodyPr/>
        <a:lstStyle/>
        <a:p>
          <a:endParaRPr lang="en-US"/>
        </a:p>
      </dgm:t>
    </dgm:pt>
    <dgm:pt modelId="{72DC7784-1C6C-418C-A16B-1A2A2396F43F}" type="pres">
      <dgm:prSet presAssocID="{BAD25061-5926-4E6C-9A2E-F854F9243770}" presName="txShp" presStyleLbl="node1" presStyleIdx="2" presStyleCnt="6" custScaleY="285957" custLinFactNeighborX="5744">
        <dgm:presLayoutVars>
          <dgm:bulletEnabled val="1"/>
        </dgm:presLayoutVars>
      </dgm:prSet>
      <dgm:spPr/>
      <dgm:t>
        <a:bodyPr/>
        <a:lstStyle/>
        <a:p>
          <a:endParaRPr lang="es-EC"/>
        </a:p>
      </dgm:t>
    </dgm:pt>
    <dgm:pt modelId="{FB52F75D-1925-48DB-9C95-B6A154BD84BD}" type="pres">
      <dgm:prSet presAssocID="{D9D7C20E-FE6F-4F0D-B658-669422C17A08}" presName="spacing" presStyleCnt="0"/>
      <dgm:spPr/>
    </dgm:pt>
    <dgm:pt modelId="{DBFE7537-786D-4E97-ABF6-B7CBBAE93890}" type="pres">
      <dgm:prSet presAssocID="{5D2F7273-4444-4015-B3AA-1F9CCFEAA44B}" presName="composite" presStyleCnt="0"/>
      <dgm:spPr/>
    </dgm:pt>
    <dgm:pt modelId="{417D568E-FFA4-403C-8BC7-A7C32A623936}" type="pres">
      <dgm:prSet presAssocID="{5D2F7273-4444-4015-B3AA-1F9CCFEAA44B}" presName="imgShp" presStyleLbl="fgImgPlace1" presStyleIdx="3" presStyleCnt="6" custScaleX="403394" custScaleY="375014"/>
      <dgm:spPr>
        <a:blipFill rotWithShape="1">
          <a:blip xmlns:r="http://schemas.openxmlformats.org/officeDocument/2006/relationships" r:embed="rId4"/>
          <a:stretch>
            <a:fillRect/>
          </a:stretch>
        </a:blipFill>
      </dgm:spPr>
      <dgm:t>
        <a:bodyPr/>
        <a:lstStyle/>
        <a:p>
          <a:endParaRPr lang="es-ES"/>
        </a:p>
      </dgm:t>
    </dgm:pt>
    <dgm:pt modelId="{73454E96-F8E9-440C-928E-CBE1E9A8211E}" type="pres">
      <dgm:prSet presAssocID="{5D2F7273-4444-4015-B3AA-1F9CCFEAA44B}" presName="txShp" presStyleLbl="node1" presStyleIdx="3" presStyleCnt="6" custScaleY="285957" custLinFactNeighborX="5940">
        <dgm:presLayoutVars>
          <dgm:bulletEnabled val="1"/>
        </dgm:presLayoutVars>
      </dgm:prSet>
      <dgm:spPr/>
      <dgm:t>
        <a:bodyPr/>
        <a:lstStyle/>
        <a:p>
          <a:endParaRPr lang="es-EC"/>
        </a:p>
      </dgm:t>
    </dgm:pt>
    <dgm:pt modelId="{B5FD3FF8-7985-4D9B-BDD4-19E4980AADC4}" type="pres">
      <dgm:prSet presAssocID="{0FE0EDF6-5923-40DD-AEB7-93A98D8CCB64}" presName="spacing" presStyleCnt="0"/>
      <dgm:spPr/>
    </dgm:pt>
    <dgm:pt modelId="{5538D39A-C92D-48AC-B2CE-206B0948E0B1}" type="pres">
      <dgm:prSet presAssocID="{CB688B62-0E20-4D85-9CD4-69FBAF0B8406}" presName="composite" presStyleCnt="0"/>
      <dgm:spPr/>
    </dgm:pt>
    <dgm:pt modelId="{B1BA4A98-D6A1-413B-821D-BE9721ABB9A4}" type="pres">
      <dgm:prSet presAssocID="{CB688B62-0E20-4D85-9CD4-69FBAF0B8406}" presName="imgShp" presStyleLbl="fgImgPlace1" presStyleIdx="4" presStyleCnt="6" custScaleX="419562" custScaleY="390045"/>
      <dgm:spPr>
        <a:blipFill rotWithShape="1">
          <a:blip xmlns:r="http://schemas.openxmlformats.org/officeDocument/2006/relationships" r:embed="rId5"/>
          <a:stretch>
            <a:fillRect/>
          </a:stretch>
        </a:blipFill>
      </dgm:spPr>
      <dgm:t>
        <a:bodyPr/>
        <a:lstStyle/>
        <a:p>
          <a:endParaRPr lang="es-ES"/>
        </a:p>
      </dgm:t>
    </dgm:pt>
    <dgm:pt modelId="{FE03B748-2C55-4218-B52E-4FB359EF5D8B}" type="pres">
      <dgm:prSet presAssocID="{CB688B62-0E20-4D85-9CD4-69FBAF0B8406}" presName="txShp" presStyleLbl="node1" presStyleIdx="4" presStyleCnt="6" custScaleY="281672" custLinFactNeighborX="5760">
        <dgm:presLayoutVars>
          <dgm:bulletEnabled val="1"/>
        </dgm:presLayoutVars>
      </dgm:prSet>
      <dgm:spPr/>
      <dgm:t>
        <a:bodyPr/>
        <a:lstStyle/>
        <a:p>
          <a:endParaRPr lang="en-US"/>
        </a:p>
      </dgm:t>
    </dgm:pt>
    <dgm:pt modelId="{584D340B-BC69-463C-8EBB-9883FEE36D63}" type="pres">
      <dgm:prSet presAssocID="{FE23A73E-451E-4D8F-8D06-E1F06D76AD28}" presName="spacing" presStyleCnt="0"/>
      <dgm:spPr/>
    </dgm:pt>
    <dgm:pt modelId="{B3E2513D-8307-4CF0-9C2B-F6BE1C38E7E5}" type="pres">
      <dgm:prSet presAssocID="{CCC63642-1F96-4B85-910E-73AACEF3A9A1}" presName="composite" presStyleCnt="0"/>
      <dgm:spPr/>
    </dgm:pt>
    <dgm:pt modelId="{8E24BD44-E490-4505-8915-24351BA99C02}" type="pres">
      <dgm:prSet presAssocID="{CCC63642-1F96-4B85-910E-73AACEF3A9A1}" presName="imgShp" presStyleLbl="fgImgPlace1" presStyleIdx="5" presStyleCnt="6" custScaleX="432118" custScaleY="401718" custLinFactNeighborX="-10553" custLinFactNeighborY="-4660"/>
      <dgm:spPr>
        <a:blipFill rotWithShape="1">
          <a:blip xmlns:r="http://schemas.openxmlformats.org/officeDocument/2006/relationships" r:embed="rId6"/>
          <a:stretch>
            <a:fillRect/>
          </a:stretch>
        </a:blipFill>
      </dgm:spPr>
      <dgm:t>
        <a:bodyPr/>
        <a:lstStyle/>
        <a:p>
          <a:endParaRPr lang="es-ES"/>
        </a:p>
      </dgm:t>
    </dgm:pt>
    <dgm:pt modelId="{C7D04379-173D-42C9-AA2D-80114402D3FC}" type="pres">
      <dgm:prSet presAssocID="{CCC63642-1F96-4B85-910E-73AACEF3A9A1}" presName="txShp" presStyleLbl="node1" presStyleIdx="5" presStyleCnt="6" custScaleY="281672" custLinFactNeighborX="5671">
        <dgm:presLayoutVars>
          <dgm:bulletEnabled val="1"/>
        </dgm:presLayoutVars>
      </dgm:prSet>
      <dgm:spPr/>
      <dgm:t>
        <a:bodyPr/>
        <a:lstStyle/>
        <a:p>
          <a:endParaRPr lang="en-US"/>
        </a:p>
      </dgm:t>
    </dgm:pt>
  </dgm:ptLst>
  <dgm:cxnLst>
    <dgm:cxn modelId="{440202F0-C583-4E5D-A96F-8CBE0BE4A803}" srcId="{5113402A-FC22-4591-88C3-583744D5B433}" destId="{8876066A-7913-454E-8E5F-1626841986B4}" srcOrd="0" destOrd="0" parTransId="{BB0A271A-FADC-41AE-827B-B2CE813D7BAB}" sibTransId="{2614389D-B514-4EE7-8465-1020CA33C6B3}"/>
    <dgm:cxn modelId="{CAD79498-7847-429D-A3A4-B69143697AE3}" srcId="{5113402A-FC22-4591-88C3-583744D5B433}" destId="{CCC63642-1F96-4B85-910E-73AACEF3A9A1}" srcOrd="5" destOrd="0" parTransId="{F26AC303-52B0-49D2-9178-84194BD7BD67}" sibTransId="{D5886E90-2FB2-4ED8-AB45-DFA006F42DF3}"/>
    <dgm:cxn modelId="{3D0B1511-1C0A-4097-94E3-673F5B5F6CC7}" type="presOf" srcId="{BAD25061-5926-4E6C-9A2E-F854F9243770}" destId="{72DC7784-1C6C-418C-A16B-1A2A2396F43F}" srcOrd="0" destOrd="0" presId="urn:microsoft.com/office/officeart/2005/8/layout/vList3#1"/>
    <dgm:cxn modelId="{1817AD15-98FF-49E6-B9A3-767AC0BB85C3}" srcId="{5113402A-FC22-4591-88C3-583744D5B433}" destId="{5D2F7273-4444-4015-B3AA-1F9CCFEAA44B}" srcOrd="3" destOrd="0" parTransId="{9965BDC6-0FB3-49FC-968F-1B3EB6B6E47F}" sibTransId="{0FE0EDF6-5923-40DD-AEB7-93A98D8CCB64}"/>
    <dgm:cxn modelId="{6BF06262-C551-4246-B11A-23702D1C8279}" srcId="{5113402A-FC22-4591-88C3-583744D5B433}" destId="{BAD25061-5926-4E6C-9A2E-F854F9243770}" srcOrd="2" destOrd="0" parTransId="{6EC4AC3E-7D49-4B56-8303-237C43B1CC1A}" sibTransId="{D9D7C20E-FE6F-4F0D-B658-669422C17A08}"/>
    <dgm:cxn modelId="{38E1AD75-740B-4021-B0A7-51566A6B082E}" type="presOf" srcId="{5113402A-FC22-4591-88C3-583744D5B433}" destId="{E4BD6C0A-9F00-4A58-B4E9-A603977539F2}" srcOrd="0" destOrd="0" presId="urn:microsoft.com/office/officeart/2005/8/layout/vList3#1"/>
    <dgm:cxn modelId="{47DD0302-71EC-445D-BAFD-3B570512DC4A}" type="presOf" srcId="{CB688B62-0E20-4D85-9CD4-69FBAF0B8406}" destId="{FE03B748-2C55-4218-B52E-4FB359EF5D8B}" srcOrd="0" destOrd="0" presId="urn:microsoft.com/office/officeart/2005/8/layout/vList3#1"/>
    <dgm:cxn modelId="{14AD5704-8BF7-4216-9545-7F7DEF36FD0A}" type="presOf" srcId="{CCC63642-1F96-4B85-910E-73AACEF3A9A1}" destId="{C7D04379-173D-42C9-AA2D-80114402D3FC}" srcOrd="0" destOrd="0" presId="urn:microsoft.com/office/officeart/2005/8/layout/vList3#1"/>
    <dgm:cxn modelId="{5B8CC8C8-8C9D-487D-B19C-1F1C6A835234}" type="presOf" srcId="{5D2F7273-4444-4015-B3AA-1F9CCFEAA44B}" destId="{73454E96-F8E9-440C-928E-CBE1E9A8211E}" srcOrd="0" destOrd="0" presId="urn:microsoft.com/office/officeart/2005/8/layout/vList3#1"/>
    <dgm:cxn modelId="{6FAC198E-53A8-4714-A6CC-98BA1209AC7E}" srcId="{5113402A-FC22-4591-88C3-583744D5B433}" destId="{F208BC01-645C-4A4A-8B84-A94EEEF34378}" srcOrd="1" destOrd="0" parTransId="{E06FEC4C-2659-4703-A246-3EE0EA04BA4B}" sibTransId="{C378B722-4508-48AD-B5EF-1833C28FCD74}"/>
    <dgm:cxn modelId="{BBB1783D-22B0-48B9-A149-0FE8A53A4C69}" type="presOf" srcId="{8876066A-7913-454E-8E5F-1626841986B4}" destId="{14D8EDCE-D83A-4040-98B3-E81128778B7C}" srcOrd="0" destOrd="0" presId="urn:microsoft.com/office/officeart/2005/8/layout/vList3#1"/>
    <dgm:cxn modelId="{6ECD6851-BE1A-4ECE-B29F-0F4AD047C977}" type="presOf" srcId="{F208BC01-645C-4A4A-8B84-A94EEEF34378}" destId="{3DDE892B-F445-442D-B8E9-91B75DEBC2EB}" srcOrd="0" destOrd="0" presId="urn:microsoft.com/office/officeart/2005/8/layout/vList3#1"/>
    <dgm:cxn modelId="{243D3712-4697-4FA3-AB5D-BFDA0F0FA2FA}" srcId="{5113402A-FC22-4591-88C3-583744D5B433}" destId="{CB688B62-0E20-4D85-9CD4-69FBAF0B8406}" srcOrd="4" destOrd="0" parTransId="{4EC21920-A4E7-4ABD-BC65-66B6B85755EC}" sibTransId="{FE23A73E-451E-4D8F-8D06-E1F06D76AD28}"/>
    <dgm:cxn modelId="{4691CC8B-FB63-401B-98F6-EAE92CACC5C7}" type="presParOf" srcId="{E4BD6C0A-9F00-4A58-B4E9-A603977539F2}" destId="{15BA592E-909B-48EC-A468-C05D388FCFF9}" srcOrd="0" destOrd="0" presId="urn:microsoft.com/office/officeart/2005/8/layout/vList3#1"/>
    <dgm:cxn modelId="{2D5D0275-C116-4326-9812-D803A7897E38}" type="presParOf" srcId="{15BA592E-909B-48EC-A468-C05D388FCFF9}" destId="{3EF6F9C5-9E56-42C9-8462-C1D040A19100}" srcOrd="0" destOrd="0" presId="urn:microsoft.com/office/officeart/2005/8/layout/vList3#1"/>
    <dgm:cxn modelId="{1B4C4A66-FD02-4511-BFA9-1F17BD9A7E01}" type="presParOf" srcId="{15BA592E-909B-48EC-A468-C05D388FCFF9}" destId="{14D8EDCE-D83A-4040-98B3-E81128778B7C}" srcOrd="1" destOrd="0" presId="urn:microsoft.com/office/officeart/2005/8/layout/vList3#1"/>
    <dgm:cxn modelId="{CF413A72-6B7F-4183-8C6D-DE4598C6C0DA}" type="presParOf" srcId="{E4BD6C0A-9F00-4A58-B4E9-A603977539F2}" destId="{73B5BB2B-91E5-43AF-BD60-A5EAE68AA9C2}" srcOrd="1" destOrd="0" presId="urn:microsoft.com/office/officeart/2005/8/layout/vList3#1"/>
    <dgm:cxn modelId="{1CE62752-3FDD-44AC-ACE0-D88EFB81A99C}" type="presParOf" srcId="{E4BD6C0A-9F00-4A58-B4E9-A603977539F2}" destId="{B6F39037-67F9-452E-A83C-CCE1A845DA60}" srcOrd="2" destOrd="0" presId="urn:microsoft.com/office/officeart/2005/8/layout/vList3#1"/>
    <dgm:cxn modelId="{DB45EE3E-996E-49F4-9C35-281FBD9C6602}" type="presParOf" srcId="{B6F39037-67F9-452E-A83C-CCE1A845DA60}" destId="{6C095109-8CC8-419B-A92C-AD23B8CFEF15}" srcOrd="0" destOrd="0" presId="urn:microsoft.com/office/officeart/2005/8/layout/vList3#1"/>
    <dgm:cxn modelId="{8CB68E43-FB52-4BBB-A2BC-B5E5F7CFF2DB}" type="presParOf" srcId="{B6F39037-67F9-452E-A83C-CCE1A845DA60}" destId="{3DDE892B-F445-442D-B8E9-91B75DEBC2EB}" srcOrd="1" destOrd="0" presId="urn:microsoft.com/office/officeart/2005/8/layout/vList3#1"/>
    <dgm:cxn modelId="{B62A4772-15D2-4DBB-93DD-FB86B049D4F9}" type="presParOf" srcId="{E4BD6C0A-9F00-4A58-B4E9-A603977539F2}" destId="{A7FCD3D7-D263-4ABC-9D21-D26F5C1E88A2}" srcOrd="3" destOrd="0" presId="urn:microsoft.com/office/officeart/2005/8/layout/vList3#1"/>
    <dgm:cxn modelId="{CE6BE7CC-BAEC-45B9-B169-350EEB73DE8A}" type="presParOf" srcId="{E4BD6C0A-9F00-4A58-B4E9-A603977539F2}" destId="{52AECBC0-6B08-4648-978F-949D0649B792}" srcOrd="4" destOrd="0" presId="urn:microsoft.com/office/officeart/2005/8/layout/vList3#1"/>
    <dgm:cxn modelId="{CB6318E7-8F39-447F-B3BF-25D924AC85FA}" type="presParOf" srcId="{52AECBC0-6B08-4648-978F-949D0649B792}" destId="{4333AA7E-24EF-429E-91F8-8057790630C3}" srcOrd="0" destOrd="0" presId="urn:microsoft.com/office/officeart/2005/8/layout/vList3#1"/>
    <dgm:cxn modelId="{014ADCD5-88F7-45EE-AF64-80363761BA89}" type="presParOf" srcId="{52AECBC0-6B08-4648-978F-949D0649B792}" destId="{72DC7784-1C6C-418C-A16B-1A2A2396F43F}" srcOrd="1" destOrd="0" presId="urn:microsoft.com/office/officeart/2005/8/layout/vList3#1"/>
    <dgm:cxn modelId="{529100B2-2DE8-40A7-AB67-DB5353F66DBC}" type="presParOf" srcId="{E4BD6C0A-9F00-4A58-B4E9-A603977539F2}" destId="{FB52F75D-1925-48DB-9C95-B6A154BD84BD}" srcOrd="5" destOrd="0" presId="urn:microsoft.com/office/officeart/2005/8/layout/vList3#1"/>
    <dgm:cxn modelId="{7DCE379F-4FBD-40BF-8832-75C8FF39ED96}" type="presParOf" srcId="{E4BD6C0A-9F00-4A58-B4E9-A603977539F2}" destId="{DBFE7537-786D-4E97-ABF6-B7CBBAE93890}" srcOrd="6" destOrd="0" presId="urn:microsoft.com/office/officeart/2005/8/layout/vList3#1"/>
    <dgm:cxn modelId="{9447306F-3AA1-4CF0-8EDA-B3C2029A972E}" type="presParOf" srcId="{DBFE7537-786D-4E97-ABF6-B7CBBAE93890}" destId="{417D568E-FFA4-403C-8BC7-A7C32A623936}" srcOrd="0" destOrd="0" presId="urn:microsoft.com/office/officeart/2005/8/layout/vList3#1"/>
    <dgm:cxn modelId="{2CCFA0EF-1D74-4A54-B26D-2E43C362B659}" type="presParOf" srcId="{DBFE7537-786D-4E97-ABF6-B7CBBAE93890}" destId="{73454E96-F8E9-440C-928E-CBE1E9A8211E}" srcOrd="1" destOrd="0" presId="urn:microsoft.com/office/officeart/2005/8/layout/vList3#1"/>
    <dgm:cxn modelId="{F6E3D2EB-0186-4254-A4CE-C7068DA9C275}" type="presParOf" srcId="{E4BD6C0A-9F00-4A58-B4E9-A603977539F2}" destId="{B5FD3FF8-7985-4D9B-BDD4-19E4980AADC4}" srcOrd="7" destOrd="0" presId="urn:microsoft.com/office/officeart/2005/8/layout/vList3#1"/>
    <dgm:cxn modelId="{E1ADFF21-570F-4A65-9FCC-EE3FF05E653F}" type="presParOf" srcId="{E4BD6C0A-9F00-4A58-B4E9-A603977539F2}" destId="{5538D39A-C92D-48AC-B2CE-206B0948E0B1}" srcOrd="8" destOrd="0" presId="urn:microsoft.com/office/officeart/2005/8/layout/vList3#1"/>
    <dgm:cxn modelId="{FED85645-F37E-4245-BE32-B87DAEE4FC56}" type="presParOf" srcId="{5538D39A-C92D-48AC-B2CE-206B0948E0B1}" destId="{B1BA4A98-D6A1-413B-821D-BE9721ABB9A4}" srcOrd="0" destOrd="0" presId="urn:microsoft.com/office/officeart/2005/8/layout/vList3#1"/>
    <dgm:cxn modelId="{EE1AA7B6-078F-4CB6-87AA-83C2287C88E5}" type="presParOf" srcId="{5538D39A-C92D-48AC-B2CE-206B0948E0B1}" destId="{FE03B748-2C55-4218-B52E-4FB359EF5D8B}" srcOrd="1" destOrd="0" presId="urn:microsoft.com/office/officeart/2005/8/layout/vList3#1"/>
    <dgm:cxn modelId="{45A3FA6A-17E2-496E-87A8-C96F879BD6B4}" type="presParOf" srcId="{E4BD6C0A-9F00-4A58-B4E9-A603977539F2}" destId="{584D340B-BC69-463C-8EBB-9883FEE36D63}" srcOrd="9" destOrd="0" presId="urn:microsoft.com/office/officeart/2005/8/layout/vList3#1"/>
    <dgm:cxn modelId="{338A103A-EDC7-449E-8D4D-D139D734BE8A}" type="presParOf" srcId="{E4BD6C0A-9F00-4A58-B4E9-A603977539F2}" destId="{B3E2513D-8307-4CF0-9C2B-F6BE1C38E7E5}" srcOrd="10" destOrd="0" presId="urn:microsoft.com/office/officeart/2005/8/layout/vList3#1"/>
    <dgm:cxn modelId="{52EC0BC0-1D60-49A3-A94F-5C82E2A74EBD}" type="presParOf" srcId="{B3E2513D-8307-4CF0-9C2B-F6BE1C38E7E5}" destId="{8E24BD44-E490-4505-8915-24351BA99C02}" srcOrd="0" destOrd="0" presId="urn:microsoft.com/office/officeart/2005/8/layout/vList3#1"/>
    <dgm:cxn modelId="{91415541-63EC-4AFB-887E-E114FFD06693}" type="presParOf" srcId="{B3E2513D-8307-4CF0-9C2B-F6BE1C38E7E5}" destId="{C7D04379-173D-42C9-AA2D-80114402D3FC}"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113402A-FC22-4591-88C3-583744D5B433}" type="doc">
      <dgm:prSet loTypeId="urn:microsoft.com/office/officeart/2005/8/layout/vList3#1" loCatId="list" qsTypeId="urn:microsoft.com/office/officeart/2005/8/quickstyle/simple1" qsCatId="simple" csTypeId="urn:microsoft.com/office/officeart/2005/8/colors/accent3_1" csCatId="accent3" phldr="1"/>
      <dgm:spPr/>
    </dgm:pt>
    <dgm:pt modelId="{8876066A-7913-454E-8E5F-1626841986B4}">
      <dgm:prSet phldrT="[Texto]" custT="1"/>
      <dgm:spPr>
        <a:noFill/>
      </dgm:spPr>
      <dgm:t>
        <a:bodyPr/>
        <a:lstStyle/>
        <a:p>
          <a:pPr algn="l"/>
          <a:r>
            <a:rPr lang="es-EC" sz="2400" b="0" dirty="0" smtClean="0">
              <a:latin typeface="Arial" pitchFamily="34" charset="0"/>
              <a:cs typeface="Arial" pitchFamily="34" charset="0"/>
            </a:rPr>
            <a:t>INTRODUCCIÓN</a:t>
          </a:r>
          <a:endParaRPr lang="es-EC" sz="2400" b="0" dirty="0"/>
        </a:p>
      </dgm:t>
    </dgm:pt>
    <dgm:pt modelId="{BB0A271A-FADC-41AE-827B-B2CE813D7BAB}" type="parTrans" cxnId="{440202F0-C583-4E5D-A96F-8CBE0BE4A803}">
      <dgm:prSet/>
      <dgm:spPr/>
      <dgm:t>
        <a:bodyPr/>
        <a:lstStyle/>
        <a:p>
          <a:pPr algn="l"/>
          <a:endParaRPr lang="es-EC" sz="2400"/>
        </a:p>
      </dgm:t>
    </dgm:pt>
    <dgm:pt modelId="{2614389D-B514-4EE7-8465-1020CA33C6B3}" type="sibTrans" cxnId="{440202F0-C583-4E5D-A96F-8CBE0BE4A803}">
      <dgm:prSet/>
      <dgm:spPr/>
      <dgm:t>
        <a:bodyPr/>
        <a:lstStyle/>
        <a:p>
          <a:pPr algn="l"/>
          <a:endParaRPr lang="es-EC" sz="2400"/>
        </a:p>
      </dgm:t>
    </dgm:pt>
    <dgm:pt modelId="{BAD25061-5926-4E6C-9A2E-F854F9243770}">
      <dgm:prSet custT="1"/>
      <dgm:spPr>
        <a:noFill/>
      </dgm:spPr>
      <dgm:t>
        <a:bodyPr/>
        <a:lstStyle/>
        <a:p>
          <a:pPr algn="l"/>
          <a:r>
            <a:rPr kumimoji="0" lang="es-EC" sz="2400" b="0" i="0" u="none" strike="noStrike" cap="none" spc="0" normalizeH="0" noProof="0" dirty="0" smtClean="0">
              <a:ln/>
              <a:effectLst/>
              <a:uLnTx/>
              <a:uFillTx/>
              <a:latin typeface="Arial" pitchFamily="34" charset="0"/>
              <a:cs typeface="Arial" pitchFamily="34" charset="0"/>
            </a:rPr>
            <a:t>METODOLOGÍA</a:t>
          </a:r>
        </a:p>
      </dgm:t>
    </dgm:pt>
    <dgm:pt modelId="{D9D7C20E-FE6F-4F0D-B658-669422C17A08}" type="sibTrans" cxnId="{6BF06262-C551-4246-B11A-23702D1C8279}">
      <dgm:prSet/>
      <dgm:spPr/>
      <dgm:t>
        <a:bodyPr/>
        <a:lstStyle/>
        <a:p>
          <a:pPr algn="l"/>
          <a:endParaRPr lang="es-EC" sz="2400"/>
        </a:p>
      </dgm:t>
    </dgm:pt>
    <dgm:pt modelId="{6EC4AC3E-7D49-4B56-8303-237C43B1CC1A}" type="parTrans" cxnId="{6BF06262-C551-4246-B11A-23702D1C8279}">
      <dgm:prSet/>
      <dgm:spPr/>
      <dgm:t>
        <a:bodyPr/>
        <a:lstStyle/>
        <a:p>
          <a:pPr algn="l"/>
          <a:endParaRPr lang="es-EC" sz="2400"/>
        </a:p>
      </dgm:t>
    </dgm:pt>
    <dgm:pt modelId="{5D2F7273-4444-4015-B3AA-1F9CCFEAA44B}">
      <dgm:prSet custT="1">
        <dgm:style>
          <a:lnRef idx="2">
            <a:schemeClr val="accent6"/>
          </a:lnRef>
          <a:fillRef idx="1">
            <a:schemeClr val="lt1"/>
          </a:fillRef>
          <a:effectRef idx="0">
            <a:schemeClr val="accent6"/>
          </a:effectRef>
          <a:fontRef idx="minor">
            <a:schemeClr val="dk1"/>
          </a:fontRef>
        </dgm:style>
      </dgm:prSet>
      <dgm:spPr/>
      <dgm:t>
        <a:bodyPr/>
        <a:lstStyle/>
        <a:p>
          <a:pPr algn="l" rtl="0"/>
          <a:r>
            <a:rPr kumimoji="0" lang="es-EC" sz="2400" b="0" i="0" u="none" strike="noStrike" cap="none" spc="0" normalizeH="0" baseline="0" noProof="0" dirty="0" smtClean="0">
              <a:ln/>
              <a:effectLst/>
              <a:uLnTx/>
              <a:uFillTx/>
              <a:latin typeface="Arial" pitchFamily="34" charset="0"/>
              <a:cs typeface="Arial" pitchFamily="34" charset="0"/>
            </a:rPr>
            <a:t>RESULTADOS Y DISCUSI</a:t>
          </a:r>
          <a:r>
            <a:rPr kumimoji="0" lang="es-MX" sz="2400" b="0" i="0" u="none" strike="noStrike" cap="none" spc="0" normalizeH="0" baseline="0" noProof="0" dirty="0" smtClean="0">
              <a:ln/>
              <a:effectLst/>
              <a:uLnTx/>
              <a:uFillTx/>
              <a:latin typeface="Arial" pitchFamily="34" charset="0"/>
              <a:cs typeface="Arial" pitchFamily="34" charset="0"/>
            </a:rPr>
            <a:t>ÓN</a:t>
          </a:r>
          <a:endParaRPr kumimoji="0" lang="es-EC" sz="2400" b="0" i="0" u="none" strike="noStrike" cap="none" spc="0" normalizeH="0" noProof="0" dirty="0" smtClean="0">
            <a:ln/>
            <a:effectLst/>
            <a:uLnTx/>
            <a:uFillTx/>
            <a:latin typeface="Arial" pitchFamily="34" charset="0"/>
            <a:cs typeface="Arial" pitchFamily="34" charset="0"/>
          </a:endParaRPr>
        </a:p>
      </dgm:t>
    </dgm:pt>
    <dgm:pt modelId="{0FE0EDF6-5923-40DD-AEB7-93A98D8CCB64}" type="sibTrans" cxnId="{1817AD15-98FF-49E6-B9A3-767AC0BB85C3}">
      <dgm:prSet/>
      <dgm:spPr/>
      <dgm:t>
        <a:bodyPr/>
        <a:lstStyle/>
        <a:p>
          <a:pPr algn="l"/>
          <a:endParaRPr lang="es-EC" sz="2400"/>
        </a:p>
      </dgm:t>
    </dgm:pt>
    <dgm:pt modelId="{9965BDC6-0FB3-49FC-968F-1B3EB6B6E47F}" type="parTrans" cxnId="{1817AD15-98FF-49E6-B9A3-767AC0BB85C3}">
      <dgm:prSet/>
      <dgm:spPr/>
      <dgm:t>
        <a:bodyPr/>
        <a:lstStyle/>
        <a:p>
          <a:pPr algn="l"/>
          <a:endParaRPr lang="es-EC" sz="2400"/>
        </a:p>
      </dgm:t>
    </dgm:pt>
    <dgm:pt modelId="{F208BC01-645C-4A4A-8B84-A94EEEF34378}">
      <dgm:prSet phldrT="[Texto]" custT="1"/>
      <dgm:spPr>
        <a:noFill/>
      </dgm:spPr>
      <dgm:t>
        <a:bodyPr/>
        <a:lstStyle/>
        <a:p>
          <a:pPr algn="l"/>
          <a:r>
            <a:rPr lang="es-EC" sz="2400" b="0" dirty="0" smtClean="0">
              <a:latin typeface="Arial" pitchFamily="34" charset="0"/>
              <a:cs typeface="Arial" pitchFamily="34" charset="0"/>
            </a:rPr>
            <a:t>OBJETIVOS</a:t>
          </a:r>
          <a:endParaRPr lang="es-EC" sz="2400" b="0" dirty="0">
            <a:latin typeface="Arial" pitchFamily="34" charset="0"/>
            <a:cs typeface="Arial" pitchFamily="34" charset="0"/>
          </a:endParaRPr>
        </a:p>
      </dgm:t>
    </dgm:pt>
    <dgm:pt modelId="{E06FEC4C-2659-4703-A246-3EE0EA04BA4B}" type="parTrans" cxnId="{6FAC198E-53A8-4714-A6CC-98BA1209AC7E}">
      <dgm:prSet/>
      <dgm:spPr/>
      <dgm:t>
        <a:bodyPr/>
        <a:lstStyle/>
        <a:p>
          <a:endParaRPr lang="en-US" sz="2400"/>
        </a:p>
      </dgm:t>
    </dgm:pt>
    <dgm:pt modelId="{C378B722-4508-48AD-B5EF-1833C28FCD74}" type="sibTrans" cxnId="{6FAC198E-53A8-4714-A6CC-98BA1209AC7E}">
      <dgm:prSet/>
      <dgm:spPr/>
      <dgm:t>
        <a:bodyPr/>
        <a:lstStyle/>
        <a:p>
          <a:endParaRPr lang="en-US" sz="2400"/>
        </a:p>
      </dgm:t>
    </dgm:pt>
    <dgm:pt modelId="{CB688B62-0E20-4D85-9CD4-69FBAF0B8406}">
      <dgm:prSet custT="1"/>
      <dgm:spPr>
        <a:noFill/>
      </dgm:spPr>
      <dgm:t>
        <a:bodyPr/>
        <a:lstStyle/>
        <a:p>
          <a:pPr algn="l" rtl="0"/>
          <a:r>
            <a:rPr kumimoji="0" lang="es-EC" sz="2400" b="0" i="0" u="none" strike="noStrike" cap="none" spc="0" normalizeH="0" noProof="0" dirty="0" smtClean="0">
              <a:ln/>
              <a:effectLst/>
              <a:uLnTx/>
              <a:uFillTx/>
              <a:latin typeface="Arial" pitchFamily="34" charset="0"/>
              <a:cs typeface="Arial" pitchFamily="34" charset="0"/>
            </a:rPr>
            <a:t>CONCLUSIONES	</a:t>
          </a:r>
        </a:p>
      </dgm:t>
    </dgm:pt>
    <dgm:pt modelId="{4EC21920-A4E7-4ABD-BC65-66B6B85755EC}" type="parTrans" cxnId="{243D3712-4697-4FA3-AB5D-BFDA0F0FA2FA}">
      <dgm:prSet/>
      <dgm:spPr/>
      <dgm:t>
        <a:bodyPr/>
        <a:lstStyle/>
        <a:p>
          <a:endParaRPr lang="en-US" sz="2400"/>
        </a:p>
      </dgm:t>
    </dgm:pt>
    <dgm:pt modelId="{FE23A73E-451E-4D8F-8D06-E1F06D76AD28}" type="sibTrans" cxnId="{243D3712-4697-4FA3-AB5D-BFDA0F0FA2FA}">
      <dgm:prSet/>
      <dgm:spPr/>
      <dgm:t>
        <a:bodyPr/>
        <a:lstStyle/>
        <a:p>
          <a:endParaRPr lang="en-US" sz="2400"/>
        </a:p>
      </dgm:t>
    </dgm:pt>
    <dgm:pt modelId="{CCC63642-1F96-4B85-910E-73AACEF3A9A1}">
      <dgm:prSet custT="1"/>
      <dgm:spPr>
        <a:solidFill>
          <a:schemeClr val="accent6">
            <a:lumMod val="60000"/>
            <a:lumOff val="40000"/>
          </a:schemeClr>
        </a:solidFill>
      </dgm:spPr>
      <dgm:t>
        <a:bodyPr/>
        <a:lstStyle/>
        <a:p>
          <a:pPr algn="l" rtl="0"/>
          <a:r>
            <a:rPr kumimoji="0" lang="es-EC" sz="2400" b="0" i="0" u="none" strike="noStrike" cap="none" spc="0" normalizeH="0" noProof="0" dirty="0" smtClean="0">
              <a:ln/>
              <a:effectLst/>
              <a:uLnTx/>
              <a:uFillTx/>
              <a:latin typeface="Arial" pitchFamily="34" charset="0"/>
              <a:cs typeface="Arial" pitchFamily="34" charset="0"/>
            </a:rPr>
            <a:t>RECOMENDACIONES</a:t>
          </a:r>
        </a:p>
      </dgm:t>
    </dgm:pt>
    <dgm:pt modelId="{F26AC303-52B0-49D2-9178-84194BD7BD67}" type="parTrans" cxnId="{CAD79498-7847-429D-A3A4-B69143697AE3}">
      <dgm:prSet/>
      <dgm:spPr/>
      <dgm:t>
        <a:bodyPr/>
        <a:lstStyle/>
        <a:p>
          <a:endParaRPr lang="en-US" sz="2400"/>
        </a:p>
      </dgm:t>
    </dgm:pt>
    <dgm:pt modelId="{D5886E90-2FB2-4ED8-AB45-DFA006F42DF3}" type="sibTrans" cxnId="{CAD79498-7847-429D-A3A4-B69143697AE3}">
      <dgm:prSet/>
      <dgm:spPr/>
      <dgm:t>
        <a:bodyPr/>
        <a:lstStyle/>
        <a:p>
          <a:endParaRPr lang="en-US" sz="2400"/>
        </a:p>
      </dgm:t>
    </dgm:pt>
    <dgm:pt modelId="{E4BD6C0A-9F00-4A58-B4E9-A603977539F2}" type="pres">
      <dgm:prSet presAssocID="{5113402A-FC22-4591-88C3-583744D5B433}" presName="linearFlow" presStyleCnt="0">
        <dgm:presLayoutVars>
          <dgm:dir/>
          <dgm:resizeHandles val="exact"/>
        </dgm:presLayoutVars>
      </dgm:prSet>
      <dgm:spPr/>
    </dgm:pt>
    <dgm:pt modelId="{15BA592E-909B-48EC-A468-C05D388FCFF9}" type="pres">
      <dgm:prSet presAssocID="{8876066A-7913-454E-8E5F-1626841986B4}" presName="composite" presStyleCnt="0"/>
      <dgm:spPr/>
    </dgm:pt>
    <dgm:pt modelId="{3EF6F9C5-9E56-42C9-8462-C1D040A19100}" type="pres">
      <dgm:prSet presAssocID="{8876066A-7913-454E-8E5F-1626841986B4}" presName="imgShp" presStyleLbl="fgImgPlace1" presStyleIdx="0" presStyleCnt="6" custScaleX="383378" custScaleY="354979"/>
      <dgm:spPr>
        <a:blipFill rotWithShape="1">
          <a:blip xmlns:r="http://schemas.openxmlformats.org/officeDocument/2006/relationships" r:embed="rId1"/>
          <a:stretch>
            <a:fillRect/>
          </a:stretch>
        </a:blipFill>
      </dgm:spPr>
      <dgm:t>
        <a:bodyPr/>
        <a:lstStyle/>
        <a:p>
          <a:endParaRPr lang="en-US"/>
        </a:p>
      </dgm:t>
    </dgm:pt>
    <dgm:pt modelId="{14D8EDCE-D83A-4040-98B3-E81128778B7C}" type="pres">
      <dgm:prSet presAssocID="{8876066A-7913-454E-8E5F-1626841986B4}" presName="txShp" presStyleLbl="node1" presStyleIdx="0" presStyleCnt="6" custScaleY="286788" custLinFactNeighborX="5279">
        <dgm:presLayoutVars>
          <dgm:bulletEnabled val="1"/>
        </dgm:presLayoutVars>
      </dgm:prSet>
      <dgm:spPr/>
      <dgm:t>
        <a:bodyPr/>
        <a:lstStyle/>
        <a:p>
          <a:endParaRPr lang="es-EC"/>
        </a:p>
      </dgm:t>
    </dgm:pt>
    <dgm:pt modelId="{73B5BB2B-91E5-43AF-BD60-A5EAE68AA9C2}" type="pres">
      <dgm:prSet presAssocID="{2614389D-B514-4EE7-8465-1020CA33C6B3}" presName="spacing" presStyleCnt="0"/>
      <dgm:spPr/>
    </dgm:pt>
    <dgm:pt modelId="{B6F39037-67F9-452E-A83C-CCE1A845DA60}" type="pres">
      <dgm:prSet presAssocID="{F208BC01-645C-4A4A-8B84-A94EEEF34378}" presName="composite" presStyleCnt="0"/>
      <dgm:spPr/>
    </dgm:pt>
    <dgm:pt modelId="{6C095109-8CC8-419B-A92C-AD23B8CFEF15}" type="pres">
      <dgm:prSet presAssocID="{F208BC01-645C-4A4A-8B84-A94EEEF34378}" presName="imgShp" presStyleLbl="fgImgPlace1" presStyleIdx="1" presStyleCnt="6" custScaleX="382745" custScaleY="355169" custLinFactNeighborX="-5280"/>
      <dgm:spPr>
        <a:blipFill rotWithShape="1">
          <a:blip xmlns:r="http://schemas.openxmlformats.org/officeDocument/2006/relationships" r:embed="rId2"/>
          <a:stretch>
            <a:fillRect/>
          </a:stretch>
        </a:blipFill>
      </dgm:spPr>
      <dgm:t>
        <a:bodyPr/>
        <a:lstStyle/>
        <a:p>
          <a:endParaRPr lang="en-US"/>
        </a:p>
      </dgm:t>
    </dgm:pt>
    <dgm:pt modelId="{3DDE892B-F445-442D-B8E9-91B75DEBC2EB}" type="pres">
      <dgm:prSet presAssocID="{F208BC01-645C-4A4A-8B84-A94EEEF34378}" presName="txShp" presStyleLbl="node1" presStyleIdx="1" presStyleCnt="6" custScaleY="285957" custLinFactNeighborX="5028">
        <dgm:presLayoutVars>
          <dgm:bulletEnabled val="1"/>
        </dgm:presLayoutVars>
      </dgm:prSet>
      <dgm:spPr/>
      <dgm:t>
        <a:bodyPr/>
        <a:lstStyle/>
        <a:p>
          <a:endParaRPr lang="en-US"/>
        </a:p>
      </dgm:t>
    </dgm:pt>
    <dgm:pt modelId="{A7FCD3D7-D263-4ABC-9D21-D26F5C1E88A2}" type="pres">
      <dgm:prSet presAssocID="{C378B722-4508-48AD-B5EF-1833C28FCD74}" presName="spacing" presStyleCnt="0"/>
      <dgm:spPr/>
    </dgm:pt>
    <dgm:pt modelId="{52AECBC0-6B08-4648-978F-949D0649B792}" type="pres">
      <dgm:prSet presAssocID="{BAD25061-5926-4E6C-9A2E-F854F9243770}" presName="composite" presStyleCnt="0"/>
      <dgm:spPr/>
    </dgm:pt>
    <dgm:pt modelId="{4333AA7E-24EF-429E-91F8-8057790630C3}" type="pres">
      <dgm:prSet presAssocID="{BAD25061-5926-4E6C-9A2E-F854F9243770}" presName="imgShp" presStyleLbl="fgImgPlace1" presStyleIdx="2" presStyleCnt="6" custScaleX="388426" custScaleY="361099"/>
      <dgm:spPr>
        <a:blipFill rotWithShape="1">
          <a:blip xmlns:r="http://schemas.openxmlformats.org/officeDocument/2006/relationships" r:embed="rId3"/>
          <a:stretch>
            <a:fillRect/>
          </a:stretch>
        </a:blipFill>
      </dgm:spPr>
      <dgm:t>
        <a:bodyPr/>
        <a:lstStyle/>
        <a:p>
          <a:endParaRPr lang="en-US"/>
        </a:p>
      </dgm:t>
    </dgm:pt>
    <dgm:pt modelId="{72DC7784-1C6C-418C-A16B-1A2A2396F43F}" type="pres">
      <dgm:prSet presAssocID="{BAD25061-5926-4E6C-9A2E-F854F9243770}" presName="txShp" presStyleLbl="node1" presStyleIdx="2" presStyleCnt="6" custScaleY="285957" custLinFactNeighborX="5744">
        <dgm:presLayoutVars>
          <dgm:bulletEnabled val="1"/>
        </dgm:presLayoutVars>
      </dgm:prSet>
      <dgm:spPr/>
      <dgm:t>
        <a:bodyPr/>
        <a:lstStyle/>
        <a:p>
          <a:endParaRPr lang="es-EC"/>
        </a:p>
      </dgm:t>
    </dgm:pt>
    <dgm:pt modelId="{FB52F75D-1925-48DB-9C95-B6A154BD84BD}" type="pres">
      <dgm:prSet presAssocID="{D9D7C20E-FE6F-4F0D-B658-669422C17A08}" presName="spacing" presStyleCnt="0"/>
      <dgm:spPr/>
    </dgm:pt>
    <dgm:pt modelId="{DBFE7537-786D-4E97-ABF6-B7CBBAE93890}" type="pres">
      <dgm:prSet presAssocID="{5D2F7273-4444-4015-B3AA-1F9CCFEAA44B}" presName="composite" presStyleCnt="0"/>
      <dgm:spPr/>
    </dgm:pt>
    <dgm:pt modelId="{417D568E-FFA4-403C-8BC7-A7C32A623936}" type="pres">
      <dgm:prSet presAssocID="{5D2F7273-4444-4015-B3AA-1F9CCFEAA44B}" presName="imgShp" presStyleLbl="fgImgPlace1" presStyleIdx="3" presStyleCnt="6" custScaleX="403394" custScaleY="375014"/>
      <dgm:spPr>
        <a:blipFill rotWithShape="1">
          <a:blip xmlns:r="http://schemas.openxmlformats.org/officeDocument/2006/relationships" r:embed="rId4"/>
          <a:stretch>
            <a:fillRect/>
          </a:stretch>
        </a:blipFill>
      </dgm:spPr>
      <dgm:t>
        <a:bodyPr/>
        <a:lstStyle/>
        <a:p>
          <a:endParaRPr lang="es-ES"/>
        </a:p>
      </dgm:t>
    </dgm:pt>
    <dgm:pt modelId="{73454E96-F8E9-440C-928E-CBE1E9A8211E}" type="pres">
      <dgm:prSet presAssocID="{5D2F7273-4444-4015-B3AA-1F9CCFEAA44B}" presName="txShp" presStyleLbl="node1" presStyleIdx="3" presStyleCnt="6" custScaleY="285957" custLinFactNeighborX="5940">
        <dgm:presLayoutVars>
          <dgm:bulletEnabled val="1"/>
        </dgm:presLayoutVars>
      </dgm:prSet>
      <dgm:spPr/>
      <dgm:t>
        <a:bodyPr/>
        <a:lstStyle/>
        <a:p>
          <a:endParaRPr lang="es-EC"/>
        </a:p>
      </dgm:t>
    </dgm:pt>
    <dgm:pt modelId="{B5FD3FF8-7985-4D9B-BDD4-19E4980AADC4}" type="pres">
      <dgm:prSet presAssocID="{0FE0EDF6-5923-40DD-AEB7-93A98D8CCB64}" presName="spacing" presStyleCnt="0"/>
      <dgm:spPr/>
    </dgm:pt>
    <dgm:pt modelId="{5538D39A-C92D-48AC-B2CE-206B0948E0B1}" type="pres">
      <dgm:prSet presAssocID="{CB688B62-0E20-4D85-9CD4-69FBAF0B8406}" presName="composite" presStyleCnt="0"/>
      <dgm:spPr/>
    </dgm:pt>
    <dgm:pt modelId="{B1BA4A98-D6A1-413B-821D-BE9721ABB9A4}" type="pres">
      <dgm:prSet presAssocID="{CB688B62-0E20-4D85-9CD4-69FBAF0B8406}" presName="imgShp" presStyleLbl="fgImgPlace1" presStyleIdx="4" presStyleCnt="6" custScaleX="419562" custScaleY="390045"/>
      <dgm:spPr>
        <a:blipFill rotWithShape="1">
          <a:blip xmlns:r="http://schemas.openxmlformats.org/officeDocument/2006/relationships" r:embed="rId5"/>
          <a:stretch>
            <a:fillRect/>
          </a:stretch>
        </a:blipFill>
      </dgm:spPr>
      <dgm:t>
        <a:bodyPr/>
        <a:lstStyle/>
        <a:p>
          <a:endParaRPr lang="es-ES"/>
        </a:p>
      </dgm:t>
    </dgm:pt>
    <dgm:pt modelId="{FE03B748-2C55-4218-B52E-4FB359EF5D8B}" type="pres">
      <dgm:prSet presAssocID="{CB688B62-0E20-4D85-9CD4-69FBAF0B8406}" presName="txShp" presStyleLbl="node1" presStyleIdx="4" presStyleCnt="6" custScaleY="281672" custLinFactNeighborX="5760">
        <dgm:presLayoutVars>
          <dgm:bulletEnabled val="1"/>
        </dgm:presLayoutVars>
      </dgm:prSet>
      <dgm:spPr/>
      <dgm:t>
        <a:bodyPr/>
        <a:lstStyle/>
        <a:p>
          <a:endParaRPr lang="en-US"/>
        </a:p>
      </dgm:t>
    </dgm:pt>
    <dgm:pt modelId="{584D340B-BC69-463C-8EBB-9883FEE36D63}" type="pres">
      <dgm:prSet presAssocID="{FE23A73E-451E-4D8F-8D06-E1F06D76AD28}" presName="spacing" presStyleCnt="0"/>
      <dgm:spPr/>
    </dgm:pt>
    <dgm:pt modelId="{B3E2513D-8307-4CF0-9C2B-F6BE1C38E7E5}" type="pres">
      <dgm:prSet presAssocID="{CCC63642-1F96-4B85-910E-73AACEF3A9A1}" presName="composite" presStyleCnt="0"/>
      <dgm:spPr/>
    </dgm:pt>
    <dgm:pt modelId="{8E24BD44-E490-4505-8915-24351BA99C02}" type="pres">
      <dgm:prSet presAssocID="{CCC63642-1F96-4B85-910E-73AACEF3A9A1}" presName="imgShp" presStyleLbl="fgImgPlace1" presStyleIdx="5" presStyleCnt="6" custScaleX="432118" custScaleY="401718" custLinFactNeighborX="-10553" custLinFactNeighborY="-4660"/>
      <dgm:spPr>
        <a:blipFill rotWithShape="1">
          <a:blip xmlns:r="http://schemas.openxmlformats.org/officeDocument/2006/relationships" r:embed="rId6"/>
          <a:stretch>
            <a:fillRect/>
          </a:stretch>
        </a:blipFill>
      </dgm:spPr>
      <dgm:t>
        <a:bodyPr/>
        <a:lstStyle/>
        <a:p>
          <a:endParaRPr lang="es-ES"/>
        </a:p>
      </dgm:t>
    </dgm:pt>
    <dgm:pt modelId="{C7D04379-173D-42C9-AA2D-80114402D3FC}" type="pres">
      <dgm:prSet presAssocID="{CCC63642-1F96-4B85-910E-73AACEF3A9A1}" presName="txShp" presStyleLbl="node1" presStyleIdx="5" presStyleCnt="6" custScaleY="281672" custLinFactNeighborX="5671">
        <dgm:presLayoutVars>
          <dgm:bulletEnabled val="1"/>
        </dgm:presLayoutVars>
      </dgm:prSet>
      <dgm:spPr/>
      <dgm:t>
        <a:bodyPr/>
        <a:lstStyle/>
        <a:p>
          <a:endParaRPr lang="en-US"/>
        </a:p>
      </dgm:t>
    </dgm:pt>
  </dgm:ptLst>
  <dgm:cxnLst>
    <dgm:cxn modelId="{440202F0-C583-4E5D-A96F-8CBE0BE4A803}" srcId="{5113402A-FC22-4591-88C3-583744D5B433}" destId="{8876066A-7913-454E-8E5F-1626841986B4}" srcOrd="0" destOrd="0" parTransId="{BB0A271A-FADC-41AE-827B-B2CE813D7BAB}" sibTransId="{2614389D-B514-4EE7-8465-1020CA33C6B3}"/>
    <dgm:cxn modelId="{CAD79498-7847-429D-A3A4-B69143697AE3}" srcId="{5113402A-FC22-4591-88C3-583744D5B433}" destId="{CCC63642-1F96-4B85-910E-73AACEF3A9A1}" srcOrd="5" destOrd="0" parTransId="{F26AC303-52B0-49D2-9178-84194BD7BD67}" sibTransId="{D5886E90-2FB2-4ED8-AB45-DFA006F42DF3}"/>
    <dgm:cxn modelId="{3D0B1511-1C0A-4097-94E3-673F5B5F6CC7}" type="presOf" srcId="{BAD25061-5926-4E6C-9A2E-F854F9243770}" destId="{72DC7784-1C6C-418C-A16B-1A2A2396F43F}" srcOrd="0" destOrd="0" presId="urn:microsoft.com/office/officeart/2005/8/layout/vList3#1"/>
    <dgm:cxn modelId="{1817AD15-98FF-49E6-B9A3-767AC0BB85C3}" srcId="{5113402A-FC22-4591-88C3-583744D5B433}" destId="{5D2F7273-4444-4015-B3AA-1F9CCFEAA44B}" srcOrd="3" destOrd="0" parTransId="{9965BDC6-0FB3-49FC-968F-1B3EB6B6E47F}" sibTransId="{0FE0EDF6-5923-40DD-AEB7-93A98D8CCB64}"/>
    <dgm:cxn modelId="{6BF06262-C551-4246-B11A-23702D1C8279}" srcId="{5113402A-FC22-4591-88C3-583744D5B433}" destId="{BAD25061-5926-4E6C-9A2E-F854F9243770}" srcOrd="2" destOrd="0" parTransId="{6EC4AC3E-7D49-4B56-8303-237C43B1CC1A}" sibTransId="{D9D7C20E-FE6F-4F0D-B658-669422C17A08}"/>
    <dgm:cxn modelId="{38E1AD75-740B-4021-B0A7-51566A6B082E}" type="presOf" srcId="{5113402A-FC22-4591-88C3-583744D5B433}" destId="{E4BD6C0A-9F00-4A58-B4E9-A603977539F2}" srcOrd="0" destOrd="0" presId="urn:microsoft.com/office/officeart/2005/8/layout/vList3#1"/>
    <dgm:cxn modelId="{47DD0302-71EC-445D-BAFD-3B570512DC4A}" type="presOf" srcId="{CB688B62-0E20-4D85-9CD4-69FBAF0B8406}" destId="{FE03B748-2C55-4218-B52E-4FB359EF5D8B}" srcOrd="0" destOrd="0" presId="urn:microsoft.com/office/officeart/2005/8/layout/vList3#1"/>
    <dgm:cxn modelId="{14AD5704-8BF7-4216-9545-7F7DEF36FD0A}" type="presOf" srcId="{CCC63642-1F96-4B85-910E-73AACEF3A9A1}" destId="{C7D04379-173D-42C9-AA2D-80114402D3FC}" srcOrd="0" destOrd="0" presId="urn:microsoft.com/office/officeart/2005/8/layout/vList3#1"/>
    <dgm:cxn modelId="{5B8CC8C8-8C9D-487D-B19C-1F1C6A835234}" type="presOf" srcId="{5D2F7273-4444-4015-B3AA-1F9CCFEAA44B}" destId="{73454E96-F8E9-440C-928E-CBE1E9A8211E}" srcOrd="0" destOrd="0" presId="urn:microsoft.com/office/officeart/2005/8/layout/vList3#1"/>
    <dgm:cxn modelId="{6FAC198E-53A8-4714-A6CC-98BA1209AC7E}" srcId="{5113402A-FC22-4591-88C3-583744D5B433}" destId="{F208BC01-645C-4A4A-8B84-A94EEEF34378}" srcOrd="1" destOrd="0" parTransId="{E06FEC4C-2659-4703-A246-3EE0EA04BA4B}" sibTransId="{C378B722-4508-48AD-B5EF-1833C28FCD74}"/>
    <dgm:cxn modelId="{BBB1783D-22B0-48B9-A149-0FE8A53A4C69}" type="presOf" srcId="{8876066A-7913-454E-8E5F-1626841986B4}" destId="{14D8EDCE-D83A-4040-98B3-E81128778B7C}" srcOrd="0" destOrd="0" presId="urn:microsoft.com/office/officeart/2005/8/layout/vList3#1"/>
    <dgm:cxn modelId="{6ECD6851-BE1A-4ECE-B29F-0F4AD047C977}" type="presOf" srcId="{F208BC01-645C-4A4A-8B84-A94EEEF34378}" destId="{3DDE892B-F445-442D-B8E9-91B75DEBC2EB}" srcOrd="0" destOrd="0" presId="urn:microsoft.com/office/officeart/2005/8/layout/vList3#1"/>
    <dgm:cxn modelId="{243D3712-4697-4FA3-AB5D-BFDA0F0FA2FA}" srcId="{5113402A-FC22-4591-88C3-583744D5B433}" destId="{CB688B62-0E20-4D85-9CD4-69FBAF0B8406}" srcOrd="4" destOrd="0" parTransId="{4EC21920-A4E7-4ABD-BC65-66B6B85755EC}" sibTransId="{FE23A73E-451E-4D8F-8D06-E1F06D76AD28}"/>
    <dgm:cxn modelId="{4691CC8B-FB63-401B-98F6-EAE92CACC5C7}" type="presParOf" srcId="{E4BD6C0A-9F00-4A58-B4E9-A603977539F2}" destId="{15BA592E-909B-48EC-A468-C05D388FCFF9}" srcOrd="0" destOrd="0" presId="urn:microsoft.com/office/officeart/2005/8/layout/vList3#1"/>
    <dgm:cxn modelId="{2D5D0275-C116-4326-9812-D803A7897E38}" type="presParOf" srcId="{15BA592E-909B-48EC-A468-C05D388FCFF9}" destId="{3EF6F9C5-9E56-42C9-8462-C1D040A19100}" srcOrd="0" destOrd="0" presId="urn:microsoft.com/office/officeart/2005/8/layout/vList3#1"/>
    <dgm:cxn modelId="{1B4C4A66-FD02-4511-BFA9-1F17BD9A7E01}" type="presParOf" srcId="{15BA592E-909B-48EC-A468-C05D388FCFF9}" destId="{14D8EDCE-D83A-4040-98B3-E81128778B7C}" srcOrd="1" destOrd="0" presId="urn:microsoft.com/office/officeart/2005/8/layout/vList3#1"/>
    <dgm:cxn modelId="{CF413A72-6B7F-4183-8C6D-DE4598C6C0DA}" type="presParOf" srcId="{E4BD6C0A-9F00-4A58-B4E9-A603977539F2}" destId="{73B5BB2B-91E5-43AF-BD60-A5EAE68AA9C2}" srcOrd="1" destOrd="0" presId="urn:microsoft.com/office/officeart/2005/8/layout/vList3#1"/>
    <dgm:cxn modelId="{1CE62752-3FDD-44AC-ACE0-D88EFB81A99C}" type="presParOf" srcId="{E4BD6C0A-9F00-4A58-B4E9-A603977539F2}" destId="{B6F39037-67F9-452E-A83C-CCE1A845DA60}" srcOrd="2" destOrd="0" presId="urn:microsoft.com/office/officeart/2005/8/layout/vList3#1"/>
    <dgm:cxn modelId="{DB45EE3E-996E-49F4-9C35-281FBD9C6602}" type="presParOf" srcId="{B6F39037-67F9-452E-A83C-CCE1A845DA60}" destId="{6C095109-8CC8-419B-A92C-AD23B8CFEF15}" srcOrd="0" destOrd="0" presId="urn:microsoft.com/office/officeart/2005/8/layout/vList3#1"/>
    <dgm:cxn modelId="{8CB68E43-FB52-4BBB-A2BC-B5E5F7CFF2DB}" type="presParOf" srcId="{B6F39037-67F9-452E-A83C-CCE1A845DA60}" destId="{3DDE892B-F445-442D-B8E9-91B75DEBC2EB}" srcOrd="1" destOrd="0" presId="urn:microsoft.com/office/officeart/2005/8/layout/vList3#1"/>
    <dgm:cxn modelId="{B62A4772-15D2-4DBB-93DD-FB86B049D4F9}" type="presParOf" srcId="{E4BD6C0A-9F00-4A58-B4E9-A603977539F2}" destId="{A7FCD3D7-D263-4ABC-9D21-D26F5C1E88A2}" srcOrd="3" destOrd="0" presId="urn:microsoft.com/office/officeart/2005/8/layout/vList3#1"/>
    <dgm:cxn modelId="{CE6BE7CC-BAEC-45B9-B169-350EEB73DE8A}" type="presParOf" srcId="{E4BD6C0A-9F00-4A58-B4E9-A603977539F2}" destId="{52AECBC0-6B08-4648-978F-949D0649B792}" srcOrd="4" destOrd="0" presId="urn:microsoft.com/office/officeart/2005/8/layout/vList3#1"/>
    <dgm:cxn modelId="{CB6318E7-8F39-447F-B3BF-25D924AC85FA}" type="presParOf" srcId="{52AECBC0-6B08-4648-978F-949D0649B792}" destId="{4333AA7E-24EF-429E-91F8-8057790630C3}" srcOrd="0" destOrd="0" presId="urn:microsoft.com/office/officeart/2005/8/layout/vList3#1"/>
    <dgm:cxn modelId="{014ADCD5-88F7-45EE-AF64-80363761BA89}" type="presParOf" srcId="{52AECBC0-6B08-4648-978F-949D0649B792}" destId="{72DC7784-1C6C-418C-A16B-1A2A2396F43F}" srcOrd="1" destOrd="0" presId="urn:microsoft.com/office/officeart/2005/8/layout/vList3#1"/>
    <dgm:cxn modelId="{529100B2-2DE8-40A7-AB67-DB5353F66DBC}" type="presParOf" srcId="{E4BD6C0A-9F00-4A58-B4E9-A603977539F2}" destId="{FB52F75D-1925-48DB-9C95-B6A154BD84BD}" srcOrd="5" destOrd="0" presId="urn:microsoft.com/office/officeart/2005/8/layout/vList3#1"/>
    <dgm:cxn modelId="{7DCE379F-4FBD-40BF-8832-75C8FF39ED96}" type="presParOf" srcId="{E4BD6C0A-9F00-4A58-B4E9-A603977539F2}" destId="{DBFE7537-786D-4E97-ABF6-B7CBBAE93890}" srcOrd="6" destOrd="0" presId="urn:microsoft.com/office/officeart/2005/8/layout/vList3#1"/>
    <dgm:cxn modelId="{9447306F-3AA1-4CF0-8EDA-B3C2029A972E}" type="presParOf" srcId="{DBFE7537-786D-4E97-ABF6-B7CBBAE93890}" destId="{417D568E-FFA4-403C-8BC7-A7C32A623936}" srcOrd="0" destOrd="0" presId="urn:microsoft.com/office/officeart/2005/8/layout/vList3#1"/>
    <dgm:cxn modelId="{2CCFA0EF-1D74-4A54-B26D-2E43C362B659}" type="presParOf" srcId="{DBFE7537-786D-4E97-ABF6-B7CBBAE93890}" destId="{73454E96-F8E9-440C-928E-CBE1E9A8211E}" srcOrd="1" destOrd="0" presId="urn:microsoft.com/office/officeart/2005/8/layout/vList3#1"/>
    <dgm:cxn modelId="{F6E3D2EB-0186-4254-A4CE-C7068DA9C275}" type="presParOf" srcId="{E4BD6C0A-9F00-4A58-B4E9-A603977539F2}" destId="{B5FD3FF8-7985-4D9B-BDD4-19E4980AADC4}" srcOrd="7" destOrd="0" presId="urn:microsoft.com/office/officeart/2005/8/layout/vList3#1"/>
    <dgm:cxn modelId="{E1ADFF21-570F-4A65-9FCC-EE3FF05E653F}" type="presParOf" srcId="{E4BD6C0A-9F00-4A58-B4E9-A603977539F2}" destId="{5538D39A-C92D-48AC-B2CE-206B0948E0B1}" srcOrd="8" destOrd="0" presId="urn:microsoft.com/office/officeart/2005/8/layout/vList3#1"/>
    <dgm:cxn modelId="{FED85645-F37E-4245-BE32-B87DAEE4FC56}" type="presParOf" srcId="{5538D39A-C92D-48AC-B2CE-206B0948E0B1}" destId="{B1BA4A98-D6A1-413B-821D-BE9721ABB9A4}" srcOrd="0" destOrd="0" presId="urn:microsoft.com/office/officeart/2005/8/layout/vList3#1"/>
    <dgm:cxn modelId="{EE1AA7B6-078F-4CB6-87AA-83C2287C88E5}" type="presParOf" srcId="{5538D39A-C92D-48AC-B2CE-206B0948E0B1}" destId="{FE03B748-2C55-4218-B52E-4FB359EF5D8B}" srcOrd="1" destOrd="0" presId="urn:microsoft.com/office/officeart/2005/8/layout/vList3#1"/>
    <dgm:cxn modelId="{45A3FA6A-17E2-496E-87A8-C96F879BD6B4}" type="presParOf" srcId="{E4BD6C0A-9F00-4A58-B4E9-A603977539F2}" destId="{584D340B-BC69-463C-8EBB-9883FEE36D63}" srcOrd="9" destOrd="0" presId="urn:microsoft.com/office/officeart/2005/8/layout/vList3#1"/>
    <dgm:cxn modelId="{338A103A-EDC7-449E-8D4D-D139D734BE8A}" type="presParOf" srcId="{E4BD6C0A-9F00-4A58-B4E9-A603977539F2}" destId="{B3E2513D-8307-4CF0-9C2B-F6BE1C38E7E5}" srcOrd="10" destOrd="0" presId="urn:microsoft.com/office/officeart/2005/8/layout/vList3#1"/>
    <dgm:cxn modelId="{52EC0BC0-1D60-49A3-A94F-5C82E2A74EBD}" type="presParOf" srcId="{B3E2513D-8307-4CF0-9C2B-F6BE1C38E7E5}" destId="{8E24BD44-E490-4505-8915-24351BA99C02}" srcOrd="0" destOrd="0" presId="urn:microsoft.com/office/officeart/2005/8/layout/vList3#1"/>
    <dgm:cxn modelId="{91415541-63EC-4AFB-887E-E114FFD06693}" type="presParOf" srcId="{B3E2513D-8307-4CF0-9C2B-F6BE1C38E7E5}" destId="{C7D04379-173D-42C9-AA2D-80114402D3FC}"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8EDCE-D83A-4040-98B3-E81128778B7C}">
      <dsp:nvSpPr>
        <dsp:cNvPr id="0" name=""/>
        <dsp:cNvSpPr/>
      </dsp:nvSpPr>
      <dsp:spPr>
        <a:xfrm rot="10800000">
          <a:off x="2858388" y="87129"/>
          <a:ext cx="8592377" cy="719782"/>
        </a:xfrm>
        <a:prstGeom prst="homePlat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a:lnSpc>
              <a:spcPct val="90000"/>
            </a:lnSpc>
            <a:spcBef>
              <a:spcPct val="0"/>
            </a:spcBef>
            <a:spcAft>
              <a:spcPct val="35000"/>
            </a:spcAft>
          </a:pPr>
          <a:r>
            <a:rPr lang="es-EC" sz="2400" b="0" kern="1200" dirty="0" smtClean="0">
              <a:latin typeface="Arial" pitchFamily="34" charset="0"/>
              <a:cs typeface="Arial" pitchFamily="34" charset="0"/>
            </a:rPr>
            <a:t>INTRODUCCIÓN</a:t>
          </a:r>
          <a:endParaRPr lang="es-EC" sz="2400" b="0" kern="1200" dirty="0"/>
        </a:p>
      </dsp:txBody>
      <dsp:txXfrm rot="10800000">
        <a:off x="3038333" y="87129"/>
        <a:ext cx="8412432" cy="719782"/>
      </dsp:txXfrm>
    </dsp:sp>
    <dsp:sp modelId="{3EF6F9C5-9E56-42C9-8462-C1D040A19100}">
      <dsp:nvSpPr>
        <dsp:cNvPr id="0" name=""/>
        <dsp:cNvSpPr/>
      </dsp:nvSpPr>
      <dsp:spPr>
        <a:xfrm>
          <a:off x="1923694" y="1556"/>
          <a:ext cx="962204" cy="890928"/>
        </a:xfrm>
        <a:prstGeom prst="ellipse">
          <a:avLst/>
        </a:prstGeom>
        <a:blipFill rotWithShape="1">
          <a:blip xmlns:r="http://schemas.openxmlformats.org/officeDocument/2006/relationships" r:embed="rId1"/>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DE892B-F445-442D-B8E9-91B75DEBC2EB}">
      <dsp:nvSpPr>
        <dsp:cNvPr id="0" name=""/>
        <dsp:cNvSpPr/>
      </dsp:nvSpPr>
      <dsp:spPr>
        <a:xfrm rot="10800000">
          <a:off x="2836424" y="1054258"/>
          <a:ext cx="8592377" cy="717696"/>
        </a:xfrm>
        <a:prstGeom prst="homePlate">
          <a:avLst/>
        </a:prstGeom>
        <a:solidFill>
          <a:schemeClr val="bg1"/>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a:lnSpc>
              <a:spcPct val="90000"/>
            </a:lnSpc>
            <a:spcBef>
              <a:spcPct val="0"/>
            </a:spcBef>
            <a:spcAft>
              <a:spcPct val="35000"/>
            </a:spcAft>
          </a:pPr>
          <a:r>
            <a:rPr lang="es-EC" sz="2400" b="0" kern="1200" dirty="0" smtClean="0">
              <a:latin typeface="Arial" pitchFamily="34" charset="0"/>
              <a:cs typeface="Arial" pitchFamily="34" charset="0"/>
            </a:rPr>
            <a:t>OBJETIVOS</a:t>
          </a:r>
          <a:endParaRPr lang="es-EC" sz="2400" b="0" kern="1200" dirty="0">
            <a:latin typeface="Arial" pitchFamily="34" charset="0"/>
            <a:cs typeface="Arial" pitchFamily="34" charset="0"/>
          </a:endParaRPr>
        </a:p>
      </dsp:txBody>
      <dsp:txXfrm rot="10800000">
        <a:off x="3015848" y="1054258"/>
        <a:ext cx="8412953" cy="717696"/>
      </dsp:txXfrm>
    </dsp:sp>
    <dsp:sp modelId="{6C095109-8CC8-419B-A92C-AD23B8CFEF15}">
      <dsp:nvSpPr>
        <dsp:cNvPr id="0" name=""/>
        <dsp:cNvSpPr/>
      </dsp:nvSpPr>
      <dsp:spPr>
        <a:xfrm>
          <a:off x="1910839" y="967404"/>
          <a:ext cx="960615" cy="891405"/>
        </a:xfrm>
        <a:prstGeom prst="ellipse">
          <a:avLst/>
        </a:prstGeom>
        <a:blipFill rotWithShape="1">
          <a:blip xmlns:r="http://schemas.openxmlformats.org/officeDocument/2006/relationships" r:embed="rId2"/>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DC7784-1C6C-418C-A16B-1A2A2396F43F}">
      <dsp:nvSpPr>
        <dsp:cNvPr id="0" name=""/>
        <dsp:cNvSpPr/>
      </dsp:nvSpPr>
      <dsp:spPr>
        <a:xfrm rot="10800000">
          <a:off x="2901510" y="2028025"/>
          <a:ext cx="8592377" cy="717696"/>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a:lnSpc>
              <a:spcPct val="90000"/>
            </a:lnSpc>
            <a:spcBef>
              <a:spcPct val="0"/>
            </a:spcBef>
            <a:spcAft>
              <a:spcPct val="35000"/>
            </a:spcAft>
          </a:pPr>
          <a:r>
            <a:rPr kumimoji="0" lang="es-EC" sz="2400" b="0" i="0" u="none" strike="noStrike" kern="1200" cap="none" spc="0" normalizeH="0" noProof="0" dirty="0" smtClean="0">
              <a:ln/>
              <a:effectLst/>
              <a:uLnTx/>
              <a:uFillTx/>
              <a:latin typeface="Arial" pitchFamily="34" charset="0"/>
              <a:cs typeface="Arial" pitchFamily="34" charset="0"/>
            </a:rPr>
            <a:t>METODOLOGÍA</a:t>
          </a:r>
        </a:p>
      </dsp:txBody>
      <dsp:txXfrm rot="10800000">
        <a:off x="3080934" y="2028025"/>
        <a:ext cx="8412953" cy="717696"/>
      </dsp:txXfrm>
    </dsp:sp>
    <dsp:sp modelId="{4333AA7E-24EF-429E-91F8-8057790630C3}">
      <dsp:nvSpPr>
        <dsp:cNvPr id="0" name=""/>
        <dsp:cNvSpPr/>
      </dsp:nvSpPr>
      <dsp:spPr>
        <a:xfrm>
          <a:off x="1920527" y="1933729"/>
          <a:ext cx="974874" cy="906288"/>
        </a:xfrm>
        <a:prstGeom prst="ellipse">
          <a:avLst/>
        </a:prstGeom>
        <a:blipFill rotWithShape="1">
          <a:blip xmlns:r="http://schemas.openxmlformats.org/officeDocument/2006/relationships" r:embed="rId3"/>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454E96-F8E9-440C-928E-CBE1E9A8211E}">
      <dsp:nvSpPr>
        <dsp:cNvPr id="0" name=""/>
        <dsp:cNvSpPr/>
      </dsp:nvSpPr>
      <dsp:spPr>
        <a:xfrm rot="10800000">
          <a:off x="2927742" y="3026695"/>
          <a:ext cx="8592377" cy="717696"/>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rtl="0">
            <a:lnSpc>
              <a:spcPct val="90000"/>
            </a:lnSpc>
            <a:spcBef>
              <a:spcPct val="0"/>
            </a:spcBef>
            <a:spcAft>
              <a:spcPct val="35000"/>
            </a:spcAft>
          </a:pPr>
          <a:r>
            <a:rPr kumimoji="0" lang="es-EC" sz="2400" b="0" i="0" u="none" strike="noStrike" kern="1200" cap="none" spc="0" normalizeH="0" baseline="0" noProof="0" dirty="0" smtClean="0">
              <a:ln/>
              <a:effectLst/>
              <a:uLnTx/>
              <a:uFillTx/>
              <a:latin typeface="Arial" pitchFamily="34" charset="0"/>
              <a:cs typeface="Arial" pitchFamily="34" charset="0"/>
            </a:rPr>
            <a:t>RESULTADOS Y DISCUSI</a:t>
          </a:r>
          <a:r>
            <a:rPr kumimoji="0" lang="es-MX" sz="2400" b="0" i="0" u="none" strike="noStrike" kern="1200" cap="none" spc="0" normalizeH="0" baseline="0" noProof="0" dirty="0" smtClean="0">
              <a:ln/>
              <a:effectLst/>
              <a:uLnTx/>
              <a:uFillTx/>
              <a:latin typeface="Arial" pitchFamily="34" charset="0"/>
              <a:cs typeface="Arial" pitchFamily="34" charset="0"/>
            </a:rPr>
            <a:t>ÓN</a:t>
          </a:r>
          <a:endParaRPr kumimoji="0" lang="es-EC" sz="2400" b="0" i="0" u="none" strike="noStrike" kern="1200" cap="none" spc="0" normalizeH="0" noProof="0" dirty="0" smtClean="0">
            <a:ln/>
            <a:effectLst/>
            <a:uLnTx/>
            <a:uFillTx/>
            <a:latin typeface="Arial" pitchFamily="34" charset="0"/>
            <a:cs typeface="Arial" pitchFamily="34" charset="0"/>
          </a:endParaRPr>
        </a:p>
      </dsp:txBody>
      <dsp:txXfrm rot="10800000">
        <a:off x="3107166" y="3026695"/>
        <a:ext cx="8412953" cy="717696"/>
      </dsp:txXfrm>
    </dsp:sp>
    <dsp:sp modelId="{417D568E-FFA4-403C-8BC7-A7C32A623936}">
      <dsp:nvSpPr>
        <dsp:cNvPr id="0" name=""/>
        <dsp:cNvSpPr/>
      </dsp:nvSpPr>
      <dsp:spPr>
        <a:xfrm>
          <a:off x="1911135" y="2914937"/>
          <a:ext cx="1012440" cy="941212"/>
        </a:xfrm>
        <a:prstGeom prst="ellipse">
          <a:avLst/>
        </a:prstGeom>
        <a:blipFill rotWithShape="1">
          <a:blip xmlns:r="http://schemas.openxmlformats.org/officeDocument/2006/relationships" r:embed="rId4"/>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03B748-2C55-4218-B52E-4FB359EF5D8B}">
      <dsp:nvSpPr>
        <dsp:cNvPr id="0" name=""/>
        <dsp:cNvSpPr/>
      </dsp:nvSpPr>
      <dsp:spPr>
        <a:xfrm rot="10800000">
          <a:off x="2922421" y="4067067"/>
          <a:ext cx="8592377" cy="706942"/>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rtl="0">
            <a:lnSpc>
              <a:spcPct val="90000"/>
            </a:lnSpc>
            <a:spcBef>
              <a:spcPct val="0"/>
            </a:spcBef>
            <a:spcAft>
              <a:spcPct val="35000"/>
            </a:spcAft>
          </a:pPr>
          <a:r>
            <a:rPr kumimoji="0" lang="es-EC" sz="2400" b="0" i="0" u="none" strike="noStrike" kern="1200" cap="none" spc="0" normalizeH="0" noProof="0" dirty="0" smtClean="0">
              <a:ln/>
              <a:effectLst/>
              <a:uLnTx/>
              <a:uFillTx/>
              <a:latin typeface="Arial" pitchFamily="34" charset="0"/>
              <a:cs typeface="Arial" pitchFamily="34" charset="0"/>
            </a:rPr>
            <a:t>CONCLUSIONES	</a:t>
          </a:r>
        </a:p>
      </dsp:txBody>
      <dsp:txXfrm rot="10800000">
        <a:off x="3099156" y="4067067"/>
        <a:ext cx="8415642" cy="706942"/>
      </dsp:txXfrm>
    </dsp:sp>
    <dsp:sp modelId="{B1BA4A98-D6A1-413B-821D-BE9721ABB9A4}">
      <dsp:nvSpPr>
        <dsp:cNvPr id="0" name=""/>
        <dsp:cNvSpPr/>
      </dsp:nvSpPr>
      <dsp:spPr>
        <a:xfrm>
          <a:off x="1900990" y="3931069"/>
          <a:ext cx="1053019" cy="978937"/>
        </a:xfrm>
        <a:prstGeom prst="ellipse">
          <a:avLst/>
        </a:prstGeom>
        <a:blipFill rotWithShape="1">
          <a:blip xmlns:r="http://schemas.openxmlformats.org/officeDocument/2006/relationships" r:embed="rId5"/>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D04379-173D-42C9-AA2D-80114402D3FC}">
      <dsp:nvSpPr>
        <dsp:cNvPr id="0" name=""/>
        <dsp:cNvSpPr/>
      </dsp:nvSpPr>
      <dsp:spPr>
        <a:xfrm rot="10800000">
          <a:off x="2922652" y="5135572"/>
          <a:ext cx="8592377" cy="706942"/>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rtl="0">
            <a:lnSpc>
              <a:spcPct val="90000"/>
            </a:lnSpc>
            <a:spcBef>
              <a:spcPct val="0"/>
            </a:spcBef>
            <a:spcAft>
              <a:spcPct val="35000"/>
            </a:spcAft>
          </a:pPr>
          <a:r>
            <a:rPr kumimoji="0" lang="es-EC" sz="2400" b="0" i="0" u="none" strike="noStrike" kern="1200" cap="none" spc="0" normalizeH="0" noProof="0" dirty="0" smtClean="0">
              <a:ln/>
              <a:effectLst/>
              <a:uLnTx/>
              <a:uFillTx/>
              <a:latin typeface="Arial" pitchFamily="34" charset="0"/>
              <a:cs typeface="Arial" pitchFamily="34" charset="0"/>
            </a:rPr>
            <a:t>RECOMENDACIONES</a:t>
          </a:r>
        </a:p>
      </dsp:txBody>
      <dsp:txXfrm rot="10800000">
        <a:off x="3099387" y="5135572"/>
        <a:ext cx="8415642" cy="706942"/>
      </dsp:txXfrm>
    </dsp:sp>
    <dsp:sp modelId="{8E24BD44-E490-4505-8915-24351BA99C02}">
      <dsp:nvSpPr>
        <dsp:cNvPr id="0" name=""/>
        <dsp:cNvSpPr/>
      </dsp:nvSpPr>
      <dsp:spPr>
        <a:xfrm>
          <a:off x="1866626" y="4973230"/>
          <a:ext cx="1084532" cy="1008234"/>
        </a:xfrm>
        <a:prstGeom prst="ellipse">
          <a:avLst/>
        </a:prstGeom>
        <a:blipFill rotWithShape="1">
          <a:blip xmlns:r="http://schemas.openxmlformats.org/officeDocument/2006/relationships" r:embed="rId6"/>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8EDCE-D83A-4040-98B3-E81128778B7C}">
      <dsp:nvSpPr>
        <dsp:cNvPr id="0" name=""/>
        <dsp:cNvSpPr/>
      </dsp:nvSpPr>
      <dsp:spPr>
        <a:xfrm rot="10800000">
          <a:off x="2858388" y="87129"/>
          <a:ext cx="8592377" cy="719782"/>
        </a:xfrm>
        <a:prstGeom prst="homePlate">
          <a:avLst/>
        </a:prstGeom>
        <a:solidFill>
          <a:schemeClr val="accent6">
            <a:lumMod val="60000"/>
            <a:lumOff val="40000"/>
          </a:schemeClr>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10675" tIns="91440" rIns="170688" bIns="91440" numCol="1" spcCol="1270" anchor="ctr" anchorCtr="0">
          <a:noAutofit/>
        </a:bodyPr>
        <a:lstStyle/>
        <a:p>
          <a:pPr lvl="0" algn="l" defTabSz="1066800">
            <a:lnSpc>
              <a:spcPct val="90000"/>
            </a:lnSpc>
            <a:spcBef>
              <a:spcPct val="0"/>
            </a:spcBef>
            <a:spcAft>
              <a:spcPct val="35000"/>
            </a:spcAft>
          </a:pPr>
          <a:r>
            <a:rPr lang="es-EC" sz="2400" b="0" kern="1200" dirty="0" smtClean="0">
              <a:latin typeface="Arial" pitchFamily="34" charset="0"/>
              <a:cs typeface="Arial" pitchFamily="34" charset="0"/>
            </a:rPr>
            <a:t>INTRODUCCIÓN</a:t>
          </a:r>
          <a:endParaRPr lang="es-EC" sz="2400" b="0" kern="1200" dirty="0"/>
        </a:p>
      </dsp:txBody>
      <dsp:txXfrm rot="10800000">
        <a:off x="3038333" y="87129"/>
        <a:ext cx="8412432" cy="719782"/>
      </dsp:txXfrm>
    </dsp:sp>
    <dsp:sp modelId="{3EF6F9C5-9E56-42C9-8462-C1D040A19100}">
      <dsp:nvSpPr>
        <dsp:cNvPr id="0" name=""/>
        <dsp:cNvSpPr/>
      </dsp:nvSpPr>
      <dsp:spPr>
        <a:xfrm>
          <a:off x="1923694" y="1556"/>
          <a:ext cx="962204" cy="890928"/>
        </a:xfrm>
        <a:prstGeom prst="ellipse">
          <a:avLst/>
        </a:prstGeom>
        <a:blipFill rotWithShape="1">
          <a:blip xmlns:r="http://schemas.openxmlformats.org/officeDocument/2006/relationships" r:embed="rId1"/>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DE892B-F445-442D-B8E9-91B75DEBC2EB}">
      <dsp:nvSpPr>
        <dsp:cNvPr id="0" name=""/>
        <dsp:cNvSpPr/>
      </dsp:nvSpPr>
      <dsp:spPr>
        <a:xfrm rot="10800000">
          <a:off x="2836424" y="1054258"/>
          <a:ext cx="8592377" cy="717696"/>
        </a:xfrm>
        <a:prstGeom prst="homePlate">
          <a:avLst/>
        </a:prstGeom>
        <a:solidFill>
          <a:schemeClr val="bg1"/>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a:lnSpc>
              <a:spcPct val="90000"/>
            </a:lnSpc>
            <a:spcBef>
              <a:spcPct val="0"/>
            </a:spcBef>
            <a:spcAft>
              <a:spcPct val="35000"/>
            </a:spcAft>
          </a:pPr>
          <a:r>
            <a:rPr lang="es-EC" sz="2400" b="0" kern="1200" dirty="0" smtClean="0">
              <a:latin typeface="Arial" pitchFamily="34" charset="0"/>
              <a:cs typeface="Arial" pitchFamily="34" charset="0"/>
            </a:rPr>
            <a:t>OBJETIVOS</a:t>
          </a:r>
          <a:endParaRPr lang="es-EC" sz="2400" b="0" kern="1200" dirty="0">
            <a:latin typeface="Arial" pitchFamily="34" charset="0"/>
            <a:cs typeface="Arial" pitchFamily="34" charset="0"/>
          </a:endParaRPr>
        </a:p>
      </dsp:txBody>
      <dsp:txXfrm rot="10800000">
        <a:off x="3015848" y="1054258"/>
        <a:ext cx="8412953" cy="717696"/>
      </dsp:txXfrm>
    </dsp:sp>
    <dsp:sp modelId="{6C095109-8CC8-419B-A92C-AD23B8CFEF15}">
      <dsp:nvSpPr>
        <dsp:cNvPr id="0" name=""/>
        <dsp:cNvSpPr/>
      </dsp:nvSpPr>
      <dsp:spPr>
        <a:xfrm>
          <a:off x="1910839" y="967404"/>
          <a:ext cx="960615" cy="891405"/>
        </a:xfrm>
        <a:prstGeom prst="ellipse">
          <a:avLst/>
        </a:prstGeom>
        <a:blipFill rotWithShape="1">
          <a:blip xmlns:r="http://schemas.openxmlformats.org/officeDocument/2006/relationships" r:embed="rId2"/>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DC7784-1C6C-418C-A16B-1A2A2396F43F}">
      <dsp:nvSpPr>
        <dsp:cNvPr id="0" name=""/>
        <dsp:cNvSpPr/>
      </dsp:nvSpPr>
      <dsp:spPr>
        <a:xfrm rot="10800000">
          <a:off x="2901510" y="2028025"/>
          <a:ext cx="8592377" cy="717696"/>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a:lnSpc>
              <a:spcPct val="90000"/>
            </a:lnSpc>
            <a:spcBef>
              <a:spcPct val="0"/>
            </a:spcBef>
            <a:spcAft>
              <a:spcPct val="35000"/>
            </a:spcAft>
          </a:pPr>
          <a:r>
            <a:rPr kumimoji="0" lang="es-EC" sz="2400" b="0" i="0" u="none" strike="noStrike" kern="1200" cap="none" spc="0" normalizeH="0" noProof="0" dirty="0" smtClean="0">
              <a:ln/>
              <a:effectLst/>
              <a:uLnTx/>
              <a:uFillTx/>
              <a:latin typeface="Arial" pitchFamily="34" charset="0"/>
              <a:cs typeface="Arial" pitchFamily="34" charset="0"/>
            </a:rPr>
            <a:t>METODOLOGÍA</a:t>
          </a:r>
        </a:p>
      </dsp:txBody>
      <dsp:txXfrm rot="10800000">
        <a:off x="3080934" y="2028025"/>
        <a:ext cx="8412953" cy="717696"/>
      </dsp:txXfrm>
    </dsp:sp>
    <dsp:sp modelId="{4333AA7E-24EF-429E-91F8-8057790630C3}">
      <dsp:nvSpPr>
        <dsp:cNvPr id="0" name=""/>
        <dsp:cNvSpPr/>
      </dsp:nvSpPr>
      <dsp:spPr>
        <a:xfrm>
          <a:off x="1920527" y="1933729"/>
          <a:ext cx="974874" cy="906288"/>
        </a:xfrm>
        <a:prstGeom prst="ellipse">
          <a:avLst/>
        </a:prstGeom>
        <a:blipFill rotWithShape="1">
          <a:blip xmlns:r="http://schemas.openxmlformats.org/officeDocument/2006/relationships" r:embed="rId3"/>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454E96-F8E9-440C-928E-CBE1E9A8211E}">
      <dsp:nvSpPr>
        <dsp:cNvPr id="0" name=""/>
        <dsp:cNvSpPr/>
      </dsp:nvSpPr>
      <dsp:spPr>
        <a:xfrm rot="10800000">
          <a:off x="2927742" y="3026695"/>
          <a:ext cx="8592377" cy="717696"/>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rtl="0">
            <a:lnSpc>
              <a:spcPct val="90000"/>
            </a:lnSpc>
            <a:spcBef>
              <a:spcPct val="0"/>
            </a:spcBef>
            <a:spcAft>
              <a:spcPct val="35000"/>
            </a:spcAft>
          </a:pPr>
          <a:r>
            <a:rPr kumimoji="0" lang="es-EC" sz="2400" b="0" i="0" u="none" strike="noStrike" kern="1200" cap="none" spc="0" normalizeH="0" baseline="0" noProof="0" dirty="0" smtClean="0">
              <a:ln/>
              <a:effectLst/>
              <a:uLnTx/>
              <a:uFillTx/>
              <a:latin typeface="Arial" pitchFamily="34" charset="0"/>
              <a:cs typeface="Arial" pitchFamily="34" charset="0"/>
            </a:rPr>
            <a:t>RESULTADOS Y DISCUSI</a:t>
          </a:r>
          <a:r>
            <a:rPr kumimoji="0" lang="es-MX" sz="2400" b="0" i="0" u="none" strike="noStrike" kern="1200" cap="none" spc="0" normalizeH="0" baseline="0" noProof="0" dirty="0" smtClean="0">
              <a:ln/>
              <a:effectLst/>
              <a:uLnTx/>
              <a:uFillTx/>
              <a:latin typeface="Arial" pitchFamily="34" charset="0"/>
              <a:cs typeface="Arial" pitchFamily="34" charset="0"/>
            </a:rPr>
            <a:t>ÓN</a:t>
          </a:r>
          <a:endParaRPr kumimoji="0" lang="es-EC" sz="2400" b="0" i="0" u="none" strike="noStrike" kern="1200" cap="none" spc="0" normalizeH="0" noProof="0" dirty="0" smtClean="0">
            <a:ln/>
            <a:effectLst/>
            <a:uLnTx/>
            <a:uFillTx/>
            <a:latin typeface="Arial" pitchFamily="34" charset="0"/>
            <a:cs typeface="Arial" pitchFamily="34" charset="0"/>
          </a:endParaRPr>
        </a:p>
      </dsp:txBody>
      <dsp:txXfrm rot="10800000">
        <a:off x="3107166" y="3026695"/>
        <a:ext cx="8412953" cy="717696"/>
      </dsp:txXfrm>
    </dsp:sp>
    <dsp:sp modelId="{417D568E-FFA4-403C-8BC7-A7C32A623936}">
      <dsp:nvSpPr>
        <dsp:cNvPr id="0" name=""/>
        <dsp:cNvSpPr/>
      </dsp:nvSpPr>
      <dsp:spPr>
        <a:xfrm>
          <a:off x="1911135" y="2914937"/>
          <a:ext cx="1012440" cy="941212"/>
        </a:xfrm>
        <a:prstGeom prst="ellipse">
          <a:avLst/>
        </a:prstGeom>
        <a:blipFill rotWithShape="1">
          <a:blip xmlns:r="http://schemas.openxmlformats.org/officeDocument/2006/relationships" r:embed="rId4"/>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03B748-2C55-4218-B52E-4FB359EF5D8B}">
      <dsp:nvSpPr>
        <dsp:cNvPr id="0" name=""/>
        <dsp:cNvSpPr/>
      </dsp:nvSpPr>
      <dsp:spPr>
        <a:xfrm rot="10800000">
          <a:off x="2922421" y="4067067"/>
          <a:ext cx="8592377" cy="706942"/>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rtl="0">
            <a:lnSpc>
              <a:spcPct val="90000"/>
            </a:lnSpc>
            <a:spcBef>
              <a:spcPct val="0"/>
            </a:spcBef>
            <a:spcAft>
              <a:spcPct val="35000"/>
            </a:spcAft>
          </a:pPr>
          <a:r>
            <a:rPr kumimoji="0" lang="es-EC" sz="2400" b="0" i="0" u="none" strike="noStrike" kern="1200" cap="none" spc="0" normalizeH="0" noProof="0" dirty="0" smtClean="0">
              <a:ln/>
              <a:effectLst/>
              <a:uLnTx/>
              <a:uFillTx/>
              <a:latin typeface="Arial" pitchFamily="34" charset="0"/>
              <a:cs typeface="Arial" pitchFamily="34" charset="0"/>
            </a:rPr>
            <a:t>CONCLUSIONES	</a:t>
          </a:r>
        </a:p>
      </dsp:txBody>
      <dsp:txXfrm rot="10800000">
        <a:off x="3099156" y="4067067"/>
        <a:ext cx="8415642" cy="706942"/>
      </dsp:txXfrm>
    </dsp:sp>
    <dsp:sp modelId="{B1BA4A98-D6A1-413B-821D-BE9721ABB9A4}">
      <dsp:nvSpPr>
        <dsp:cNvPr id="0" name=""/>
        <dsp:cNvSpPr/>
      </dsp:nvSpPr>
      <dsp:spPr>
        <a:xfrm>
          <a:off x="1900990" y="3931069"/>
          <a:ext cx="1053019" cy="978937"/>
        </a:xfrm>
        <a:prstGeom prst="ellipse">
          <a:avLst/>
        </a:prstGeom>
        <a:blipFill rotWithShape="1">
          <a:blip xmlns:r="http://schemas.openxmlformats.org/officeDocument/2006/relationships" r:embed="rId5"/>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D04379-173D-42C9-AA2D-80114402D3FC}">
      <dsp:nvSpPr>
        <dsp:cNvPr id="0" name=""/>
        <dsp:cNvSpPr/>
      </dsp:nvSpPr>
      <dsp:spPr>
        <a:xfrm rot="10800000">
          <a:off x="2922652" y="5135572"/>
          <a:ext cx="8592377" cy="706942"/>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rtl="0">
            <a:lnSpc>
              <a:spcPct val="90000"/>
            </a:lnSpc>
            <a:spcBef>
              <a:spcPct val="0"/>
            </a:spcBef>
            <a:spcAft>
              <a:spcPct val="35000"/>
            </a:spcAft>
          </a:pPr>
          <a:r>
            <a:rPr kumimoji="0" lang="es-EC" sz="2400" b="0" i="0" u="none" strike="noStrike" kern="1200" cap="none" spc="0" normalizeH="0" noProof="0" dirty="0" smtClean="0">
              <a:ln/>
              <a:effectLst/>
              <a:uLnTx/>
              <a:uFillTx/>
              <a:latin typeface="Arial" pitchFamily="34" charset="0"/>
              <a:cs typeface="Arial" pitchFamily="34" charset="0"/>
            </a:rPr>
            <a:t>RECOMENDACIONES</a:t>
          </a:r>
        </a:p>
      </dsp:txBody>
      <dsp:txXfrm rot="10800000">
        <a:off x="3099387" y="5135572"/>
        <a:ext cx="8415642" cy="706942"/>
      </dsp:txXfrm>
    </dsp:sp>
    <dsp:sp modelId="{8E24BD44-E490-4505-8915-24351BA99C02}">
      <dsp:nvSpPr>
        <dsp:cNvPr id="0" name=""/>
        <dsp:cNvSpPr/>
      </dsp:nvSpPr>
      <dsp:spPr>
        <a:xfrm>
          <a:off x="1866626" y="4973230"/>
          <a:ext cx="1084532" cy="1008234"/>
        </a:xfrm>
        <a:prstGeom prst="ellipse">
          <a:avLst/>
        </a:prstGeom>
        <a:blipFill rotWithShape="1">
          <a:blip xmlns:r="http://schemas.openxmlformats.org/officeDocument/2006/relationships" r:embed="rId6"/>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8EDCE-D83A-4040-98B3-E81128778B7C}">
      <dsp:nvSpPr>
        <dsp:cNvPr id="0" name=""/>
        <dsp:cNvSpPr/>
      </dsp:nvSpPr>
      <dsp:spPr>
        <a:xfrm rot="10800000">
          <a:off x="2858388" y="87129"/>
          <a:ext cx="8592377" cy="719782"/>
        </a:xfrm>
        <a:prstGeom prst="homePlat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a:lnSpc>
              <a:spcPct val="90000"/>
            </a:lnSpc>
            <a:spcBef>
              <a:spcPct val="0"/>
            </a:spcBef>
            <a:spcAft>
              <a:spcPct val="35000"/>
            </a:spcAft>
          </a:pPr>
          <a:r>
            <a:rPr lang="es-EC" sz="2400" b="0" kern="1200" dirty="0" smtClean="0">
              <a:latin typeface="Arial" pitchFamily="34" charset="0"/>
              <a:cs typeface="Arial" pitchFamily="34" charset="0"/>
            </a:rPr>
            <a:t>INTRODUCCIÓN</a:t>
          </a:r>
          <a:endParaRPr lang="es-EC" sz="2400" b="0" kern="1200" dirty="0"/>
        </a:p>
      </dsp:txBody>
      <dsp:txXfrm rot="10800000">
        <a:off x="3038333" y="87129"/>
        <a:ext cx="8412432" cy="719782"/>
      </dsp:txXfrm>
    </dsp:sp>
    <dsp:sp modelId="{3EF6F9C5-9E56-42C9-8462-C1D040A19100}">
      <dsp:nvSpPr>
        <dsp:cNvPr id="0" name=""/>
        <dsp:cNvSpPr/>
      </dsp:nvSpPr>
      <dsp:spPr>
        <a:xfrm>
          <a:off x="1923694" y="1556"/>
          <a:ext cx="962204" cy="890928"/>
        </a:xfrm>
        <a:prstGeom prst="ellipse">
          <a:avLst/>
        </a:prstGeom>
        <a:blipFill rotWithShape="1">
          <a:blip xmlns:r="http://schemas.openxmlformats.org/officeDocument/2006/relationships" r:embed="rId1"/>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DE892B-F445-442D-B8E9-91B75DEBC2EB}">
      <dsp:nvSpPr>
        <dsp:cNvPr id="0" name=""/>
        <dsp:cNvSpPr/>
      </dsp:nvSpPr>
      <dsp:spPr>
        <a:xfrm rot="10800000">
          <a:off x="2836424" y="1054258"/>
          <a:ext cx="8592377" cy="717696"/>
        </a:xfrm>
        <a:prstGeom prst="homePlate">
          <a:avLst/>
        </a:prstGeom>
        <a:solidFill>
          <a:schemeClr val="accent6">
            <a:lumMod val="60000"/>
            <a:lumOff val="4000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a:lnSpc>
              <a:spcPct val="90000"/>
            </a:lnSpc>
            <a:spcBef>
              <a:spcPct val="0"/>
            </a:spcBef>
            <a:spcAft>
              <a:spcPct val="35000"/>
            </a:spcAft>
          </a:pPr>
          <a:r>
            <a:rPr lang="es-EC" sz="2400" b="0" kern="1200" dirty="0" smtClean="0">
              <a:latin typeface="Arial" pitchFamily="34" charset="0"/>
              <a:cs typeface="Arial" pitchFamily="34" charset="0"/>
            </a:rPr>
            <a:t>OBJETIVOS</a:t>
          </a:r>
          <a:endParaRPr lang="es-EC" sz="2400" b="0" kern="1200" dirty="0">
            <a:latin typeface="Arial" pitchFamily="34" charset="0"/>
            <a:cs typeface="Arial" pitchFamily="34" charset="0"/>
          </a:endParaRPr>
        </a:p>
      </dsp:txBody>
      <dsp:txXfrm rot="10800000">
        <a:off x="3015848" y="1054258"/>
        <a:ext cx="8412953" cy="717696"/>
      </dsp:txXfrm>
    </dsp:sp>
    <dsp:sp modelId="{6C095109-8CC8-419B-A92C-AD23B8CFEF15}">
      <dsp:nvSpPr>
        <dsp:cNvPr id="0" name=""/>
        <dsp:cNvSpPr/>
      </dsp:nvSpPr>
      <dsp:spPr>
        <a:xfrm>
          <a:off x="1910839" y="967404"/>
          <a:ext cx="960615" cy="891405"/>
        </a:xfrm>
        <a:prstGeom prst="ellipse">
          <a:avLst/>
        </a:prstGeom>
        <a:blipFill rotWithShape="1">
          <a:blip xmlns:r="http://schemas.openxmlformats.org/officeDocument/2006/relationships" r:embed="rId2"/>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DC7784-1C6C-418C-A16B-1A2A2396F43F}">
      <dsp:nvSpPr>
        <dsp:cNvPr id="0" name=""/>
        <dsp:cNvSpPr/>
      </dsp:nvSpPr>
      <dsp:spPr>
        <a:xfrm rot="10800000">
          <a:off x="2901510" y="2028025"/>
          <a:ext cx="8592377" cy="717696"/>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a:lnSpc>
              <a:spcPct val="90000"/>
            </a:lnSpc>
            <a:spcBef>
              <a:spcPct val="0"/>
            </a:spcBef>
            <a:spcAft>
              <a:spcPct val="35000"/>
            </a:spcAft>
          </a:pPr>
          <a:r>
            <a:rPr kumimoji="0" lang="es-EC" sz="2400" b="0" i="0" u="none" strike="noStrike" kern="1200" cap="none" spc="0" normalizeH="0" noProof="0" dirty="0" smtClean="0">
              <a:ln/>
              <a:effectLst/>
              <a:uLnTx/>
              <a:uFillTx/>
              <a:latin typeface="Arial" pitchFamily="34" charset="0"/>
              <a:cs typeface="Arial" pitchFamily="34" charset="0"/>
            </a:rPr>
            <a:t>METODOLOGÍA</a:t>
          </a:r>
        </a:p>
      </dsp:txBody>
      <dsp:txXfrm rot="10800000">
        <a:off x="3080934" y="2028025"/>
        <a:ext cx="8412953" cy="717696"/>
      </dsp:txXfrm>
    </dsp:sp>
    <dsp:sp modelId="{4333AA7E-24EF-429E-91F8-8057790630C3}">
      <dsp:nvSpPr>
        <dsp:cNvPr id="0" name=""/>
        <dsp:cNvSpPr/>
      </dsp:nvSpPr>
      <dsp:spPr>
        <a:xfrm>
          <a:off x="1920527" y="1933729"/>
          <a:ext cx="974874" cy="906288"/>
        </a:xfrm>
        <a:prstGeom prst="ellipse">
          <a:avLst/>
        </a:prstGeom>
        <a:blipFill rotWithShape="1">
          <a:blip xmlns:r="http://schemas.openxmlformats.org/officeDocument/2006/relationships" r:embed="rId3"/>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454E96-F8E9-440C-928E-CBE1E9A8211E}">
      <dsp:nvSpPr>
        <dsp:cNvPr id="0" name=""/>
        <dsp:cNvSpPr/>
      </dsp:nvSpPr>
      <dsp:spPr>
        <a:xfrm rot="10800000">
          <a:off x="2927742" y="3026695"/>
          <a:ext cx="8592377" cy="717696"/>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rtl="0">
            <a:lnSpc>
              <a:spcPct val="90000"/>
            </a:lnSpc>
            <a:spcBef>
              <a:spcPct val="0"/>
            </a:spcBef>
            <a:spcAft>
              <a:spcPct val="35000"/>
            </a:spcAft>
          </a:pPr>
          <a:r>
            <a:rPr kumimoji="0" lang="es-EC" sz="2400" b="0" i="0" u="none" strike="noStrike" kern="1200" cap="none" spc="0" normalizeH="0" baseline="0" noProof="0" dirty="0" smtClean="0">
              <a:ln/>
              <a:effectLst/>
              <a:uLnTx/>
              <a:uFillTx/>
              <a:latin typeface="Arial" pitchFamily="34" charset="0"/>
              <a:cs typeface="Arial" pitchFamily="34" charset="0"/>
            </a:rPr>
            <a:t>RESULTADOS Y DISCUSI</a:t>
          </a:r>
          <a:r>
            <a:rPr kumimoji="0" lang="es-MX" sz="2400" b="0" i="0" u="none" strike="noStrike" kern="1200" cap="none" spc="0" normalizeH="0" baseline="0" noProof="0" dirty="0" smtClean="0">
              <a:ln/>
              <a:effectLst/>
              <a:uLnTx/>
              <a:uFillTx/>
              <a:latin typeface="Arial" pitchFamily="34" charset="0"/>
              <a:cs typeface="Arial" pitchFamily="34" charset="0"/>
            </a:rPr>
            <a:t>ÓN</a:t>
          </a:r>
          <a:endParaRPr kumimoji="0" lang="es-EC" sz="2400" b="0" i="0" u="none" strike="noStrike" kern="1200" cap="none" spc="0" normalizeH="0" noProof="0" dirty="0" smtClean="0">
            <a:ln/>
            <a:effectLst/>
            <a:uLnTx/>
            <a:uFillTx/>
            <a:latin typeface="Arial" pitchFamily="34" charset="0"/>
            <a:cs typeface="Arial" pitchFamily="34" charset="0"/>
          </a:endParaRPr>
        </a:p>
      </dsp:txBody>
      <dsp:txXfrm rot="10800000">
        <a:off x="3107166" y="3026695"/>
        <a:ext cx="8412953" cy="717696"/>
      </dsp:txXfrm>
    </dsp:sp>
    <dsp:sp modelId="{417D568E-FFA4-403C-8BC7-A7C32A623936}">
      <dsp:nvSpPr>
        <dsp:cNvPr id="0" name=""/>
        <dsp:cNvSpPr/>
      </dsp:nvSpPr>
      <dsp:spPr>
        <a:xfrm>
          <a:off x="1911135" y="2914937"/>
          <a:ext cx="1012440" cy="941212"/>
        </a:xfrm>
        <a:prstGeom prst="ellipse">
          <a:avLst/>
        </a:prstGeom>
        <a:blipFill rotWithShape="1">
          <a:blip xmlns:r="http://schemas.openxmlformats.org/officeDocument/2006/relationships" r:embed="rId4"/>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03B748-2C55-4218-B52E-4FB359EF5D8B}">
      <dsp:nvSpPr>
        <dsp:cNvPr id="0" name=""/>
        <dsp:cNvSpPr/>
      </dsp:nvSpPr>
      <dsp:spPr>
        <a:xfrm rot="10800000">
          <a:off x="2922421" y="4067067"/>
          <a:ext cx="8592377" cy="706942"/>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rtl="0">
            <a:lnSpc>
              <a:spcPct val="90000"/>
            </a:lnSpc>
            <a:spcBef>
              <a:spcPct val="0"/>
            </a:spcBef>
            <a:spcAft>
              <a:spcPct val="35000"/>
            </a:spcAft>
          </a:pPr>
          <a:r>
            <a:rPr kumimoji="0" lang="es-EC" sz="2400" b="0" i="0" u="none" strike="noStrike" kern="1200" cap="none" spc="0" normalizeH="0" noProof="0" dirty="0" smtClean="0">
              <a:ln/>
              <a:effectLst/>
              <a:uLnTx/>
              <a:uFillTx/>
              <a:latin typeface="Arial" pitchFamily="34" charset="0"/>
              <a:cs typeface="Arial" pitchFamily="34" charset="0"/>
            </a:rPr>
            <a:t>CONCLUSIONES	</a:t>
          </a:r>
        </a:p>
      </dsp:txBody>
      <dsp:txXfrm rot="10800000">
        <a:off x="3099156" y="4067067"/>
        <a:ext cx="8415642" cy="706942"/>
      </dsp:txXfrm>
    </dsp:sp>
    <dsp:sp modelId="{B1BA4A98-D6A1-413B-821D-BE9721ABB9A4}">
      <dsp:nvSpPr>
        <dsp:cNvPr id="0" name=""/>
        <dsp:cNvSpPr/>
      </dsp:nvSpPr>
      <dsp:spPr>
        <a:xfrm>
          <a:off x="1900990" y="3931069"/>
          <a:ext cx="1053019" cy="978937"/>
        </a:xfrm>
        <a:prstGeom prst="ellipse">
          <a:avLst/>
        </a:prstGeom>
        <a:blipFill rotWithShape="1">
          <a:blip xmlns:r="http://schemas.openxmlformats.org/officeDocument/2006/relationships" r:embed="rId5"/>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D04379-173D-42C9-AA2D-80114402D3FC}">
      <dsp:nvSpPr>
        <dsp:cNvPr id="0" name=""/>
        <dsp:cNvSpPr/>
      </dsp:nvSpPr>
      <dsp:spPr>
        <a:xfrm rot="10800000">
          <a:off x="2922652" y="5135572"/>
          <a:ext cx="8592377" cy="706942"/>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rtl="0">
            <a:lnSpc>
              <a:spcPct val="90000"/>
            </a:lnSpc>
            <a:spcBef>
              <a:spcPct val="0"/>
            </a:spcBef>
            <a:spcAft>
              <a:spcPct val="35000"/>
            </a:spcAft>
          </a:pPr>
          <a:r>
            <a:rPr kumimoji="0" lang="es-EC" sz="2400" b="0" i="0" u="none" strike="noStrike" kern="1200" cap="none" spc="0" normalizeH="0" noProof="0" dirty="0" smtClean="0">
              <a:ln/>
              <a:effectLst/>
              <a:uLnTx/>
              <a:uFillTx/>
              <a:latin typeface="Arial" pitchFamily="34" charset="0"/>
              <a:cs typeface="Arial" pitchFamily="34" charset="0"/>
            </a:rPr>
            <a:t>RECOMENDACIONES</a:t>
          </a:r>
        </a:p>
      </dsp:txBody>
      <dsp:txXfrm rot="10800000">
        <a:off x="3099387" y="5135572"/>
        <a:ext cx="8415642" cy="706942"/>
      </dsp:txXfrm>
    </dsp:sp>
    <dsp:sp modelId="{8E24BD44-E490-4505-8915-24351BA99C02}">
      <dsp:nvSpPr>
        <dsp:cNvPr id="0" name=""/>
        <dsp:cNvSpPr/>
      </dsp:nvSpPr>
      <dsp:spPr>
        <a:xfrm>
          <a:off x="1866626" y="4973230"/>
          <a:ext cx="1084532" cy="1008234"/>
        </a:xfrm>
        <a:prstGeom prst="ellipse">
          <a:avLst/>
        </a:prstGeom>
        <a:blipFill rotWithShape="1">
          <a:blip xmlns:r="http://schemas.openxmlformats.org/officeDocument/2006/relationships" r:embed="rId6"/>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8EDCE-D83A-4040-98B3-E81128778B7C}">
      <dsp:nvSpPr>
        <dsp:cNvPr id="0" name=""/>
        <dsp:cNvSpPr/>
      </dsp:nvSpPr>
      <dsp:spPr>
        <a:xfrm rot="10800000">
          <a:off x="2858388" y="87129"/>
          <a:ext cx="8592377" cy="719782"/>
        </a:xfrm>
        <a:prstGeom prst="homePlat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a:lnSpc>
              <a:spcPct val="90000"/>
            </a:lnSpc>
            <a:spcBef>
              <a:spcPct val="0"/>
            </a:spcBef>
            <a:spcAft>
              <a:spcPct val="35000"/>
            </a:spcAft>
          </a:pPr>
          <a:r>
            <a:rPr lang="es-EC" sz="2400" b="0" kern="1200" dirty="0" smtClean="0">
              <a:latin typeface="Arial" pitchFamily="34" charset="0"/>
              <a:cs typeface="Arial" pitchFamily="34" charset="0"/>
            </a:rPr>
            <a:t>INTRODUCCIÓN</a:t>
          </a:r>
          <a:endParaRPr lang="es-EC" sz="2400" b="0" kern="1200" dirty="0"/>
        </a:p>
      </dsp:txBody>
      <dsp:txXfrm rot="10800000">
        <a:off x="3038333" y="87129"/>
        <a:ext cx="8412432" cy="719782"/>
      </dsp:txXfrm>
    </dsp:sp>
    <dsp:sp modelId="{3EF6F9C5-9E56-42C9-8462-C1D040A19100}">
      <dsp:nvSpPr>
        <dsp:cNvPr id="0" name=""/>
        <dsp:cNvSpPr/>
      </dsp:nvSpPr>
      <dsp:spPr>
        <a:xfrm>
          <a:off x="1923694" y="1556"/>
          <a:ext cx="962204" cy="890928"/>
        </a:xfrm>
        <a:prstGeom prst="ellipse">
          <a:avLst/>
        </a:prstGeom>
        <a:blipFill rotWithShape="1">
          <a:blip xmlns:r="http://schemas.openxmlformats.org/officeDocument/2006/relationships" r:embed="rId1"/>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DE892B-F445-442D-B8E9-91B75DEBC2EB}">
      <dsp:nvSpPr>
        <dsp:cNvPr id="0" name=""/>
        <dsp:cNvSpPr/>
      </dsp:nvSpPr>
      <dsp:spPr>
        <a:xfrm rot="10800000">
          <a:off x="2836424" y="1054258"/>
          <a:ext cx="8592377" cy="717696"/>
        </a:xfrm>
        <a:prstGeom prst="homePlat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a:lnSpc>
              <a:spcPct val="90000"/>
            </a:lnSpc>
            <a:spcBef>
              <a:spcPct val="0"/>
            </a:spcBef>
            <a:spcAft>
              <a:spcPct val="35000"/>
            </a:spcAft>
          </a:pPr>
          <a:r>
            <a:rPr lang="es-EC" sz="2400" b="0" kern="1200" dirty="0" smtClean="0">
              <a:latin typeface="Arial" pitchFamily="34" charset="0"/>
              <a:cs typeface="Arial" pitchFamily="34" charset="0"/>
            </a:rPr>
            <a:t>OBJETIVOS</a:t>
          </a:r>
          <a:endParaRPr lang="es-EC" sz="2400" b="0" kern="1200" dirty="0">
            <a:latin typeface="Arial" pitchFamily="34" charset="0"/>
            <a:cs typeface="Arial" pitchFamily="34" charset="0"/>
          </a:endParaRPr>
        </a:p>
      </dsp:txBody>
      <dsp:txXfrm rot="10800000">
        <a:off x="3015848" y="1054258"/>
        <a:ext cx="8412953" cy="717696"/>
      </dsp:txXfrm>
    </dsp:sp>
    <dsp:sp modelId="{6C095109-8CC8-419B-A92C-AD23B8CFEF15}">
      <dsp:nvSpPr>
        <dsp:cNvPr id="0" name=""/>
        <dsp:cNvSpPr/>
      </dsp:nvSpPr>
      <dsp:spPr>
        <a:xfrm>
          <a:off x="1910839" y="967404"/>
          <a:ext cx="960615" cy="891405"/>
        </a:xfrm>
        <a:prstGeom prst="ellipse">
          <a:avLst/>
        </a:prstGeom>
        <a:blipFill rotWithShape="1">
          <a:blip xmlns:r="http://schemas.openxmlformats.org/officeDocument/2006/relationships" r:embed="rId2"/>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DC7784-1C6C-418C-A16B-1A2A2396F43F}">
      <dsp:nvSpPr>
        <dsp:cNvPr id="0" name=""/>
        <dsp:cNvSpPr/>
      </dsp:nvSpPr>
      <dsp:spPr>
        <a:xfrm rot="10800000">
          <a:off x="2901510" y="2028025"/>
          <a:ext cx="8592377" cy="717696"/>
        </a:xfrm>
        <a:prstGeom prst="homePlate">
          <a:avLst/>
        </a:prstGeom>
        <a:solidFill>
          <a:schemeClr val="accent6">
            <a:lumMod val="60000"/>
            <a:lumOff val="4000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a:lnSpc>
              <a:spcPct val="90000"/>
            </a:lnSpc>
            <a:spcBef>
              <a:spcPct val="0"/>
            </a:spcBef>
            <a:spcAft>
              <a:spcPct val="35000"/>
            </a:spcAft>
          </a:pPr>
          <a:r>
            <a:rPr kumimoji="0" lang="es-EC" sz="2400" b="0" i="0" u="none" strike="noStrike" kern="1200" cap="none" spc="0" normalizeH="0" noProof="0" dirty="0" smtClean="0">
              <a:ln/>
              <a:effectLst/>
              <a:uLnTx/>
              <a:uFillTx/>
              <a:latin typeface="Arial" pitchFamily="34" charset="0"/>
              <a:cs typeface="Arial" pitchFamily="34" charset="0"/>
            </a:rPr>
            <a:t>METODOLOGÍA</a:t>
          </a:r>
        </a:p>
      </dsp:txBody>
      <dsp:txXfrm rot="10800000">
        <a:off x="3080934" y="2028025"/>
        <a:ext cx="8412953" cy="717696"/>
      </dsp:txXfrm>
    </dsp:sp>
    <dsp:sp modelId="{4333AA7E-24EF-429E-91F8-8057790630C3}">
      <dsp:nvSpPr>
        <dsp:cNvPr id="0" name=""/>
        <dsp:cNvSpPr/>
      </dsp:nvSpPr>
      <dsp:spPr>
        <a:xfrm>
          <a:off x="1920527" y="1933729"/>
          <a:ext cx="974874" cy="906288"/>
        </a:xfrm>
        <a:prstGeom prst="ellipse">
          <a:avLst/>
        </a:prstGeom>
        <a:blipFill rotWithShape="1">
          <a:blip xmlns:r="http://schemas.openxmlformats.org/officeDocument/2006/relationships" r:embed="rId3"/>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454E96-F8E9-440C-928E-CBE1E9A8211E}">
      <dsp:nvSpPr>
        <dsp:cNvPr id="0" name=""/>
        <dsp:cNvSpPr/>
      </dsp:nvSpPr>
      <dsp:spPr>
        <a:xfrm rot="10800000">
          <a:off x="2927742" y="3026695"/>
          <a:ext cx="8592377" cy="717696"/>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rtl="0">
            <a:lnSpc>
              <a:spcPct val="90000"/>
            </a:lnSpc>
            <a:spcBef>
              <a:spcPct val="0"/>
            </a:spcBef>
            <a:spcAft>
              <a:spcPct val="35000"/>
            </a:spcAft>
          </a:pPr>
          <a:r>
            <a:rPr kumimoji="0" lang="es-EC" sz="2400" b="0" i="0" u="none" strike="noStrike" kern="1200" cap="none" spc="0" normalizeH="0" baseline="0" noProof="0" dirty="0" smtClean="0">
              <a:ln/>
              <a:effectLst/>
              <a:uLnTx/>
              <a:uFillTx/>
              <a:latin typeface="Arial" pitchFamily="34" charset="0"/>
              <a:cs typeface="Arial" pitchFamily="34" charset="0"/>
            </a:rPr>
            <a:t>RESULTADOS Y DISCUSI</a:t>
          </a:r>
          <a:r>
            <a:rPr kumimoji="0" lang="es-MX" sz="2400" b="0" i="0" u="none" strike="noStrike" kern="1200" cap="none" spc="0" normalizeH="0" baseline="0" noProof="0" dirty="0" smtClean="0">
              <a:ln/>
              <a:effectLst/>
              <a:uLnTx/>
              <a:uFillTx/>
              <a:latin typeface="Arial" pitchFamily="34" charset="0"/>
              <a:cs typeface="Arial" pitchFamily="34" charset="0"/>
            </a:rPr>
            <a:t>ÓN</a:t>
          </a:r>
          <a:endParaRPr kumimoji="0" lang="es-EC" sz="2400" b="0" i="0" u="none" strike="noStrike" kern="1200" cap="none" spc="0" normalizeH="0" noProof="0" dirty="0" smtClean="0">
            <a:ln/>
            <a:effectLst/>
            <a:uLnTx/>
            <a:uFillTx/>
            <a:latin typeface="Arial" pitchFamily="34" charset="0"/>
            <a:cs typeface="Arial" pitchFamily="34" charset="0"/>
          </a:endParaRPr>
        </a:p>
      </dsp:txBody>
      <dsp:txXfrm rot="10800000">
        <a:off x="3107166" y="3026695"/>
        <a:ext cx="8412953" cy="717696"/>
      </dsp:txXfrm>
    </dsp:sp>
    <dsp:sp modelId="{417D568E-FFA4-403C-8BC7-A7C32A623936}">
      <dsp:nvSpPr>
        <dsp:cNvPr id="0" name=""/>
        <dsp:cNvSpPr/>
      </dsp:nvSpPr>
      <dsp:spPr>
        <a:xfrm>
          <a:off x="1911135" y="2914937"/>
          <a:ext cx="1012440" cy="941212"/>
        </a:xfrm>
        <a:prstGeom prst="ellipse">
          <a:avLst/>
        </a:prstGeom>
        <a:blipFill rotWithShape="1">
          <a:blip xmlns:r="http://schemas.openxmlformats.org/officeDocument/2006/relationships" r:embed="rId4"/>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03B748-2C55-4218-B52E-4FB359EF5D8B}">
      <dsp:nvSpPr>
        <dsp:cNvPr id="0" name=""/>
        <dsp:cNvSpPr/>
      </dsp:nvSpPr>
      <dsp:spPr>
        <a:xfrm rot="10800000">
          <a:off x="2922421" y="4067067"/>
          <a:ext cx="8592377" cy="706942"/>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rtl="0">
            <a:lnSpc>
              <a:spcPct val="90000"/>
            </a:lnSpc>
            <a:spcBef>
              <a:spcPct val="0"/>
            </a:spcBef>
            <a:spcAft>
              <a:spcPct val="35000"/>
            </a:spcAft>
          </a:pPr>
          <a:r>
            <a:rPr kumimoji="0" lang="es-EC" sz="2400" b="0" i="0" u="none" strike="noStrike" kern="1200" cap="none" spc="0" normalizeH="0" noProof="0" dirty="0" smtClean="0">
              <a:ln/>
              <a:effectLst/>
              <a:uLnTx/>
              <a:uFillTx/>
              <a:latin typeface="Arial" pitchFamily="34" charset="0"/>
              <a:cs typeface="Arial" pitchFamily="34" charset="0"/>
            </a:rPr>
            <a:t>CONCLUSIONES	</a:t>
          </a:r>
        </a:p>
      </dsp:txBody>
      <dsp:txXfrm rot="10800000">
        <a:off x="3099156" y="4067067"/>
        <a:ext cx="8415642" cy="706942"/>
      </dsp:txXfrm>
    </dsp:sp>
    <dsp:sp modelId="{B1BA4A98-D6A1-413B-821D-BE9721ABB9A4}">
      <dsp:nvSpPr>
        <dsp:cNvPr id="0" name=""/>
        <dsp:cNvSpPr/>
      </dsp:nvSpPr>
      <dsp:spPr>
        <a:xfrm>
          <a:off x="1900990" y="3931069"/>
          <a:ext cx="1053019" cy="978937"/>
        </a:xfrm>
        <a:prstGeom prst="ellipse">
          <a:avLst/>
        </a:prstGeom>
        <a:blipFill rotWithShape="1">
          <a:blip xmlns:r="http://schemas.openxmlformats.org/officeDocument/2006/relationships" r:embed="rId5"/>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D04379-173D-42C9-AA2D-80114402D3FC}">
      <dsp:nvSpPr>
        <dsp:cNvPr id="0" name=""/>
        <dsp:cNvSpPr/>
      </dsp:nvSpPr>
      <dsp:spPr>
        <a:xfrm rot="10800000">
          <a:off x="2922652" y="5135572"/>
          <a:ext cx="8592377" cy="706942"/>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rtl="0">
            <a:lnSpc>
              <a:spcPct val="90000"/>
            </a:lnSpc>
            <a:spcBef>
              <a:spcPct val="0"/>
            </a:spcBef>
            <a:spcAft>
              <a:spcPct val="35000"/>
            </a:spcAft>
          </a:pPr>
          <a:r>
            <a:rPr kumimoji="0" lang="es-EC" sz="2400" b="0" i="0" u="none" strike="noStrike" kern="1200" cap="none" spc="0" normalizeH="0" noProof="0" dirty="0" smtClean="0">
              <a:ln/>
              <a:effectLst/>
              <a:uLnTx/>
              <a:uFillTx/>
              <a:latin typeface="Arial" pitchFamily="34" charset="0"/>
              <a:cs typeface="Arial" pitchFamily="34" charset="0"/>
            </a:rPr>
            <a:t>RECOMENDACIONES</a:t>
          </a:r>
        </a:p>
      </dsp:txBody>
      <dsp:txXfrm rot="10800000">
        <a:off x="3099387" y="5135572"/>
        <a:ext cx="8415642" cy="706942"/>
      </dsp:txXfrm>
    </dsp:sp>
    <dsp:sp modelId="{8E24BD44-E490-4505-8915-24351BA99C02}">
      <dsp:nvSpPr>
        <dsp:cNvPr id="0" name=""/>
        <dsp:cNvSpPr/>
      </dsp:nvSpPr>
      <dsp:spPr>
        <a:xfrm>
          <a:off x="1866626" y="4973230"/>
          <a:ext cx="1084532" cy="1008234"/>
        </a:xfrm>
        <a:prstGeom prst="ellipse">
          <a:avLst/>
        </a:prstGeom>
        <a:blipFill rotWithShape="1">
          <a:blip xmlns:r="http://schemas.openxmlformats.org/officeDocument/2006/relationships" r:embed="rId6"/>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8EDCE-D83A-4040-98B3-E81128778B7C}">
      <dsp:nvSpPr>
        <dsp:cNvPr id="0" name=""/>
        <dsp:cNvSpPr/>
      </dsp:nvSpPr>
      <dsp:spPr>
        <a:xfrm rot="10800000">
          <a:off x="2858388" y="87129"/>
          <a:ext cx="8592377" cy="719782"/>
        </a:xfrm>
        <a:prstGeom prst="homePlat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a:lnSpc>
              <a:spcPct val="90000"/>
            </a:lnSpc>
            <a:spcBef>
              <a:spcPct val="0"/>
            </a:spcBef>
            <a:spcAft>
              <a:spcPct val="35000"/>
            </a:spcAft>
          </a:pPr>
          <a:r>
            <a:rPr lang="es-EC" sz="2400" b="0" kern="1200" dirty="0" smtClean="0">
              <a:latin typeface="Arial" pitchFamily="34" charset="0"/>
              <a:cs typeface="Arial" pitchFamily="34" charset="0"/>
            </a:rPr>
            <a:t>INTRODUCCIÓN</a:t>
          </a:r>
          <a:endParaRPr lang="es-EC" sz="2400" b="0" kern="1200" dirty="0"/>
        </a:p>
      </dsp:txBody>
      <dsp:txXfrm rot="10800000">
        <a:off x="3038333" y="87129"/>
        <a:ext cx="8412432" cy="719782"/>
      </dsp:txXfrm>
    </dsp:sp>
    <dsp:sp modelId="{3EF6F9C5-9E56-42C9-8462-C1D040A19100}">
      <dsp:nvSpPr>
        <dsp:cNvPr id="0" name=""/>
        <dsp:cNvSpPr/>
      </dsp:nvSpPr>
      <dsp:spPr>
        <a:xfrm>
          <a:off x="1923694" y="1556"/>
          <a:ext cx="962204" cy="890928"/>
        </a:xfrm>
        <a:prstGeom prst="ellipse">
          <a:avLst/>
        </a:prstGeom>
        <a:blipFill rotWithShape="1">
          <a:blip xmlns:r="http://schemas.openxmlformats.org/officeDocument/2006/relationships" r:embed="rId1"/>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DE892B-F445-442D-B8E9-91B75DEBC2EB}">
      <dsp:nvSpPr>
        <dsp:cNvPr id="0" name=""/>
        <dsp:cNvSpPr/>
      </dsp:nvSpPr>
      <dsp:spPr>
        <a:xfrm rot="10800000">
          <a:off x="2836424" y="1054258"/>
          <a:ext cx="8592377" cy="717696"/>
        </a:xfrm>
        <a:prstGeom prst="homePlat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a:lnSpc>
              <a:spcPct val="90000"/>
            </a:lnSpc>
            <a:spcBef>
              <a:spcPct val="0"/>
            </a:spcBef>
            <a:spcAft>
              <a:spcPct val="35000"/>
            </a:spcAft>
          </a:pPr>
          <a:r>
            <a:rPr lang="es-EC" sz="2400" b="0" kern="1200" dirty="0" smtClean="0">
              <a:latin typeface="Arial" pitchFamily="34" charset="0"/>
              <a:cs typeface="Arial" pitchFamily="34" charset="0"/>
            </a:rPr>
            <a:t>OBJETIVOS</a:t>
          </a:r>
          <a:endParaRPr lang="es-EC" sz="2400" b="0" kern="1200" dirty="0">
            <a:latin typeface="Arial" pitchFamily="34" charset="0"/>
            <a:cs typeface="Arial" pitchFamily="34" charset="0"/>
          </a:endParaRPr>
        </a:p>
      </dsp:txBody>
      <dsp:txXfrm rot="10800000">
        <a:off x="3015848" y="1054258"/>
        <a:ext cx="8412953" cy="717696"/>
      </dsp:txXfrm>
    </dsp:sp>
    <dsp:sp modelId="{6C095109-8CC8-419B-A92C-AD23B8CFEF15}">
      <dsp:nvSpPr>
        <dsp:cNvPr id="0" name=""/>
        <dsp:cNvSpPr/>
      </dsp:nvSpPr>
      <dsp:spPr>
        <a:xfrm>
          <a:off x="1910839" y="967404"/>
          <a:ext cx="960615" cy="891405"/>
        </a:xfrm>
        <a:prstGeom prst="ellipse">
          <a:avLst/>
        </a:prstGeom>
        <a:blipFill rotWithShape="1">
          <a:blip xmlns:r="http://schemas.openxmlformats.org/officeDocument/2006/relationships" r:embed="rId2"/>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DC7784-1C6C-418C-A16B-1A2A2396F43F}">
      <dsp:nvSpPr>
        <dsp:cNvPr id="0" name=""/>
        <dsp:cNvSpPr/>
      </dsp:nvSpPr>
      <dsp:spPr>
        <a:xfrm rot="10800000">
          <a:off x="2901510" y="2028025"/>
          <a:ext cx="8592377" cy="717696"/>
        </a:xfrm>
        <a:prstGeom prst="homePlat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a:lnSpc>
              <a:spcPct val="90000"/>
            </a:lnSpc>
            <a:spcBef>
              <a:spcPct val="0"/>
            </a:spcBef>
            <a:spcAft>
              <a:spcPct val="35000"/>
            </a:spcAft>
          </a:pPr>
          <a:r>
            <a:rPr kumimoji="0" lang="es-EC" sz="2400" b="0" i="0" u="none" strike="noStrike" kern="1200" cap="none" spc="0" normalizeH="0" noProof="0" dirty="0" smtClean="0">
              <a:ln/>
              <a:effectLst/>
              <a:uLnTx/>
              <a:uFillTx/>
              <a:latin typeface="Arial" pitchFamily="34" charset="0"/>
              <a:cs typeface="Arial" pitchFamily="34" charset="0"/>
            </a:rPr>
            <a:t>METODOLOGÍA</a:t>
          </a:r>
        </a:p>
      </dsp:txBody>
      <dsp:txXfrm rot="10800000">
        <a:off x="3080934" y="2028025"/>
        <a:ext cx="8412953" cy="717696"/>
      </dsp:txXfrm>
    </dsp:sp>
    <dsp:sp modelId="{4333AA7E-24EF-429E-91F8-8057790630C3}">
      <dsp:nvSpPr>
        <dsp:cNvPr id="0" name=""/>
        <dsp:cNvSpPr/>
      </dsp:nvSpPr>
      <dsp:spPr>
        <a:xfrm>
          <a:off x="1920527" y="1933729"/>
          <a:ext cx="974874" cy="906288"/>
        </a:xfrm>
        <a:prstGeom prst="ellipse">
          <a:avLst/>
        </a:prstGeom>
        <a:blipFill rotWithShape="1">
          <a:blip xmlns:r="http://schemas.openxmlformats.org/officeDocument/2006/relationships" r:embed="rId3"/>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454E96-F8E9-440C-928E-CBE1E9A8211E}">
      <dsp:nvSpPr>
        <dsp:cNvPr id="0" name=""/>
        <dsp:cNvSpPr/>
      </dsp:nvSpPr>
      <dsp:spPr>
        <a:xfrm rot="10800000">
          <a:off x="2927742" y="3026695"/>
          <a:ext cx="8592377" cy="717696"/>
        </a:xfrm>
        <a:prstGeom prst="homePlate">
          <a:avLst/>
        </a:prstGeom>
        <a:solidFill>
          <a:schemeClr val="accent6">
            <a:lumMod val="60000"/>
            <a:lumOff val="4000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rtl="0">
            <a:lnSpc>
              <a:spcPct val="90000"/>
            </a:lnSpc>
            <a:spcBef>
              <a:spcPct val="0"/>
            </a:spcBef>
            <a:spcAft>
              <a:spcPct val="35000"/>
            </a:spcAft>
          </a:pPr>
          <a:r>
            <a:rPr kumimoji="0" lang="es-EC" sz="2400" b="0" i="0" u="none" strike="noStrike" kern="1200" cap="none" spc="0" normalizeH="0" baseline="0" noProof="0" dirty="0" smtClean="0">
              <a:ln/>
              <a:effectLst/>
              <a:uLnTx/>
              <a:uFillTx/>
              <a:latin typeface="Arial" pitchFamily="34" charset="0"/>
              <a:cs typeface="Arial" pitchFamily="34" charset="0"/>
            </a:rPr>
            <a:t>RESULTADOS Y DISCUSI</a:t>
          </a:r>
          <a:r>
            <a:rPr kumimoji="0" lang="es-MX" sz="2400" b="0" i="0" u="none" strike="noStrike" kern="1200" cap="none" spc="0" normalizeH="0" baseline="0" noProof="0" dirty="0" smtClean="0">
              <a:ln/>
              <a:effectLst/>
              <a:uLnTx/>
              <a:uFillTx/>
              <a:latin typeface="Arial" pitchFamily="34" charset="0"/>
              <a:cs typeface="Arial" pitchFamily="34" charset="0"/>
            </a:rPr>
            <a:t>ÓN</a:t>
          </a:r>
          <a:endParaRPr kumimoji="0" lang="es-EC" sz="2400" b="0" i="0" u="none" strike="noStrike" kern="1200" cap="none" spc="0" normalizeH="0" noProof="0" dirty="0" smtClean="0">
            <a:ln/>
            <a:effectLst/>
            <a:uLnTx/>
            <a:uFillTx/>
            <a:latin typeface="Arial" pitchFamily="34" charset="0"/>
            <a:cs typeface="Arial" pitchFamily="34" charset="0"/>
          </a:endParaRPr>
        </a:p>
      </dsp:txBody>
      <dsp:txXfrm rot="10800000">
        <a:off x="3107166" y="3026695"/>
        <a:ext cx="8412953" cy="717696"/>
      </dsp:txXfrm>
    </dsp:sp>
    <dsp:sp modelId="{417D568E-FFA4-403C-8BC7-A7C32A623936}">
      <dsp:nvSpPr>
        <dsp:cNvPr id="0" name=""/>
        <dsp:cNvSpPr/>
      </dsp:nvSpPr>
      <dsp:spPr>
        <a:xfrm>
          <a:off x="1911135" y="2914937"/>
          <a:ext cx="1012440" cy="941212"/>
        </a:xfrm>
        <a:prstGeom prst="ellipse">
          <a:avLst/>
        </a:prstGeom>
        <a:blipFill rotWithShape="1">
          <a:blip xmlns:r="http://schemas.openxmlformats.org/officeDocument/2006/relationships" r:embed="rId4"/>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03B748-2C55-4218-B52E-4FB359EF5D8B}">
      <dsp:nvSpPr>
        <dsp:cNvPr id="0" name=""/>
        <dsp:cNvSpPr/>
      </dsp:nvSpPr>
      <dsp:spPr>
        <a:xfrm rot="10800000">
          <a:off x="2922421" y="4067067"/>
          <a:ext cx="8592377" cy="706942"/>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rtl="0">
            <a:lnSpc>
              <a:spcPct val="90000"/>
            </a:lnSpc>
            <a:spcBef>
              <a:spcPct val="0"/>
            </a:spcBef>
            <a:spcAft>
              <a:spcPct val="35000"/>
            </a:spcAft>
          </a:pPr>
          <a:r>
            <a:rPr kumimoji="0" lang="es-EC" sz="2400" b="0" i="0" u="none" strike="noStrike" kern="1200" cap="none" spc="0" normalizeH="0" noProof="0" dirty="0" smtClean="0">
              <a:ln/>
              <a:effectLst/>
              <a:uLnTx/>
              <a:uFillTx/>
              <a:latin typeface="Arial" pitchFamily="34" charset="0"/>
              <a:cs typeface="Arial" pitchFamily="34" charset="0"/>
            </a:rPr>
            <a:t>CONCLUSIONES	</a:t>
          </a:r>
        </a:p>
      </dsp:txBody>
      <dsp:txXfrm rot="10800000">
        <a:off x="3099156" y="4067067"/>
        <a:ext cx="8415642" cy="706942"/>
      </dsp:txXfrm>
    </dsp:sp>
    <dsp:sp modelId="{B1BA4A98-D6A1-413B-821D-BE9721ABB9A4}">
      <dsp:nvSpPr>
        <dsp:cNvPr id="0" name=""/>
        <dsp:cNvSpPr/>
      </dsp:nvSpPr>
      <dsp:spPr>
        <a:xfrm>
          <a:off x="1900990" y="3931069"/>
          <a:ext cx="1053019" cy="978937"/>
        </a:xfrm>
        <a:prstGeom prst="ellipse">
          <a:avLst/>
        </a:prstGeom>
        <a:blipFill rotWithShape="1">
          <a:blip xmlns:r="http://schemas.openxmlformats.org/officeDocument/2006/relationships" r:embed="rId5"/>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D04379-173D-42C9-AA2D-80114402D3FC}">
      <dsp:nvSpPr>
        <dsp:cNvPr id="0" name=""/>
        <dsp:cNvSpPr/>
      </dsp:nvSpPr>
      <dsp:spPr>
        <a:xfrm rot="10800000">
          <a:off x="2922652" y="5135572"/>
          <a:ext cx="8592377" cy="706942"/>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rtl="0">
            <a:lnSpc>
              <a:spcPct val="90000"/>
            </a:lnSpc>
            <a:spcBef>
              <a:spcPct val="0"/>
            </a:spcBef>
            <a:spcAft>
              <a:spcPct val="35000"/>
            </a:spcAft>
          </a:pPr>
          <a:r>
            <a:rPr kumimoji="0" lang="es-EC" sz="2400" b="0" i="0" u="none" strike="noStrike" kern="1200" cap="none" spc="0" normalizeH="0" noProof="0" dirty="0" smtClean="0">
              <a:ln/>
              <a:effectLst/>
              <a:uLnTx/>
              <a:uFillTx/>
              <a:latin typeface="Arial" pitchFamily="34" charset="0"/>
              <a:cs typeface="Arial" pitchFamily="34" charset="0"/>
            </a:rPr>
            <a:t>RECOMENDACIONES</a:t>
          </a:r>
        </a:p>
      </dsp:txBody>
      <dsp:txXfrm rot="10800000">
        <a:off x="3099387" y="5135572"/>
        <a:ext cx="8415642" cy="706942"/>
      </dsp:txXfrm>
    </dsp:sp>
    <dsp:sp modelId="{8E24BD44-E490-4505-8915-24351BA99C02}">
      <dsp:nvSpPr>
        <dsp:cNvPr id="0" name=""/>
        <dsp:cNvSpPr/>
      </dsp:nvSpPr>
      <dsp:spPr>
        <a:xfrm>
          <a:off x="1866626" y="4973230"/>
          <a:ext cx="1084532" cy="1008234"/>
        </a:xfrm>
        <a:prstGeom prst="ellipse">
          <a:avLst/>
        </a:prstGeom>
        <a:blipFill rotWithShape="1">
          <a:blip xmlns:r="http://schemas.openxmlformats.org/officeDocument/2006/relationships" r:embed="rId6"/>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8EDCE-D83A-4040-98B3-E81128778B7C}">
      <dsp:nvSpPr>
        <dsp:cNvPr id="0" name=""/>
        <dsp:cNvSpPr/>
      </dsp:nvSpPr>
      <dsp:spPr>
        <a:xfrm rot="10800000">
          <a:off x="2858388" y="87129"/>
          <a:ext cx="8592377" cy="719782"/>
        </a:xfrm>
        <a:prstGeom prst="homePlat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a:lnSpc>
              <a:spcPct val="90000"/>
            </a:lnSpc>
            <a:spcBef>
              <a:spcPct val="0"/>
            </a:spcBef>
            <a:spcAft>
              <a:spcPct val="35000"/>
            </a:spcAft>
          </a:pPr>
          <a:r>
            <a:rPr lang="es-EC" sz="2400" b="0" kern="1200" dirty="0" smtClean="0">
              <a:latin typeface="Arial" pitchFamily="34" charset="0"/>
              <a:cs typeface="Arial" pitchFamily="34" charset="0"/>
            </a:rPr>
            <a:t>INTRODUCCIÓN</a:t>
          </a:r>
          <a:endParaRPr lang="es-EC" sz="2400" b="0" kern="1200" dirty="0"/>
        </a:p>
      </dsp:txBody>
      <dsp:txXfrm rot="10800000">
        <a:off x="3038333" y="87129"/>
        <a:ext cx="8412432" cy="719782"/>
      </dsp:txXfrm>
    </dsp:sp>
    <dsp:sp modelId="{3EF6F9C5-9E56-42C9-8462-C1D040A19100}">
      <dsp:nvSpPr>
        <dsp:cNvPr id="0" name=""/>
        <dsp:cNvSpPr/>
      </dsp:nvSpPr>
      <dsp:spPr>
        <a:xfrm>
          <a:off x="1923694" y="1556"/>
          <a:ext cx="962204" cy="890928"/>
        </a:xfrm>
        <a:prstGeom prst="ellipse">
          <a:avLst/>
        </a:prstGeom>
        <a:blipFill rotWithShape="1">
          <a:blip xmlns:r="http://schemas.openxmlformats.org/officeDocument/2006/relationships" r:embed="rId1"/>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DE892B-F445-442D-B8E9-91B75DEBC2EB}">
      <dsp:nvSpPr>
        <dsp:cNvPr id="0" name=""/>
        <dsp:cNvSpPr/>
      </dsp:nvSpPr>
      <dsp:spPr>
        <a:xfrm rot="10800000">
          <a:off x="2836424" y="1054258"/>
          <a:ext cx="8592377" cy="717696"/>
        </a:xfrm>
        <a:prstGeom prst="homePlat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a:lnSpc>
              <a:spcPct val="90000"/>
            </a:lnSpc>
            <a:spcBef>
              <a:spcPct val="0"/>
            </a:spcBef>
            <a:spcAft>
              <a:spcPct val="35000"/>
            </a:spcAft>
          </a:pPr>
          <a:r>
            <a:rPr lang="es-EC" sz="2400" b="0" kern="1200" dirty="0" smtClean="0">
              <a:latin typeface="Arial" pitchFamily="34" charset="0"/>
              <a:cs typeface="Arial" pitchFamily="34" charset="0"/>
            </a:rPr>
            <a:t>OBJETIVOS</a:t>
          </a:r>
          <a:endParaRPr lang="es-EC" sz="2400" b="0" kern="1200" dirty="0">
            <a:latin typeface="Arial" pitchFamily="34" charset="0"/>
            <a:cs typeface="Arial" pitchFamily="34" charset="0"/>
          </a:endParaRPr>
        </a:p>
      </dsp:txBody>
      <dsp:txXfrm rot="10800000">
        <a:off x="3015848" y="1054258"/>
        <a:ext cx="8412953" cy="717696"/>
      </dsp:txXfrm>
    </dsp:sp>
    <dsp:sp modelId="{6C095109-8CC8-419B-A92C-AD23B8CFEF15}">
      <dsp:nvSpPr>
        <dsp:cNvPr id="0" name=""/>
        <dsp:cNvSpPr/>
      </dsp:nvSpPr>
      <dsp:spPr>
        <a:xfrm>
          <a:off x="1910839" y="967404"/>
          <a:ext cx="960615" cy="891405"/>
        </a:xfrm>
        <a:prstGeom prst="ellipse">
          <a:avLst/>
        </a:prstGeom>
        <a:blipFill rotWithShape="1">
          <a:blip xmlns:r="http://schemas.openxmlformats.org/officeDocument/2006/relationships" r:embed="rId2"/>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DC7784-1C6C-418C-A16B-1A2A2396F43F}">
      <dsp:nvSpPr>
        <dsp:cNvPr id="0" name=""/>
        <dsp:cNvSpPr/>
      </dsp:nvSpPr>
      <dsp:spPr>
        <a:xfrm rot="10800000">
          <a:off x="2901510" y="2028025"/>
          <a:ext cx="8592377" cy="717696"/>
        </a:xfrm>
        <a:prstGeom prst="homePlat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a:lnSpc>
              <a:spcPct val="90000"/>
            </a:lnSpc>
            <a:spcBef>
              <a:spcPct val="0"/>
            </a:spcBef>
            <a:spcAft>
              <a:spcPct val="35000"/>
            </a:spcAft>
          </a:pPr>
          <a:r>
            <a:rPr kumimoji="0" lang="es-EC" sz="2400" b="0" i="0" u="none" strike="noStrike" kern="1200" cap="none" spc="0" normalizeH="0" noProof="0" dirty="0" smtClean="0">
              <a:ln/>
              <a:effectLst/>
              <a:uLnTx/>
              <a:uFillTx/>
              <a:latin typeface="Arial" pitchFamily="34" charset="0"/>
              <a:cs typeface="Arial" pitchFamily="34" charset="0"/>
            </a:rPr>
            <a:t>METODOLOGÍA</a:t>
          </a:r>
        </a:p>
      </dsp:txBody>
      <dsp:txXfrm rot="10800000">
        <a:off x="3080934" y="2028025"/>
        <a:ext cx="8412953" cy="717696"/>
      </dsp:txXfrm>
    </dsp:sp>
    <dsp:sp modelId="{4333AA7E-24EF-429E-91F8-8057790630C3}">
      <dsp:nvSpPr>
        <dsp:cNvPr id="0" name=""/>
        <dsp:cNvSpPr/>
      </dsp:nvSpPr>
      <dsp:spPr>
        <a:xfrm>
          <a:off x="1920527" y="1933729"/>
          <a:ext cx="974874" cy="906288"/>
        </a:xfrm>
        <a:prstGeom prst="ellipse">
          <a:avLst/>
        </a:prstGeom>
        <a:blipFill rotWithShape="1">
          <a:blip xmlns:r="http://schemas.openxmlformats.org/officeDocument/2006/relationships" r:embed="rId3"/>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454E96-F8E9-440C-928E-CBE1E9A8211E}">
      <dsp:nvSpPr>
        <dsp:cNvPr id="0" name=""/>
        <dsp:cNvSpPr/>
      </dsp:nvSpPr>
      <dsp:spPr>
        <a:xfrm rot="10800000">
          <a:off x="2927742" y="3026695"/>
          <a:ext cx="8592377" cy="717696"/>
        </a:xfrm>
        <a:prstGeom prst="homePlate">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10675" tIns="91440" rIns="170688" bIns="91440" numCol="1" spcCol="1270" anchor="ctr" anchorCtr="0">
          <a:noAutofit/>
        </a:bodyPr>
        <a:lstStyle/>
        <a:p>
          <a:pPr lvl="0" algn="l" defTabSz="1066800" rtl="0">
            <a:lnSpc>
              <a:spcPct val="90000"/>
            </a:lnSpc>
            <a:spcBef>
              <a:spcPct val="0"/>
            </a:spcBef>
            <a:spcAft>
              <a:spcPct val="35000"/>
            </a:spcAft>
          </a:pPr>
          <a:r>
            <a:rPr kumimoji="0" lang="es-EC" sz="2400" b="0" i="0" u="none" strike="noStrike" kern="1200" cap="none" spc="0" normalizeH="0" baseline="0" noProof="0" dirty="0" smtClean="0">
              <a:ln/>
              <a:effectLst/>
              <a:uLnTx/>
              <a:uFillTx/>
              <a:latin typeface="Arial" pitchFamily="34" charset="0"/>
              <a:cs typeface="Arial" pitchFamily="34" charset="0"/>
            </a:rPr>
            <a:t>RESULTADOS Y DISCUSI</a:t>
          </a:r>
          <a:r>
            <a:rPr kumimoji="0" lang="es-MX" sz="2400" b="0" i="0" u="none" strike="noStrike" kern="1200" cap="none" spc="0" normalizeH="0" baseline="0" noProof="0" dirty="0" smtClean="0">
              <a:ln/>
              <a:effectLst/>
              <a:uLnTx/>
              <a:uFillTx/>
              <a:latin typeface="Arial" pitchFamily="34" charset="0"/>
              <a:cs typeface="Arial" pitchFamily="34" charset="0"/>
            </a:rPr>
            <a:t>ÓN</a:t>
          </a:r>
          <a:endParaRPr kumimoji="0" lang="es-EC" sz="2400" b="0" i="0" u="none" strike="noStrike" kern="1200" cap="none" spc="0" normalizeH="0" noProof="0" dirty="0" smtClean="0">
            <a:ln/>
            <a:effectLst/>
            <a:uLnTx/>
            <a:uFillTx/>
            <a:latin typeface="Arial" pitchFamily="34" charset="0"/>
            <a:cs typeface="Arial" pitchFamily="34" charset="0"/>
          </a:endParaRPr>
        </a:p>
      </dsp:txBody>
      <dsp:txXfrm rot="10800000">
        <a:off x="3107166" y="3026695"/>
        <a:ext cx="8412953" cy="717696"/>
      </dsp:txXfrm>
    </dsp:sp>
    <dsp:sp modelId="{417D568E-FFA4-403C-8BC7-A7C32A623936}">
      <dsp:nvSpPr>
        <dsp:cNvPr id="0" name=""/>
        <dsp:cNvSpPr/>
      </dsp:nvSpPr>
      <dsp:spPr>
        <a:xfrm>
          <a:off x="1911135" y="2914937"/>
          <a:ext cx="1012440" cy="941212"/>
        </a:xfrm>
        <a:prstGeom prst="ellipse">
          <a:avLst/>
        </a:prstGeom>
        <a:blipFill rotWithShape="1">
          <a:blip xmlns:r="http://schemas.openxmlformats.org/officeDocument/2006/relationships" r:embed="rId4"/>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03B748-2C55-4218-B52E-4FB359EF5D8B}">
      <dsp:nvSpPr>
        <dsp:cNvPr id="0" name=""/>
        <dsp:cNvSpPr/>
      </dsp:nvSpPr>
      <dsp:spPr>
        <a:xfrm rot="10800000">
          <a:off x="2922421" y="4067067"/>
          <a:ext cx="8592377" cy="706942"/>
        </a:xfrm>
        <a:prstGeom prst="homePlate">
          <a:avLst/>
        </a:prstGeom>
        <a:solidFill>
          <a:schemeClr val="accent6">
            <a:lumMod val="60000"/>
            <a:lumOff val="4000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rtl="0">
            <a:lnSpc>
              <a:spcPct val="90000"/>
            </a:lnSpc>
            <a:spcBef>
              <a:spcPct val="0"/>
            </a:spcBef>
            <a:spcAft>
              <a:spcPct val="35000"/>
            </a:spcAft>
          </a:pPr>
          <a:r>
            <a:rPr kumimoji="0" lang="es-EC" sz="2400" b="0" i="0" u="none" strike="noStrike" kern="1200" cap="none" spc="0" normalizeH="0" noProof="0" dirty="0" smtClean="0">
              <a:ln/>
              <a:effectLst/>
              <a:uLnTx/>
              <a:uFillTx/>
              <a:latin typeface="Arial" pitchFamily="34" charset="0"/>
              <a:cs typeface="Arial" pitchFamily="34" charset="0"/>
            </a:rPr>
            <a:t>CONCLUSIONES	</a:t>
          </a:r>
        </a:p>
      </dsp:txBody>
      <dsp:txXfrm rot="10800000">
        <a:off x="3099156" y="4067067"/>
        <a:ext cx="8415642" cy="706942"/>
      </dsp:txXfrm>
    </dsp:sp>
    <dsp:sp modelId="{B1BA4A98-D6A1-413B-821D-BE9721ABB9A4}">
      <dsp:nvSpPr>
        <dsp:cNvPr id="0" name=""/>
        <dsp:cNvSpPr/>
      </dsp:nvSpPr>
      <dsp:spPr>
        <a:xfrm>
          <a:off x="1900990" y="3931069"/>
          <a:ext cx="1053019" cy="978937"/>
        </a:xfrm>
        <a:prstGeom prst="ellipse">
          <a:avLst/>
        </a:prstGeom>
        <a:blipFill rotWithShape="1">
          <a:blip xmlns:r="http://schemas.openxmlformats.org/officeDocument/2006/relationships" r:embed="rId5"/>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D04379-173D-42C9-AA2D-80114402D3FC}">
      <dsp:nvSpPr>
        <dsp:cNvPr id="0" name=""/>
        <dsp:cNvSpPr/>
      </dsp:nvSpPr>
      <dsp:spPr>
        <a:xfrm rot="10800000">
          <a:off x="2922652" y="5135572"/>
          <a:ext cx="8592377" cy="706942"/>
        </a:xfrm>
        <a:prstGeom prst="homePlat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rtl="0">
            <a:lnSpc>
              <a:spcPct val="90000"/>
            </a:lnSpc>
            <a:spcBef>
              <a:spcPct val="0"/>
            </a:spcBef>
            <a:spcAft>
              <a:spcPct val="35000"/>
            </a:spcAft>
          </a:pPr>
          <a:r>
            <a:rPr kumimoji="0" lang="es-EC" sz="2400" b="0" i="0" u="none" strike="noStrike" kern="1200" cap="none" spc="0" normalizeH="0" noProof="0" dirty="0" smtClean="0">
              <a:ln/>
              <a:effectLst/>
              <a:uLnTx/>
              <a:uFillTx/>
              <a:latin typeface="Arial" pitchFamily="34" charset="0"/>
              <a:cs typeface="Arial" pitchFamily="34" charset="0"/>
            </a:rPr>
            <a:t>RECOMENDACIONES</a:t>
          </a:r>
        </a:p>
      </dsp:txBody>
      <dsp:txXfrm rot="10800000">
        <a:off x="3099387" y="5135572"/>
        <a:ext cx="8415642" cy="706942"/>
      </dsp:txXfrm>
    </dsp:sp>
    <dsp:sp modelId="{8E24BD44-E490-4505-8915-24351BA99C02}">
      <dsp:nvSpPr>
        <dsp:cNvPr id="0" name=""/>
        <dsp:cNvSpPr/>
      </dsp:nvSpPr>
      <dsp:spPr>
        <a:xfrm>
          <a:off x="1866626" y="4973230"/>
          <a:ext cx="1084532" cy="1008234"/>
        </a:xfrm>
        <a:prstGeom prst="ellipse">
          <a:avLst/>
        </a:prstGeom>
        <a:blipFill rotWithShape="1">
          <a:blip xmlns:r="http://schemas.openxmlformats.org/officeDocument/2006/relationships" r:embed="rId6"/>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8EDCE-D83A-4040-98B3-E81128778B7C}">
      <dsp:nvSpPr>
        <dsp:cNvPr id="0" name=""/>
        <dsp:cNvSpPr/>
      </dsp:nvSpPr>
      <dsp:spPr>
        <a:xfrm rot="10800000">
          <a:off x="2858388" y="87129"/>
          <a:ext cx="8592377" cy="719782"/>
        </a:xfrm>
        <a:prstGeom prst="homePlat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a:lnSpc>
              <a:spcPct val="90000"/>
            </a:lnSpc>
            <a:spcBef>
              <a:spcPct val="0"/>
            </a:spcBef>
            <a:spcAft>
              <a:spcPct val="35000"/>
            </a:spcAft>
          </a:pPr>
          <a:r>
            <a:rPr lang="es-EC" sz="2400" b="0" kern="1200" dirty="0" smtClean="0">
              <a:latin typeface="Arial" pitchFamily="34" charset="0"/>
              <a:cs typeface="Arial" pitchFamily="34" charset="0"/>
            </a:rPr>
            <a:t>INTRODUCCIÓN</a:t>
          </a:r>
          <a:endParaRPr lang="es-EC" sz="2400" b="0" kern="1200" dirty="0"/>
        </a:p>
      </dsp:txBody>
      <dsp:txXfrm rot="10800000">
        <a:off x="3038333" y="87129"/>
        <a:ext cx="8412432" cy="719782"/>
      </dsp:txXfrm>
    </dsp:sp>
    <dsp:sp modelId="{3EF6F9C5-9E56-42C9-8462-C1D040A19100}">
      <dsp:nvSpPr>
        <dsp:cNvPr id="0" name=""/>
        <dsp:cNvSpPr/>
      </dsp:nvSpPr>
      <dsp:spPr>
        <a:xfrm>
          <a:off x="1923694" y="1556"/>
          <a:ext cx="962204" cy="890928"/>
        </a:xfrm>
        <a:prstGeom prst="ellipse">
          <a:avLst/>
        </a:prstGeom>
        <a:blipFill rotWithShape="1">
          <a:blip xmlns:r="http://schemas.openxmlformats.org/officeDocument/2006/relationships" r:embed="rId1"/>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DE892B-F445-442D-B8E9-91B75DEBC2EB}">
      <dsp:nvSpPr>
        <dsp:cNvPr id="0" name=""/>
        <dsp:cNvSpPr/>
      </dsp:nvSpPr>
      <dsp:spPr>
        <a:xfrm rot="10800000">
          <a:off x="2836424" y="1054258"/>
          <a:ext cx="8592377" cy="717696"/>
        </a:xfrm>
        <a:prstGeom prst="homePlat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a:lnSpc>
              <a:spcPct val="90000"/>
            </a:lnSpc>
            <a:spcBef>
              <a:spcPct val="0"/>
            </a:spcBef>
            <a:spcAft>
              <a:spcPct val="35000"/>
            </a:spcAft>
          </a:pPr>
          <a:r>
            <a:rPr lang="es-EC" sz="2400" b="0" kern="1200" dirty="0" smtClean="0">
              <a:latin typeface="Arial" pitchFamily="34" charset="0"/>
              <a:cs typeface="Arial" pitchFamily="34" charset="0"/>
            </a:rPr>
            <a:t>OBJETIVOS</a:t>
          </a:r>
          <a:endParaRPr lang="es-EC" sz="2400" b="0" kern="1200" dirty="0">
            <a:latin typeface="Arial" pitchFamily="34" charset="0"/>
            <a:cs typeface="Arial" pitchFamily="34" charset="0"/>
          </a:endParaRPr>
        </a:p>
      </dsp:txBody>
      <dsp:txXfrm rot="10800000">
        <a:off x="3015848" y="1054258"/>
        <a:ext cx="8412953" cy="717696"/>
      </dsp:txXfrm>
    </dsp:sp>
    <dsp:sp modelId="{6C095109-8CC8-419B-A92C-AD23B8CFEF15}">
      <dsp:nvSpPr>
        <dsp:cNvPr id="0" name=""/>
        <dsp:cNvSpPr/>
      </dsp:nvSpPr>
      <dsp:spPr>
        <a:xfrm>
          <a:off x="1910839" y="967404"/>
          <a:ext cx="960615" cy="891405"/>
        </a:xfrm>
        <a:prstGeom prst="ellipse">
          <a:avLst/>
        </a:prstGeom>
        <a:blipFill rotWithShape="1">
          <a:blip xmlns:r="http://schemas.openxmlformats.org/officeDocument/2006/relationships" r:embed="rId2"/>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DC7784-1C6C-418C-A16B-1A2A2396F43F}">
      <dsp:nvSpPr>
        <dsp:cNvPr id="0" name=""/>
        <dsp:cNvSpPr/>
      </dsp:nvSpPr>
      <dsp:spPr>
        <a:xfrm rot="10800000">
          <a:off x="2901510" y="2028025"/>
          <a:ext cx="8592377" cy="717696"/>
        </a:xfrm>
        <a:prstGeom prst="homePlat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a:lnSpc>
              <a:spcPct val="90000"/>
            </a:lnSpc>
            <a:spcBef>
              <a:spcPct val="0"/>
            </a:spcBef>
            <a:spcAft>
              <a:spcPct val="35000"/>
            </a:spcAft>
          </a:pPr>
          <a:r>
            <a:rPr kumimoji="0" lang="es-EC" sz="2400" b="0" i="0" u="none" strike="noStrike" kern="1200" cap="none" spc="0" normalizeH="0" noProof="0" dirty="0" smtClean="0">
              <a:ln/>
              <a:effectLst/>
              <a:uLnTx/>
              <a:uFillTx/>
              <a:latin typeface="Arial" pitchFamily="34" charset="0"/>
              <a:cs typeface="Arial" pitchFamily="34" charset="0"/>
            </a:rPr>
            <a:t>METODOLOGÍA</a:t>
          </a:r>
        </a:p>
      </dsp:txBody>
      <dsp:txXfrm rot="10800000">
        <a:off x="3080934" y="2028025"/>
        <a:ext cx="8412953" cy="717696"/>
      </dsp:txXfrm>
    </dsp:sp>
    <dsp:sp modelId="{4333AA7E-24EF-429E-91F8-8057790630C3}">
      <dsp:nvSpPr>
        <dsp:cNvPr id="0" name=""/>
        <dsp:cNvSpPr/>
      </dsp:nvSpPr>
      <dsp:spPr>
        <a:xfrm>
          <a:off x="1920527" y="1933729"/>
          <a:ext cx="974874" cy="906288"/>
        </a:xfrm>
        <a:prstGeom prst="ellipse">
          <a:avLst/>
        </a:prstGeom>
        <a:blipFill rotWithShape="1">
          <a:blip xmlns:r="http://schemas.openxmlformats.org/officeDocument/2006/relationships" r:embed="rId3"/>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454E96-F8E9-440C-928E-CBE1E9A8211E}">
      <dsp:nvSpPr>
        <dsp:cNvPr id="0" name=""/>
        <dsp:cNvSpPr/>
      </dsp:nvSpPr>
      <dsp:spPr>
        <a:xfrm rot="10800000">
          <a:off x="2927742" y="3026695"/>
          <a:ext cx="8592377" cy="717696"/>
        </a:xfrm>
        <a:prstGeom prst="homePlate">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10675" tIns="91440" rIns="170688" bIns="91440" numCol="1" spcCol="1270" anchor="ctr" anchorCtr="0">
          <a:noAutofit/>
        </a:bodyPr>
        <a:lstStyle/>
        <a:p>
          <a:pPr lvl="0" algn="l" defTabSz="1066800" rtl="0">
            <a:lnSpc>
              <a:spcPct val="90000"/>
            </a:lnSpc>
            <a:spcBef>
              <a:spcPct val="0"/>
            </a:spcBef>
            <a:spcAft>
              <a:spcPct val="35000"/>
            </a:spcAft>
          </a:pPr>
          <a:r>
            <a:rPr kumimoji="0" lang="es-EC" sz="2400" b="0" i="0" u="none" strike="noStrike" kern="1200" cap="none" spc="0" normalizeH="0" baseline="0" noProof="0" dirty="0" smtClean="0">
              <a:ln/>
              <a:effectLst/>
              <a:uLnTx/>
              <a:uFillTx/>
              <a:latin typeface="Arial" pitchFamily="34" charset="0"/>
              <a:cs typeface="Arial" pitchFamily="34" charset="0"/>
            </a:rPr>
            <a:t>RESULTADOS Y DISCUSI</a:t>
          </a:r>
          <a:r>
            <a:rPr kumimoji="0" lang="es-MX" sz="2400" b="0" i="0" u="none" strike="noStrike" kern="1200" cap="none" spc="0" normalizeH="0" baseline="0" noProof="0" dirty="0" smtClean="0">
              <a:ln/>
              <a:effectLst/>
              <a:uLnTx/>
              <a:uFillTx/>
              <a:latin typeface="Arial" pitchFamily="34" charset="0"/>
              <a:cs typeface="Arial" pitchFamily="34" charset="0"/>
            </a:rPr>
            <a:t>ÓN</a:t>
          </a:r>
          <a:endParaRPr kumimoji="0" lang="es-EC" sz="2400" b="0" i="0" u="none" strike="noStrike" kern="1200" cap="none" spc="0" normalizeH="0" noProof="0" dirty="0" smtClean="0">
            <a:ln/>
            <a:effectLst/>
            <a:uLnTx/>
            <a:uFillTx/>
            <a:latin typeface="Arial" pitchFamily="34" charset="0"/>
            <a:cs typeface="Arial" pitchFamily="34" charset="0"/>
          </a:endParaRPr>
        </a:p>
      </dsp:txBody>
      <dsp:txXfrm rot="10800000">
        <a:off x="3107166" y="3026695"/>
        <a:ext cx="8412953" cy="717696"/>
      </dsp:txXfrm>
    </dsp:sp>
    <dsp:sp modelId="{417D568E-FFA4-403C-8BC7-A7C32A623936}">
      <dsp:nvSpPr>
        <dsp:cNvPr id="0" name=""/>
        <dsp:cNvSpPr/>
      </dsp:nvSpPr>
      <dsp:spPr>
        <a:xfrm>
          <a:off x="1911135" y="2914937"/>
          <a:ext cx="1012440" cy="941212"/>
        </a:xfrm>
        <a:prstGeom prst="ellipse">
          <a:avLst/>
        </a:prstGeom>
        <a:blipFill rotWithShape="1">
          <a:blip xmlns:r="http://schemas.openxmlformats.org/officeDocument/2006/relationships" r:embed="rId4"/>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03B748-2C55-4218-B52E-4FB359EF5D8B}">
      <dsp:nvSpPr>
        <dsp:cNvPr id="0" name=""/>
        <dsp:cNvSpPr/>
      </dsp:nvSpPr>
      <dsp:spPr>
        <a:xfrm rot="10800000">
          <a:off x="2922421" y="4067067"/>
          <a:ext cx="8592377" cy="706942"/>
        </a:xfrm>
        <a:prstGeom prst="homePlat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rtl="0">
            <a:lnSpc>
              <a:spcPct val="90000"/>
            </a:lnSpc>
            <a:spcBef>
              <a:spcPct val="0"/>
            </a:spcBef>
            <a:spcAft>
              <a:spcPct val="35000"/>
            </a:spcAft>
          </a:pPr>
          <a:r>
            <a:rPr kumimoji="0" lang="es-EC" sz="2400" b="0" i="0" u="none" strike="noStrike" kern="1200" cap="none" spc="0" normalizeH="0" noProof="0" dirty="0" smtClean="0">
              <a:ln/>
              <a:effectLst/>
              <a:uLnTx/>
              <a:uFillTx/>
              <a:latin typeface="Arial" pitchFamily="34" charset="0"/>
              <a:cs typeface="Arial" pitchFamily="34" charset="0"/>
            </a:rPr>
            <a:t>CONCLUSIONES	</a:t>
          </a:r>
        </a:p>
      </dsp:txBody>
      <dsp:txXfrm rot="10800000">
        <a:off x="3099156" y="4067067"/>
        <a:ext cx="8415642" cy="706942"/>
      </dsp:txXfrm>
    </dsp:sp>
    <dsp:sp modelId="{B1BA4A98-D6A1-413B-821D-BE9721ABB9A4}">
      <dsp:nvSpPr>
        <dsp:cNvPr id="0" name=""/>
        <dsp:cNvSpPr/>
      </dsp:nvSpPr>
      <dsp:spPr>
        <a:xfrm>
          <a:off x="1900990" y="3931069"/>
          <a:ext cx="1053019" cy="978937"/>
        </a:xfrm>
        <a:prstGeom prst="ellipse">
          <a:avLst/>
        </a:prstGeom>
        <a:blipFill rotWithShape="1">
          <a:blip xmlns:r="http://schemas.openxmlformats.org/officeDocument/2006/relationships" r:embed="rId5"/>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D04379-173D-42C9-AA2D-80114402D3FC}">
      <dsp:nvSpPr>
        <dsp:cNvPr id="0" name=""/>
        <dsp:cNvSpPr/>
      </dsp:nvSpPr>
      <dsp:spPr>
        <a:xfrm rot="10800000">
          <a:off x="2922652" y="5135572"/>
          <a:ext cx="8592377" cy="706942"/>
        </a:xfrm>
        <a:prstGeom prst="homePlate">
          <a:avLst/>
        </a:prstGeom>
        <a:solidFill>
          <a:schemeClr val="accent6">
            <a:lumMod val="60000"/>
            <a:lumOff val="4000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675" tIns="91440" rIns="170688" bIns="91440" numCol="1" spcCol="1270" anchor="ctr" anchorCtr="0">
          <a:noAutofit/>
        </a:bodyPr>
        <a:lstStyle/>
        <a:p>
          <a:pPr lvl="0" algn="l" defTabSz="1066800" rtl="0">
            <a:lnSpc>
              <a:spcPct val="90000"/>
            </a:lnSpc>
            <a:spcBef>
              <a:spcPct val="0"/>
            </a:spcBef>
            <a:spcAft>
              <a:spcPct val="35000"/>
            </a:spcAft>
          </a:pPr>
          <a:r>
            <a:rPr kumimoji="0" lang="es-EC" sz="2400" b="0" i="0" u="none" strike="noStrike" kern="1200" cap="none" spc="0" normalizeH="0" noProof="0" dirty="0" smtClean="0">
              <a:ln/>
              <a:effectLst/>
              <a:uLnTx/>
              <a:uFillTx/>
              <a:latin typeface="Arial" pitchFamily="34" charset="0"/>
              <a:cs typeface="Arial" pitchFamily="34" charset="0"/>
            </a:rPr>
            <a:t>RECOMENDACIONES</a:t>
          </a:r>
        </a:p>
      </dsp:txBody>
      <dsp:txXfrm rot="10800000">
        <a:off x="3099387" y="5135572"/>
        <a:ext cx="8415642" cy="706942"/>
      </dsp:txXfrm>
    </dsp:sp>
    <dsp:sp modelId="{8E24BD44-E490-4505-8915-24351BA99C02}">
      <dsp:nvSpPr>
        <dsp:cNvPr id="0" name=""/>
        <dsp:cNvSpPr/>
      </dsp:nvSpPr>
      <dsp:spPr>
        <a:xfrm>
          <a:off x="1866626" y="4973230"/>
          <a:ext cx="1084532" cy="1008234"/>
        </a:xfrm>
        <a:prstGeom prst="ellipse">
          <a:avLst/>
        </a:prstGeom>
        <a:blipFill rotWithShape="1">
          <a:blip xmlns:r="http://schemas.openxmlformats.org/officeDocument/2006/relationships" r:embed="rId6"/>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fld id="{5BBEBB47-B874-46CD-A943-C652519D2430}" type="datetimeFigureOut">
              <a:rPr lang="es-EC" smtClean="0"/>
              <a:t>16/12/2021</a:t>
            </a:fld>
            <a:endParaRPr lang="es-EC"/>
          </a:p>
        </p:txBody>
      </p:sp>
      <p:sp>
        <p:nvSpPr>
          <p:cNvPr id="4" name="Marcador de pie de página 3"/>
          <p:cNvSpPr>
            <a:spLocks noGrp="1"/>
          </p:cNvSpPr>
          <p:nvPr>
            <p:ph type="ftr" sz="quarter" idx="2"/>
          </p:nvPr>
        </p:nvSpPr>
        <p:spPr>
          <a:xfrm>
            <a:off x="0" y="8846554"/>
            <a:ext cx="2971800" cy="467310"/>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p:cNvSpPr>
            <a:spLocks noGrp="1"/>
          </p:cNvSpPr>
          <p:nvPr>
            <p:ph type="sldNum" sz="quarter" idx="3"/>
          </p:nvPr>
        </p:nvSpPr>
        <p:spPr>
          <a:xfrm>
            <a:off x="3884613" y="8846554"/>
            <a:ext cx="2971800" cy="467310"/>
          </a:xfrm>
          <a:prstGeom prst="rect">
            <a:avLst/>
          </a:prstGeom>
        </p:spPr>
        <p:txBody>
          <a:bodyPr vert="horz" lIns="91440" tIns="45720" rIns="91440" bIns="45720" rtlCol="0" anchor="b"/>
          <a:lstStyle>
            <a:lvl1pPr algn="r">
              <a:defRPr sz="1200"/>
            </a:lvl1pPr>
          </a:lstStyle>
          <a:p>
            <a:fld id="{5278538A-2B44-4E64-979D-C6C2111F8FD9}" type="slidenum">
              <a:rPr lang="es-EC" smtClean="0"/>
              <a:t>‹Nº›</a:t>
            </a:fld>
            <a:endParaRPr lang="es-EC"/>
          </a:p>
        </p:txBody>
      </p:sp>
    </p:spTree>
    <p:extLst>
      <p:ext uri="{BB962C8B-B14F-4D97-AF65-F5344CB8AC3E}">
        <p14:creationId xmlns:p14="http://schemas.microsoft.com/office/powerpoint/2010/main" val="255885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3BB545D2-73DF-4B29-A0AE-6227B196F847}" type="datetimeFigureOut">
              <a:rPr lang="es-ES" smtClean="0"/>
              <a:pPr/>
              <a:t>15/12/2021</a:t>
            </a:fld>
            <a:endParaRPr lang="es-ES"/>
          </a:p>
        </p:txBody>
      </p:sp>
      <p:sp>
        <p:nvSpPr>
          <p:cNvPr id="4" name="Marcador de imagen de diapositiva 3"/>
          <p:cNvSpPr>
            <a:spLocks noGrp="1" noRot="1" noChangeAspect="1"/>
          </p:cNvSpPr>
          <p:nvPr>
            <p:ph type="sldImg" idx="2"/>
          </p:nvPr>
        </p:nvSpPr>
        <p:spPr>
          <a:xfrm>
            <a:off x="1041400" y="1163638"/>
            <a:ext cx="4775200" cy="314325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500FA8A6-1EB3-4F2F-9F9B-EE48F8435296}" type="slidenum">
              <a:rPr lang="es-ES" smtClean="0"/>
              <a:pPr/>
              <a:t>‹Nº›</a:t>
            </a:fld>
            <a:endParaRPr lang="es-ES"/>
          </a:p>
        </p:txBody>
      </p:sp>
    </p:spTree>
    <p:extLst>
      <p:ext uri="{BB962C8B-B14F-4D97-AF65-F5344CB8AC3E}">
        <p14:creationId xmlns:p14="http://schemas.microsoft.com/office/powerpoint/2010/main" val="307200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Muchas gracias Doctora </a:t>
            </a:r>
            <a:r>
              <a:rPr lang="es-EC" dirty="0" err="1" smtClean="0"/>
              <a:t>Liceth</a:t>
            </a:r>
            <a:r>
              <a:rPr lang="es-EC" dirty="0" smtClean="0"/>
              <a:t> Mera </a:t>
            </a:r>
          </a:p>
          <a:p>
            <a:r>
              <a:rPr lang="es-EC" dirty="0" smtClean="0"/>
              <a:t>Muy Buenos días con todos los presentes,</a:t>
            </a:r>
            <a:r>
              <a:rPr lang="es-EC" baseline="0" dirty="0" smtClean="0"/>
              <a:t> buenos días señores miembros del tribunal evaluador</a:t>
            </a:r>
          </a:p>
          <a:p>
            <a:r>
              <a:rPr lang="es-EC" baseline="0" dirty="0" smtClean="0"/>
              <a:t>Para mi es un gusto presentarles mi trabajo de investigación titulado:     previo a la obtención del título de Master en Biotecnología Vegetal </a:t>
            </a:r>
            <a:endParaRPr lang="es-EC" dirty="0"/>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1</a:t>
            </a:fld>
            <a:endParaRPr lang="es-ES"/>
          </a:p>
        </p:txBody>
      </p:sp>
    </p:spTree>
    <p:extLst>
      <p:ext uri="{BB962C8B-B14F-4D97-AF65-F5344CB8AC3E}">
        <p14:creationId xmlns:p14="http://schemas.microsoft.com/office/powerpoint/2010/main" val="2547663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Los aislados de CTV al proceder de distintos hospederos y regiones geográficas presentan gran variabilidad genética, debido a variaciones en el genoma por</a:t>
            </a:r>
            <a:r>
              <a:rPr lang="es-EC" sz="1200" kern="1200" baseline="0" dirty="0" smtClean="0">
                <a:solidFill>
                  <a:schemeClr val="tx1"/>
                </a:solidFill>
                <a:effectLst/>
                <a:latin typeface="+mn-lt"/>
                <a:ea typeface="+mn-ea"/>
                <a:cs typeface="+mn-cs"/>
              </a:rPr>
              <a:t> mutaciones recombinación e infecciones mixtas.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kern="1200" baseline="0" dirty="0" smtClean="0">
                <a:solidFill>
                  <a:schemeClr val="tx1"/>
                </a:solidFill>
                <a:latin typeface="+mn-lt"/>
                <a:ea typeface="+mn-ea"/>
                <a:cs typeface="+mn-cs"/>
              </a:rPr>
              <a:t>La secuenciación de nuevos aislados, demuestra que existe alta diversidad en la población del virus, mientras algunos aislados están constituidos por una secuencia predominante y algunas variantes estrechamente relacionadas, otros tienen una estructura compleja con variantes de secuencias altamente divergentes (</a:t>
            </a:r>
            <a:r>
              <a:rPr lang="es-EC" sz="1200" b="0" i="0" u="none" strike="noStrike" kern="1200" baseline="0" dirty="0" err="1" smtClean="0">
                <a:solidFill>
                  <a:schemeClr val="tx1"/>
                </a:solidFill>
                <a:latin typeface="+mn-lt"/>
                <a:ea typeface="+mn-ea"/>
                <a:cs typeface="+mn-cs"/>
              </a:rPr>
              <a:t>Ayllón</a:t>
            </a:r>
            <a:r>
              <a:rPr lang="es-EC" sz="1200" b="0" i="0" u="none" strike="noStrike" kern="1200" baseline="0" dirty="0" smtClean="0">
                <a:solidFill>
                  <a:schemeClr val="tx1"/>
                </a:solidFill>
                <a:latin typeface="+mn-lt"/>
                <a:ea typeface="+mn-ea"/>
                <a:cs typeface="+mn-cs"/>
              </a:rPr>
              <a:t> et al</a:t>
            </a:r>
            <a:r>
              <a:rPr lang="es-EC" sz="1200" b="0" i="1" u="none" strike="noStrike" kern="1200" baseline="0" dirty="0" smtClean="0">
                <a:solidFill>
                  <a:schemeClr val="tx1"/>
                </a:solidFill>
                <a:latin typeface="+mn-lt"/>
                <a:ea typeface="+mn-ea"/>
                <a:cs typeface="+mn-cs"/>
              </a:rPr>
              <a:t>.</a:t>
            </a:r>
            <a:r>
              <a:rPr lang="es-EC" sz="1200" b="0" i="0" u="none" strike="noStrike" kern="1200" baseline="0" dirty="0" smtClean="0">
                <a:solidFill>
                  <a:schemeClr val="tx1"/>
                </a:solidFill>
                <a:latin typeface="+mn-lt"/>
                <a:ea typeface="+mn-ea"/>
                <a:cs typeface="+mn-cs"/>
              </a:rPr>
              <a:t>, 2006). Los nuevos genotipos han surgido de mutaciones, de eventos recombinación, selección y deriva genética, resultantes de las reiteradas inoculaciones de los árboles en campo, así como también del movimiento de yemas infectadas entre regiones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Los </a:t>
            </a:r>
            <a:r>
              <a:rPr lang="es-EC" sz="1200" kern="1200" dirty="0" smtClean="0">
                <a:solidFill>
                  <a:schemeClr val="tx1"/>
                </a:solidFill>
                <a:effectLst/>
                <a:latin typeface="+mn-lt"/>
                <a:ea typeface="+mn-ea"/>
                <a:cs typeface="+mn-cs"/>
              </a:rPr>
              <a:t>dos mecanismos principales de evolución del CTV son la mutación y la</a:t>
            </a:r>
            <a:r>
              <a:rPr lang="es-EC" sz="1200" kern="1200" baseline="0" dirty="0" smtClean="0">
                <a:solidFill>
                  <a:schemeClr val="tx1"/>
                </a:solidFill>
                <a:effectLst/>
                <a:latin typeface="+mn-lt"/>
                <a:ea typeface="+mn-ea"/>
                <a:cs typeface="+mn-cs"/>
              </a:rPr>
              <a:t> recombinación </a:t>
            </a: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Clasificar</a:t>
            </a:r>
            <a:r>
              <a:rPr lang="es-EC" baseline="0" dirty="0" smtClean="0"/>
              <a:t> </a:t>
            </a:r>
            <a:r>
              <a:rPr lang="es-EC" baseline="0" dirty="0" smtClean="0"/>
              <a:t>al CTV en base a </a:t>
            </a:r>
            <a:r>
              <a:rPr lang="es-EC" dirty="0" smtClean="0"/>
              <a:t>la </a:t>
            </a:r>
            <a:r>
              <a:rPr lang="es-EC" dirty="0" err="1" smtClean="0"/>
              <a:t>sintomtoloía</a:t>
            </a:r>
            <a:r>
              <a:rPr lang="es-EC" baseline="0" dirty="0" smtClean="0"/>
              <a:t> observada en planta así como también con el uso de la secuenciación de siguiente generación, se ha logrado obtener genomas completos del virus de diferentes partes del mundo y así con una base genotípica se ha clasificado </a:t>
            </a:r>
            <a:r>
              <a:rPr lang="es-EC" baseline="0" dirty="0" err="1" smtClean="0"/>
              <a:t>difernees</a:t>
            </a:r>
            <a:r>
              <a:rPr lang="es-EC" baseline="0" dirty="0" smtClean="0"/>
              <a:t> cepas o variantes del CTV: </a:t>
            </a:r>
            <a:r>
              <a:rPr lang="es-EC" sz="1200" dirty="0" smtClean="0"/>
              <a:t>T3,  T30,  T36,  VT, T68,  RB y HA 16-5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Gracias a análisis filogenéticos,</a:t>
            </a:r>
            <a:r>
              <a:rPr lang="es-EC" baseline="0" dirty="0" smtClean="0"/>
              <a:t> estudios como el de </a:t>
            </a:r>
            <a:r>
              <a:rPr lang="es-EC" baseline="0" dirty="0" err="1" smtClean="0"/>
              <a:t>harper</a:t>
            </a:r>
            <a:r>
              <a:rPr lang="es-EC" baseline="0" dirty="0" smtClean="0"/>
              <a:t> ha permitido identificar 6 cepas de CTV </a:t>
            </a:r>
            <a:endParaRPr lang="es-EC"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baseline="0" dirty="0" err="1" smtClean="0"/>
              <a:t>Pudiendose</a:t>
            </a:r>
            <a:r>
              <a:rPr lang="es-EC" baseline="0" dirty="0" smtClean="0"/>
              <a:t> describir nuevos genotipos</a:t>
            </a:r>
            <a:endParaRPr lang="es-EC" dirty="0" smtClean="0"/>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10</a:t>
            </a:fld>
            <a:endParaRPr lang="es-ES"/>
          </a:p>
        </p:txBody>
      </p:sp>
    </p:spTree>
    <p:extLst>
      <p:ext uri="{BB962C8B-B14F-4D97-AF65-F5344CB8AC3E}">
        <p14:creationId xmlns:p14="http://schemas.microsoft.com/office/powerpoint/2010/main" val="1611381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Para el diagnóstico de CTV se han desarrollado técnicas serológicas como el ELISA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Gracias</a:t>
            </a:r>
            <a:r>
              <a:rPr lang="es-EC" baseline="0" dirty="0" smtClean="0"/>
              <a:t> </a:t>
            </a:r>
            <a:r>
              <a:rPr lang="es-EC" baseline="0" dirty="0" smtClean="0"/>
              <a:t>a la secuenciación de siguiente generación hoy en día podemos conocer los genomas completos de CTV y que se encuentran disponibles en la base de datos del </a:t>
            </a:r>
            <a:r>
              <a:rPr lang="es-EC" baseline="0" dirty="0" err="1" smtClean="0"/>
              <a:t>GenBank</a:t>
            </a:r>
            <a:r>
              <a:rPr lang="es-EC" baseline="0" dirty="0" smtClean="0"/>
              <a:t> con los cuales se han realizado varios análisis filogenéticos para agrupar los aislados en cepas de CTV</a:t>
            </a:r>
            <a:endParaRPr lang="es-EC" dirty="0" smtClean="0"/>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11</a:t>
            </a:fld>
            <a:endParaRPr lang="es-ES"/>
          </a:p>
        </p:txBody>
      </p:sp>
    </p:spTree>
    <p:extLst>
      <p:ext uri="{BB962C8B-B14F-4D97-AF65-F5344CB8AC3E}">
        <p14:creationId xmlns:p14="http://schemas.microsoft.com/office/powerpoint/2010/main" val="337265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El </a:t>
            </a:r>
            <a:r>
              <a:rPr lang="en-US" dirty="0" err="1" smtClean="0"/>
              <a:t>obtener</a:t>
            </a:r>
            <a:r>
              <a:rPr lang="en-US" dirty="0" smtClean="0"/>
              <a:t> </a:t>
            </a:r>
            <a:r>
              <a:rPr lang="en-US" dirty="0" err="1" smtClean="0"/>
              <a:t>secuencias</a:t>
            </a:r>
            <a:r>
              <a:rPr lang="en-US" dirty="0" smtClean="0"/>
              <a:t> de </a:t>
            </a:r>
            <a:r>
              <a:rPr lang="en-US" dirty="0" err="1" smtClean="0"/>
              <a:t>genomas</a:t>
            </a:r>
            <a:r>
              <a:rPr lang="en-US" dirty="0" smtClean="0"/>
              <a:t> completes </a:t>
            </a:r>
            <a:r>
              <a:rPr lang="en-US" dirty="0" err="1" smtClean="0"/>
              <a:t>permiten</a:t>
            </a:r>
            <a:r>
              <a:rPr lang="en-US" dirty="0" smtClean="0"/>
              <a:t> realizer </a:t>
            </a:r>
            <a:r>
              <a:rPr lang="en-US" dirty="0" err="1" smtClean="0"/>
              <a:t>análisis</a:t>
            </a:r>
            <a:r>
              <a:rPr lang="en-US" dirty="0" smtClean="0"/>
              <a:t> </a:t>
            </a:r>
            <a:r>
              <a:rPr lang="en-US" dirty="0" err="1" smtClean="0"/>
              <a:t>filogenéticos</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dirty="0" smtClean="0"/>
              <a:t>coding region of the gRNA comprises the replication module(ORFs  1a  and  1b),  a  five-gene  module  (p6, p65, p61, p27  and p25) encoding proteins involved in </a:t>
            </a:r>
            <a:r>
              <a:rPr lang="en-US" dirty="0" err="1" smtClean="0"/>
              <a:t>virion</a:t>
            </a:r>
            <a:r>
              <a:rPr lang="en-US" dirty="0" smtClean="0"/>
              <a:t> assembly and </a:t>
            </a:r>
            <a:r>
              <a:rPr lang="en-US" dirty="0" err="1" smtClean="0"/>
              <a:t>transport,which</a:t>
            </a:r>
            <a:r>
              <a:rPr lang="en-US" dirty="0" smtClean="0"/>
              <a:t> is conserved in all members of the family </a:t>
            </a:r>
            <a:r>
              <a:rPr lang="en-US" dirty="0" err="1" smtClean="0"/>
              <a:t>Closteroviridae</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En general, la mayor variabilidad genética del CTV se ubica hacia la mitad del genoma en el </a:t>
            </a:r>
            <a:r>
              <a:rPr lang="es-EC" sz="1200" kern="1200" dirty="0" err="1" smtClean="0">
                <a:solidFill>
                  <a:schemeClr val="tx1"/>
                </a:solidFill>
                <a:effectLst/>
                <a:latin typeface="+mn-lt"/>
                <a:ea typeface="+mn-ea"/>
                <a:cs typeface="+mn-cs"/>
              </a:rPr>
              <a:t>extermo</a:t>
            </a:r>
            <a:r>
              <a:rPr lang="es-EC" sz="1200" kern="1200" dirty="0" smtClean="0">
                <a:solidFill>
                  <a:schemeClr val="tx1"/>
                </a:solidFill>
                <a:effectLst/>
                <a:latin typeface="+mn-lt"/>
                <a:ea typeface="+mn-ea"/>
                <a:cs typeface="+mn-cs"/>
              </a:rPr>
              <a:t> 5´. Se ha propuesto que los sitios calientes (</a:t>
            </a:r>
            <a:r>
              <a:rPr lang="es-EC" sz="1200" kern="1200" dirty="0" err="1" smtClean="0">
                <a:solidFill>
                  <a:schemeClr val="tx1"/>
                </a:solidFill>
                <a:effectLst/>
                <a:latin typeface="+mn-lt"/>
                <a:ea typeface="+mn-ea"/>
                <a:cs typeface="+mn-cs"/>
              </a:rPr>
              <a:t>hotspots</a:t>
            </a:r>
            <a:r>
              <a:rPr lang="es-EC" sz="1200" kern="1200" dirty="0" smtClean="0">
                <a:solidFill>
                  <a:schemeClr val="tx1"/>
                </a:solidFill>
                <a:effectLst/>
                <a:latin typeface="+mn-lt"/>
                <a:ea typeface="+mn-ea"/>
                <a:cs typeface="+mn-cs"/>
              </a:rPr>
              <a:t>) donde ocurre la recombinación dentro del genoma del CTV se ubican entre el ORF1b y el gen p33 y un segundo sitio dentro del ORF1a (</a:t>
            </a:r>
            <a:r>
              <a:rPr lang="es-EC" sz="1200" kern="1200" dirty="0" err="1" smtClean="0">
                <a:solidFill>
                  <a:schemeClr val="tx1"/>
                </a:solidFill>
                <a:effectLst/>
                <a:latin typeface="+mn-lt"/>
                <a:ea typeface="+mn-ea"/>
                <a:cs typeface="+mn-cs"/>
              </a:rPr>
              <a:t>Xiao-yun</a:t>
            </a:r>
            <a:r>
              <a:rPr lang="es-EC" sz="1200" kern="1200" dirty="0" smtClean="0">
                <a:solidFill>
                  <a:schemeClr val="tx1"/>
                </a:solidFill>
                <a:effectLst/>
                <a:latin typeface="+mn-lt"/>
                <a:ea typeface="+mn-ea"/>
                <a:cs typeface="+mn-cs"/>
              </a:rPr>
              <a:t> et al., 2012). Los genes de la </a:t>
            </a:r>
            <a:r>
              <a:rPr lang="es-EC" sz="1200" kern="1200" dirty="0" err="1" smtClean="0">
                <a:solidFill>
                  <a:schemeClr val="tx1"/>
                </a:solidFill>
                <a:effectLst/>
                <a:latin typeface="+mn-lt"/>
                <a:ea typeface="+mn-ea"/>
                <a:cs typeface="+mn-cs"/>
              </a:rPr>
              <a:t>cápside</a:t>
            </a:r>
            <a:r>
              <a:rPr lang="es-EC" sz="1200" kern="1200" dirty="0" smtClean="0">
                <a:solidFill>
                  <a:schemeClr val="tx1"/>
                </a:solidFill>
                <a:effectLst/>
                <a:latin typeface="+mn-lt"/>
                <a:ea typeface="+mn-ea"/>
                <a:cs typeface="+mn-cs"/>
              </a:rPr>
              <a:t> han sido utilizados para la diferenciación de especies del virus ya que es más conservado que otros genes. Ambos ORF para la CP y </a:t>
            </a:r>
            <a:r>
              <a:rPr lang="es-EC" sz="1200" kern="1200" dirty="0" err="1" smtClean="0">
                <a:solidFill>
                  <a:schemeClr val="tx1"/>
                </a:solidFill>
                <a:effectLst/>
                <a:latin typeface="+mn-lt"/>
                <a:ea typeface="+mn-ea"/>
                <a:cs typeface="+mn-cs"/>
              </a:rPr>
              <a:t>CPm</a:t>
            </a:r>
            <a:r>
              <a:rPr lang="es-EC" sz="1200" kern="1200" dirty="0" smtClean="0">
                <a:solidFill>
                  <a:schemeClr val="tx1"/>
                </a:solidFill>
                <a:effectLst/>
                <a:latin typeface="+mn-lt"/>
                <a:ea typeface="+mn-ea"/>
                <a:cs typeface="+mn-cs"/>
              </a:rPr>
              <a:t> están localizados en el extremo 3´terminal del genoma del CTV el cual posee menor diversidad de nucleótidos y sufre menos eventos de recombinación del ARN</a:t>
            </a:r>
            <a:endParaRPr lang="es-EC" dirty="0" smtClean="0"/>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12</a:t>
            </a:fld>
            <a:endParaRPr lang="es-ES"/>
          </a:p>
        </p:txBody>
      </p:sp>
    </p:spTree>
    <p:extLst>
      <p:ext uri="{BB962C8B-B14F-4D97-AF65-F5344CB8AC3E}">
        <p14:creationId xmlns:p14="http://schemas.microsoft.com/office/powerpoint/2010/main" val="374362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13</a:t>
            </a:fld>
            <a:endParaRPr lang="es-ES"/>
          </a:p>
        </p:txBody>
      </p:sp>
    </p:spTree>
    <p:extLst>
      <p:ext uri="{BB962C8B-B14F-4D97-AF65-F5344CB8AC3E}">
        <p14:creationId xmlns:p14="http://schemas.microsoft.com/office/powerpoint/2010/main" val="236893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14</a:t>
            </a:fld>
            <a:endParaRPr lang="es-ES"/>
          </a:p>
        </p:txBody>
      </p:sp>
    </p:spTree>
    <p:extLst>
      <p:ext uri="{BB962C8B-B14F-4D97-AF65-F5344CB8AC3E}">
        <p14:creationId xmlns:p14="http://schemas.microsoft.com/office/powerpoint/2010/main" val="1065942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15</a:t>
            </a:fld>
            <a:endParaRPr lang="es-ES"/>
          </a:p>
        </p:txBody>
      </p:sp>
    </p:spTree>
    <p:extLst>
      <p:ext uri="{BB962C8B-B14F-4D97-AF65-F5344CB8AC3E}">
        <p14:creationId xmlns:p14="http://schemas.microsoft.com/office/powerpoint/2010/main" val="1565993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16</a:t>
            </a:fld>
            <a:endParaRPr lang="es-ES"/>
          </a:p>
        </p:txBody>
      </p:sp>
    </p:spTree>
    <p:extLst>
      <p:ext uri="{BB962C8B-B14F-4D97-AF65-F5344CB8AC3E}">
        <p14:creationId xmlns:p14="http://schemas.microsoft.com/office/powerpoint/2010/main" val="471525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17</a:t>
            </a:fld>
            <a:endParaRPr lang="es-ES"/>
          </a:p>
        </p:txBody>
      </p:sp>
    </p:spTree>
    <p:extLst>
      <p:ext uri="{BB962C8B-B14F-4D97-AF65-F5344CB8AC3E}">
        <p14:creationId xmlns:p14="http://schemas.microsoft.com/office/powerpoint/2010/main" val="1119477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secuencia del genoma casi completo del </a:t>
            </a:r>
            <a:r>
              <a:rPr lang="es-EC" sz="1200" i="1" kern="1200" dirty="0" smtClean="0">
                <a:solidFill>
                  <a:schemeClr val="tx1"/>
                </a:solidFill>
                <a:effectLst/>
                <a:latin typeface="+mn-lt"/>
                <a:ea typeface="+mn-ea"/>
                <a:cs typeface="+mn-cs"/>
              </a:rPr>
              <a:t>Citrus tristeza virus</a:t>
            </a:r>
            <a:r>
              <a:rPr lang="es-EC" sz="1200" kern="1200" dirty="0" smtClean="0">
                <a:solidFill>
                  <a:schemeClr val="tx1"/>
                </a:solidFill>
                <a:effectLst/>
                <a:latin typeface="+mn-lt"/>
                <a:ea typeface="+mn-ea"/>
                <a:cs typeface="+mn-cs"/>
              </a:rPr>
              <a:t> de Tumbaco fue obtenido inicialmente por Ramos, 2018 mediante secuenciación masiva paralela </a:t>
            </a:r>
            <a:r>
              <a:rPr lang="es-EC" sz="1200" i="1" kern="1200" dirty="0" err="1" smtClean="0">
                <a:solidFill>
                  <a:schemeClr val="tx1"/>
                </a:solidFill>
                <a:effectLst/>
                <a:latin typeface="+mn-lt"/>
                <a:ea typeface="+mn-ea"/>
                <a:cs typeface="+mn-cs"/>
              </a:rPr>
              <a:t>Illumina</a:t>
            </a:r>
            <a:r>
              <a:rPr lang="es-EC" sz="1200" kern="1200" dirty="0" smtClean="0">
                <a:solidFill>
                  <a:schemeClr val="tx1"/>
                </a:solidFill>
                <a:effectLst/>
                <a:latin typeface="+mn-lt"/>
                <a:ea typeface="+mn-ea"/>
                <a:cs typeface="+mn-cs"/>
              </a:rPr>
              <a:t> y ensamblado con el ensamblador </a:t>
            </a:r>
            <a:r>
              <a:rPr lang="es-EC" sz="1200" kern="1200" dirty="0" err="1" smtClean="0">
                <a:solidFill>
                  <a:schemeClr val="tx1"/>
                </a:solidFill>
                <a:effectLst/>
                <a:latin typeface="+mn-lt"/>
                <a:ea typeface="+mn-ea"/>
                <a:cs typeface="+mn-cs"/>
              </a:rPr>
              <a:t>SPAdes</a:t>
            </a:r>
            <a:endParaRPr lang="es-EC" dirty="0" smtClean="0"/>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18</a:t>
            </a:fld>
            <a:endParaRPr lang="es-ES"/>
          </a:p>
        </p:txBody>
      </p:sp>
    </p:spTree>
    <p:extLst>
      <p:ext uri="{BB962C8B-B14F-4D97-AF65-F5344CB8AC3E}">
        <p14:creationId xmlns:p14="http://schemas.microsoft.com/office/powerpoint/2010/main" val="1178077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19</a:t>
            </a:fld>
            <a:endParaRPr lang="es-ES"/>
          </a:p>
        </p:txBody>
      </p:sp>
    </p:spTree>
    <p:extLst>
      <p:ext uri="{BB962C8B-B14F-4D97-AF65-F5344CB8AC3E}">
        <p14:creationId xmlns:p14="http://schemas.microsoft.com/office/powerpoint/2010/main" val="2902432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Mi presentación consta de una introducción en</a:t>
            </a:r>
            <a:r>
              <a:rPr lang="es-EC" baseline="0" dirty="0" smtClean="0"/>
              <a:t> la que se menciona de manera general los antecedentes que permitieron formular el problema de investigación y con ello </a:t>
            </a:r>
            <a:r>
              <a:rPr lang="es-EC" baseline="0" dirty="0" err="1" smtClean="0"/>
              <a:t>plantnear</a:t>
            </a:r>
            <a:r>
              <a:rPr lang="es-EC" baseline="0" dirty="0" smtClean="0"/>
              <a:t> la hipótesis y los objetivos a cumplir. Seguidamente se presentará la metodología utilizada, los resultados obtenidos, con lo que se pudo llevar a cabo una discusión. Finalmente, se expondrán las conclusiones y recomendaciones del presente trabajo de investigación </a:t>
            </a:r>
            <a:endParaRPr lang="es-EC" dirty="0"/>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2</a:t>
            </a:fld>
            <a:endParaRPr lang="es-ES"/>
          </a:p>
        </p:txBody>
      </p:sp>
    </p:spTree>
    <p:extLst>
      <p:ext uri="{BB962C8B-B14F-4D97-AF65-F5344CB8AC3E}">
        <p14:creationId xmlns:p14="http://schemas.microsoft.com/office/powerpoint/2010/main" val="3884148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20</a:t>
            </a:fld>
            <a:endParaRPr lang="es-ES"/>
          </a:p>
        </p:txBody>
      </p:sp>
    </p:spTree>
    <p:extLst>
      <p:ext uri="{BB962C8B-B14F-4D97-AF65-F5344CB8AC3E}">
        <p14:creationId xmlns:p14="http://schemas.microsoft.com/office/powerpoint/2010/main" val="3003355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21</a:t>
            </a:fld>
            <a:endParaRPr lang="es-ES"/>
          </a:p>
        </p:txBody>
      </p:sp>
    </p:spTree>
    <p:extLst>
      <p:ext uri="{BB962C8B-B14F-4D97-AF65-F5344CB8AC3E}">
        <p14:creationId xmlns:p14="http://schemas.microsoft.com/office/powerpoint/2010/main" val="204115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22</a:t>
            </a:fld>
            <a:endParaRPr lang="es-ES"/>
          </a:p>
        </p:txBody>
      </p:sp>
    </p:spTree>
    <p:extLst>
      <p:ext uri="{BB962C8B-B14F-4D97-AF65-F5344CB8AC3E}">
        <p14:creationId xmlns:p14="http://schemas.microsoft.com/office/powerpoint/2010/main" val="3108261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23</a:t>
            </a:fld>
            <a:endParaRPr lang="es-ES"/>
          </a:p>
        </p:txBody>
      </p:sp>
    </p:spTree>
    <p:extLst>
      <p:ext uri="{BB962C8B-B14F-4D97-AF65-F5344CB8AC3E}">
        <p14:creationId xmlns:p14="http://schemas.microsoft.com/office/powerpoint/2010/main" val="132685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24</a:t>
            </a:fld>
            <a:endParaRPr lang="es-ES"/>
          </a:p>
        </p:txBody>
      </p:sp>
    </p:spTree>
    <p:extLst>
      <p:ext uri="{BB962C8B-B14F-4D97-AF65-F5344CB8AC3E}">
        <p14:creationId xmlns:p14="http://schemas.microsoft.com/office/powerpoint/2010/main" val="4279981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25</a:t>
            </a:fld>
            <a:endParaRPr lang="es-ES"/>
          </a:p>
        </p:txBody>
      </p:sp>
    </p:spTree>
    <p:extLst>
      <p:ext uri="{BB962C8B-B14F-4D97-AF65-F5344CB8AC3E}">
        <p14:creationId xmlns:p14="http://schemas.microsoft.com/office/powerpoint/2010/main" val="2460173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26</a:t>
            </a:fld>
            <a:endParaRPr lang="es-ES"/>
          </a:p>
        </p:txBody>
      </p:sp>
    </p:spTree>
    <p:extLst>
      <p:ext uri="{BB962C8B-B14F-4D97-AF65-F5344CB8AC3E}">
        <p14:creationId xmlns:p14="http://schemas.microsoft.com/office/powerpoint/2010/main" val="2927400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27</a:t>
            </a:fld>
            <a:endParaRPr lang="es-ES"/>
          </a:p>
        </p:txBody>
      </p:sp>
    </p:spTree>
    <p:extLst>
      <p:ext uri="{BB962C8B-B14F-4D97-AF65-F5344CB8AC3E}">
        <p14:creationId xmlns:p14="http://schemas.microsoft.com/office/powerpoint/2010/main" val="3584161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28</a:t>
            </a:fld>
            <a:endParaRPr lang="es-ES"/>
          </a:p>
        </p:txBody>
      </p:sp>
    </p:spTree>
    <p:extLst>
      <p:ext uri="{BB962C8B-B14F-4D97-AF65-F5344CB8AC3E}">
        <p14:creationId xmlns:p14="http://schemas.microsoft.com/office/powerpoint/2010/main" val="2167681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29</a:t>
            </a:fld>
            <a:endParaRPr lang="es-ES"/>
          </a:p>
        </p:txBody>
      </p:sp>
    </p:spTree>
    <p:extLst>
      <p:ext uri="{BB962C8B-B14F-4D97-AF65-F5344CB8AC3E}">
        <p14:creationId xmlns:p14="http://schemas.microsoft.com/office/powerpoint/2010/main" val="3182263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3</a:t>
            </a:fld>
            <a:endParaRPr lang="es-ES"/>
          </a:p>
        </p:txBody>
      </p:sp>
    </p:spTree>
    <p:extLst>
      <p:ext uri="{BB962C8B-B14F-4D97-AF65-F5344CB8AC3E}">
        <p14:creationId xmlns:p14="http://schemas.microsoft.com/office/powerpoint/2010/main" val="1342509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30</a:t>
            </a:fld>
            <a:endParaRPr lang="es-ES"/>
          </a:p>
        </p:txBody>
      </p:sp>
    </p:spTree>
    <p:extLst>
      <p:ext uri="{BB962C8B-B14F-4D97-AF65-F5344CB8AC3E}">
        <p14:creationId xmlns:p14="http://schemas.microsoft.com/office/powerpoint/2010/main" val="31440723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31</a:t>
            </a:fld>
            <a:endParaRPr lang="es-ES"/>
          </a:p>
        </p:txBody>
      </p:sp>
    </p:spTree>
    <p:extLst>
      <p:ext uri="{BB962C8B-B14F-4D97-AF65-F5344CB8AC3E}">
        <p14:creationId xmlns:p14="http://schemas.microsoft.com/office/powerpoint/2010/main" val="106289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Apetecido por sus características organolépticas</a:t>
            </a:r>
            <a:r>
              <a:rPr lang="es-EC" baseline="0" dirty="0" smtClean="0"/>
              <a:t> en la alimentación, ornamental, utilizado como </a:t>
            </a:r>
            <a:r>
              <a:rPr lang="es-EC" dirty="0" smtClean="0"/>
              <a:t>planta medicinal </a:t>
            </a:r>
            <a:r>
              <a:rPr lang="es-EC" baseline="0" dirty="0" smtClean="0"/>
              <a:t>por su alto contenido de vitamina C, </a:t>
            </a:r>
            <a:endParaRPr lang="es-EC"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principalmente en los valles cálidos de la sierra, valles secos de la costa y ciertas zonas amazónicas </a:t>
            </a:r>
            <a:endParaRPr lang="es-EC"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los cuales lo consideran como una alternativa agrícola y socioeconómica</a:t>
            </a:r>
            <a:endParaRPr lang="es-EC" dirty="0" smtClean="0"/>
          </a:p>
          <a:p>
            <a:endParaRPr lang="es-EC" dirty="0" smtClean="0"/>
          </a:p>
          <a:p>
            <a:r>
              <a:rPr lang="es-EC" sz="1200" kern="1200" dirty="0" smtClean="0">
                <a:solidFill>
                  <a:schemeClr val="tx1"/>
                </a:solidFill>
                <a:effectLst/>
                <a:latin typeface="+mn-lt"/>
                <a:ea typeface="+mn-ea"/>
                <a:cs typeface="+mn-cs"/>
              </a:rPr>
              <a:t>Según el INEC,</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La mayor producción de limón se sitúa en la provincia de El Oro con 935 Has plantadas y una producción anual de 7.010 Tm (INEC, 2020). </a:t>
            </a:r>
            <a:endParaRPr lang="es-EC" dirty="0"/>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4</a:t>
            </a:fld>
            <a:endParaRPr lang="es-ES"/>
          </a:p>
        </p:txBody>
      </p:sp>
    </p:spTree>
    <p:extLst>
      <p:ext uri="{BB962C8B-B14F-4D97-AF65-F5344CB8AC3E}">
        <p14:creationId xmlns:p14="http://schemas.microsoft.com/office/powerpoint/2010/main" val="209347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 Las variedades de limón que se cultivan en el Ecuador, según el Instituto Nacional de Estadísticas y Censos-INEC (2016), son el limón criollo o Sutil (</a:t>
            </a:r>
            <a:r>
              <a:rPr lang="es-EC" sz="1200" i="1" kern="1200" dirty="0" smtClean="0">
                <a:solidFill>
                  <a:schemeClr val="tx1"/>
                </a:solidFill>
                <a:effectLst/>
                <a:latin typeface="+mn-lt"/>
                <a:ea typeface="+mn-ea"/>
                <a:cs typeface="+mn-cs"/>
              </a:rPr>
              <a:t>Citrus </a:t>
            </a:r>
            <a:r>
              <a:rPr lang="es-EC" sz="1200" i="1" kern="1200" dirty="0" err="1" smtClean="0">
                <a:solidFill>
                  <a:schemeClr val="tx1"/>
                </a:solidFill>
                <a:effectLst/>
                <a:latin typeface="+mn-lt"/>
                <a:ea typeface="+mn-ea"/>
                <a:cs typeface="+mn-cs"/>
              </a:rPr>
              <a:t>aurantifolia</a:t>
            </a:r>
            <a:r>
              <a:rPr lang="es-EC" sz="1200" kern="1200" dirty="0" smtClean="0">
                <a:solidFill>
                  <a:schemeClr val="tx1"/>
                </a:solidFill>
                <a:effectLst/>
                <a:latin typeface="+mn-lt"/>
                <a:ea typeface="+mn-ea"/>
                <a:cs typeface="+mn-cs"/>
              </a:rPr>
              <a:t>) y el limón Tahití o Pérsico (</a:t>
            </a:r>
            <a:r>
              <a:rPr lang="es-EC" sz="1200" i="1" kern="1200" dirty="0" smtClean="0">
                <a:solidFill>
                  <a:schemeClr val="tx1"/>
                </a:solidFill>
                <a:effectLst/>
                <a:latin typeface="+mn-lt"/>
                <a:ea typeface="+mn-ea"/>
                <a:cs typeface="+mn-cs"/>
              </a:rPr>
              <a:t>Citrus latifolia</a:t>
            </a:r>
            <a:r>
              <a:rPr lang="es-EC" sz="1200" kern="1200" dirty="0" smtClean="0">
                <a:solidFill>
                  <a:schemeClr val="tx1"/>
                </a:solidFill>
                <a:effectLst/>
                <a:latin typeface="+mn-lt"/>
                <a:ea typeface="+mn-ea"/>
                <a:cs typeface="+mn-cs"/>
              </a:rPr>
              <a:t>) y limón Meyer (</a:t>
            </a:r>
            <a:r>
              <a:rPr lang="es-EC" sz="1200" i="1" kern="1200" dirty="0" smtClean="0">
                <a:solidFill>
                  <a:schemeClr val="tx1"/>
                </a:solidFill>
                <a:effectLst/>
                <a:latin typeface="+mn-lt"/>
                <a:ea typeface="+mn-ea"/>
                <a:cs typeface="+mn-cs"/>
              </a:rPr>
              <a:t>Citrus </a:t>
            </a:r>
            <a:r>
              <a:rPr lang="es-EC" sz="1200" i="1" kern="1200" dirty="0" err="1" smtClean="0">
                <a:solidFill>
                  <a:schemeClr val="tx1"/>
                </a:solidFill>
                <a:effectLst/>
                <a:latin typeface="+mn-lt"/>
                <a:ea typeface="+mn-ea"/>
                <a:cs typeface="+mn-cs"/>
              </a:rPr>
              <a:t>meyeri</a:t>
            </a:r>
            <a:r>
              <a:rPr lang="es-EC" sz="1200" i="1" kern="1200" dirty="0" smtClean="0">
                <a:solidFill>
                  <a:schemeClr val="tx1"/>
                </a:solidFill>
                <a:effectLst/>
                <a:latin typeface="+mn-lt"/>
                <a:ea typeface="+mn-ea"/>
                <a:cs typeface="+mn-cs"/>
              </a:rPr>
              <a:t>)</a:t>
            </a:r>
            <a:r>
              <a:rPr lang="es-EC" sz="1200" kern="1200" dirty="0" smtClean="0">
                <a:solidFill>
                  <a:schemeClr val="tx1"/>
                </a:solidFill>
                <a:effectLst/>
                <a:latin typeface="+mn-lt"/>
                <a:ea typeface="+mn-ea"/>
                <a:cs typeface="+mn-cs"/>
              </a:rPr>
              <a:t>, tanto para consumo local como para exportación </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Es la variedad que mejor resiste cambios de temperaturas,</a:t>
            </a:r>
            <a:r>
              <a:rPr lang="es-EC" sz="1200" kern="1200" baseline="0" dirty="0" smtClean="0">
                <a:solidFill>
                  <a:schemeClr val="tx1"/>
                </a:solidFill>
                <a:effectLst/>
                <a:latin typeface="+mn-lt"/>
                <a:ea typeface="+mn-ea"/>
                <a:cs typeface="+mn-cs"/>
              </a:rPr>
              <a:t> </a:t>
            </a: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El limón Meyer se adapta a climas templados, cálidos y subtropicales, en Ecuador las zonas con mayor aptitud para la producción del limón Meyer son  </a:t>
            </a:r>
            <a:r>
              <a:rPr lang="es-EC" sz="1200" kern="1200" dirty="0" err="1" smtClean="0">
                <a:solidFill>
                  <a:schemeClr val="tx1"/>
                </a:solidFill>
                <a:effectLst/>
                <a:latin typeface="+mn-lt"/>
                <a:ea typeface="+mn-ea"/>
                <a:cs typeface="+mn-cs"/>
              </a:rPr>
              <a:t>vxvds</a:t>
            </a:r>
            <a:r>
              <a:rPr lang="es-EC" dirty="0" err="1" smtClean="0"/>
              <a:t>Portoviejo</a:t>
            </a:r>
            <a:r>
              <a:rPr lang="es-EC" dirty="0" smtClean="0"/>
              <a:t>, </a:t>
            </a:r>
            <a:r>
              <a:rPr lang="es-EC" dirty="0" err="1" smtClean="0"/>
              <a:t>Echeandia</a:t>
            </a:r>
            <a:r>
              <a:rPr lang="es-EC" dirty="0" smtClean="0"/>
              <a:t>, Santa Isabel, Puerto Quito, Chota, </a:t>
            </a:r>
            <a:r>
              <a:rPr lang="es-EC" dirty="0" err="1" smtClean="0"/>
              <a:t>Guayllabamba</a:t>
            </a:r>
            <a:r>
              <a:rPr lang="es-EC" dirty="0" smtClean="0"/>
              <a:t>, San José de Minas, Tumbaco, Valle de los Chillos, Puyo y Nueva Loja</a:t>
            </a:r>
          </a:p>
          <a:p>
            <a:endParaRPr lang="es-EC" dirty="0"/>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5</a:t>
            </a:fld>
            <a:endParaRPr lang="es-ES"/>
          </a:p>
        </p:txBody>
      </p:sp>
    </p:spTree>
    <p:extLst>
      <p:ext uri="{BB962C8B-B14F-4D97-AF65-F5344CB8AC3E}">
        <p14:creationId xmlns:p14="http://schemas.microsoft.com/office/powerpoint/2010/main" val="2719756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Hay factores abióticos y bióticos que pueden afectar negativamente el volumen y la calidad de la fruta producida </a:t>
            </a:r>
            <a:endParaRPr lang="es-EC" dirty="0" smtClean="0"/>
          </a:p>
          <a:p>
            <a:r>
              <a:rPr lang="es-EC" sz="1200" b="0" i="0" u="none" strike="noStrike" kern="1200" baseline="0" dirty="0" smtClean="0">
                <a:solidFill>
                  <a:schemeClr val="tx1"/>
                </a:solidFill>
                <a:latin typeface="+mn-lt"/>
                <a:ea typeface="+mn-ea"/>
                <a:cs typeface="+mn-cs"/>
              </a:rPr>
              <a:t>Los factores bióticos están asociados a la presencia de organismos patógenos. Los cítricos son susceptibles a una amplia gama de microorganismos (hongos, bacterias, virus y </a:t>
            </a:r>
            <a:r>
              <a:rPr lang="es-EC" sz="1200" b="0" i="0" u="none" strike="noStrike" kern="1200" baseline="0" dirty="0" err="1" smtClean="0">
                <a:solidFill>
                  <a:schemeClr val="tx1"/>
                </a:solidFill>
                <a:latin typeface="+mn-lt"/>
                <a:ea typeface="+mn-ea"/>
                <a:cs typeface="+mn-cs"/>
              </a:rPr>
              <a:t>viroides</a:t>
            </a:r>
            <a:r>
              <a:rPr lang="es-EC" sz="1200" b="0" i="0" u="none" strike="noStrike" kern="1200" baseline="0" dirty="0" smtClean="0">
                <a:solidFill>
                  <a:schemeClr val="tx1"/>
                </a:solidFill>
                <a:latin typeface="+mn-lt"/>
                <a:ea typeface="+mn-ea"/>
                <a:cs typeface="+mn-cs"/>
              </a:rPr>
              <a:t>), </a:t>
            </a:r>
            <a:endParaRPr lang="es-EC" dirty="0" smtClean="0"/>
          </a:p>
          <a:p>
            <a:r>
              <a:rPr lang="es-EC" dirty="0" smtClean="0"/>
              <a:t>Presencia </a:t>
            </a:r>
            <a:r>
              <a:rPr lang="es-EC" dirty="0" smtClean="0"/>
              <a:t>de ácaros, insectos, </a:t>
            </a:r>
          </a:p>
          <a:p>
            <a:r>
              <a:rPr lang="es-EC" dirty="0" err="1" smtClean="0"/>
              <a:t>Penicillium</a:t>
            </a:r>
            <a:r>
              <a:rPr lang="es-EC" baseline="0" dirty="0" smtClean="0"/>
              <a:t> podredumbre post cosecha </a:t>
            </a:r>
          </a:p>
          <a:p>
            <a:r>
              <a:rPr lang="es-EC" sz="1200" b="0" i="0" kern="1200" dirty="0" err="1" smtClean="0">
                <a:solidFill>
                  <a:schemeClr val="tx1"/>
                </a:solidFill>
                <a:effectLst/>
                <a:latin typeface="+mn-lt"/>
                <a:ea typeface="+mn-ea"/>
                <a:cs typeface="+mn-cs"/>
              </a:rPr>
              <a:t>Pulgon</a:t>
            </a:r>
            <a:r>
              <a:rPr lang="es-EC" sz="1200" b="0" i="0" kern="1200" dirty="0" smtClean="0">
                <a:solidFill>
                  <a:schemeClr val="tx1"/>
                </a:solidFill>
                <a:effectLst/>
                <a:latin typeface="+mn-lt"/>
                <a:ea typeface="+mn-ea"/>
                <a:cs typeface="+mn-cs"/>
              </a:rPr>
              <a:t> negro:  Ataca hojas y flores, y también pueden ser vectores. Succionan la savia de los tejidos, originando la caída de botones y de pequeños frutos y provoca deformaciones y retardo en el desarrollo. Segregan un líquido azucarado que contribuye a la formación del hongo </a:t>
            </a:r>
            <a:r>
              <a:rPr lang="es-EC" sz="1200" b="1" i="0" kern="1200" dirty="0" err="1" smtClean="0">
                <a:solidFill>
                  <a:schemeClr val="tx1"/>
                </a:solidFill>
                <a:effectLst/>
                <a:latin typeface="+mn-lt"/>
                <a:ea typeface="+mn-ea"/>
                <a:cs typeface="+mn-cs"/>
              </a:rPr>
              <a:t>Fumangina</a:t>
            </a:r>
            <a:r>
              <a:rPr lang="es-EC" sz="1200" b="0" i="0" kern="1200" dirty="0" smtClean="0">
                <a:solidFill>
                  <a:schemeClr val="tx1"/>
                </a:solidFill>
                <a:effectLst/>
                <a:latin typeface="+mn-lt"/>
                <a:ea typeface="+mn-ea"/>
                <a:cs typeface="+mn-cs"/>
              </a:rPr>
              <a:t>, el cual recubre las hojas, reduciendo los procesos de fotosíntesis. Algunos de los áfidos son transmisores de enfermedades </a:t>
            </a:r>
            <a:r>
              <a:rPr lang="es-EC" sz="1200" b="0" i="0" kern="1200" dirty="0" err="1" smtClean="0">
                <a:solidFill>
                  <a:schemeClr val="tx1"/>
                </a:solidFill>
                <a:effectLst/>
                <a:latin typeface="+mn-lt"/>
                <a:ea typeface="+mn-ea"/>
                <a:cs typeface="+mn-cs"/>
              </a:rPr>
              <a:t>virosas</a:t>
            </a:r>
            <a:r>
              <a:rPr lang="es-EC" sz="1200" b="0" i="0" kern="1200" dirty="0" smtClean="0">
                <a:solidFill>
                  <a:schemeClr val="tx1"/>
                </a:solidFill>
                <a:effectLst/>
                <a:latin typeface="+mn-lt"/>
                <a:ea typeface="+mn-ea"/>
                <a:cs typeface="+mn-cs"/>
              </a:rPr>
              <a:t> como la </a:t>
            </a:r>
            <a:r>
              <a:rPr lang="es-EC" sz="1200" b="1" i="0" kern="1200" dirty="0" smtClean="0">
                <a:solidFill>
                  <a:schemeClr val="tx1"/>
                </a:solidFill>
                <a:effectLst/>
                <a:latin typeface="+mn-lt"/>
                <a:ea typeface="+mn-ea"/>
                <a:cs typeface="+mn-cs"/>
              </a:rPr>
              <a:t>tristeza del cítrico</a:t>
            </a:r>
            <a:r>
              <a:rPr lang="es-EC" sz="1200" b="0" i="0" kern="1200" dirty="0" smtClean="0">
                <a:solidFill>
                  <a:schemeClr val="tx1"/>
                </a:solidFill>
                <a:effectLst/>
                <a:latin typeface="+mn-lt"/>
                <a:ea typeface="+mn-ea"/>
                <a:cs typeface="+mn-cs"/>
              </a:rPr>
              <a:t>.</a:t>
            </a:r>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6</a:t>
            </a:fld>
            <a:endParaRPr lang="es-ES"/>
          </a:p>
        </p:txBody>
      </p:sp>
    </p:spTree>
    <p:extLst>
      <p:ext uri="{BB962C8B-B14F-4D97-AF65-F5344CB8AC3E}">
        <p14:creationId xmlns:p14="http://schemas.microsoft.com/office/powerpoint/2010/main" val="2144344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CTD now occurs in South, Central and North America, SSA and North Africa, Europe, Middle East and Arabia, Indian subcontinent, East Asia, Southeast Asia and Oceania [72].  World </a:t>
            </a:r>
            <a:r>
              <a:rPr lang="en-US" dirty="0" err="1" smtClean="0"/>
              <a:t>wide,CTD</a:t>
            </a:r>
            <a:r>
              <a:rPr lang="en-US" dirty="0" smtClean="0"/>
              <a:t> has killed more than 100 million trees in Argentina (&gt;26 million), Brazil (&gt;6 million),Venezuela (&gt;6 million), the USA (&gt;3 million), Spain (&gt;40 million), South Africa since 1910and Israel since the 1950s, and in many other countries with warmer climates across </a:t>
            </a:r>
            <a:r>
              <a:rPr lang="en-US" dirty="0" err="1" smtClean="0"/>
              <a:t>theglobe</a:t>
            </a:r>
            <a:r>
              <a:rPr lang="en-US" dirty="0" smtClean="0"/>
              <a:t> (many millions more killed). </a:t>
            </a:r>
            <a:endParaRPr lang="es-EC" dirty="0" smtClean="0"/>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7</a:t>
            </a:fld>
            <a:endParaRPr lang="es-ES"/>
          </a:p>
        </p:txBody>
      </p:sp>
    </p:spTree>
    <p:extLst>
      <p:ext uri="{BB962C8B-B14F-4D97-AF65-F5344CB8AC3E}">
        <p14:creationId xmlns:p14="http://schemas.microsoft.com/office/powerpoint/2010/main" val="242112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coding region of the gRNA comprises the replication module(ORFs  1a  and  1b),  a  five-gene  module  (p6, p65, p61, p27  and p25) encoding proteins involved in </a:t>
            </a:r>
            <a:r>
              <a:rPr lang="en-US" dirty="0" err="1" smtClean="0"/>
              <a:t>virion</a:t>
            </a:r>
            <a:r>
              <a:rPr lang="en-US" dirty="0" smtClean="0"/>
              <a:t> assembly and </a:t>
            </a:r>
            <a:r>
              <a:rPr lang="en-US" dirty="0" err="1" smtClean="0"/>
              <a:t>transport,which</a:t>
            </a:r>
            <a:r>
              <a:rPr lang="en-US" dirty="0" smtClean="0"/>
              <a:t> is conserved in all members of the family </a:t>
            </a:r>
            <a:r>
              <a:rPr lang="en-US" dirty="0" err="1" smtClean="0"/>
              <a:t>Closteroviridae</a:t>
            </a:r>
            <a:endParaRPr lang="en-US" dirty="0" smtClean="0"/>
          </a:p>
          <a:p>
            <a:pPr marL="285750" indent="-285750">
              <a:buFont typeface="Arial" panose="020B0604020202020204" pitchFamily="34" charset="0"/>
              <a:buChar char="•"/>
            </a:pPr>
            <a:r>
              <a:rPr lang="es-EC" dirty="0" err="1" smtClean="0">
                <a:cs typeface="Times New Roman" panose="02020603050405020304" pitchFamily="18" charset="0"/>
              </a:rPr>
              <a:t>ORF´s</a:t>
            </a:r>
            <a:r>
              <a:rPr lang="es-EC" dirty="0" smtClean="0">
                <a:cs typeface="Times New Roman" panose="02020603050405020304" pitchFamily="18" charset="0"/>
              </a:rPr>
              <a:t> 1a y 1b (replicación)</a:t>
            </a:r>
          </a:p>
          <a:p>
            <a:pPr marL="285750" indent="-285750">
              <a:buFont typeface="Arial" panose="020B0604020202020204" pitchFamily="34" charset="0"/>
              <a:buChar char="•"/>
            </a:pPr>
            <a:r>
              <a:rPr lang="es-EC" dirty="0" err="1" smtClean="0">
                <a:cs typeface="Times New Roman" panose="02020603050405020304" pitchFamily="18" charset="0"/>
              </a:rPr>
              <a:t>Cápside</a:t>
            </a:r>
            <a:r>
              <a:rPr lang="es-EC" dirty="0" smtClean="0">
                <a:cs typeface="Times New Roman" panose="02020603050405020304" pitchFamily="18" charset="0"/>
              </a:rPr>
              <a:t> mayor (CP) y </a:t>
            </a:r>
            <a:r>
              <a:rPr lang="es-EC" dirty="0" err="1" smtClean="0">
                <a:cs typeface="Times New Roman" panose="02020603050405020304" pitchFamily="18" charset="0"/>
              </a:rPr>
              <a:t>cápside</a:t>
            </a:r>
            <a:r>
              <a:rPr lang="es-EC" dirty="0" smtClean="0">
                <a:cs typeface="Times New Roman" panose="02020603050405020304" pitchFamily="18" charset="0"/>
              </a:rPr>
              <a:t> menor (</a:t>
            </a:r>
            <a:r>
              <a:rPr lang="es-EC" dirty="0" err="1" smtClean="0">
                <a:cs typeface="Times New Roman" panose="02020603050405020304" pitchFamily="18" charset="0"/>
              </a:rPr>
              <a:t>CPm</a:t>
            </a:r>
            <a:r>
              <a:rPr lang="es-EC" dirty="0" smtClean="0">
                <a:cs typeface="Times New Roman" panose="02020603050405020304" pitchFamily="18" charset="0"/>
              </a:rPr>
              <a:t>) </a:t>
            </a:r>
          </a:p>
          <a:p>
            <a:pPr marL="285750" indent="-285750">
              <a:buFont typeface="Arial" panose="020B0604020202020204" pitchFamily="34" charset="0"/>
              <a:buChar char="•"/>
            </a:pPr>
            <a:r>
              <a:rPr lang="es-EC" dirty="0" smtClean="0">
                <a:cs typeface="Times New Roman" panose="02020603050405020304" pitchFamily="18" charset="0"/>
              </a:rPr>
              <a:t>5 genes (</a:t>
            </a:r>
            <a:r>
              <a:rPr lang="en-US" dirty="0" smtClean="0">
                <a:cs typeface="Times New Roman" panose="02020603050405020304" pitchFamily="18" charset="0"/>
              </a:rPr>
              <a:t>p6, p65, p61, p27 y p25)</a:t>
            </a:r>
          </a:p>
          <a:p>
            <a:pPr marL="285750" indent="-285750">
              <a:buFont typeface="Arial" panose="020B0604020202020204" pitchFamily="34" charset="0"/>
              <a:buChar char="•"/>
            </a:pPr>
            <a:r>
              <a:rPr lang="es-EC" dirty="0" smtClean="0">
                <a:cs typeface="Times New Roman" panose="02020603050405020304" pitchFamily="18" charset="0"/>
              </a:rPr>
              <a:t>p20 y p23 </a:t>
            </a:r>
            <a:r>
              <a:rPr lang="es-EC" dirty="0" smtClean="0">
                <a:cs typeface="Times New Roman" panose="02020603050405020304" pitchFamily="18" charset="0"/>
                <a:sym typeface="Wingdings" panose="05000000000000000000" pitchFamily="2" charset="2"/>
              </a:rPr>
              <a:t></a:t>
            </a:r>
            <a:r>
              <a:rPr lang="es-EC" dirty="0" smtClean="0">
                <a:cs typeface="Times New Roman" panose="02020603050405020304" pitchFamily="18" charset="0"/>
              </a:rPr>
              <a:t> supresoras del silenciamiento del RNA </a:t>
            </a:r>
          </a:p>
          <a:p>
            <a:pPr marL="285750" indent="-285750">
              <a:buFont typeface="Arial" panose="020B0604020202020204" pitchFamily="34" charset="0"/>
              <a:buChar char="•"/>
            </a:pPr>
            <a:r>
              <a:rPr lang="es-EC" dirty="0" smtClean="0">
                <a:cs typeface="Times New Roman" panose="02020603050405020304" pitchFamily="18" charset="0"/>
              </a:rPr>
              <a:t>p33, p13, p18 </a:t>
            </a:r>
            <a:r>
              <a:rPr lang="es-EC" dirty="0" smtClean="0">
                <a:cs typeface="Times New Roman" panose="02020603050405020304" pitchFamily="18" charset="0"/>
                <a:sym typeface="Wingdings" panose="05000000000000000000" pitchFamily="2" charset="2"/>
              </a:rPr>
              <a:t></a:t>
            </a:r>
            <a:r>
              <a:rPr lang="es-EC" dirty="0" smtClean="0">
                <a:cs typeface="Times New Roman" panose="02020603050405020304" pitchFamily="18" charset="0"/>
              </a:rPr>
              <a:t> infección en hospederos susceptibles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En general, la mayor variabilidad genética del CTV se ubica hacia la mitad del genoma en el </a:t>
            </a:r>
            <a:r>
              <a:rPr lang="es-EC" sz="1200" kern="1200" dirty="0" err="1" smtClean="0">
                <a:solidFill>
                  <a:schemeClr val="tx1"/>
                </a:solidFill>
                <a:effectLst/>
                <a:latin typeface="+mn-lt"/>
                <a:ea typeface="+mn-ea"/>
                <a:cs typeface="+mn-cs"/>
              </a:rPr>
              <a:t>extermo</a:t>
            </a:r>
            <a:r>
              <a:rPr lang="es-EC" sz="1200" kern="1200" dirty="0" smtClean="0">
                <a:solidFill>
                  <a:schemeClr val="tx1"/>
                </a:solidFill>
                <a:effectLst/>
                <a:latin typeface="+mn-lt"/>
                <a:ea typeface="+mn-ea"/>
                <a:cs typeface="+mn-cs"/>
              </a:rPr>
              <a:t> 5´. Se ha propuesto que los sitios calientes (</a:t>
            </a:r>
            <a:r>
              <a:rPr lang="es-EC" sz="1200" kern="1200" dirty="0" err="1" smtClean="0">
                <a:solidFill>
                  <a:schemeClr val="tx1"/>
                </a:solidFill>
                <a:effectLst/>
                <a:latin typeface="+mn-lt"/>
                <a:ea typeface="+mn-ea"/>
                <a:cs typeface="+mn-cs"/>
              </a:rPr>
              <a:t>hotspots</a:t>
            </a:r>
            <a:r>
              <a:rPr lang="es-EC" sz="1200" kern="1200" dirty="0" smtClean="0">
                <a:solidFill>
                  <a:schemeClr val="tx1"/>
                </a:solidFill>
                <a:effectLst/>
                <a:latin typeface="+mn-lt"/>
                <a:ea typeface="+mn-ea"/>
                <a:cs typeface="+mn-cs"/>
              </a:rPr>
              <a:t>) donde ocurre la recombinación dentro del genoma del CTV se ubican entre el ORF1b y el gen p33 y un segundo sitio dentro del ORF1a (</a:t>
            </a:r>
            <a:r>
              <a:rPr lang="es-EC" sz="1200" kern="1200" dirty="0" err="1" smtClean="0">
                <a:solidFill>
                  <a:schemeClr val="tx1"/>
                </a:solidFill>
                <a:effectLst/>
                <a:latin typeface="+mn-lt"/>
                <a:ea typeface="+mn-ea"/>
                <a:cs typeface="+mn-cs"/>
              </a:rPr>
              <a:t>Xiao-yun</a:t>
            </a:r>
            <a:r>
              <a:rPr lang="es-EC" sz="1200" kern="1200" dirty="0" smtClean="0">
                <a:solidFill>
                  <a:schemeClr val="tx1"/>
                </a:solidFill>
                <a:effectLst/>
                <a:latin typeface="+mn-lt"/>
                <a:ea typeface="+mn-ea"/>
                <a:cs typeface="+mn-cs"/>
              </a:rPr>
              <a:t> et al., 2012). Los genes de la </a:t>
            </a:r>
            <a:r>
              <a:rPr lang="es-EC" sz="1200" kern="1200" dirty="0" err="1" smtClean="0">
                <a:solidFill>
                  <a:schemeClr val="tx1"/>
                </a:solidFill>
                <a:effectLst/>
                <a:latin typeface="+mn-lt"/>
                <a:ea typeface="+mn-ea"/>
                <a:cs typeface="+mn-cs"/>
              </a:rPr>
              <a:t>cápside</a:t>
            </a:r>
            <a:r>
              <a:rPr lang="es-EC" sz="1200" kern="1200" dirty="0" smtClean="0">
                <a:solidFill>
                  <a:schemeClr val="tx1"/>
                </a:solidFill>
                <a:effectLst/>
                <a:latin typeface="+mn-lt"/>
                <a:ea typeface="+mn-ea"/>
                <a:cs typeface="+mn-cs"/>
              </a:rPr>
              <a:t> han sido utilizados para la diferenciación de especies del virus ya que es más conservado que otros genes. Ambos ORF para la CP y </a:t>
            </a:r>
            <a:r>
              <a:rPr lang="es-EC" sz="1200" kern="1200" dirty="0" err="1" smtClean="0">
                <a:solidFill>
                  <a:schemeClr val="tx1"/>
                </a:solidFill>
                <a:effectLst/>
                <a:latin typeface="+mn-lt"/>
                <a:ea typeface="+mn-ea"/>
                <a:cs typeface="+mn-cs"/>
              </a:rPr>
              <a:t>CPm</a:t>
            </a:r>
            <a:r>
              <a:rPr lang="es-EC" sz="1200" kern="1200" dirty="0" smtClean="0">
                <a:solidFill>
                  <a:schemeClr val="tx1"/>
                </a:solidFill>
                <a:effectLst/>
                <a:latin typeface="+mn-lt"/>
                <a:ea typeface="+mn-ea"/>
                <a:cs typeface="+mn-cs"/>
              </a:rPr>
              <a:t> están localizados en el extremo 3´terminal del genoma del CTV el cual posee menor diversidad de nucleótidos y sufre menos eventos de recombinación del ARN</a:t>
            </a:r>
            <a:endParaRPr lang="es-EC" dirty="0" smtClean="0"/>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8</a:t>
            </a:fld>
            <a:endParaRPr lang="es-ES"/>
          </a:p>
        </p:txBody>
      </p:sp>
    </p:spTree>
    <p:extLst>
      <p:ext uri="{BB962C8B-B14F-4D97-AF65-F5344CB8AC3E}">
        <p14:creationId xmlns:p14="http://schemas.microsoft.com/office/powerpoint/2010/main" val="336679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fontAlgn="base"/>
            <a:r>
              <a:rPr lang="es-EC" sz="1200" kern="1200" dirty="0" smtClean="0">
                <a:solidFill>
                  <a:schemeClr val="tx1"/>
                </a:solidFill>
                <a:effectLst/>
                <a:latin typeface="+mn-lt"/>
                <a:ea typeface="+mn-ea"/>
                <a:cs typeface="+mn-cs"/>
              </a:rPr>
              <a:t>El principal vector de transmisión del</a:t>
            </a:r>
            <a:r>
              <a:rPr lang="es-EC" sz="1200" kern="1200" baseline="0" dirty="0" smtClean="0">
                <a:solidFill>
                  <a:schemeClr val="tx1"/>
                </a:solidFill>
                <a:effectLst/>
                <a:latin typeface="+mn-lt"/>
                <a:ea typeface="+mn-ea"/>
                <a:cs typeface="+mn-cs"/>
              </a:rPr>
              <a:t> CTV es el </a:t>
            </a:r>
            <a:r>
              <a:rPr lang="es-EC" sz="1200" kern="1200" baseline="0" dirty="0" err="1" smtClean="0">
                <a:solidFill>
                  <a:schemeClr val="tx1"/>
                </a:solidFill>
                <a:effectLst/>
                <a:latin typeface="+mn-lt"/>
                <a:ea typeface="+mn-ea"/>
                <a:cs typeface="+mn-cs"/>
              </a:rPr>
              <a:t>áfido</a:t>
            </a:r>
            <a:r>
              <a:rPr lang="es-EC" sz="1200" kern="1200" baseline="0" dirty="0" smtClean="0">
                <a:solidFill>
                  <a:schemeClr val="tx1"/>
                </a:solidFill>
                <a:effectLst/>
                <a:latin typeface="+mn-lt"/>
                <a:ea typeface="+mn-ea"/>
                <a:cs typeface="+mn-cs"/>
              </a:rPr>
              <a:t> </a:t>
            </a:r>
            <a:r>
              <a:rPr lang="es-EC" sz="1200" kern="1200" baseline="0" dirty="0" err="1" smtClean="0">
                <a:solidFill>
                  <a:schemeClr val="tx1"/>
                </a:solidFill>
                <a:effectLst/>
                <a:latin typeface="+mn-lt"/>
                <a:ea typeface="+mn-ea"/>
                <a:cs typeface="+mn-cs"/>
              </a:rPr>
              <a:t>Toxospera</a:t>
            </a:r>
            <a:r>
              <a:rPr lang="es-EC" sz="1200" kern="1200" baseline="0" dirty="0" smtClean="0">
                <a:solidFill>
                  <a:schemeClr val="tx1"/>
                </a:solidFill>
                <a:effectLst/>
                <a:latin typeface="+mn-lt"/>
                <a:ea typeface="+mn-ea"/>
                <a:cs typeface="+mn-cs"/>
              </a:rPr>
              <a:t> </a:t>
            </a:r>
            <a:r>
              <a:rPr lang="es-EC" sz="1200" kern="1200" baseline="0" dirty="0" err="1" smtClean="0">
                <a:solidFill>
                  <a:schemeClr val="tx1"/>
                </a:solidFill>
                <a:effectLst/>
                <a:latin typeface="+mn-lt"/>
                <a:ea typeface="+mn-ea"/>
                <a:cs typeface="+mn-cs"/>
              </a:rPr>
              <a:t>citricida</a:t>
            </a:r>
            <a:r>
              <a:rPr lang="es-EC" sz="1200" kern="1200" baseline="0" dirty="0" smtClean="0">
                <a:solidFill>
                  <a:schemeClr val="tx1"/>
                </a:solidFill>
                <a:effectLst/>
                <a:latin typeface="+mn-lt"/>
                <a:ea typeface="+mn-ea"/>
                <a:cs typeface="+mn-cs"/>
              </a:rPr>
              <a:t> </a:t>
            </a:r>
            <a:endParaRPr lang="es-EC" sz="1200" kern="1200" dirty="0" smtClean="0">
              <a:solidFill>
                <a:schemeClr val="tx1"/>
              </a:solidFill>
              <a:effectLst/>
              <a:latin typeface="+mn-lt"/>
              <a:ea typeface="+mn-ea"/>
              <a:cs typeface="+mn-cs"/>
            </a:endParaRPr>
          </a:p>
          <a:p>
            <a:pPr fontAlgn="base"/>
            <a:endParaRPr lang="es-EC" sz="1200" kern="1200" dirty="0" smtClean="0">
              <a:solidFill>
                <a:schemeClr val="tx1"/>
              </a:solidFill>
              <a:effectLst/>
              <a:latin typeface="+mn-lt"/>
              <a:ea typeface="+mn-ea"/>
              <a:cs typeface="+mn-cs"/>
            </a:endParaRPr>
          </a:p>
          <a:p>
            <a:pPr fontAlgn="base"/>
            <a:r>
              <a:rPr lang="es-EC" sz="1200" kern="1200" dirty="0" smtClean="0">
                <a:solidFill>
                  <a:schemeClr val="tx1"/>
                </a:solidFill>
                <a:effectLst/>
                <a:latin typeface="+mn-lt"/>
                <a:ea typeface="+mn-ea"/>
                <a:cs typeface="+mn-cs"/>
              </a:rPr>
              <a:t>La transmisión y dispersión del CTV a nuevas regiones ocurre de manera vertical por movimiento de plantas o por propagación vegetativa, cuando se injertan yemas de cítricos infectadas sobre un patrón</a:t>
            </a:r>
            <a:endParaRPr lang="es-EC" sz="1200" b="0" i="0" kern="1200" dirty="0" smtClean="0">
              <a:solidFill>
                <a:schemeClr val="tx1"/>
              </a:solidFill>
              <a:effectLst/>
              <a:latin typeface="+mn-lt"/>
              <a:ea typeface="+mn-ea"/>
              <a:cs typeface="+mn-cs"/>
            </a:endParaRPr>
          </a:p>
          <a:p>
            <a:pPr fontAlgn="base"/>
            <a:r>
              <a:rPr lang="es-EC" sz="1200" b="0" i="0" kern="1200" dirty="0" smtClean="0">
                <a:solidFill>
                  <a:schemeClr val="tx1"/>
                </a:solidFill>
                <a:effectLst/>
                <a:latin typeface="+mn-lt"/>
                <a:ea typeface="+mn-ea"/>
                <a:cs typeface="+mn-cs"/>
              </a:rPr>
              <a:t>Es </a:t>
            </a:r>
            <a:r>
              <a:rPr lang="es-EC" sz="1200" b="0" i="0" kern="1200" dirty="0" smtClean="0">
                <a:solidFill>
                  <a:schemeClr val="tx1"/>
                </a:solidFill>
                <a:effectLst/>
                <a:latin typeface="+mn-lt"/>
                <a:ea typeface="+mn-ea"/>
                <a:cs typeface="+mn-cs"/>
              </a:rPr>
              <a:t>un importante vector del virus de la tristeza de los cítricos. Es prácticamente la plaga más peligrosa en el limón. No solo por los daños que causa, sino también por ser el principal vector del virus de la tristeza; enfermedad que no tiene cura ni control.</a:t>
            </a:r>
          </a:p>
          <a:p>
            <a:pPr fontAlgn="base"/>
            <a:r>
              <a:rPr lang="es-EC" sz="1200" b="0" i="0" kern="1200" dirty="0" smtClean="0">
                <a:solidFill>
                  <a:schemeClr val="tx1"/>
                </a:solidFill>
                <a:effectLst/>
                <a:latin typeface="+mn-lt"/>
                <a:ea typeface="+mn-ea"/>
                <a:cs typeface="+mn-cs"/>
              </a:rPr>
              <a:t>Su presencia es favorecida por la presencia de las lluvias, y afecta hojas tiernas, partes terminales o brotes. Ubicándose generalmente en el envés de las hojas.</a:t>
            </a:r>
          </a:p>
          <a:p>
            <a:pPr marL="0" marR="0" lvl="0" indent="0" algn="l" defTabSz="914400" rtl="0" eaLnBrk="1" fontAlgn="base" latinLnBrk="0" hangingPunct="1">
              <a:lnSpc>
                <a:spcPct val="100000"/>
              </a:lnSpc>
              <a:spcBef>
                <a:spcPts val="0"/>
              </a:spcBef>
              <a:spcAft>
                <a:spcPts val="0"/>
              </a:spcAft>
              <a:buClrTx/>
              <a:buSzTx/>
              <a:buFontTx/>
              <a:buNone/>
              <a:tabLst/>
              <a:defRPr/>
            </a:pPr>
            <a:r>
              <a:rPr lang="es-EC" sz="1200" b="0" i="0" kern="1200" dirty="0" smtClean="0">
                <a:solidFill>
                  <a:schemeClr val="tx1"/>
                </a:solidFill>
                <a:effectLst/>
                <a:latin typeface="+mn-lt"/>
                <a:ea typeface="+mn-ea"/>
                <a:cs typeface="+mn-cs"/>
              </a:rPr>
              <a:t>CTV: No tiene control más que la eliminación de la planta afectada y el control de los vectores (insectos chupadores que lo trasmiten).</a:t>
            </a:r>
          </a:p>
          <a:p>
            <a:pPr fontAlgn="base"/>
            <a:r>
              <a:rPr lang="es-EC" sz="1200" b="0" i="0" kern="1200" dirty="0" smtClean="0">
                <a:solidFill>
                  <a:schemeClr val="tx1"/>
                </a:solidFill>
                <a:effectLst/>
                <a:latin typeface="+mn-lt"/>
                <a:ea typeface="+mn-ea"/>
                <a:cs typeface="+mn-cs"/>
              </a:rPr>
              <a:t>Los síntomas pueden durar hasta 15 años sin aparecer y luego matar a la plata en 2 semanas. Inicialmente aparece una acentuada clorosis en las nervaduras de la planta infestada. Las hojas se caen siendo sustituidas por una nueva hoja pequeña y clorótica, los frutos son deformes; luego las ramas se comienzan a secar y finalmente la planta muere. Las raicillas mueren por inanición debido al bloqueo de los vasos conductores de la savia.</a:t>
            </a:r>
          </a:p>
          <a:p>
            <a:pPr fontAlgn="base"/>
            <a:r>
              <a:rPr lang="es-EC" sz="1200" b="0" i="0" kern="1200" dirty="0" smtClean="0">
                <a:solidFill>
                  <a:schemeClr val="tx1"/>
                </a:solidFill>
                <a:effectLst/>
                <a:latin typeface="+mn-lt"/>
                <a:ea typeface="+mn-ea"/>
                <a:cs typeface="+mn-cs"/>
              </a:rPr>
              <a:t>El virus (o los virus ya que son varias especies), se transmiten a través de vectores (principalmente el </a:t>
            </a:r>
            <a:r>
              <a:rPr lang="es-EC" sz="1200" b="0" i="0" kern="1200" dirty="0" err="1" smtClean="0">
                <a:solidFill>
                  <a:schemeClr val="tx1"/>
                </a:solidFill>
                <a:effectLst/>
                <a:latin typeface="+mn-lt"/>
                <a:ea typeface="+mn-ea"/>
                <a:cs typeface="+mn-cs"/>
              </a:rPr>
              <a:t>áfido</a:t>
            </a:r>
            <a:r>
              <a:rPr lang="es-EC" sz="1200" b="0" i="0" kern="1200" dirty="0" smtClean="0">
                <a:solidFill>
                  <a:schemeClr val="tx1"/>
                </a:solidFill>
                <a:effectLst/>
                <a:latin typeface="+mn-lt"/>
                <a:ea typeface="+mn-ea"/>
                <a:cs typeface="+mn-cs"/>
              </a:rPr>
              <a:t> </a:t>
            </a:r>
            <a:r>
              <a:rPr lang="es-EC" sz="1200" b="1" i="1" kern="1200" dirty="0" err="1" smtClean="0">
                <a:solidFill>
                  <a:schemeClr val="tx1"/>
                </a:solidFill>
                <a:effectLst/>
                <a:latin typeface="+mn-lt"/>
                <a:ea typeface="+mn-ea"/>
                <a:cs typeface="+mn-cs"/>
              </a:rPr>
              <a:t>Toxoptera</a:t>
            </a:r>
            <a:r>
              <a:rPr lang="es-EC" sz="1200" b="1" i="1" kern="1200" dirty="0" smtClean="0">
                <a:solidFill>
                  <a:schemeClr val="tx1"/>
                </a:solidFill>
                <a:effectLst/>
                <a:latin typeface="+mn-lt"/>
                <a:ea typeface="+mn-ea"/>
                <a:cs typeface="+mn-cs"/>
              </a:rPr>
              <a:t> </a:t>
            </a:r>
            <a:r>
              <a:rPr lang="es-EC" sz="1200" b="1" i="1" kern="1200" dirty="0" err="1" smtClean="0">
                <a:solidFill>
                  <a:schemeClr val="tx1"/>
                </a:solidFill>
                <a:effectLst/>
                <a:latin typeface="+mn-lt"/>
                <a:ea typeface="+mn-ea"/>
                <a:cs typeface="+mn-cs"/>
              </a:rPr>
              <a:t>citricida</a:t>
            </a:r>
            <a:r>
              <a:rPr lang="es-EC" sz="1200" b="0" i="0" kern="1200" dirty="0" smtClean="0">
                <a:solidFill>
                  <a:schemeClr val="tx1"/>
                </a:solidFill>
                <a:effectLst/>
                <a:latin typeface="+mn-lt"/>
                <a:ea typeface="+mn-ea"/>
                <a:cs typeface="+mn-cs"/>
              </a:rPr>
              <a:t>), mecánicamente (uso de herramientas contaminadas) y de la </a:t>
            </a:r>
            <a:r>
              <a:rPr lang="es-EC" sz="1200" b="0" i="0" kern="1200" dirty="0" err="1" smtClean="0">
                <a:solidFill>
                  <a:schemeClr val="tx1"/>
                </a:solidFill>
                <a:effectLst/>
                <a:latin typeface="+mn-lt"/>
                <a:ea typeface="+mn-ea"/>
                <a:cs typeface="+mn-cs"/>
              </a:rPr>
              <a:t>injertación</a:t>
            </a:r>
            <a:r>
              <a:rPr lang="es-EC" sz="1200" b="0" i="0" kern="1200" dirty="0" smtClean="0">
                <a:solidFill>
                  <a:schemeClr val="tx1"/>
                </a:solidFill>
                <a:effectLst/>
                <a:latin typeface="+mn-lt"/>
                <a:ea typeface="+mn-ea"/>
                <a:cs typeface="+mn-cs"/>
              </a:rPr>
              <a:t>, (por el uso de yemas de plantas aparentemente sanas pero portadoras).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s-EC" dirty="0" smtClean="0"/>
          </a:p>
          <a:p>
            <a:pPr fontAlgn="base"/>
            <a:endParaRPr lang="es-EC" sz="1200" b="0" i="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500FA8A6-1EB3-4F2F-9F9B-EE48F8435296}" type="slidenum">
              <a:rPr lang="es-ES" smtClean="0"/>
              <a:pPr/>
              <a:t>9</a:t>
            </a:fld>
            <a:endParaRPr lang="es-ES"/>
          </a:p>
        </p:txBody>
      </p:sp>
    </p:spTree>
    <p:extLst>
      <p:ext uri="{BB962C8B-B14F-4D97-AF65-F5344CB8AC3E}">
        <p14:creationId xmlns:p14="http://schemas.microsoft.com/office/powerpoint/2010/main" val="1354004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1287438"/>
          <a:ext cx="13679488" cy="7370455"/>
        </p:xfrm>
        <a:graphic>
          <a:graphicData uri="http://schemas.openxmlformats.org/presentationml/2006/ole">
            <mc:AlternateContent xmlns:mc="http://schemas.openxmlformats.org/markup-compatibility/2006">
              <mc:Choice xmlns:v="urn:schemas-microsoft-com:vml" Requires="v">
                <p:oleObj spid="_x0000_s2387" name="CorelDRAW" r:id="rId3" imgW="7748626" imgH="4759452" progId="">
                  <p:embed/>
                </p:oleObj>
              </mc:Choice>
              <mc:Fallback>
                <p:oleObj name="CorelDRAW" r:id="rId3" imgW="7748626" imgH="4759452" progId="">
                  <p:embed/>
                  <p:pic>
                    <p:nvPicPr>
                      <p:cNvPr id="0"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87438"/>
                        <a:ext cx="13679488" cy="737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83974" y="8195413"/>
            <a:ext cx="3191881" cy="62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4" name="Rectangle 25"/>
          <p:cNvSpPr>
            <a:spLocks noChangeArrowheads="1"/>
          </p:cNvSpPr>
          <p:nvPr/>
        </p:nvSpPr>
        <p:spPr bwMode="auto">
          <a:xfrm>
            <a:off x="4673826" y="8195413"/>
            <a:ext cx="4331838" cy="62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sp>
        <p:nvSpPr>
          <p:cNvPr id="5" name="Rectangle 26"/>
          <p:cNvSpPr>
            <a:spLocks noChangeArrowheads="1"/>
          </p:cNvSpPr>
          <p:nvPr/>
        </p:nvSpPr>
        <p:spPr bwMode="auto">
          <a:xfrm>
            <a:off x="683974" y="8195413"/>
            <a:ext cx="3191881" cy="62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6" name="Rectangle 27"/>
          <p:cNvSpPr>
            <a:spLocks noChangeArrowheads="1"/>
          </p:cNvSpPr>
          <p:nvPr/>
        </p:nvSpPr>
        <p:spPr bwMode="auto">
          <a:xfrm>
            <a:off x="4673826" y="8195413"/>
            <a:ext cx="4331838" cy="62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pic>
        <p:nvPicPr>
          <p:cNvPr id="7" name="Picture 48" descr="bannner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7510032"/>
            <a:ext cx="13679488" cy="148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325364" y="341654"/>
            <a:ext cx="1185080" cy="103953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800">
              <a:solidFill>
                <a:srgbClr val="000000"/>
              </a:solidFill>
            </a:endParaRPr>
          </a:p>
        </p:txBody>
      </p:sp>
      <p:pic>
        <p:nvPicPr>
          <p:cNvPr id="9" name="Picture 49" descr="LOGO ESPE ORIGINAL copia"/>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1495" y="152077"/>
            <a:ext cx="4956441" cy="116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4406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83976" y="360402"/>
            <a:ext cx="12311539" cy="1499923"/>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83976" y="2099898"/>
            <a:ext cx="12311539" cy="5939279"/>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23540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9917630" y="360401"/>
            <a:ext cx="3077885" cy="7678772"/>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83975" y="360401"/>
            <a:ext cx="9005662" cy="7678772"/>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91668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Diapositiva de títul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30745" y="26965"/>
            <a:ext cx="5233821" cy="3707674"/>
          </a:xfrm>
          <a:prstGeom prst="rect">
            <a:avLst/>
          </a:prstGeom>
        </p:spPr>
      </p:pic>
      <p:pic>
        <p:nvPicPr>
          <p:cNvPr id="8" name="Picture 7"/>
          <p:cNvPicPr>
            <a:picLocks noChangeAspect="1"/>
          </p:cNvPicPr>
          <p:nvPr userDrawn="1"/>
        </p:nvPicPr>
        <p:blipFill>
          <a:blip r:embed="rId3" cstate="print"/>
          <a:stretch>
            <a:fillRect/>
          </a:stretch>
        </p:blipFill>
        <p:spPr>
          <a:xfrm>
            <a:off x="5241240" y="26964"/>
            <a:ext cx="8414168" cy="3707810"/>
          </a:xfrm>
          <a:prstGeom prst="rect">
            <a:avLst/>
          </a:prstGeom>
        </p:spPr>
      </p:pic>
      <p:pic>
        <p:nvPicPr>
          <p:cNvPr id="9" name="Picture 8"/>
          <p:cNvPicPr>
            <a:picLocks noChangeAspect="1"/>
          </p:cNvPicPr>
          <p:nvPr userDrawn="1"/>
        </p:nvPicPr>
        <p:blipFill>
          <a:blip r:embed="rId4" cstate="print"/>
          <a:stretch>
            <a:fillRect/>
          </a:stretch>
        </p:blipFill>
        <p:spPr>
          <a:xfrm>
            <a:off x="31306" y="3698629"/>
            <a:ext cx="11472869" cy="3013318"/>
          </a:xfrm>
          <a:prstGeom prst="rect">
            <a:avLst/>
          </a:prstGeom>
        </p:spPr>
      </p:pic>
      <p:pic>
        <p:nvPicPr>
          <p:cNvPr id="10" name="Picture 9"/>
          <p:cNvPicPr>
            <a:picLocks noChangeAspect="1"/>
          </p:cNvPicPr>
          <p:nvPr userDrawn="1"/>
        </p:nvPicPr>
        <p:blipFill>
          <a:blip r:embed="rId5" cstate="print"/>
          <a:stretch>
            <a:fillRect/>
          </a:stretch>
        </p:blipFill>
        <p:spPr>
          <a:xfrm>
            <a:off x="11462585" y="3699812"/>
            <a:ext cx="2186165" cy="3010147"/>
          </a:xfrm>
          <a:prstGeom prst="rect">
            <a:avLst/>
          </a:prstGeom>
        </p:spPr>
      </p:pic>
      <p:pic>
        <p:nvPicPr>
          <p:cNvPr id="11" name="Picture 10"/>
          <p:cNvPicPr>
            <a:picLocks/>
          </p:cNvPicPr>
          <p:nvPr userDrawn="1"/>
        </p:nvPicPr>
        <p:blipFill>
          <a:blip r:embed="rId6" cstate="print"/>
          <a:stretch>
            <a:fillRect/>
          </a:stretch>
        </p:blipFill>
        <p:spPr>
          <a:xfrm>
            <a:off x="30740" y="6679210"/>
            <a:ext cx="13611090" cy="2279883"/>
          </a:xfrm>
          <a:prstGeom prst="rect">
            <a:avLst/>
          </a:prstGeom>
        </p:spPr>
      </p:pic>
      <p:sp>
        <p:nvSpPr>
          <p:cNvPr id="14" name="Rectangle 13"/>
          <p:cNvSpPr/>
          <p:nvPr userDrawn="1"/>
        </p:nvSpPr>
        <p:spPr>
          <a:xfrm>
            <a:off x="13097885" y="3241009"/>
            <a:ext cx="455983" cy="19999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solidFill>
                <a:srgbClr val="F47F28"/>
              </a:solidFill>
            </a:endParaRPr>
          </a:p>
        </p:txBody>
      </p:sp>
      <p:sp>
        <p:nvSpPr>
          <p:cNvPr id="4" name="Date Placeholder 3"/>
          <p:cNvSpPr>
            <a:spLocks noGrp="1"/>
          </p:cNvSpPr>
          <p:nvPr>
            <p:ph type="dt" sz="half" idx="10"/>
          </p:nvPr>
        </p:nvSpPr>
        <p:spPr>
          <a:xfrm>
            <a:off x="683974" y="8341240"/>
            <a:ext cx="3191881" cy="479142"/>
          </a:xfrm>
          <a:prstGeom prst="rect">
            <a:avLst/>
          </a:prstGeom>
        </p:spPr>
        <p:txBody>
          <a:bodyPr/>
          <a:lstStyle>
            <a:lvl1pPr eaLnBrk="1" latinLnBrk="0" hangingPunct="1">
              <a:defRPr kumimoji="0" lang="es-ES">
                <a:solidFill>
                  <a:schemeClr val="bg1"/>
                </a:solidFill>
              </a:defRPr>
            </a:lvl1pPr>
          </a:lstStyle>
          <a:p>
            <a:fld id="{A258050E-B668-4FA7-85AD-C750C80A6E9B}" type="datetimeFigureOut">
              <a:rPr lang="es-ES">
                <a:solidFill>
                  <a:prstClr val="white"/>
                </a:solidFill>
              </a:rPr>
              <a:pPr/>
              <a:t>15/12/2021</a:t>
            </a:fld>
            <a:endParaRPr>
              <a:solidFill>
                <a:prstClr val="white"/>
              </a:solidFill>
            </a:endParaRPr>
          </a:p>
        </p:txBody>
      </p:sp>
      <p:sp>
        <p:nvSpPr>
          <p:cNvPr id="5" name="Footer Placeholder 4"/>
          <p:cNvSpPr>
            <a:spLocks noGrp="1"/>
          </p:cNvSpPr>
          <p:nvPr>
            <p:ph type="ftr" sz="quarter" idx="11"/>
          </p:nvPr>
        </p:nvSpPr>
        <p:spPr>
          <a:xfrm>
            <a:off x="4673826" y="8341240"/>
            <a:ext cx="4331838" cy="479142"/>
          </a:xfrm>
          <a:prstGeom prst="rect">
            <a:avLst/>
          </a:prstGeom>
        </p:spPr>
        <p:txBody>
          <a:bodyPr/>
          <a:lstStyle>
            <a:lvl1pPr eaLnBrk="1" latinLnBrk="0" hangingPunct="1">
              <a:defRPr kumimoji="0" lang="es-ES">
                <a:solidFill>
                  <a:schemeClr val="bg1"/>
                </a:solidFill>
              </a:defRPr>
            </a:lvl1pPr>
          </a:lstStyle>
          <a:p>
            <a:endParaRPr>
              <a:solidFill>
                <a:prstClr val="white"/>
              </a:solidFill>
            </a:endParaRPr>
          </a:p>
        </p:txBody>
      </p:sp>
      <p:sp>
        <p:nvSpPr>
          <p:cNvPr id="6" name="Slide Number Placeholder 5"/>
          <p:cNvSpPr>
            <a:spLocks noGrp="1"/>
          </p:cNvSpPr>
          <p:nvPr>
            <p:ph type="sldNum" sz="quarter" idx="12"/>
          </p:nvPr>
        </p:nvSpPr>
        <p:spPr>
          <a:xfrm>
            <a:off x="9803633" y="8341240"/>
            <a:ext cx="3191881" cy="479142"/>
          </a:xfrm>
          <a:prstGeom prst="rect">
            <a:avLst/>
          </a:prstGeom>
        </p:spPr>
        <p:txBody>
          <a:bodyPr/>
          <a:lstStyle>
            <a:lvl1pPr eaLnBrk="1" latinLnBrk="0" hangingPunct="1">
              <a:defRPr kumimoji="0" lang="es-ES">
                <a:solidFill>
                  <a:schemeClr val="bg1"/>
                </a:solidFill>
              </a:defRPr>
            </a:lvl1pPr>
          </a:lstStyle>
          <a:p>
            <a:fld id="{240D5ECE-8B49-45CD-BE81-EF81920D1969}" type="slidenum">
              <a:rPr>
                <a:solidFill>
                  <a:prstClr val="white"/>
                </a:solidFill>
              </a:rPr>
              <a:pPr/>
              <a:t>‹Nº›</a:t>
            </a:fld>
            <a:endParaRPr>
              <a:solidFill>
                <a:prstClr val="white"/>
              </a:solidFill>
            </a:endParaRPr>
          </a:p>
        </p:txBody>
      </p:sp>
      <p:sp>
        <p:nvSpPr>
          <p:cNvPr id="15" name="Text Placeholder 15"/>
          <p:cNvSpPr>
            <a:spLocks noGrp="1"/>
          </p:cNvSpPr>
          <p:nvPr>
            <p:ph type="body" sz="quarter" idx="14" hasCustomPrompt="1"/>
          </p:nvPr>
        </p:nvSpPr>
        <p:spPr>
          <a:xfrm>
            <a:off x="5357800" y="1699917"/>
            <a:ext cx="7637714" cy="1858525"/>
          </a:xfrm>
          <a:prstGeom prst="rect">
            <a:avLst/>
          </a:prstGeom>
        </p:spPr>
        <p:txBody>
          <a:bodyPr anchor="b">
            <a:normAutofit/>
          </a:bodyPr>
          <a:lstStyle>
            <a:lvl1pPr algn="r" eaLnBrk="1" latinLnBrk="0" hangingPunct="1">
              <a:buNone/>
              <a:defRPr kumimoji="0" lang="es-ES" sz="2200" kern="1200">
                <a:solidFill>
                  <a:schemeClr val="tx1">
                    <a:lumMod val="75000"/>
                    <a:lumOff val="25000"/>
                  </a:schemeClr>
                </a:solidFill>
                <a:latin typeface="Calibri" pitchFamily="34" charset="0"/>
                <a:ea typeface="+mn-ea"/>
                <a:cs typeface="+mn-cs"/>
              </a:defRPr>
            </a:lvl1pPr>
          </a:lstStyle>
          <a:p>
            <a:pPr lvl="0"/>
            <a:r>
              <a:rPr kumimoji="0" lang="es-ES"/>
              <a:t>Haga clic para modificar el estilo de subtítulo del patrón</a:t>
            </a:r>
          </a:p>
        </p:txBody>
      </p:sp>
      <p:sp>
        <p:nvSpPr>
          <p:cNvPr id="2" name="Title 1"/>
          <p:cNvSpPr>
            <a:spLocks noGrp="1"/>
          </p:cNvSpPr>
          <p:nvPr>
            <p:ph type="title"/>
          </p:nvPr>
        </p:nvSpPr>
        <p:spPr>
          <a:xfrm>
            <a:off x="159092" y="5399723"/>
            <a:ext cx="10943590" cy="1199938"/>
          </a:xfrm>
          <a:prstGeom prst="rect">
            <a:avLst/>
          </a:prstGeom>
        </p:spPr>
        <p:txBody>
          <a:bodyPr anchor="b" anchorCtr="0">
            <a:normAutofit/>
          </a:bodyPr>
          <a:lstStyle>
            <a:lvl1pPr marL="0" indent="0" eaLnBrk="1" latinLnBrk="0" hangingPunct="1">
              <a:defRPr kumimoji="0" lang="es-ES" sz="3600" b="1" kern="1200" baseline="0">
                <a:solidFill>
                  <a:schemeClr val="bg1"/>
                </a:solidFill>
                <a:latin typeface="Arial" pitchFamily="34" charset="0"/>
                <a:ea typeface="+mn-ea"/>
                <a:cs typeface="Arial" pitchFamily="34" charset="0"/>
              </a:defRPr>
            </a:lvl1pPr>
          </a:lstStyle>
          <a:p>
            <a:pPr marL="342891" lvl="0" indent="-342891" algn="l" defTabSz="914375" eaLnBrk="1" latinLnBrk="0" hangingPunct="1"/>
            <a:r>
              <a:rPr lang="es-ES_tradnl"/>
              <a:t>Clic para editar título</a:t>
            </a:r>
            <a:endParaRPr/>
          </a:p>
        </p:txBody>
      </p:sp>
    </p:spTree>
    <p:extLst>
      <p:ext uri="{BB962C8B-B14F-4D97-AF65-F5344CB8AC3E}">
        <p14:creationId xmlns:p14="http://schemas.microsoft.com/office/powerpoint/2010/main" val="266657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8 Título"/>
          <p:cNvSpPr>
            <a:spLocks noGrp="1"/>
          </p:cNvSpPr>
          <p:nvPr>
            <p:ph type="ctrTitle"/>
          </p:nvPr>
        </p:nvSpPr>
        <p:spPr>
          <a:xfrm>
            <a:off x="797970" y="1799911"/>
            <a:ext cx="11746121" cy="2399877"/>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a:t>Haga clic para modificar el estilo de título del patrón</a:t>
            </a:r>
            <a:endParaRPr kumimoji="0" lang="en-US"/>
          </a:p>
        </p:txBody>
      </p:sp>
      <p:sp>
        <p:nvSpPr>
          <p:cNvPr id="17" name="16 Subtítulo"/>
          <p:cNvSpPr>
            <a:spLocks noGrp="1"/>
          </p:cNvSpPr>
          <p:nvPr>
            <p:ph type="subTitle" idx="1"/>
          </p:nvPr>
        </p:nvSpPr>
        <p:spPr>
          <a:xfrm>
            <a:off x="797970" y="4236706"/>
            <a:ext cx="11750681" cy="2299882"/>
          </a:xfrm>
        </p:spPr>
        <p:txBody>
          <a:bodyPr lIns="0" rIns="18288"/>
          <a:lstStyle>
            <a:lvl1pPr marL="0" marR="45718" indent="0" algn="r">
              <a:buNone/>
              <a:defRPr>
                <a:solidFill>
                  <a:schemeClr val="tx1"/>
                </a:solidFill>
              </a:defRPr>
            </a:lvl1pPr>
            <a:lvl2pPr marL="457188" indent="0" algn="ctr">
              <a:buNone/>
            </a:lvl2pPr>
            <a:lvl3pPr marL="914375" indent="0" algn="ctr">
              <a:buNone/>
            </a:lvl3pPr>
            <a:lvl4pPr marL="1371563" indent="0" algn="ctr">
              <a:buNone/>
            </a:lvl4pPr>
            <a:lvl5pPr marL="1828750" indent="0" algn="ctr">
              <a:buNone/>
            </a:lvl5pPr>
            <a:lvl6pPr marL="2285938" indent="0" algn="ctr">
              <a:buNone/>
            </a:lvl6pPr>
            <a:lvl7pPr marL="2743125" indent="0" algn="ctr">
              <a:buNone/>
            </a:lvl7pPr>
            <a:lvl8pPr marL="3200312" indent="0" algn="ctr">
              <a:buNone/>
            </a:lvl8pPr>
            <a:lvl9pPr marL="3657499" indent="0" algn="ctr">
              <a:buNone/>
            </a:lvl9pPr>
          </a:lstStyle>
          <a:p>
            <a:r>
              <a:rPr kumimoji="0" lang="es-ES"/>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159FCF2A-DA2B-458C-82C9-9CFDD99DECDC}" type="datetimeFigureOut">
              <a:rPr lang="en-US" smtClean="0">
                <a:solidFill>
                  <a:srgbClr val="DBF5F9">
                    <a:shade val="90000"/>
                  </a:srgbClr>
                </a:solidFill>
              </a:rPr>
              <a:pPr/>
              <a:t>12/15/2021</a:t>
            </a:fld>
            <a:endParaRPr lang="en-US">
              <a:solidFill>
                <a:srgbClr val="DBF5F9">
                  <a:shade val="90000"/>
                </a:srgbClr>
              </a:solidFill>
            </a:endParaRPr>
          </a:p>
        </p:txBody>
      </p:sp>
      <p:sp>
        <p:nvSpPr>
          <p:cNvPr id="19" name="18 Marcador de pie de página"/>
          <p:cNvSpPr>
            <a:spLocks noGrp="1"/>
          </p:cNvSpPr>
          <p:nvPr>
            <p:ph type="ftr" sz="quarter" idx="11"/>
          </p:nvPr>
        </p:nvSpPr>
        <p:spPr/>
        <p:txBody>
          <a:bodyPr/>
          <a:lstStyle/>
          <a:p>
            <a:endParaRPr lang="en-US">
              <a:solidFill>
                <a:srgbClr val="DBF5F9">
                  <a:shade val="90000"/>
                </a:srgbClr>
              </a:solidFill>
            </a:endParaRPr>
          </a:p>
        </p:txBody>
      </p:sp>
      <p:sp>
        <p:nvSpPr>
          <p:cNvPr id="27" name="26 Marcador de número de diapositiva"/>
          <p:cNvSpPr>
            <a:spLocks noGrp="1"/>
          </p:cNvSpPr>
          <p:nvPr>
            <p:ph type="sldNum" sz="quarter" idx="12"/>
          </p:nvPr>
        </p:nvSpPr>
        <p:spPr/>
        <p:txBody>
          <a:bodyPr/>
          <a:lstStyle/>
          <a:p>
            <a:fld id="{028BB462-A451-430C-A79E-BE594F250A96}" type="slidenum">
              <a:rPr lang="en-US" smtClean="0">
                <a:solidFill>
                  <a:srgbClr val="DBF5F9">
                    <a:shade val="90000"/>
                  </a:srgbClr>
                </a:solidFill>
              </a:rPr>
              <a:pPr/>
              <a:t>‹Nº›</a:t>
            </a:fld>
            <a:endParaRPr lang="en-US">
              <a:solidFill>
                <a:srgbClr val="DBF5F9">
                  <a:shade val="90000"/>
                </a:srgbClr>
              </a:solidFill>
            </a:endParaRPr>
          </a:p>
        </p:txBody>
      </p:sp>
    </p:spTree>
    <p:extLst>
      <p:ext uri="{BB962C8B-B14F-4D97-AF65-F5344CB8AC3E}">
        <p14:creationId xmlns:p14="http://schemas.microsoft.com/office/powerpoint/2010/main" val="46576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159FCF2A-DA2B-458C-82C9-9CFDD99DECDC}" type="datetimeFigureOut">
              <a:rPr lang="en-US" smtClean="0">
                <a:solidFill>
                  <a:srgbClr val="04617B">
                    <a:shade val="90000"/>
                  </a:srgbClr>
                </a:solidFill>
              </a:rPr>
              <a:pPr/>
              <a:t>12/15/2021</a:t>
            </a:fld>
            <a:endParaRPr lang="en-US">
              <a:solidFill>
                <a:srgbClr val="04617B">
                  <a:shade val="90000"/>
                </a:srgbClr>
              </a:solidFill>
            </a:endParaRPr>
          </a:p>
        </p:txBody>
      </p:sp>
      <p:sp>
        <p:nvSpPr>
          <p:cNvPr id="5" name="4 Marcador de pie de página"/>
          <p:cNvSpPr>
            <a:spLocks noGrp="1"/>
          </p:cNvSpPr>
          <p:nvPr>
            <p:ph type="ftr" sz="quarter" idx="11"/>
          </p:nvPr>
        </p:nvSpPr>
        <p:spPr/>
        <p:txBody>
          <a:bodyPr/>
          <a:lstStyle/>
          <a:p>
            <a:endParaRPr lang="en-US">
              <a:solidFill>
                <a:srgbClr val="04617B">
                  <a:shade val="90000"/>
                </a:srgbClr>
              </a:solidFill>
            </a:endParaRPr>
          </a:p>
        </p:txBody>
      </p:sp>
      <p:sp>
        <p:nvSpPr>
          <p:cNvPr id="6" name="5 Marcador de número de diapositiva"/>
          <p:cNvSpPr>
            <a:spLocks noGrp="1"/>
          </p:cNvSpPr>
          <p:nvPr>
            <p:ph type="sldNum" sz="quarter" idx="12"/>
          </p:nvPr>
        </p:nvSpPr>
        <p:spPr/>
        <p:txBody>
          <a:bodyPr/>
          <a:lstStyle/>
          <a:p>
            <a:fld id="{028BB462-A451-430C-A79E-BE594F250A96}" type="slidenum">
              <a:rPr lang="en-US" smtClean="0">
                <a:solidFill>
                  <a:srgbClr val="04617B">
                    <a:shade val="90000"/>
                  </a:srgbClr>
                </a:solidFill>
              </a:rPr>
              <a:pPr/>
              <a:t>‹Nº›</a:t>
            </a:fld>
            <a:endParaRPr lang="en-US">
              <a:solidFill>
                <a:srgbClr val="04617B">
                  <a:shade val="90000"/>
                </a:srgbClr>
              </a:solidFill>
            </a:endParaRPr>
          </a:p>
        </p:txBody>
      </p:sp>
    </p:spTree>
    <p:extLst>
      <p:ext uri="{BB962C8B-B14F-4D97-AF65-F5344CB8AC3E}">
        <p14:creationId xmlns:p14="http://schemas.microsoft.com/office/powerpoint/2010/main" val="309154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793410" y="1727911"/>
            <a:ext cx="11627565" cy="1787908"/>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793410" y="3549245"/>
            <a:ext cx="11627565" cy="1981148"/>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p:txBody>
          <a:bodyPr/>
          <a:lstStyle/>
          <a:p>
            <a:fld id="{159FCF2A-DA2B-458C-82C9-9CFDD99DECDC}" type="datetimeFigureOut">
              <a:rPr lang="en-US" smtClean="0">
                <a:solidFill>
                  <a:srgbClr val="DBF5F9">
                    <a:shade val="90000"/>
                  </a:srgbClr>
                </a:solidFill>
              </a:rPr>
              <a:pPr/>
              <a:t>12/15/2021</a:t>
            </a:fld>
            <a:endParaRPr lang="en-US">
              <a:solidFill>
                <a:srgbClr val="DBF5F9">
                  <a:shade val="90000"/>
                </a:srgbClr>
              </a:solidFill>
            </a:endParaRPr>
          </a:p>
        </p:txBody>
      </p:sp>
      <p:sp>
        <p:nvSpPr>
          <p:cNvPr id="5" name="4 Marcador de pie de página"/>
          <p:cNvSpPr>
            <a:spLocks noGrp="1"/>
          </p:cNvSpPr>
          <p:nvPr>
            <p:ph type="ftr" sz="quarter" idx="11"/>
          </p:nvPr>
        </p:nvSpPr>
        <p:spPr/>
        <p:txBody>
          <a:bodyPr/>
          <a:lstStyle/>
          <a:p>
            <a:endParaRPr lang="en-US">
              <a:solidFill>
                <a:srgbClr val="DBF5F9">
                  <a:shade val="90000"/>
                </a:srgbClr>
              </a:solidFill>
            </a:endParaRPr>
          </a:p>
        </p:txBody>
      </p:sp>
      <p:sp>
        <p:nvSpPr>
          <p:cNvPr id="6" name="5 Marcador de número de diapositiva"/>
          <p:cNvSpPr>
            <a:spLocks noGrp="1"/>
          </p:cNvSpPr>
          <p:nvPr>
            <p:ph type="sldNum" sz="quarter" idx="12"/>
          </p:nvPr>
        </p:nvSpPr>
        <p:spPr/>
        <p:txBody>
          <a:bodyPr/>
          <a:lstStyle/>
          <a:p>
            <a:fld id="{028BB462-A451-430C-A79E-BE594F250A96}" type="slidenum">
              <a:rPr lang="en-US" smtClean="0">
                <a:solidFill>
                  <a:srgbClr val="DBF5F9">
                    <a:shade val="90000"/>
                  </a:srgbClr>
                </a:solidFill>
              </a:rPr>
              <a:pPr/>
              <a:t>‹Nº›</a:t>
            </a:fld>
            <a:endParaRPr lang="en-US">
              <a:solidFill>
                <a:srgbClr val="DBF5F9">
                  <a:shade val="90000"/>
                </a:srgbClr>
              </a:solidFill>
            </a:endParaRPr>
          </a:p>
        </p:txBody>
      </p:sp>
    </p:spTree>
    <p:extLst>
      <p:ext uri="{BB962C8B-B14F-4D97-AF65-F5344CB8AC3E}">
        <p14:creationId xmlns:p14="http://schemas.microsoft.com/office/powerpoint/2010/main" val="24599701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3976" y="923956"/>
            <a:ext cx="12311539" cy="1499923"/>
          </a:xfrm>
        </p:spPr>
        <p:txBody>
          <a:bodyPr/>
          <a:lstStyle/>
          <a:p>
            <a:r>
              <a:rPr kumimoji="0" lang="es-ES"/>
              <a:t>Haga clic para modificar el estilo de título del patrón</a:t>
            </a:r>
            <a:endParaRPr kumimoji="0" lang="en-US"/>
          </a:p>
        </p:txBody>
      </p:sp>
      <p:sp>
        <p:nvSpPr>
          <p:cNvPr id="3" name="2 Marcador de contenido"/>
          <p:cNvSpPr>
            <a:spLocks noGrp="1"/>
          </p:cNvSpPr>
          <p:nvPr>
            <p:ph sz="half" idx="1"/>
          </p:nvPr>
        </p:nvSpPr>
        <p:spPr>
          <a:xfrm>
            <a:off x="683975" y="2519669"/>
            <a:ext cx="6041774" cy="5819701"/>
          </a:xfrm>
        </p:spPr>
        <p:txBody>
          <a:bodyPr/>
          <a:lstStyle>
            <a:lvl1pPr>
              <a:defRPr sz="2600"/>
            </a:lvl1pPr>
            <a:lvl2pPr>
              <a:defRPr sz="2400"/>
            </a:lvl2pPr>
            <a:lvl3pPr>
              <a:defRPr sz="20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2"/>
          </p:nvPr>
        </p:nvSpPr>
        <p:spPr>
          <a:xfrm>
            <a:off x="6953741" y="2519669"/>
            <a:ext cx="6041774" cy="5819701"/>
          </a:xfrm>
        </p:spPr>
        <p:txBody>
          <a:bodyPr/>
          <a:lstStyle>
            <a:lvl1pPr>
              <a:defRPr sz="2600"/>
            </a:lvl1pPr>
            <a:lvl2pPr>
              <a:defRPr sz="2400"/>
            </a:lvl2pPr>
            <a:lvl3pPr>
              <a:defRPr sz="20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159FCF2A-DA2B-458C-82C9-9CFDD99DECDC}" type="datetimeFigureOut">
              <a:rPr lang="en-US" smtClean="0">
                <a:solidFill>
                  <a:srgbClr val="04617B">
                    <a:shade val="90000"/>
                  </a:srgbClr>
                </a:solidFill>
              </a:rPr>
              <a:pPr/>
              <a:t>12/15/2021</a:t>
            </a:fld>
            <a:endParaRPr lang="en-US">
              <a:solidFill>
                <a:srgbClr val="04617B">
                  <a:shade val="90000"/>
                </a:srgbClr>
              </a:solidFill>
            </a:endParaRPr>
          </a:p>
        </p:txBody>
      </p:sp>
      <p:sp>
        <p:nvSpPr>
          <p:cNvPr id="6" name="5 Marcador de pie de página"/>
          <p:cNvSpPr>
            <a:spLocks noGrp="1"/>
          </p:cNvSpPr>
          <p:nvPr>
            <p:ph type="ftr" sz="quarter" idx="11"/>
          </p:nvPr>
        </p:nvSpPr>
        <p:spPr/>
        <p:txBody>
          <a:bodyPr/>
          <a:lstStyle/>
          <a:p>
            <a:endParaRPr lang="en-US">
              <a:solidFill>
                <a:srgbClr val="04617B">
                  <a:shade val="90000"/>
                </a:srgbClr>
              </a:solidFill>
            </a:endParaRPr>
          </a:p>
        </p:txBody>
      </p:sp>
      <p:sp>
        <p:nvSpPr>
          <p:cNvPr id="7" name="6 Marcador de número de diapositiva"/>
          <p:cNvSpPr>
            <a:spLocks noGrp="1"/>
          </p:cNvSpPr>
          <p:nvPr>
            <p:ph type="sldNum" sz="quarter" idx="12"/>
          </p:nvPr>
        </p:nvSpPr>
        <p:spPr/>
        <p:txBody>
          <a:bodyPr/>
          <a:lstStyle/>
          <a:p>
            <a:fld id="{028BB462-A451-430C-A79E-BE594F250A96}" type="slidenum">
              <a:rPr lang="en-US" smtClean="0">
                <a:solidFill>
                  <a:srgbClr val="04617B">
                    <a:shade val="90000"/>
                  </a:srgbClr>
                </a:solidFill>
              </a:rPr>
              <a:pPr/>
              <a:t>‹Nº›</a:t>
            </a:fld>
            <a:endParaRPr lang="en-US">
              <a:solidFill>
                <a:srgbClr val="04617B">
                  <a:shade val="90000"/>
                </a:srgbClr>
              </a:solidFill>
            </a:endParaRPr>
          </a:p>
        </p:txBody>
      </p:sp>
    </p:spTree>
    <p:extLst>
      <p:ext uri="{BB962C8B-B14F-4D97-AF65-F5344CB8AC3E}">
        <p14:creationId xmlns:p14="http://schemas.microsoft.com/office/powerpoint/2010/main" val="247159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83976" y="923956"/>
            <a:ext cx="12311539" cy="1499923"/>
          </a:xfrm>
        </p:spPr>
        <p:txBody>
          <a:bodyPr tIns="45720" anchor="b"/>
          <a:lstStyle>
            <a:lvl1pPr>
              <a:defRPr/>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683978" y="2434587"/>
            <a:ext cx="6044149" cy="865247"/>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6948995" y="2440504"/>
            <a:ext cx="6046523" cy="859330"/>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5" name="4 Marcador de contenido"/>
          <p:cNvSpPr>
            <a:spLocks noGrp="1"/>
          </p:cNvSpPr>
          <p:nvPr>
            <p:ph sz="quarter" idx="2"/>
          </p:nvPr>
        </p:nvSpPr>
        <p:spPr>
          <a:xfrm>
            <a:off x="683978" y="3299830"/>
            <a:ext cx="6044149" cy="5046618"/>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6" name="5 Marcador de contenido"/>
          <p:cNvSpPr>
            <a:spLocks noGrp="1"/>
          </p:cNvSpPr>
          <p:nvPr>
            <p:ph sz="quarter" idx="4"/>
          </p:nvPr>
        </p:nvSpPr>
        <p:spPr>
          <a:xfrm>
            <a:off x="6948995" y="3299830"/>
            <a:ext cx="6046523" cy="5046618"/>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6 Marcador de fecha"/>
          <p:cNvSpPr>
            <a:spLocks noGrp="1"/>
          </p:cNvSpPr>
          <p:nvPr>
            <p:ph type="dt" sz="half" idx="10"/>
          </p:nvPr>
        </p:nvSpPr>
        <p:spPr/>
        <p:txBody>
          <a:bodyPr/>
          <a:lstStyle/>
          <a:p>
            <a:fld id="{159FCF2A-DA2B-458C-82C9-9CFDD99DECDC}" type="datetimeFigureOut">
              <a:rPr lang="en-US" smtClean="0">
                <a:solidFill>
                  <a:srgbClr val="04617B">
                    <a:shade val="90000"/>
                  </a:srgbClr>
                </a:solidFill>
              </a:rPr>
              <a:pPr/>
              <a:t>12/15/2021</a:t>
            </a:fld>
            <a:endParaRPr lang="en-US">
              <a:solidFill>
                <a:srgbClr val="04617B">
                  <a:shade val="90000"/>
                </a:srgbClr>
              </a:solidFill>
            </a:endParaRPr>
          </a:p>
        </p:txBody>
      </p:sp>
      <p:sp>
        <p:nvSpPr>
          <p:cNvPr id="8" name="7 Marcador de pie de página"/>
          <p:cNvSpPr>
            <a:spLocks noGrp="1"/>
          </p:cNvSpPr>
          <p:nvPr>
            <p:ph type="ftr" sz="quarter" idx="11"/>
          </p:nvPr>
        </p:nvSpPr>
        <p:spPr/>
        <p:txBody>
          <a:bodyPr/>
          <a:lstStyle/>
          <a:p>
            <a:endParaRPr lang="en-US">
              <a:solidFill>
                <a:srgbClr val="04617B">
                  <a:shade val="90000"/>
                </a:srgbClr>
              </a:solidFill>
            </a:endParaRPr>
          </a:p>
        </p:txBody>
      </p:sp>
      <p:sp>
        <p:nvSpPr>
          <p:cNvPr id="9" name="8 Marcador de número de diapositiva"/>
          <p:cNvSpPr>
            <a:spLocks noGrp="1"/>
          </p:cNvSpPr>
          <p:nvPr>
            <p:ph type="sldNum" sz="quarter" idx="12"/>
          </p:nvPr>
        </p:nvSpPr>
        <p:spPr/>
        <p:txBody>
          <a:bodyPr/>
          <a:lstStyle/>
          <a:p>
            <a:fld id="{028BB462-A451-430C-A79E-BE594F250A96}" type="slidenum">
              <a:rPr lang="en-US" smtClean="0">
                <a:solidFill>
                  <a:srgbClr val="04617B">
                    <a:shade val="90000"/>
                  </a:srgbClr>
                </a:solidFill>
              </a:rPr>
              <a:pPr/>
              <a:t>‹Nº›</a:t>
            </a:fld>
            <a:endParaRPr lang="en-US">
              <a:solidFill>
                <a:srgbClr val="04617B">
                  <a:shade val="90000"/>
                </a:srgbClr>
              </a:solidFill>
            </a:endParaRPr>
          </a:p>
        </p:txBody>
      </p:sp>
    </p:spTree>
    <p:extLst>
      <p:ext uri="{BB962C8B-B14F-4D97-AF65-F5344CB8AC3E}">
        <p14:creationId xmlns:p14="http://schemas.microsoft.com/office/powerpoint/2010/main" val="377882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3974" y="923956"/>
            <a:ext cx="12425535" cy="1499923"/>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4999" b="0">
                <a:ln>
                  <a:noFill/>
                </a:ln>
                <a:solidFill>
                  <a:schemeClr val="tx2"/>
                </a:solidFill>
                <a:effectLst/>
                <a:latin typeface="+mj-lt"/>
                <a:ea typeface="+mj-ea"/>
                <a:cs typeface="+mj-cs"/>
              </a:defRPr>
            </a:lvl1p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159FCF2A-DA2B-458C-82C9-9CFDD99DECDC}" type="datetimeFigureOut">
              <a:rPr lang="en-US" smtClean="0">
                <a:solidFill>
                  <a:srgbClr val="04617B">
                    <a:shade val="90000"/>
                  </a:srgbClr>
                </a:solidFill>
              </a:rPr>
              <a:pPr/>
              <a:t>12/15/2021</a:t>
            </a:fld>
            <a:endParaRPr lang="en-US">
              <a:solidFill>
                <a:srgbClr val="04617B">
                  <a:shade val="90000"/>
                </a:srgbClr>
              </a:solidFill>
            </a:endParaRPr>
          </a:p>
        </p:txBody>
      </p:sp>
      <p:sp>
        <p:nvSpPr>
          <p:cNvPr id="4" name="3 Marcador de pie de página"/>
          <p:cNvSpPr>
            <a:spLocks noGrp="1"/>
          </p:cNvSpPr>
          <p:nvPr>
            <p:ph type="ftr" sz="quarter" idx="11"/>
          </p:nvPr>
        </p:nvSpPr>
        <p:spPr/>
        <p:txBody>
          <a:bodyPr/>
          <a:lstStyle/>
          <a:p>
            <a:endParaRPr lang="en-US">
              <a:solidFill>
                <a:srgbClr val="04617B">
                  <a:shade val="90000"/>
                </a:srgbClr>
              </a:solidFill>
            </a:endParaRPr>
          </a:p>
        </p:txBody>
      </p:sp>
      <p:sp>
        <p:nvSpPr>
          <p:cNvPr id="5" name="4 Marcador de número de diapositiva"/>
          <p:cNvSpPr>
            <a:spLocks noGrp="1"/>
          </p:cNvSpPr>
          <p:nvPr>
            <p:ph type="sldNum" sz="quarter" idx="12"/>
          </p:nvPr>
        </p:nvSpPr>
        <p:spPr/>
        <p:txBody>
          <a:bodyPr/>
          <a:lstStyle/>
          <a:p>
            <a:fld id="{028BB462-A451-430C-A79E-BE594F250A96}" type="slidenum">
              <a:rPr lang="en-US" smtClean="0">
                <a:solidFill>
                  <a:srgbClr val="04617B">
                    <a:shade val="90000"/>
                  </a:srgbClr>
                </a:solidFill>
              </a:rPr>
              <a:pPr/>
              <a:t>‹Nº›</a:t>
            </a:fld>
            <a:endParaRPr lang="en-US">
              <a:solidFill>
                <a:srgbClr val="04617B">
                  <a:shade val="90000"/>
                </a:srgbClr>
              </a:solidFill>
            </a:endParaRPr>
          </a:p>
        </p:txBody>
      </p:sp>
    </p:spTree>
    <p:extLst>
      <p:ext uri="{BB962C8B-B14F-4D97-AF65-F5344CB8AC3E}">
        <p14:creationId xmlns:p14="http://schemas.microsoft.com/office/powerpoint/2010/main" val="274605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59FCF2A-DA2B-458C-82C9-9CFDD99DECDC}" type="datetimeFigureOut">
              <a:rPr lang="en-US" smtClean="0">
                <a:solidFill>
                  <a:srgbClr val="04617B">
                    <a:shade val="90000"/>
                  </a:srgbClr>
                </a:solidFill>
              </a:rPr>
              <a:pPr/>
              <a:t>12/15/2021</a:t>
            </a:fld>
            <a:endParaRPr lang="en-US">
              <a:solidFill>
                <a:srgbClr val="04617B">
                  <a:shade val="90000"/>
                </a:srgbClr>
              </a:solidFill>
            </a:endParaRPr>
          </a:p>
        </p:txBody>
      </p:sp>
      <p:sp>
        <p:nvSpPr>
          <p:cNvPr id="3" name="2 Marcador de pie de página"/>
          <p:cNvSpPr>
            <a:spLocks noGrp="1"/>
          </p:cNvSpPr>
          <p:nvPr>
            <p:ph type="ftr" sz="quarter" idx="11"/>
          </p:nvPr>
        </p:nvSpPr>
        <p:spPr/>
        <p:txBody>
          <a:bodyPr/>
          <a:lstStyle/>
          <a:p>
            <a:endParaRPr lang="en-US">
              <a:solidFill>
                <a:srgbClr val="04617B">
                  <a:shade val="90000"/>
                </a:srgbClr>
              </a:solidFill>
            </a:endParaRPr>
          </a:p>
        </p:txBody>
      </p:sp>
      <p:sp>
        <p:nvSpPr>
          <p:cNvPr id="4" name="3 Marcador de número de diapositiva"/>
          <p:cNvSpPr>
            <a:spLocks noGrp="1"/>
          </p:cNvSpPr>
          <p:nvPr>
            <p:ph type="sldNum" sz="quarter" idx="12"/>
          </p:nvPr>
        </p:nvSpPr>
        <p:spPr/>
        <p:txBody>
          <a:bodyPr/>
          <a:lstStyle/>
          <a:p>
            <a:fld id="{028BB462-A451-430C-A79E-BE594F250A96}" type="slidenum">
              <a:rPr lang="en-US" smtClean="0">
                <a:solidFill>
                  <a:srgbClr val="04617B">
                    <a:shade val="90000"/>
                  </a:srgbClr>
                </a:solidFill>
              </a:rPr>
              <a:pPr/>
              <a:t>‹Nº›</a:t>
            </a:fld>
            <a:endParaRPr lang="en-US">
              <a:solidFill>
                <a:srgbClr val="04617B">
                  <a:shade val="90000"/>
                </a:srgbClr>
              </a:solidFill>
            </a:endParaRPr>
          </a:p>
        </p:txBody>
      </p:sp>
    </p:spTree>
    <p:extLst>
      <p:ext uri="{BB962C8B-B14F-4D97-AF65-F5344CB8AC3E}">
        <p14:creationId xmlns:p14="http://schemas.microsoft.com/office/powerpoint/2010/main" val="332978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3976" y="360402"/>
            <a:ext cx="12311539" cy="1499923"/>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683976" y="2099898"/>
            <a:ext cx="12311539" cy="5939279"/>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22923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025962" y="674968"/>
            <a:ext cx="4103846" cy="1524922"/>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1025962" y="2199887"/>
            <a:ext cx="4103846" cy="5999692"/>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a:t>Haga clic para modificar el estilo de texto del patrón</a:t>
            </a:r>
          </a:p>
        </p:txBody>
      </p:sp>
      <p:sp>
        <p:nvSpPr>
          <p:cNvPr id="4" name="3 Marcador de contenido"/>
          <p:cNvSpPr>
            <a:spLocks noGrp="1"/>
          </p:cNvSpPr>
          <p:nvPr>
            <p:ph sz="half" idx="1"/>
          </p:nvPr>
        </p:nvSpPr>
        <p:spPr>
          <a:xfrm>
            <a:off x="5348303" y="2199887"/>
            <a:ext cx="7647214" cy="5999692"/>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159FCF2A-DA2B-458C-82C9-9CFDD99DECDC}" type="datetimeFigureOut">
              <a:rPr lang="en-US" smtClean="0">
                <a:solidFill>
                  <a:srgbClr val="04617B">
                    <a:shade val="90000"/>
                  </a:srgbClr>
                </a:solidFill>
              </a:rPr>
              <a:pPr/>
              <a:t>12/15/2021</a:t>
            </a:fld>
            <a:endParaRPr lang="en-US">
              <a:solidFill>
                <a:srgbClr val="04617B">
                  <a:shade val="90000"/>
                </a:srgbClr>
              </a:solidFill>
            </a:endParaRPr>
          </a:p>
        </p:txBody>
      </p:sp>
      <p:sp>
        <p:nvSpPr>
          <p:cNvPr id="6" name="5 Marcador de pie de página"/>
          <p:cNvSpPr>
            <a:spLocks noGrp="1"/>
          </p:cNvSpPr>
          <p:nvPr>
            <p:ph type="ftr" sz="quarter" idx="11"/>
          </p:nvPr>
        </p:nvSpPr>
        <p:spPr/>
        <p:txBody>
          <a:bodyPr/>
          <a:lstStyle/>
          <a:p>
            <a:endParaRPr lang="en-US">
              <a:solidFill>
                <a:srgbClr val="04617B">
                  <a:shade val="90000"/>
                </a:srgbClr>
              </a:solidFill>
            </a:endParaRPr>
          </a:p>
        </p:txBody>
      </p:sp>
      <p:sp>
        <p:nvSpPr>
          <p:cNvPr id="7" name="6 Marcador de número de diapositiva"/>
          <p:cNvSpPr>
            <a:spLocks noGrp="1"/>
          </p:cNvSpPr>
          <p:nvPr>
            <p:ph type="sldNum" sz="quarter" idx="12"/>
          </p:nvPr>
        </p:nvSpPr>
        <p:spPr/>
        <p:txBody>
          <a:bodyPr/>
          <a:lstStyle/>
          <a:p>
            <a:fld id="{028BB462-A451-430C-A79E-BE594F250A96}" type="slidenum">
              <a:rPr lang="en-US" smtClean="0">
                <a:solidFill>
                  <a:srgbClr val="04617B">
                    <a:shade val="90000"/>
                  </a:srgbClr>
                </a:solidFill>
              </a:rPr>
              <a:pPr/>
              <a:t>‹Nº›</a:t>
            </a:fld>
            <a:endParaRPr lang="en-US">
              <a:solidFill>
                <a:srgbClr val="04617B">
                  <a:shade val="90000"/>
                </a:srgbClr>
              </a:solidFill>
            </a:endParaRPr>
          </a:p>
        </p:txBody>
      </p:sp>
    </p:spTree>
    <p:extLst>
      <p:ext uri="{BB962C8B-B14F-4D97-AF65-F5344CB8AC3E}">
        <p14:creationId xmlns:p14="http://schemas.microsoft.com/office/powerpoint/2010/main" val="35383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4735989" y="1454098"/>
            <a:ext cx="7865705" cy="5399723"/>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2" name="11 Triángulo rectángulo"/>
          <p:cNvSpPr/>
          <p:nvPr/>
        </p:nvSpPr>
        <p:spPr>
          <a:xfrm rot="420000" flipV="1">
            <a:off x="11974241" y="7033456"/>
            <a:ext cx="232551" cy="203990"/>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1 Título"/>
          <p:cNvSpPr>
            <a:spLocks noGrp="1"/>
          </p:cNvSpPr>
          <p:nvPr>
            <p:ph type="title"/>
          </p:nvPr>
        </p:nvSpPr>
        <p:spPr>
          <a:xfrm>
            <a:off x="911966" y="1544538"/>
            <a:ext cx="3310436" cy="2076824"/>
          </a:xfrm>
        </p:spPr>
        <p:txBody>
          <a:bodyPr vert="horz" lIns="45720" tIns="45720" rIns="45720" bIns="45720" anchor="b"/>
          <a:lstStyle>
            <a:lvl1pPr algn="l">
              <a:buNone/>
              <a:defRPr sz="2000" b="1">
                <a:solidFill>
                  <a:schemeClr val="tx2"/>
                </a:solidFill>
              </a:defRPr>
            </a:lvl1pPr>
          </a:lstStyle>
          <a:p>
            <a:r>
              <a:rPr kumimoji="0" lang="es-ES"/>
              <a:t>Haga clic para modificar el estilo de título del patrón</a:t>
            </a:r>
            <a:endParaRPr kumimoji="0" lang="en-US"/>
          </a:p>
        </p:txBody>
      </p:sp>
      <p:sp>
        <p:nvSpPr>
          <p:cNvPr id="4" name="3 Marcador de texto"/>
          <p:cNvSpPr>
            <a:spLocks noGrp="1"/>
          </p:cNvSpPr>
          <p:nvPr>
            <p:ph type="body" sz="half" idx="2"/>
          </p:nvPr>
        </p:nvSpPr>
        <p:spPr>
          <a:xfrm>
            <a:off x="911966" y="3712129"/>
            <a:ext cx="3305877" cy="2859853"/>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a:t>Haga clic para modificar el estilo de texto del patrón</a:t>
            </a:r>
          </a:p>
        </p:txBody>
      </p:sp>
      <p:sp>
        <p:nvSpPr>
          <p:cNvPr id="5" name="4 Marcador de fecha"/>
          <p:cNvSpPr>
            <a:spLocks noGrp="1"/>
          </p:cNvSpPr>
          <p:nvPr>
            <p:ph type="dt" sz="half" idx="10"/>
          </p:nvPr>
        </p:nvSpPr>
        <p:spPr/>
        <p:txBody>
          <a:bodyPr/>
          <a:lstStyle/>
          <a:p>
            <a:fld id="{159FCF2A-DA2B-458C-82C9-9CFDD99DECDC}" type="datetimeFigureOut">
              <a:rPr lang="en-US" smtClean="0">
                <a:solidFill>
                  <a:srgbClr val="04617B">
                    <a:shade val="90000"/>
                  </a:srgbClr>
                </a:solidFill>
              </a:rPr>
              <a:pPr/>
              <a:t>12/15/2021</a:t>
            </a:fld>
            <a:endParaRPr lang="en-US">
              <a:solidFill>
                <a:srgbClr val="04617B">
                  <a:shade val="90000"/>
                </a:srgbClr>
              </a:solidFill>
            </a:endParaRPr>
          </a:p>
        </p:txBody>
      </p:sp>
      <p:sp>
        <p:nvSpPr>
          <p:cNvPr id="6" name="5 Marcador de pie de página"/>
          <p:cNvSpPr>
            <a:spLocks noGrp="1"/>
          </p:cNvSpPr>
          <p:nvPr>
            <p:ph type="ftr" sz="quarter" idx="11"/>
          </p:nvPr>
        </p:nvSpPr>
        <p:spPr/>
        <p:txBody>
          <a:bodyPr/>
          <a:lstStyle/>
          <a:p>
            <a:endParaRPr lang="en-US">
              <a:solidFill>
                <a:srgbClr val="04617B">
                  <a:shade val="90000"/>
                </a:srgbClr>
              </a:solidFill>
            </a:endParaRPr>
          </a:p>
        </p:txBody>
      </p:sp>
      <p:sp>
        <p:nvSpPr>
          <p:cNvPr id="7" name="6 Marcador de número de diapositiva"/>
          <p:cNvSpPr>
            <a:spLocks noGrp="1"/>
          </p:cNvSpPr>
          <p:nvPr>
            <p:ph type="sldNum" sz="quarter" idx="12"/>
          </p:nvPr>
        </p:nvSpPr>
        <p:spPr>
          <a:xfrm>
            <a:off x="12083548" y="8341240"/>
            <a:ext cx="911966" cy="479142"/>
          </a:xfrm>
        </p:spPr>
        <p:txBody>
          <a:bodyPr/>
          <a:lstStyle/>
          <a:p>
            <a:fld id="{028BB462-A451-430C-A79E-BE594F250A96}" type="slidenum">
              <a:rPr lang="en-US" smtClean="0">
                <a:solidFill>
                  <a:srgbClr val="04617B">
                    <a:shade val="90000"/>
                  </a:srgbClr>
                </a:solidFill>
              </a:rPr>
              <a:pPr/>
              <a:t>‹Nº›</a:t>
            </a:fld>
            <a:endParaRPr lang="en-US">
              <a:solidFill>
                <a:srgbClr val="04617B">
                  <a:shade val="90000"/>
                </a:srgbClr>
              </a:solidFill>
            </a:endParaRPr>
          </a:p>
        </p:txBody>
      </p:sp>
      <p:sp>
        <p:nvSpPr>
          <p:cNvPr id="3" name="2 Marcador de posición de imagen"/>
          <p:cNvSpPr>
            <a:spLocks noGrp="1"/>
          </p:cNvSpPr>
          <p:nvPr>
            <p:ph type="pic" idx="1"/>
          </p:nvPr>
        </p:nvSpPr>
        <p:spPr>
          <a:xfrm rot="420000">
            <a:off x="5214771" y="1574092"/>
            <a:ext cx="6908142" cy="5159735"/>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a:t>Haga clic en el icono para agregar una imagen</a:t>
            </a:r>
            <a:endParaRPr kumimoji="0" lang="en-US" dirty="0"/>
          </a:p>
        </p:txBody>
      </p:sp>
      <p:sp>
        <p:nvSpPr>
          <p:cNvPr id="10" name="9 Forma libre"/>
          <p:cNvSpPr>
            <a:spLocks/>
          </p:cNvSpPr>
          <p:nvPr/>
        </p:nvSpPr>
        <p:spPr bwMode="auto">
          <a:xfrm flipV="1">
            <a:off x="-14250" y="7632943"/>
            <a:ext cx="13707987" cy="1366597"/>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11" name="10 Forma libre"/>
          <p:cNvSpPr>
            <a:spLocks/>
          </p:cNvSpPr>
          <p:nvPr/>
        </p:nvSpPr>
        <p:spPr bwMode="auto">
          <a:xfrm flipV="1">
            <a:off x="6554755" y="8162086"/>
            <a:ext cx="7124733" cy="837457"/>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Tree>
    <p:extLst>
      <p:ext uri="{BB962C8B-B14F-4D97-AF65-F5344CB8AC3E}">
        <p14:creationId xmlns:p14="http://schemas.microsoft.com/office/powerpoint/2010/main" val="85528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159FCF2A-DA2B-458C-82C9-9CFDD99DECDC}" type="datetimeFigureOut">
              <a:rPr lang="en-US" smtClean="0">
                <a:solidFill>
                  <a:srgbClr val="04617B">
                    <a:shade val="90000"/>
                  </a:srgbClr>
                </a:solidFill>
              </a:rPr>
              <a:pPr/>
              <a:t>12/15/2021</a:t>
            </a:fld>
            <a:endParaRPr lang="en-US">
              <a:solidFill>
                <a:srgbClr val="04617B">
                  <a:shade val="90000"/>
                </a:srgbClr>
              </a:solidFill>
            </a:endParaRPr>
          </a:p>
        </p:txBody>
      </p:sp>
      <p:sp>
        <p:nvSpPr>
          <p:cNvPr id="5" name="4 Marcador de pie de página"/>
          <p:cNvSpPr>
            <a:spLocks noGrp="1"/>
          </p:cNvSpPr>
          <p:nvPr>
            <p:ph type="ftr" sz="quarter" idx="11"/>
          </p:nvPr>
        </p:nvSpPr>
        <p:spPr/>
        <p:txBody>
          <a:bodyPr/>
          <a:lstStyle/>
          <a:p>
            <a:endParaRPr lang="en-US">
              <a:solidFill>
                <a:srgbClr val="04617B">
                  <a:shade val="90000"/>
                </a:srgbClr>
              </a:solidFill>
            </a:endParaRPr>
          </a:p>
        </p:txBody>
      </p:sp>
      <p:sp>
        <p:nvSpPr>
          <p:cNvPr id="6" name="5 Marcador de número de diapositiva"/>
          <p:cNvSpPr>
            <a:spLocks noGrp="1"/>
          </p:cNvSpPr>
          <p:nvPr>
            <p:ph type="sldNum" sz="quarter" idx="12"/>
          </p:nvPr>
        </p:nvSpPr>
        <p:spPr/>
        <p:txBody>
          <a:bodyPr/>
          <a:lstStyle/>
          <a:p>
            <a:fld id="{028BB462-A451-430C-A79E-BE594F250A96}" type="slidenum">
              <a:rPr lang="en-US" smtClean="0">
                <a:solidFill>
                  <a:srgbClr val="04617B">
                    <a:shade val="90000"/>
                  </a:srgbClr>
                </a:solidFill>
              </a:rPr>
              <a:pPr/>
              <a:t>‹Nº›</a:t>
            </a:fld>
            <a:endParaRPr lang="en-US">
              <a:solidFill>
                <a:srgbClr val="04617B">
                  <a:shade val="90000"/>
                </a:srgbClr>
              </a:solidFill>
            </a:endParaRPr>
          </a:p>
        </p:txBody>
      </p:sp>
    </p:spTree>
    <p:extLst>
      <p:ext uri="{BB962C8B-B14F-4D97-AF65-F5344CB8AC3E}">
        <p14:creationId xmlns:p14="http://schemas.microsoft.com/office/powerpoint/2010/main" val="250841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9917630" y="1199945"/>
            <a:ext cx="3077885" cy="6839233"/>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683975" y="1199945"/>
            <a:ext cx="9005662" cy="6839233"/>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159FCF2A-DA2B-458C-82C9-9CFDD99DECDC}" type="datetimeFigureOut">
              <a:rPr lang="en-US" smtClean="0">
                <a:solidFill>
                  <a:srgbClr val="04617B">
                    <a:shade val="90000"/>
                  </a:srgbClr>
                </a:solidFill>
              </a:rPr>
              <a:pPr/>
              <a:t>12/15/2021</a:t>
            </a:fld>
            <a:endParaRPr lang="en-US">
              <a:solidFill>
                <a:srgbClr val="04617B">
                  <a:shade val="90000"/>
                </a:srgbClr>
              </a:solidFill>
            </a:endParaRPr>
          </a:p>
        </p:txBody>
      </p:sp>
      <p:sp>
        <p:nvSpPr>
          <p:cNvPr id="5" name="4 Marcador de pie de página"/>
          <p:cNvSpPr>
            <a:spLocks noGrp="1"/>
          </p:cNvSpPr>
          <p:nvPr>
            <p:ph type="ftr" sz="quarter" idx="11"/>
          </p:nvPr>
        </p:nvSpPr>
        <p:spPr/>
        <p:txBody>
          <a:bodyPr/>
          <a:lstStyle/>
          <a:p>
            <a:endParaRPr lang="en-US">
              <a:solidFill>
                <a:srgbClr val="04617B">
                  <a:shade val="90000"/>
                </a:srgbClr>
              </a:solidFill>
            </a:endParaRPr>
          </a:p>
        </p:txBody>
      </p:sp>
      <p:sp>
        <p:nvSpPr>
          <p:cNvPr id="6" name="5 Marcador de número de diapositiva"/>
          <p:cNvSpPr>
            <a:spLocks noGrp="1"/>
          </p:cNvSpPr>
          <p:nvPr>
            <p:ph type="sldNum" sz="quarter" idx="12"/>
          </p:nvPr>
        </p:nvSpPr>
        <p:spPr/>
        <p:txBody>
          <a:bodyPr/>
          <a:lstStyle/>
          <a:p>
            <a:fld id="{028BB462-A451-430C-A79E-BE594F250A96}" type="slidenum">
              <a:rPr lang="en-US" smtClean="0">
                <a:solidFill>
                  <a:srgbClr val="04617B">
                    <a:shade val="90000"/>
                  </a:srgbClr>
                </a:solidFill>
              </a:rPr>
              <a:pPr/>
              <a:t>‹Nº›</a:t>
            </a:fld>
            <a:endParaRPr lang="en-US">
              <a:solidFill>
                <a:srgbClr val="04617B">
                  <a:shade val="90000"/>
                </a:srgbClr>
              </a:solidFill>
            </a:endParaRPr>
          </a:p>
        </p:txBody>
      </p:sp>
    </p:spTree>
    <p:extLst>
      <p:ext uri="{BB962C8B-B14F-4D97-AF65-F5344CB8AC3E}">
        <p14:creationId xmlns:p14="http://schemas.microsoft.com/office/powerpoint/2010/main" val="278982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1080585" y="5783040"/>
            <a:ext cx="11627565" cy="1787408"/>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1080585" y="3814390"/>
            <a:ext cx="11627565" cy="1968648"/>
          </a:xfrm>
          <a:prstGeom prst="rect">
            <a:avLst/>
          </a:prstGeom>
        </p:spPr>
        <p:txBody>
          <a:bodyPr anchor="b"/>
          <a:lstStyle>
            <a:lvl1pPr marL="0" indent="0">
              <a:buNone/>
              <a:defRPr sz="2000"/>
            </a:lvl1pPr>
            <a:lvl2pPr marL="457188" indent="0">
              <a:buNone/>
              <a:defRPr sz="1800"/>
            </a:lvl2pPr>
            <a:lvl3pPr marL="914375" indent="0">
              <a:buNone/>
              <a:defRPr sz="1600"/>
            </a:lvl3pPr>
            <a:lvl4pPr marL="1371563" indent="0">
              <a:buNone/>
              <a:defRPr sz="1400"/>
            </a:lvl4pPr>
            <a:lvl5pPr marL="1828750" indent="0">
              <a:buNone/>
              <a:defRPr sz="1400"/>
            </a:lvl5pPr>
            <a:lvl6pPr marL="2285938" indent="0">
              <a:buNone/>
              <a:defRPr sz="1400"/>
            </a:lvl6pPr>
            <a:lvl7pPr marL="2743125" indent="0">
              <a:buNone/>
              <a:defRPr sz="1400"/>
            </a:lvl7pPr>
            <a:lvl8pPr marL="3200312" indent="0">
              <a:buNone/>
              <a:defRPr sz="1400"/>
            </a:lvl8pPr>
            <a:lvl9pPr marL="3657499"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71275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3976" y="360402"/>
            <a:ext cx="12311539" cy="1499923"/>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83975" y="2099898"/>
            <a:ext cx="6041774" cy="593927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953741" y="2099898"/>
            <a:ext cx="6041774" cy="593927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83969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83976" y="360402"/>
            <a:ext cx="12311539" cy="1499923"/>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83978" y="2014480"/>
            <a:ext cx="6044149" cy="839540"/>
          </a:xfrm>
          <a:prstGeom prst="rect">
            <a:avLst/>
          </a:prstGeom>
        </p:spPr>
        <p:txBody>
          <a:bodyPr anchor="b"/>
          <a:lstStyle>
            <a:lvl1pPr marL="0" indent="0">
              <a:buNone/>
              <a:defRPr sz="2400" b="1"/>
            </a:lvl1pPr>
            <a:lvl2pPr marL="457188" indent="0">
              <a:buNone/>
              <a:defRPr sz="2000" b="1"/>
            </a:lvl2pPr>
            <a:lvl3pPr marL="914375" indent="0">
              <a:buNone/>
              <a:defRPr sz="1800" b="1"/>
            </a:lvl3pPr>
            <a:lvl4pPr marL="1371563" indent="0">
              <a:buNone/>
              <a:defRPr sz="1600" b="1"/>
            </a:lvl4pPr>
            <a:lvl5pPr marL="1828750" indent="0">
              <a:buNone/>
              <a:defRPr sz="1600" b="1"/>
            </a:lvl5pPr>
            <a:lvl6pPr marL="2285938" indent="0">
              <a:buNone/>
              <a:defRPr sz="1600" b="1"/>
            </a:lvl6pPr>
            <a:lvl7pPr marL="2743125" indent="0">
              <a:buNone/>
              <a:defRPr sz="1600" b="1"/>
            </a:lvl7pPr>
            <a:lvl8pPr marL="3200312" indent="0">
              <a:buNone/>
              <a:defRPr sz="1600" b="1"/>
            </a:lvl8pPr>
            <a:lvl9pPr marL="3657499"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83978" y="2854022"/>
            <a:ext cx="6044149" cy="5185151"/>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948995" y="2014480"/>
            <a:ext cx="6046523" cy="839540"/>
          </a:xfrm>
          <a:prstGeom prst="rect">
            <a:avLst/>
          </a:prstGeom>
        </p:spPr>
        <p:txBody>
          <a:bodyPr anchor="b"/>
          <a:lstStyle>
            <a:lvl1pPr marL="0" indent="0">
              <a:buNone/>
              <a:defRPr sz="2400" b="1"/>
            </a:lvl1pPr>
            <a:lvl2pPr marL="457188" indent="0">
              <a:buNone/>
              <a:defRPr sz="2000" b="1"/>
            </a:lvl2pPr>
            <a:lvl3pPr marL="914375" indent="0">
              <a:buNone/>
              <a:defRPr sz="1800" b="1"/>
            </a:lvl3pPr>
            <a:lvl4pPr marL="1371563" indent="0">
              <a:buNone/>
              <a:defRPr sz="1600" b="1"/>
            </a:lvl4pPr>
            <a:lvl5pPr marL="1828750" indent="0">
              <a:buNone/>
              <a:defRPr sz="1600" b="1"/>
            </a:lvl5pPr>
            <a:lvl6pPr marL="2285938" indent="0">
              <a:buNone/>
              <a:defRPr sz="1600" b="1"/>
            </a:lvl6pPr>
            <a:lvl7pPr marL="2743125" indent="0">
              <a:buNone/>
              <a:defRPr sz="1600" b="1"/>
            </a:lvl7pPr>
            <a:lvl8pPr marL="3200312" indent="0">
              <a:buNone/>
              <a:defRPr sz="1600" b="1"/>
            </a:lvl8pPr>
            <a:lvl9pPr marL="3657499"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948995" y="2854022"/>
            <a:ext cx="6046523" cy="5185151"/>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56544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3976" y="360402"/>
            <a:ext cx="12311539" cy="1499923"/>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294488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40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3975" y="358315"/>
            <a:ext cx="4500457" cy="1524922"/>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5348303" y="358317"/>
            <a:ext cx="7647214" cy="768085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83975" y="1883242"/>
            <a:ext cx="4500457" cy="6155935"/>
          </a:xfrm>
          <a:prstGeom prst="rect">
            <a:avLst/>
          </a:prstGeom>
        </p:spPr>
        <p:txBody>
          <a:bodyPr/>
          <a:lstStyle>
            <a:lvl1pPr marL="0" indent="0">
              <a:buNone/>
              <a:defRPr sz="1400"/>
            </a:lvl1pPr>
            <a:lvl2pPr marL="457188" indent="0">
              <a:buNone/>
              <a:defRPr sz="1200"/>
            </a:lvl2pPr>
            <a:lvl3pPr marL="914375" indent="0">
              <a:buNone/>
              <a:defRPr sz="1000"/>
            </a:lvl3pPr>
            <a:lvl4pPr marL="1371563" indent="0">
              <a:buNone/>
              <a:defRPr sz="900"/>
            </a:lvl4pPr>
            <a:lvl5pPr marL="1828750" indent="0">
              <a:buNone/>
              <a:defRPr sz="900"/>
            </a:lvl5pPr>
            <a:lvl6pPr marL="2285938" indent="0">
              <a:buNone/>
              <a:defRPr sz="900"/>
            </a:lvl6pPr>
            <a:lvl7pPr marL="2743125" indent="0">
              <a:buNone/>
              <a:defRPr sz="900"/>
            </a:lvl7pPr>
            <a:lvl8pPr marL="3200312" indent="0">
              <a:buNone/>
              <a:defRPr sz="900"/>
            </a:lvl8pPr>
            <a:lvl9pPr marL="3657499"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78871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681275" y="6299677"/>
            <a:ext cx="8207693" cy="743712"/>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681275" y="804127"/>
            <a:ext cx="8207693" cy="5399723"/>
          </a:xfrm>
          <a:prstGeom prst="rect">
            <a:avLst/>
          </a:prstGeom>
        </p:spPr>
        <p:txBody>
          <a:bodyPr/>
          <a:lstStyle>
            <a:lvl1pPr marL="0" indent="0">
              <a:buNone/>
              <a:defRPr sz="3200"/>
            </a:lvl1pPr>
            <a:lvl2pPr marL="457188" indent="0">
              <a:buNone/>
              <a:defRPr sz="2800"/>
            </a:lvl2pPr>
            <a:lvl3pPr marL="914375" indent="0">
              <a:buNone/>
              <a:defRPr sz="2400"/>
            </a:lvl3pPr>
            <a:lvl4pPr marL="1371563" indent="0">
              <a:buNone/>
              <a:defRPr sz="2000"/>
            </a:lvl4pPr>
            <a:lvl5pPr marL="1828750" indent="0">
              <a:buNone/>
              <a:defRPr sz="2000"/>
            </a:lvl5pPr>
            <a:lvl6pPr marL="2285938" indent="0">
              <a:buNone/>
              <a:defRPr sz="2000"/>
            </a:lvl6pPr>
            <a:lvl7pPr marL="2743125" indent="0">
              <a:buNone/>
              <a:defRPr sz="2000"/>
            </a:lvl7pPr>
            <a:lvl8pPr marL="3200312" indent="0">
              <a:buNone/>
              <a:defRPr sz="2000"/>
            </a:lvl8pPr>
            <a:lvl9pPr marL="3657499" indent="0">
              <a:buNone/>
              <a:defRPr sz="2000"/>
            </a:lvl9pPr>
          </a:lstStyle>
          <a:p>
            <a:pPr lvl="0"/>
            <a:r>
              <a:rPr lang="es-ES" noProof="0"/>
              <a:t>Haga clic en el icono para agregar una imagen</a:t>
            </a:r>
            <a:endParaRPr lang="es-EC" noProof="0"/>
          </a:p>
        </p:txBody>
      </p:sp>
      <p:sp>
        <p:nvSpPr>
          <p:cNvPr id="4" name="3 Marcador de texto"/>
          <p:cNvSpPr>
            <a:spLocks noGrp="1"/>
          </p:cNvSpPr>
          <p:nvPr>
            <p:ph type="body" sz="half" idx="2"/>
          </p:nvPr>
        </p:nvSpPr>
        <p:spPr>
          <a:xfrm>
            <a:off x="2681275" y="7043391"/>
            <a:ext cx="8207693" cy="1056195"/>
          </a:xfrm>
          <a:prstGeom prst="rect">
            <a:avLst/>
          </a:prstGeom>
        </p:spPr>
        <p:txBody>
          <a:bodyPr/>
          <a:lstStyle>
            <a:lvl1pPr marL="0" indent="0">
              <a:buNone/>
              <a:defRPr sz="1400"/>
            </a:lvl1pPr>
            <a:lvl2pPr marL="457188" indent="0">
              <a:buNone/>
              <a:defRPr sz="1200"/>
            </a:lvl2pPr>
            <a:lvl3pPr marL="914375" indent="0">
              <a:buNone/>
              <a:defRPr sz="1000"/>
            </a:lvl3pPr>
            <a:lvl4pPr marL="1371563" indent="0">
              <a:buNone/>
              <a:defRPr sz="900"/>
            </a:lvl4pPr>
            <a:lvl5pPr marL="1828750" indent="0">
              <a:buNone/>
              <a:defRPr sz="900"/>
            </a:lvl5pPr>
            <a:lvl6pPr marL="2285938" indent="0">
              <a:buNone/>
              <a:defRPr sz="900"/>
            </a:lvl6pPr>
            <a:lvl7pPr marL="2743125" indent="0">
              <a:buNone/>
              <a:defRPr sz="900"/>
            </a:lvl7pPr>
            <a:lvl8pPr marL="3200312" indent="0">
              <a:buNone/>
              <a:defRPr sz="900"/>
            </a:lvl8pPr>
            <a:lvl9pPr marL="3657499"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26126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3.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2"/>
            <a:ext cx="13679488" cy="814542"/>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800">
              <a:solidFill>
                <a:srgbClr val="000000"/>
              </a:solidFill>
            </a:endParaRPr>
          </a:p>
        </p:txBody>
      </p:sp>
      <p:sp>
        <p:nvSpPr>
          <p:cNvPr id="1027" name="Rectangle 21"/>
          <p:cNvSpPr>
            <a:spLocks noChangeArrowheads="1"/>
          </p:cNvSpPr>
          <p:nvPr/>
        </p:nvSpPr>
        <p:spPr bwMode="auto">
          <a:xfrm rot="10800000">
            <a:off x="1" y="8278745"/>
            <a:ext cx="11796185" cy="720796"/>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800">
              <a:solidFill>
                <a:srgbClr val="000000"/>
              </a:solidFill>
            </a:endParaRPr>
          </a:p>
        </p:txBody>
      </p:sp>
      <p:sp>
        <p:nvSpPr>
          <p:cNvPr id="1028" name="Line 23"/>
          <p:cNvSpPr>
            <a:spLocks noChangeShapeType="1"/>
          </p:cNvSpPr>
          <p:nvPr/>
        </p:nvSpPr>
        <p:spPr bwMode="auto">
          <a:xfrm rot="10800000" flipH="1">
            <a:off x="38005" y="8262076"/>
            <a:ext cx="996275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sz="1800">
              <a:solidFill>
                <a:srgbClr val="000000"/>
              </a:solidFill>
            </a:endParaRPr>
          </a:p>
        </p:txBody>
      </p:sp>
      <p:sp>
        <p:nvSpPr>
          <p:cNvPr id="1029" name="Line 24"/>
          <p:cNvSpPr>
            <a:spLocks noChangeShapeType="1"/>
          </p:cNvSpPr>
          <p:nvPr/>
        </p:nvSpPr>
        <p:spPr bwMode="auto">
          <a:xfrm rot="10800000" flipH="1">
            <a:off x="38005" y="8195413"/>
            <a:ext cx="9962752"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sz="1800">
              <a:solidFill>
                <a:srgbClr val="000000"/>
              </a:solidFill>
            </a:endParaRPr>
          </a:p>
        </p:txBody>
      </p:sp>
      <p:pic>
        <p:nvPicPr>
          <p:cNvPr id="1030" name="Picture 26" descr="LOGO ESPE ORIGINAL copia"/>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0071999" y="7807933"/>
            <a:ext cx="3448371" cy="835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86712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188"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375"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563"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75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891" indent="-342891" algn="l" rtl="0" eaLnBrk="1" fontAlgn="base" hangingPunct="1">
        <a:spcBef>
          <a:spcPct val="20000"/>
        </a:spcBef>
        <a:spcAft>
          <a:spcPct val="0"/>
        </a:spcAft>
        <a:buChar char="•"/>
        <a:defRPr sz="2400">
          <a:solidFill>
            <a:schemeClr val="bg1"/>
          </a:solidFill>
          <a:latin typeface="+mn-lt"/>
          <a:ea typeface="+mn-ea"/>
          <a:cs typeface="+mn-cs"/>
        </a:defRPr>
      </a:lvl1pPr>
      <a:lvl2pPr marL="742929" indent="-285742" algn="l" rtl="0" eaLnBrk="1" fontAlgn="base" hangingPunct="1">
        <a:spcBef>
          <a:spcPct val="20000"/>
        </a:spcBef>
        <a:spcAft>
          <a:spcPct val="0"/>
        </a:spcAft>
        <a:buChar char="–"/>
        <a:defRPr sz="2400">
          <a:solidFill>
            <a:schemeClr val="bg1"/>
          </a:solidFill>
          <a:latin typeface="+mn-lt"/>
        </a:defRPr>
      </a:lvl2pPr>
      <a:lvl3pPr marL="1142969" indent="-228594" algn="l" rtl="0" eaLnBrk="1" fontAlgn="base" hangingPunct="1">
        <a:spcBef>
          <a:spcPct val="20000"/>
        </a:spcBef>
        <a:spcAft>
          <a:spcPct val="0"/>
        </a:spcAft>
        <a:buChar char="•"/>
        <a:defRPr sz="2400">
          <a:solidFill>
            <a:schemeClr val="bg1"/>
          </a:solidFill>
          <a:latin typeface="+mn-lt"/>
        </a:defRPr>
      </a:lvl3pPr>
      <a:lvl4pPr marL="1600156" indent="-228594" algn="l" rtl="0" eaLnBrk="1" fontAlgn="base" hangingPunct="1">
        <a:spcBef>
          <a:spcPct val="20000"/>
        </a:spcBef>
        <a:spcAft>
          <a:spcPct val="0"/>
        </a:spcAft>
        <a:buChar char="–"/>
        <a:defRPr sz="2400">
          <a:solidFill>
            <a:schemeClr val="bg1"/>
          </a:solidFill>
          <a:latin typeface="+mn-lt"/>
        </a:defRPr>
      </a:lvl4pPr>
      <a:lvl5pPr marL="2057344" indent="-228594" algn="l" rtl="0" eaLnBrk="1" fontAlgn="base" hangingPunct="1">
        <a:spcBef>
          <a:spcPct val="20000"/>
        </a:spcBef>
        <a:spcAft>
          <a:spcPct val="0"/>
        </a:spcAft>
        <a:buChar char="»"/>
        <a:defRPr sz="2400">
          <a:solidFill>
            <a:schemeClr val="bg1"/>
          </a:solidFill>
          <a:latin typeface="+mn-lt"/>
        </a:defRPr>
      </a:lvl5pPr>
      <a:lvl6pPr marL="2514531" indent="-228594" algn="l" rtl="0" eaLnBrk="1" fontAlgn="base" hangingPunct="1">
        <a:spcBef>
          <a:spcPct val="20000"/>
        </a:spcBef>
        <a:spcAft>
          <a:spcPct val="0"/>
        </a:spcAft>
        <a:buChar char="»"/>
        <a:defRPr sz="2400">
          <a:solidFill>
            <a:schemeClr val="bg1"/>
          </a:solidFill>
          <a:latin typeface="+mn-lt"/>
        </a:defRPr>
      </a:lvl6pPr>
      <a:lvl7pPr marL="2971718" indent="-228594" algn="l" rtl="0" eaLnBrk="1" fontAlgn="base" hangingPunct="1">
        <a:spcBef>
          <a:spcPct val="20000"/>
        </a:spcBef>
        <a:spcAft>
          <a:spcPct val="0"/>
        </a:spcAft>
        <a:buChar char="»"/>
        <a:defRPr sz="2400">
          <a:solidFill>
            <a:schemeClr val="bg1"/>
          </a:solidFill>
          <a:latin typeface="+mn-lt"/>
        </a:defRPr>
      </a:lvl7pPr>
      <a:lvl8pPr marL="3428906" indent="-228594" algn="l" rtl="0" eaLnBrk="1" fontAlgn="base" hangingPunct="1">
        <a:spcBef>
          <a:spcPct val="20000"/>
        </a:spcBef>
        <a:spcAft>
          <a:spcPct val="0"/>
        </a:spcAft>
        <a:buChar char="»"/>
        <a:defRPr sz="2400">
          <a:solidFill>
            <a:schemeClr val="bg1"/>
          </a:solidFill>
          <a:latin typeface="+mn-lt"/>
        </a:defRPr>
      </a:lvl8pPr>
      <a:lvl9pPr marL="3886093" indent="-228594" algn="l" rtl="0" eaLnBrk="1" fontAlgn="base" hangingPunct="1">
        <a:spcBef>
          <a:spcPct val="20000"/>
        </a:spcBef>
        <a:spcAft>
          <a:spcPct val="0"/>
        </a:spcAft>
        <a:buChar char="»"/>
        <a:defRPr sz="2400">
          <a:solidFill>
            <a:schemeClr val="bg1"/>
          </a:solidFill>
          <a:latin typeface="+mn-lt"/>
        </a:defRPr>
      </a:lvl9pPr>
    </p:bodyStyle>
    <p:otherStyle>
      <a:defPPr>
        <a:defRPr lang="es-EC"/>
      </a:defPPr>
      <a:lvl1pPr marL="0" algn="l" defTabSz="914375" rtl="0" eaLnBrk="1" latinLnBrk="0" hangingPunct="1">
        <a:defRPr sz="1800" kern="1200">
          <a:solidFill>
            <a:schemeClr val="tx1"/>
          </a:solidFill>
          <a:latin typeface="+mn-lt"/>
          <a:ea typeface="+mn-ea"/>
          <a:cs typeface="+mn-cs"/>
        </a:defRPr>
      </a:lvl1pPr>
      <a:lvl2pPr marL="457188" algn="l" defTabSz="914375" rtl="0" eaLnBrk="1" latinLnBrk="0" hangingPunct="1">
        <a:defRPr sz="1800" kern="1200">
          <a:solidFill>
            <a:schemeClr val="tx1"/>
          </a:solidFill>
          <a:latin typeface="+mn-lt"/>
          <a:ea typeface="+mn-ea"/>
          <a:cs typeface="+mn-cs"/>
        </a:defRPr>
      </a:lvl2pPr>
      <a:lvl3pPr marL="914375" algn="l" defTabSz="914375" rtl="0" eaLnBrk="1" latinLnBrk="0" hangingPunct="1">
        <a:defRPr sz="1800" kern="1200">
          <a:solidFill>
            <a:schemeClr val="tx1"/>
          </a:solidFill>
          <a:latin typeface="+mn-lt"/>
          <a:ea typeface="+mn-ea"/>
          <a:cs typeface="+mn-cs"/>
        </a:defRPr>
      </a:lvl3pPr>
      <a:lvl4pPr marL="1371563" algn="l" defTabSz="914375" rtl="0" eaLnBrk="1" latinLnBrk="0" hangingPunct="1">
        <a:defRPr sz="1800" kern="1200">
          <a:solidFill>
            <a:schemeClr val="tx1"/>
          </a:solidFill>
          <a:latin typeface="+mn-lt"/>
          <a:ea typeface="+mn-ea"/>
          <a:cs typeface="+mn-cs"/>
        </a:defRPr>
      </a:lvl4pPr>
      <a:lvl5pPr marL="1828750" algn="l" defTabSz="914375" rtl="0" eaLnBrk="1" latinLnBrk="0" hangingPunct="1">
        <a:defRPr sz="1800" kern="1200">
          <a:solidFill>
            <a:schemeClr val="tx1"/>
          </a:solidFill>
          <a:latin typeface="+mn-lt"/>
          <a:ea typeface="+mn-ea"/>
          <a:cs typeface="+mn-cs"/>
        </a:defRPr>
      </a:lvl5pPr>
      <a:lvl6pPr marL="2285938" algn="l" defTabSz="914375" rtl="0" eaLnBrk="1" latinLnBrk="0" hangingPunct="1">
        <a:defRPr sz="1800" kern="1200">
          <a:solidFill>
            <a:schemeClr val="tx1"/>
          </a:solidFill>
          <a:latin typeface="+mn-lt"/>
          <a:ea typeface="+mn-ea"/>
          <a:cs typeface="+mn-cs"/>
        </a:defRPr>
      </a:lvl6pPr>
      <a:lvl7pPr marL="2743125" algn="l" defTabSz="914375" rtl="0" eaLnBrk="1" latinLnBrk="0" hangingPunct="1">
        <a:defRPr sz="1800" kern="1200">
          <a:solidFill>
            <a:schemeClr val="tx1"/>
          </a:solidFill>
          <a:latin typeface="+mn-lt"/>
          <a:ea typeface="+mn-ea"/>
          <a:cs typeface="+mn-cs"/>
        </a:defRPr>
      </a:lvl7pPr>
      <a:lvl8pPr marL="3200312" algn="l" defTabSz="914375" rtl="0" eaLnBrk="1" latinLnBrk="0" hangingPunct="1">
        <a:defRPr sz="1800" kern="1200">
          <a:solidFill>
            <a:schemeClr val="tx1"/>
          </a:solidFill>
          <a:latin typeface="+mn-lt"/>
          <a:ea typeface="+mn-ea"/>
          <a:cs typeface="+mn-cs"/>
        </a:defRPr>
      </a:lvl8pPr>
      <a:lvl9pPr marL="3657499" algn="l" defTabSz="91437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pic>
        <p:nvPicPr>
          <p:cNvPr id="14" name="Picture 10" descr="FORMATOPRESENTACION.jpg"/>
          <p:cNvPicPr>
            <a:picLocks noChangeAspect="1"/>
          </p:cNvPicPr>
          <p:nvPr/>
        </p:nvPicPr>
        <p:blipFill>
          <a:blip r:embed="rId13" cstate="print"/>
          <a:srcRect/>
          <a:stretch>
            <a:fillRect/>
          </a:stretch>
        </p:blipFill>
        <p:spPr bwMode="auto">
          <a:xfrm>
            <a:off x="0" y="-58330"/>
            <a:ext cx="13679488" cy="9057868"/>
          </a:xfrm>
          <a:prstGeom prst="rect">
            <a:avLst/>
          </a:prstGeom>
          <a:noFill/>
          <a:ln w="9525">
            <a:noFill/>
            <a:miter lim="800000"/>
            <a:headEnd/>
            <a:tailEnd/>
          </a:ln>
        </p:spPr>
      </p:pic>
      <p:pic>
        <p:nvPicPr>
          <p:cNvPr id="1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963758" y="7687598"/>
            <a:ext cx="3459238" cy="9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Marcador de título"/>
          <p:cNvSpPr>
            <a:spLocks noGrp="1"/>
          </p:cNvSpPr>
          <p:nvPr>
            <p:ph type="title"/>
          </p:nvPr>
        </p:nvSpPr>
        <p:spPr>
          <a:xfrm>
            <a:off x="683976" y="923956"/>
            <a:ext cx="12311539" cy="1499923"/>
          </a:xfrm>
          <a:prstGeom prst="rect">
            <a:avLst/>
          </a:prstGeom>
        </p:spPr>
        <p:txBody>
          <a:bodyPr vert="horz" lIns="0" rIns="0" bIns="0" anchor="b">
            <a:normAutofit/>
          </a:bodyPr>
          <a:lstStyle/>
          <a:p>
            <a:r>
              <a:rPr kumimoji="0" lang="es-ES"/>
              <a:t>Haga clic para modificar el estilo de título del patrón</a:t>
            </a:r>
            <a:endParaRPr kumimoji="0" lang="en-US"/>
          </a:p>
        </p:txBody>
      </p:sp>
      <p:sp>
        <p:nvSpPr>
          <p:cNvPr id="30" name="29 Marcador de texto"/>
          <p:cNvSpPr>
            <a:spLocks noGrp="1"/>
          </p:cNvSpPr>
          <p:nvPr>
            <p:ph type="body" idx="1"/>
          </p:nvPr>
        </p:nvSpPr>
        <p:spPr>
          <a:xfrm>
            <a:off x="683976" y="2539870"/>
            <a:ext cx="12311539" cy="5759704"/>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0" name="9 Marcador de fecha"/>
          <p:cNvSpPr>
            <a:spLocks noGrp="1"/>
          </p:cNvSpPr>
          <p:nvPr>
            <p:ph type="dt" sz="half" idx="2"/>
          </p:nvPr>
        </p:nvSpPr>
        <p:spPr>
          <a:xfrm>
            <a:off x="683974" y="8341240"/>
            <a:ext cx="3191881" cy="479142"/>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59FCF2A-DA2B-458C-82C9-9CFDD99DECDC}" type="datetimeFigureOut">
              <a:rPr lang="en-US" smtClean="0">
                <a:solidFill>
                  <a:srgbClr val="04617B">
                    <a:shade val="90000"/>
                  </a:srgbClr>
                </a:solidFill>
              </a:rPr>
              <a:pPr/>
              <a:t>12/15/2021</a:t>
            </a:fld>
            <a:endParaRPr lang="en-US">
              <a:solidFill>
                <a:srgbClr val="04617B">
                  <a:shade val="90000"/>
                </a:srgbClr>
              </a:solidFill>
            </a:endParaRPr>
          </a:p>
        </p:txBody>
      </p:sp>
      <p:sp>
        <p:nvSpPr>
          <p:cNvPr id="22" name="21 Marcador de pie de página"/>
          <p:cNvSpPr>
            <a:spLocks noGrp="1"/>
          </p:cNvSpPr>
          <p:nvPr>
            <p:ph type="ftr" sz="quarter" idx="3"/>
          </p:nvPr>
        </p:nvSpPr>
        <p:spPr>
          <a:xfrm>
            <a:off x="3989851" y="8341240"/>
            <a:ext cx="5015812" cy="479142"/>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17 Marcador de número de diapositiva"/>
          <p:cNvSpPr>
            <a:spLocks noGrp="1"/>
          </p:cNvSpPr>
          <p:nvPr>
            <p:ph type="sldNum" sz="quarter" idx="4"/>
          </p:nvPr>
        </p:nvSpPr>
        <p:spPr>
          <a:xfrm>
            <a:off x="11855557" y="8341240"/>
            <a:ext cx="1139957" cy="479142"/>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28BB462-A451-430C-A79E-BE594F250A96}" type="slidenum">
              <a:rPr lang="en-US" smtClean="0">
                <a:solidFill>
                  <a:srgbClr val="04617B">
                    <a:shade val="90000"/>
                  </a:srgbClr>
                </a:solidFill>
              </a:rPr>
              <a:pPr/>
              <a:t>‹Nº›</a:t>
            </a:fld>
            <a:endParaRPr lang="en-US">
              <a:solidFill>
                <a:srgbClr val="04617B">
                  <a:shade val="90000"/>
                </a:srgbClr>
              </a:solidFill>
            </a:endParaRPr>
          </a:p>
        </p:txBody>
      </p:sp>
      <p:pic>
        <p:nvPicPr>
          <p:cNvPr id="16" name="15 Image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9588" y="35172"/>
            <a:ext cx="972603" cy="776174"/>
          </a:xfrm>
          <a:prstGeom prst="rect">
            <a:avLst/>
          </a:prstGeom>
        </p:spPr>
      </p:pic>
    </p:spTree>
    <p:extLst>
      <p:ext uri="{BB962C8B-B14F-4D97-AF65-F5344CB8AC3E}">
        <p14:creationId xmlns:p14="http://schemas.microsoft.com/office/powerpoint/2010/main" val="197724971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999" b="0" kern="1200">
          <a:ln>
            <a:noFill/>
          </a:ln>
          <a:solidFill>
            <a:schemeClr val="tx2"/>
          </a:solidFill>
          <a:effectLst/>
          <a:latin typeface="+mj-lt"/>
          <a:ea typeface="+mj-ea"/>
          <a:cs typeface="+mj-cs"/>
        </a:defRPr>
      </a:lvl1pPr>
    </p:titleStyle>
    <p:bodyStyle>
      <a:lvl1pPr marL="274312" indent="-274312"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62" indent="-246881"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375" indent="-246881"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687" indent="-210306"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00" indent="-210306"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13" indent="-210306"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187" indent="-182875"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00" indent="-182875"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12" indent="-182875"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8" algn="l" rtl="0" eaLnBrk="1" latinLnBrk="0" hangingPunct="1">
        <a:defRPr kumimoji="0" kern="1200">
          <a:solidFill>
            <a:schemeClr val="tx1"/>
          </a:solidFill>
          <a:latin typeface="+mn-lt"/>
          <a:ea typeface="+mn-ea"/>
          <a:cs typeface="+mn-cs"/>
        </a:defRPr>
      </a:lvl2pPr>
      <a:lvl3pPr marL="914375" algn="l" rtl="0" eaLnBrk="1" latinLnBrk="0" hangingPunct="1">
        <a:defRPr kumimoji="0" kern="1200">
          <a:solidFill>
            <a:schemeClr val="tx1"/>
          </a:solidFill>
          <a:latin typeface="+mn-lt"/>
          <a:ea typeface="+mn-ea"/>
          <a:cs typeface="+mn-cs"/>
        </a:defRPr>
      </a:lvl3pPr>
      <a:lvl4pPr marL="1371563" algn="l" rtl="0" eaLnBrk="1" latinLnBrk="0" hangingPunct="1">
        <a:defRPr kumimoji="0" kern="1200">
          <a:solidFill>
            <a:schemeClr val="tx1"/>
          </a:solidFill>
          <a:latin typeface="+mn-lt"/>
          <a:ea typeface="+mn-ea"/>
          <a:cs typeface="+mn-cs"/>
        </a:defRPr>
      </a:lvl4pPr>
      <a:lvl5pPr marL="1828750" algn="l" rtl="0" eaLnBrk="1" latinLnBrk="0" hangingPunct="1">
        <a:defRPr kumimoji="0" kern="1200">
          <a:solidFill>
            <a:schemeClr val="tx1"/>
          </a:solidFill>
          <a:latin typeface="+mn-lt"/>
          <a:ea typeface="+mn-ea"/>
          <a:cs typeface="+mn-cs"/>
        </a:defRPr>
      </a:lvl5pPr>
      <a:lvl6pPr marL="2285938" algn="l" rtl="0" eaLnBrk="1" latinLnBrk="0" hangingPunct="1">
        <a:defRPr kumimoji="0" kern="1200">
          <a:solidFill>
            <a:schemeClr val="tx1"/>
          </a:solidFill>
          <a:latin typeface="+mn-lt"/>
          <a:ea typeface="+mn-ea"/>
          <a:cs typeface="+mn-cs"/>
        </a:defRPr>
      </a:lvl6pPr>
      <a:lvl7pPr marL="2743125" algn="l" rtl="0" eaLnBrk="1" latinLnBrk="0" hangingPunct="1">
        <a:defRPr kumimoji="0" kern="1200">
          <a:solidFill>
            <a:schemeClr val="tx1"/>
          </a:solidFill>
          <a:latin typeface="+mn-lt"/>
          <a:ea typeface="+mn-ea"/>
          <a:cs typeface="+mn-cs"/>
        </a:defRPr>
      </a:lvl7pPr>
      <a:lvl8pPr marL="3200312" algn="l" rtl="0" eaLnBrk="1" latinLnBrk="0" hangingPunct="1">
        <a:defRPr kumimoji="0" kern="1200">
          <a:solidFill>
            <a:schemeClr val="tx1"/>
          </a:solidFill>
          <a:latin typeface="+mn-lt"/>
          <a:ea typeface="+mn-ea"/>
          <a:cs typeface="+mn-cs"/>
        </a:defRPr>
      </a:lvl8pPr>
      <a:lvl9pPr marL="365749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scontent-mia1-1.xx.fbcdn.net/hphotos-xpt1/v/t1.0-9/12274713_10205353217333871_8738407311973531216_n.jpg?oh=6310447448543dc6edc329e8d5fc4a30&amp;oe=56AFEA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 y="147085"/>
            <a:ext cx="13676610" cy="866692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839250" y="2295006"/>
            <a:ext cx="11209866" cy="1384995"/>
          </a:xfrm>
          <a:prstGeom prst="rect">
            <a:avLst/>
          </a:prstGeom>
        </p:spPr>
        <p:txBody>
          <a:bodyPr wrap="square">
            <a:spAutoFit/>
          </a:bodyPr>
          <a:lstStyle/>
          <a:p>
            <a:pPr algn="ctr"/>
            <a:r>
              <a:rPr lang="es-EC" sz="2800" b="1" dirty="0">
                <a:latin typeface="+mj-lt"/>
                <a:cs typeface="Calibri" panose="020F0502020204030204" pitchFamily="34" charset="0"/>
              </a:rPr>
              <a:t>Caracterización molecular y filogenética del virus fitopatógeno </a:t>
            </a:r>
            <a:r>
              <a:rPr lang="es-EC" sz="2800" b="1" i="1" dirty="0">
                <a:latin typeface="+mj-lt"/>
                <a:cs typeface="Calibri" panose="020F0502020204030204" pitchFamily="34" charset="0"/>
              </a:rPr>
              <a:t>Citrus tristeza virus</a:t>
            </a:r>
            <a:r>
              <a:rPr lang="es-EC" sz="2800" b="1" dirty="0">
                <a:latin typeface="+mj-lt"/>
                <a:cs typeface="Calibri" panose="020F0502020204030204" pitchFamily="34" charset="0"/>
              </a:rPr>
              <a:t> (CTV) aislado de cultivos de limón Meyer (</a:t>
            </a:r>
            <a:r>
              <a:rPr lang="es-EC" sz="2800" b="1" i="1" dirty="0">
                <a:latin typeface="+mj-lt"/>
                <a:cs typeface="Calibri" panose="020F0502020204030204" pitchFamily="34" charset="0"/>
              </a:rPr>
              <a:t>Citrus x </a:t>
            </a:r>
            <a:r>
              <a:rPr lang="es-EC" sz="2800" b="1" i="1" dirty="0" err="1">
                <a:latin typeface="+mj-lt"/>
                <a:cs typeface="Calibri" panose="020F0502020204030204" pitchFamily="34" charset="0"/>
              </a:rPr>
              <a:t>meyeri</a:t>
            </a:r>
            <a:r>
              <a:rPr lang="es-EC" sz="2800" b="1" dirty="0">
                <a:latin typeface="+mj-lt"/>
                <a:cs typeface="Calibri" panose="020F0502020204030204" pitchFamily="34" charset="0"/>
              </a:rPr>
              <a:t>) en la parroquia de Tumbaco - </a:t>
            </a:r>
            <a:r>
              <a:rPr lang="es-EC" sz="2800" b="1" dirty="0" smtClean="0">
                <a:latin typeface="+mj-lt"/>
                <a:cs typeface="Calibri" panose="020F0502020204030204" pitchFamily="34" charset="0"/>
              </a:rPr>
              <a:t>Ecuador</a:t>
            </a:r>
            <a:endParaRPr lang="es-EC" sz="2800" dirty="0">
              <a:latin typeface="+mj-lt"/>
              <a:cs typeface="Calibri" panose="020F0502020204030204" pitchFamily="34" charset="0"/>
            </a:endParaRPr>
          </a:p>
        </p:txBody>
      </p:sp>
      <p:sp>
        <p:nvSpPr>
          <p:cNvPr id="6" name="Rectangle 22"/>
          <p:cNvSpPr>
            <a:spLocks noChangeArrowheads="1"/>
          </p:cNvSpPr>
          <p:nvPr/>
        </p:nvSpPr>
        <p:spPr bwMode="auto">
          <a:xfrm>
            <a:off x="4690641" y="3790499"/>
            <a:ext cx="5507085"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s-EC" altLang="es-EC" sz="2000" b="1" dirty="0"/>
          </a:p>
          <a:p>
            <a:pPr algn="ctr" eaLnBrk="1" hangingPunct="1"/>
            <a:r>
              <a:rPr lang="es-EC" altLang="es-EC" sz="2000" b="1" dirty="0"/>
              <a:t> </a:t>
            </a:r>
            <a:endParaRPr lang="en-US" altLang="es-EC" sz="2000" b="1" dirty="0"/>
          </a:p>
          <a:p>
            <a:pPr algn="ctr" eaLnBrk="1" hangingPunct="1"/>
            <a:r>
              <a:rPr lang="es-EC" altLang="es-EC" sz="2000" b="1" dirty="0"/>
              <a:t> </a:t>
            </a:r>
            <a:r>
              <a:rPr lang="es-EC" altLang="es-EC" sz="2000" b="1" dirty="0" smtClean="0"/>
              <a:t>MAESTRÍA EN </a:t>
            </a:r>
            <a:r>
              <a:rPr lang="es-EC" altLang="es-EC" sz="2000" b="1" dirty="0" smtClean="0"/>
              <a:t>BIOTECNOLOGÍA VEGETAL</a:t>
            </a:r>
            <a:endParaRPr lang="es-EC" altLang="es-EC" sz="2000" b="1" dirty="0"/>
          </a:p>
          <a:p>
            <a:pPr algn="ctr" eaLnBrk="1" hangingPunct="1"/>
            <a:endParaRPr lang="en-US" altLang="es-EC" sz="2000" dirty="0"/>
          </a:p>
          <a:p>
            <a:pPr algn="ctr" eaLnBrk="1" hangingPunct="1"/>
            <a:endParaRPr lang="en-US" altLang="es-EC" sz="2000" dirty="0"/>
          </a:p>
          <a:p>
            <a:pPr algn="ctr" eaLnBrk="1" hangingPunct="1">
              <a:spcBef>
                <a:spcPct val="50000"/>
              </a:spcBef>
            </a:pPr>
            <a:r>
              <a:rPr lang="es-ES" altLang="es-EC" sz="2000" b="1" dirty="0">
                <a:solidFill>
                  <a:srgbClr val="000000"/>
                </a:solidFill>
                <a:cs typeface="Arial" panose="020B0604020202020204" pitchFamily="34" charset="0"/>
              </a:rPr>
              <a:t>Rosita Lucía Grijalva </a:t>
            </a:r>
            <a:r>
              <a:rPr lang="es-ES" altLang="es-EC" sz="2000" b="1" dirty="0" smtClean="0">
                <a:solidFill>
                  <a:srgbClr val="000000"/>
                </a:solidFill>
                <a:cs typeface="Arial" panose="020B0604020202020204" pitchFamily="34" charset="0"/>
              </a:rPr>
              <a:t>Mañay</a:t>
            </a:r>
          </a:p>
          <a:p>
            <a:pPr algn="ctr" eaLnBrk="1" hangingPunct="1">
              <a:spcBef>
                <a:spcPct val="50000"/>
              </a:spcBef>
            </a:pPr>
            <a:endParaRPr lang="es-ES" altLang="es-EC" sz="2000" b="1" dirty="0">
              <a:solidFill>
                <a:srgbClr val="000000"/>
              </a:solidFill>
              <a:cs typeface="Arial" panose="020B0604020202020204" pitchFamily="34" charset="0"/>
            </a:endParaRPr>
          </a:p>
          <a:p>
            <a:pPr algn="ctr" eaLnBrk="1" hangingPunct="1">
              <a:spcBef>
                <a:spcPct val="50000"/>
              </a:spcBef>
            </a:pPr>
            <a:r>
              <a:rPr lang="es-ES" altLang="es-EC" sz="2000" b="1" dirty="0" smtClean="0">
                <a:solidFill>
                  <a:srgbClr val="000000"/>
                </a:solidFill>
                <a:cs typeface="Arial" panose="020B0604020202020204" pitchFamily="34" charset="0"/>
              </a:rPr>
              <a:t>Diciembre, 2021</a:t>
            </a:r>
            <a:endParaRPr lang="es-ES" altLang="es-EC" sz="2000" b="1" dirty="0">
              <a:solidFill>
                <a:srgbClr val="000000"/>
              </a:solidFill>
              <a:cs typeface="Arial" panose="020B0604020202020204" pitchFamily="34" charset="0"/>
            </a:endParaRPr>
          </a:p>
        </p:txBody>
      </p:sp>
    </p:spTree>
    <p:extLst>
      <p:ext uri="{BB962C8B-B14F-4D97-AF65-F5344CB8AC3E}">
        <p14:creationId xmlns:p14="http://schemas.microsoft.com/office/powerpoint/2010/main" val="19625992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CuadroTexto"/>
          <p:cNvSpPr txBox="1">
            <a:spLocks noChangeArrowheads="1"/>
          </p:cNvSpPr>
          <p:nvPr/>
        </p:nvSpPr>
        <p:spPr bwMode="auto">
          <a:xfrm>
            <a:off x="0" y="159026"/>
            <a:ext cx="13679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Ecuador</a:t>
            </a:r>
          </a:p>
          <a:p>
            <a:pPr eaLnBrk="1" hangingPunct="1"/>
            <a:endParaRPr lang="es-ES" altLang="es-EC" sz="2000" dirty="0">
              <a:solidFill>
                <a:srgbClr val="CC0000"/>
              </a:solidFill>
            </a:endParaRPr>
          </a:p>
        </p:txBody>
      </p:sp>
      <p:sp>
        <p:nvSpPr>
          <p:cNvPr id="12" name="Text Box 19"/>
          <p:cNvSpPr txBox="1">
            <a:spLocks noChangeArrowheads="1"/>
          </p:cNvSpPr>
          <p:nvPr/>
        </p:nvSpPr>
        <p:spPr bwMode="auto">
          <a:xfrm>
            <a:off x="530061" y="915145"/>
            <a:ext cx="1584325" cy="339725"/>
          </a:xfrm>
          <a:prstGeom prst="rect">
            <a:avLst/>
          </a:prstGeom>
          <a:noFill/>
          <a:ln w="9525" algn="ctr">
            <a:noFill/>
            <a:miter lim="800000"/>
            <a:headEnd/>
            <a:tailEnd/>
          </a:ln>
        </p:spPr>
        <p:txBody>
          <a:bodyPr>
            <a:spAutoFit/>
          </a:bodyPr>
          <a:lstStyle/>
          <a:p>
            <a:pPr algn="r" fontAlgn="auto">
              <a:spcBef>
                <a:spcPts val="0"/>
              </a:spcBef>
              <a:spcAft>
                <a:spcPts val="0"/>
              </a:spcAft>
              <a:defRPr/>
            </a:pPr>
            <a:r>
              <a:rPr lang="es-ES" sz="1200" i="1" kern="0" dirty="0">
                <a:solidFill>
                  <a:srgbClr val="9BBB59">
                    <a:lumMod val="75000"/>
                  </a:srgbClr>
                </a:solidFill>
              </a:rPr>
              <a:t>INTRODUCCIÓN </a:t>
            </a:r>
            <a:r>
              <a:rPr lang="es-ES" sz="1600" i="1" kern="0" dirty="0">
                <a:solidFill>
                  <a:srgbClr val="9BBB59">
                    <a:lumMod val="75000"/>
                  </a:srgbClr>
                </a:solidFill>
              </a:rPr>
              <a:t>    </a:t>
            </a:r>
          </a:p>
        </p:txBody>
      </p:sp>
      <p:sp>
        <p:nvSpPr>
          <p:cNvPr id="14" name="Elipse 13"/>
          <p:cNvSpPr/>
          <p:nvPr/>
        </p:nvSpPr>
        <p:spPr>
          <a:xfrm>
            <a:off x="159618" y="811583"/>
            <a:ext cx="601547" cy="546848"/>
          </a:xfrm>
          <a:prstGeom prst="ellipse">
            <a:avLst/>
          </a:prstGeom>
          <a:blipFill rotWithShape="1">
            <a:blip r:embed="rId3"/>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37" name="12 CuadroTexto"/>
          <p:cNvSpPr txBox="1"/>
          <p:nvPr/>
        </p:nvSpPr>
        <p:spPr>
          <a:xfrm>
            <a:off x="4701979" y="1358431"/>
            <a:ext cx="4275529" cy="677108"/>
          </a:xfrm>
          <a:prstGeom prst="rect">
            <a:avLst/>
          </a:prstGeom>
          <a:noFill/>
        </p:spPr>
        <p:txBody>
          <a:bodyPr wrap="none">
            <a:spAutoFit/>
          </a:bodyPr>
          <a:lstStyle/>
          <a:p>
            <a:pPr lvl="2" fontAlgn="base"/>
            <a:r>
              <a:rPr lang="es-EC" b="1" i="1" dirty="0" smtClean="0">
                <a:effectLst>
                  <a:glow>
                    <a:srgbClr val="000000"/>
                  </a:glow>
                  <a:outerShdw sx="0" sy="0">
                    <a:srgbClr val="000000"/>
                  </a:outerShdw>
                  <a:reflection stA="0" endPos="0" fadeDir="0" sx="0" sy="0"/>
                </a:effectLst>
              </a:rPr>
              <a:t>Diversidad genética del CTV</a:t>
            </a:r>
            <a:endParaRPr lang="es-EC" b="1" i="1" dirty="0">
              <a:effectLst>
                <a:glow>
                  <a:srgbClr val="000000"/>
                </a:glow>
                <a:outerShdw sx="0" sy="0">
                  <a:srgbClr val="000000"/>
                </a:outerShdw>
                <a:reflection stA="0" endPos="0" fadeDir="0" sx="0" sy="0"/>
              </a:effectLst>
            </a:endParaRPr>
          </a:p>
          <a:p>
            <a:pPr fontAlgn="auto">
              <a:spcBef>
                <a:spcPts val="0"/>
              </a:spcBef>
              <a:spcAft>
                <a:spcPts val="0"/>
              </a:spcAft>
              <a:defRPr/>
            </a:pPr>
            <a:endParaRPr lang="es-EC" sz="2000" b="1" i="1" kern="0" dirty="0">
              <a:solidFill>
                <a:sysClr val="windowText" lastClr="000000"/>
              </a:solidFill>
            </a:endParaRPr>
          </a:p>
        </p:txBody>
      </p:sp>
      <p:cxnSp>
        <p:nvCxnSpPr>
          <p:cNvPr id="38" name="15 Conector recto"/>
          <p:cNvCxnSpPr>
            <a:cxnSpLocks noChangeShapeType="1"/>
          </p:cNvCxnSpPr>
          <p:nvPr/>
        </p:nvCxnSpPr>
        <p:spPr bwMode="auto">
          <a:xfrm>
            <a:off x="3987827" y="1223267"/>
            <a:ext cx="6697663" cy="0"/>
          </a:xfrm>
          <a:prstGeom prst="line">
            <a:avLst/>
          </a:prstGeom>
          <a:noFill/>
          <a:ln w="38100" algn="ctr">
            <a:solidFill>
              <a:srgbClr val="D7E4BD"/>
            </a:solidFill>
            <a:round/>
            <a:headEnd/>
            <a:tailEnd/>
          </a:ln>
          <a:extLst>
            <a:ext uri="{909E8E84-426E-40DD-AFC4-6F175D3DCCD1}">
              <a14:hiddenFill xmlns:a14="http://schemas.microsoft.com/office/drawing/2010/main">
                <a:noFill/>
              </a14:hiddenFill>
            </a:ext>
          </a:extLst>
        </p:spPr>
      </p:cxnSp>
      <p:cxnSp>
        <p:nvCxnSpPr>
          <p:cNvPr id="39" name="16 Conector recto"/>
          <p:cNvCxnSpPr>
            <a:cxnSpLocks noChangeShapeType="1"/>
          </p:cNvCxnSpPr>
          <p:nvPr/>
        </p:nvCxnSpPr>
        <p:spPr bwMode="auto">
          <a:xfrm>
            <a:off x="3987827" y="1875729"/>
            <a:ext cx="6697663" cy="0"/>
          </a:xfrm>
          <a:prstGeom prst="line">
            <a:avLst/>
          </a:prstGeom>
          <a:noFill/>
          <a:ln w="19050" algn="ctr">
            <a:solidFill>
              <a:srgbClr val="D7E4BD"/>
            </a:solidFill>
            <a:round/>
            <a:headEnd/>
            <a:tailEnd/>
          </a:ln>
          <a:extLst>
            <a:ext uri="{909E8E84-426E-40DD-AFC4-6F175D3DCCD1}">
              <a14:hiddenFill xmlns:a14="http://schemas.microsoft.com/office/drawing/2010/main">
                <a:noFill/>
              </a14:hiddenFill>
            </a:ext>
          </a:extLst>
        </p:spPr>
      </p:cxnSp>
      <p:pic>
        <p:nvPicPr>
          <p:cNvPr id="23" name="Imagen 22"/>
          <p:cNvPicPr>
            <a:picLocks noChangeAspect="1"/>
          </p:cNvPicPr>
          <p:nvPr/>
        </p:nvPicPr>
        <p:blipFill>
          <a:blip r:embed="rId4"/>
          <a:stretch>
            <a:fillRect/>
          </a:stretch>
        </p:blipFill>
        <p:spPr>
          <a:xfrm>
            <a:off x="471350" y="2035678"/>
            <a:ext cx="3325949" cy="5684101"/>
          </a:xfrm>
          <a:prstGeom prst="rect">
            <a:avLst/>
          </a:prstGeom>
          <a:ln>
            <a:solidFill>
              <a:schemeClr val="tx1"/>
            </a:solidFill>
          </a:ln>
        </p:spPr>
      </p:pic>
      <p:pic>
        <p:nvPicPr>
          <p:cNvPr id="24" name="Imagen 23"/>
          <p:cNvPicPr>
            <a:picLocks noChangeAspect="1"/>
          </p:cNvPicPr>
          <p:nvPr/>
        </p:nvPicPr>
        <p:blipFill>
          <a:blip r:embed="rId5"/>
          <a:stretch>
            <a:fillRect/>
          </a:stretch>
        </p:blipFill>
        <p:spPr>
          <a:xfrm>
            <a:off x="4642953" y="2114549"/>
            <a:ext cx="2723047" cy="5623145"/>
          </a:xfrm>
          <a:prstGeom prst="rect">
            <a:avLst/>
          </a:prstGeom>
          <a:ln>
            <a:solidFill>
              <a:schemeClr val="tx1"/>
            </a:solidFill>
          </a:ln>
        </p:spPr>
      </p:pic>
      <p:sp>
        <p:nvSpPr>
          <p:cNvPr id="25" name="CuadroTexto 24"/>
          <p:cNvSpPr txBox="1"/>
          <p:nvPr/>
        </p:nvSpPr>
        <p:spPr>
          <a:xfrm>
            <a:off x="4551393" y="7734440"/>
            <a:ext cx="2427923" cy="307777"/>
          </a:xfrm>
          <a:prstGeom prst="rect">
            <a:avLst/>
          </a:prstGeom>
          <a:noFill/>
        </p:spPr>
        <p:txBody>
          <a:bodyPr wrap="square" rtlCol="0">
            <a:spAutoFit/>
          </a:bodyPr>
          <a:lstStyle/>
          <a:p>
            <a:r>
              <a:rPr lang="es-EC" sz="1400" i="1" dirty="0" err="1" smtClean="0">
                <a:cs typeface="Times New Roman" panose="02020603050405020304" pitchFamily="18" charset="0"/>
              </a:rPr>
              <a:t>Yokomi</a:t>
            </a:r>
            <a:r>
              <a:rPr lang="es-EC" sz="1400" i="1" dirty="0" smtClean="0">
                <a:cs typeface="Times New Roman" panose="02020603050405020304" pitchFamily="18" charset="0"/>
              </a:rPr>
              <a:t>, 2017 </a:t>
            </a:r>
            <a:endParaRPr lang="es-EC" sz="1400" i="1" dirty="0">
              <a:cs typeface="Times New Roman" panose="02020603050405020304" pitchFamily="18" charset="0"/>
            </a:endParaRPr>
          </a:p>
        </p:txBody>
      </p:sp>
      <p:sp>
        <p:nvSpPr>
          <p:cNvPr id="26" name="CuadroTexto 25"/>
          <p:cNvSpPr txBox="1"/>
          <p:nvPr/>
        </p:nvSpPr>
        <p:spPr>
          <a:xfrm>
            <a:off x="460047" y="7734440"/>
            <a:ext cx="2427923" cy="307777"/>
          </a:xfrm>
          <a:prstGeom prst="rect">
            <a:avLst/>
          </a:prstGeom>
          <a:noFill/>
        </p:spPr>
        <p:txBody>
          <a:bodyPr wrap="square" rtlCol="0">
            <a:spAutoFit/>
          </a:bodyPr>
          <a:lstStyle/>
          <a:p>
            <a:r>
              <a:rPr lang="es-EC" sz="1400" i="1" dirty="0" smtClean="0">
                <a:cs typeface="Times New Roman" panose="02020603050405020304" pitchFamily="18" charset="0"/>
              </a:rPr>
              <a:t>Harper,2013</a:t>
            </a:r>
            <a:endParaRPr lang="es-EC" sz="1400" i="1" dirty="0">
              <a:cs typeface="Times New Roman" panose="02020603050405020304" pitchFamily="18" charset="0"/>
            </a:endParaRPr>
          </a:p>
        </p:txBody>
      </p:sp>
      <p:sp>
        <p:nvSpPr>
          <p:cNvPr id="2" name="CuadroTexto 1"/>
          <p:cNvSpPr txBox="1"/>
          <p:nvPr/>
        </p:nvSpPr>
        <p:spPr>
          <a:xfrm>
            <a:off x="7759700" y="3208700"/>
            <a:ext cx="5143500" cy="284180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indent="-342900" algn="just" defTabSz="457200">
              <a:spcBef>
                <a:spcPts val="1000"/>
              </a:spcBef>
              <a:buClr>
                <a:srgbClr val="A53010"/>
              </a:buClr>
              <a:buFont typeface="Wingdings 3" charset="2"/>
              <a:buChar char=""/>
              <a:defRPr/>
            </a:pPr>
            <a:r>
              <a:rPr lang="es-EC" dirty="0"/>
              <a:t>Mecanismos principales de evolución CTV</a:t>
            </a:r>
          </a:p>
          <a:p>
            <a:pPr marL="1200150" lvl="2" indent="-285750">
              <a:buFont typeface="Arial" panose="020B0604020202020204" pitchFamily="34" charset="0"/>
              <a:buChar char="•"/>
            </a:pPr>
            <a:r>
              <a:rPr lang="es-EC" dirty="0" smtClean="0"/>
              <a:t>Mutación</a:t>
            </a:r>
          </a:p>
          <a:p>
            <a:pPr marL="1200150" lvl="2" indent="-285750">
              <a:buFont typeface="Arial" panose="020B0604020202020204" pitchFamily="34" charset="0"/>
              <a:buChar char="•"/>
            </a:pPr>
            <a:r>
              <a:rPr lang="es-EC" dirty="0" smtClean="0"/>
              <a:t>Recombinación</a:t>
            </a:r>
          </a:p>
          <a:p>
            <a:pPr marL="1200150" lvl="2" indent="-285750">
              <a:buFont typeface="Arial" panose="020B0604020202020204" pitchFamily="34" charset="0"/>
              <a:buChar char="•"/>
            </a:pPr>
            <a:r>
              <a:rPr lang="es-EC" dirty="0" smtClean="0"/>
              <a:t>Infecciones mixtas</a:t>
            </a:r>
          </a:p>
          <a:p>
            <a:pPr marL="342900" lvl="0" indent="-342900" algn="just" defTabSz="457200">
              <a:spcBef>
                <a:spcPts val="1000"/>
              </a:spcBef>
              <a:buClr>
                <a:srgbClr val="A53010"/>
              </a:buClr>
              <a:buFont typeface="Wingdings 3" charset="2"/>
              <a:buChar char=""/>
              <a:defRPr/>
            </a:pPr>
            <a:r>
              <a:rPr lang="es-EC" dirty="0"/>
              <a:t>A</a:t>
            </a:r>
            <a:r>
              <a:rPr lang="es-EC" dirty="0" smtClean="0"/>
              <a:t>lgunos </a:t>
            </a:r>
            <a:r>
              <a:rPr lang="es-EC" dirty="0"/>
              <a:t>aislados poseen una secuencia predominante </a:t>
            </a:r>
            <a:r>
              <a:rPr lang="es-EC" dirty="0" smtClean="0">
                <a:sym typeface="Wingdings" panose="05000000000000000000" pitchFamily="2" charset="2"/>
              </a:rPr>
              <a:t> </a:t>
            </a:r>
            <a:r>
              <a:rPr lang="es-EC" dirty="0" smtClean="0"/>
              <a:t>estrechamente relacionadas </a:t>
            </a:r>
          </a:p>
          <a:p>
            <a:pPr marL="342900" lvl="0" indent="-342900" algn="just" defTabSz="457200">
              <a:spcBef>
                <a:spcPts val="1000"/>
              </a:spcBef>
              <a:buClr>
                <a:srgbClr val="A53010"/>
              </a:buClr>
              <a:buFont typeface="Wingdings 3" charset="2"/>
              <a:buChar char=""/>
              <a:defRPr/>
            </a:pPr>
            <a:r>
              <a:rPr lang="es-EC" dirty="0" smtClean="0"/>
              <a:t>Estructura </a:t>
            </a:r>
            <a:r>
              <a:rPr lang="es-EC" dirty="0"/>
              <a:t>compleja </a:t>
            </a:r>
            <a:r>
              <a:rPr lang="es-EC" dirty="0" smtClean="0">
                <a:sym typeface="Wingdings" panose="05000000000000000000" pitchFamily="2" charset="2"/>
              </a:rPr>
              <a:t> v</a:t>
            </a:r>
            <a:r>
              <a:rPr lang="es-EC" dirty="0" smtClean="0"/>
              <a:t>ariantes </a:t>
            </a:r>
            <a:r>
              <a:rPr lang="es-EC" dirty="0"/>
              <a:t>de secuencias altamente divergentes</a:t>
            </a:r>
          </a:p>
        </p:txBody>
      </p:sp>
    </p:spTree>
    <p:extLst>
      <p:ext uri="{BB962C8B-B14F-4D97-AF65-F5344CB8AC3E}">
        <p14:creationId xmlns:p14="http://schemas.microsoft.com/office/powerpoint/2010/main" val="267788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CuadroTexto"/>
          <p:cNvSpPr txBox="1">
            <a:spLocks noChangeArrowheads="1"/>
          </p:cNvSpPr>
          <p:nvPr/>
        </p:nvSpPr>
        <p:spPr bwMode="auto">
          <a:xfrm>
            <a:off x="0" y="159026"/>
            <a:ext cx="13679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Ecuador</a:t>
            </a:r>
          </a:p>
          <a:p>
            <a:pPr eaLnBrk="1" hangingPunct="1"/>
            <a:endParaRPr lang="es-ES" altLang="es-EC" sz="2000" dirty="0">
              <a:solidFill>
                <a:srgbClr val="CC0000"/>
              </a:solidFill>
            </a:endParaRPr>
          </a:p>
        </p:txBody>
      </p:sp>
      <p:sp>
        <p:nvSpPr>
          <p:cNvPr id="12" name="Text Box 19"/>
          <p:cNvSpPr txBox="1">
            <a:spLocks noChangeArrowheads="1"/>
          </p:cNvSpPr>
          <p:nvPr/>
        </p:nvSpPr>
        <p:spPr bwMode="auto">
          <a:xfrm>
            <a:off x="530061" y="915145"/>
            <a:ext cx="1584325" cy="339725"/>
          </a:xfrm>
          <a:prstGeom prst="rect">
            <a:avLst/>
          </a:prstGeom>
          <a:noFill/>
          <a:ln w="9525" algn="ctr">
            <a:noFill/>
            <a:miter lim="800000"/>
            <a:headEnd/>
            <a:tailEnd/>
          </a:ln>
        </p:spPr>
        <p:txBody>
          <a:bodyPr>
            <a:spAutoFit/>
          </a:bodyPr>
          <a:lstStyle/>
          <a:p>
            <a:pPr algn="r" fontAlgn="auto">
              <a:spcBef>
                <a:spcPts val="0"/>
              </a:spcBef>
              <a:spcAft>
                <a:spcPts val="0"/>
              </a:spcAft>
              <a:defRPr/>
            </a:pPr>
            <a:r>
              <a:rPr lang="es-ES" sz="1200" i="1" kern="0" dirty="0">
                <a:solidFill>
                  <a:srgbClr val="9BBB59">
                    <a:lumMod val="75000"/>
                  </a:srgbClr>
                </a:solidFill>
              </a:rPr>
              <a:t>INTRODUCCIÓN </a:t>
            </a:r>
            <a:r>
              <a:rPr lang="es-ES" sz="1600" i="1" kern="0" dirty="0">
                <a:solidFill>
                  <a:srgbClr val="9BBB59">
                    <a:lumMod val="75000"/>
                  </a:srgbClr>
                </a:solidFill>
              </a:rPr>
              <a:t>    </a:t>
            </a:r>
          </a:p>
        </p:txBody>
      </p:sp>
      <p:sp>
        <p:nvSpPr>
          <p:cNvPr id="14" name="Elipse 13"/>
          <p:cNvSpPr/>
          <p:nvPr/>
        </p:nvSpPr>
        <p:spPr>
          <a:xfrm>
            <a:off x="159618" y="811583"/>
            <a:ext cx="601547" cy="546848"/>
          </a:xfrm>
          <a:prstGeom prst="ellipse">
            <a:avLst/>
          </a:prstGeom>
          <a:blipFill rotWithShape="1">
            <a:blip r:embed="rId3"/>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37" name="12 CuadroTexto"/>
          <p:cNvSpPr txBox="1"/>
          <p:nvPr/>
        </p:nvSpPr>
        <p:spPr>
          <a:xfrm>
            <a:off x="4701979" y="1358431"/>
            <a:ext cx="4673074" cy="677108"/>
          </a:xfrm>
          <a:prstGeom prst="rect">
            <a:avLst/>
          </a:prstGeom>
          <a:noFill/>
        </p:spPr>
        <p:txBody>
          <a:bodyPr wrap="none">
            <a:spAutoFit/>
          </a:bodyPr>
          <a:lstStyle/>
          <a:p>
            <a:pPr lvl="2" fontAlgn="base"/>
            <a:r>
              <a:rPr lang="es-EC" b="1" i="1" dirty="0" smtClean="0">
                <a:effectLst>
                  <a:glow>
                    <a:srgbClr val="000000"/>
                  </a:glow>
                  <a:outerShdw sx="0" sy="0">
                    <a:srgbClr val="000000"/>
                  </a:outerShdw>
                  <a:reflection stA="0" endPos="0" fadeDir="0" sx="0" sy="0"/>
                </a:effectLst>
              </a:rPr>
              <a:t>Métodos de diagnóstico del CTV</a:t>
            </a:r>
            <a:endParaRPr lang="es-EC" b="1" i="1" dirty="0">
              <a:effectLst>
                <a:glow>
                  <a:srgbClr val="000000"/>
                </a:glow>
                <a:outerShdw sx="0" sy="0">
                  <a:srgbClr val="000000"/>
                </a:outerShdw>
                <a:reflection stA="0" endPos="0" fadeDir="0" sx="0" sy="0"/>
              </a:effectLst>
            </a:endParaRPr>
          </a:p>
          <a:p>
            <a:pPr fontAlgn="auto">
              <a:spcBef>
                <a:spcPts val="0"/>
              </a:spcBef>
              <a:spcAft>
                <a:spcPts val="0"/>
              </a:spcAft>
              <a:defRPr/>
            </a:pPr>
            <a:endParaRPr lang="es-EC" sz="2000" b="1" i="1" kern="0" dirty="0">
              <a:solidFill>
                <a:sysClr val="windowText" lastClr="000000"/>
              </a:solidFill>
            </a:endParaRPr>
          </a:p>
        </p:txBody>
      </p:sp>
      <p:cxnSp>
        <p:nvCxnSpPr>
          <p:cNvPr id="38" name="15 Conector recto"/>
          <p:cNvCxnSpPr>
            <a:cxnSpLocks noChangeShapeType="1"/>
          </p:cNvCxnSpPr>
          <p:nvPr/>
        </p:nvCxnSpPr>
        <p:spPr bwMode="auto">
          <a:xfrm>
            <a:off x="3987827" y="1223267"/>
            <a:ext cx="6697663" cy="0"/>
          </a:xfrm>
          <a:prstGeom prst="line">
            <a:avLst/>
          </a:prstGeom>
          <a:noFill/>
          <a:ln w="38100" algn="ctr">
            <a:solidFill>
              <a:srgbClr val="D7E4BD"/>
            </a:solidFill>
            <a:round/>
            <a:headEnd/>
            <a:tailEnd/>
          </a:ln>
          <a:extLst>
            <a:ext uri="{909E8E84-426E-40DD-AFC4-6F175D3DCCD1}">
              <a14:hiddenFill xmlns:a14="http://schemas.microsoft.com/office/drawing/2010/main">
                <a:noFill/>
              </a14:hiddenFill>
            </a:ext>
          </a:extLst>
        </p:spPr>
      </p:cxnSp>
      <p:cxnSp>
        <p:nvCxnSpPr>
          <p:cNvPr id="39" name="16 Conector recto"/>
          <p:cNvCxnSpPr>
            <a:cxnSpLocks noChangeShapeType="1"/>
          </p:cNvCxnSpPr>
          <p:nvPr/>
        </p:nvCxnSpPr>
        <p:spPr bwMode="auto">
          <a:xfrm>
            <a:off x="3987827" y="1875729"/>
            <a:ext cx="6697663" cy="0"/>
          </a:xfrm>
          <a:prstGeom prst="line">
            <a:avLst/>
          </a:prstGeom>
          <a:noFill/>
          <a:ln w="19050" algn="ctr">
            <a:solidFill>
              <a:srgbClr val="D7E4BD"/>
            </a:solidFill>
            <a:round/>
            <a:headEnd/>
            <a:tailEnd/>
          </a:ln>
          <a:extLst>
            <a:ext uri="{909E8E84-426E-40DD-AFC4-6F175D3DCCD1}">
              <a14:hiddenFill xmlns:a14="http://schemas.microsoft.com/office/drawing/2010/main">
                <a:noFill/>
              </a14:hiddenFill>
            </a:ext>
          </a:extLst>
        </p:spPr>
      </p:cxnSp>
      <p:sp>
        <p:nvSpPr>
          <p:cNvPr id="10" name="CuadroTexto 9"/>
          <p:cNvSpPr txBox="1"/>
          <p:nvPr/>
        </p:nvSpPr>
        <p:spPr>
          <a:xfrm>
            <a:off x="1201885" y="2476637"/>
            <a:ext cx="4495800" cy="369332"/>
          </a:xfrm>
          <a:prstGeom prst="rect">
            <a:avLst/>
          </a:prstGeom>
          <a:noFill/>
        </p:spPr>
        <p:txBody>
          <a:bodyPr wrap="square" rtlCol="0">
            <a:spAutoFit/>
          </a:bodyPr>
          <a:lstStyle/>
          <a:p>
            <a:r>
              <a:rPr lang="es-EC" b="1" u="sng" dirty="0" smtClean="0"/>
              <a:t>Serológicos </a:t>
            </a:r>
            <a:endParaRPr lang="es-EC" b="1" u="sng" dirty="0"/>
          </a:p>
        </p:txBody>
      </p:sp>
      <p:sp>
        <p:nvSpPr>
          <p:cNvPr id="13" name="CuadroTexto 12"/>
          <p:cNvSpPr txBox="1"/>
          <p:nvPr/>
        </p:nvSpPr>
        <p:spPr>
          <a:xfrm>
            <a:off x="761165" y="3530953"/>
            <a:ext cx="4495800" cy="369332"/>
          </a:xfrm>
          <a:prstGeom prst="rect">
            <a:avLst/>
          </a:prstGeom>
          <a:noFill/>
        </p:spPr>
        <p:txBody>
          <a:bodyPr wrap="square" rtlCol="0">
            <a:spAutoFit/>
          </a:bodyPr>
          <a:lstStyle/>
          <a:p>
            <a:r>
              <a:rPr lang="es-EC" dirty="0" smtClean="0"/>
              <a:t>ELISA</a:t>
            </a:r>
            <a:r>
              <a:rPr lang="es-EC" b="1" u="sng" dirty="0" smtClean="0"/>
              <a:t> </a:t>
            </a:r>
            <a:endParaRPr lang="es-EC" b="1" u="sng" dirty="0"/>
          </a:p>
        </p:txBody>
      </p:sp>
      <p:sp>
        <p:nvSpPr>
          <p:cNvPr id="15" name="CuadroTexto 14"/>
          <p:cNvSpPr txBox="1"/>
          <p:nvPr/>
        </p:nvSpPr>
        <p:spPr>
          <a:xfrm>
            <a:off x="6839744" y="2458150"/>
            <a:ext cx="4495800" cy="369332"/>
          </a:xfrm>
          <a:prstGeom prst="rect">
            <a:avLst/>
          </a:prstGeom>
          <a:noFill/>
        </p:spPr>
        <p:txBody>
          <a:bodyPr wrap="square" rtlCol="0">
            <a:spAutoFit/>
          </a:bodyPr>
          <a:lstStyle/>
          <a:p>
            <a:r>
              <a:rPr lang="es-EC" b="1" u="sng" dirty="0" smtClean="0"/>
              <a:t>Moleculares</a:t>
            </a:r>
            <a:endParaRPr lang="es-EC" b="1" u="sng" dirty="0"/>
          </a:p>
        </p:txBody>
      </p:sp>
      <p:sp>
        <p:nvSpPr>
          <p:cNvPr id="17" name="CuadroTexto 16"/>
          <p:cNvSpPr txBox="1"/>
          <p:nvPr/>
        </p:nvSpPr>
        <p:spPr>
          <a:xfrm>
            <a:off x="7038516" y="3121094"/>
            <a:ext cx="1580047" cy="646331"/>
          </a:xfrm>
          <a:prstGeom prst="rect">
            <a:avLst/>
          </a:prstGeom>
          <a:noFill/>
        </p:spPr>
        <p:txBody>
          <a:bodyPr wrap="square" rtlCol="0">
            <a:spAutoFit/>
          </a:bodyPr>
          <a:lstStyle/>
          <a:p>
            <a:r>
              <a:rPr lang="es-EC" dirty="0" smtClean="0"/>
              <a:t>RT-PCR</a:t>
            </a:r>
          </a:p>
          <a:p>
            <a:endParaRPr lang="es-EC" b="1" u="sng" dirty="0"/>
          </a:p>
        </p:txBody>
      </p:sp>
      <p:sp>
        <p:nvSpPr>
          <p:cNvPr id="2" name="Abrir llave 1"/>
          <p:cNvSpPr/>
          <p:nvPr/>
        </p:nvSpPr>
        <p:spPr>
          <a:xfrm>
            <a:off x="9369884" y="2712857"/>
            <a:ext cx="429347" cy="2564771"/>
          </a:xfrm>
          <a:prstGeom prst="leftBrace">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s-EC"/>
          </a:p>
        </p:txBody>
      </p:sp>
      <p:sp>
        <p:nvSpPr>
          <p:cNvPr id="18" name="CuadroTexto 17"/>
          <p:cNvSpPr txBox="1"/>
          <p:nvPr/>
        </p:nvSpPr>
        <p:spPr>
          <a:xfrm>
            <a:off x="9799231" y="2874891"/>
            <a:ext cx="4495800" cy="2031325"/>
          </a:xfrm>
          <a:prstGeom prst="rect">
            <a:avLst/>
          </a:prstGeom>
          <a:noFill/>
        </p:spPr>
        <p:txBody>
          <a:bodyPr wrap="square" rtlCol="0">
            <a:spAutoFit/>
          </a:bodyPr>
          <a:lstStyle/>
          <a:p>
            <a:r>
              <a:rPr lang="es-EC" dirty="0" err="1" smtClean="0"/>
              <a:t>Illumina</a:t>
            </a:r>
            <a:endParaRPr lang="es-EC" dirty="0" smtClean="0"/>
          </a:p>
          <a:p>
            <a:endParaRPr lang="es-EC" dirty="0" smtClean="0"/>
          </a:p>
          <a:p>
            <a:r>
              <a:rPr lang="es-EC" dirty="0" smtClean="0"/>
              <a:t>Roche 454</a:t>
            </a:r>
          </a:p>
          <a:p>
            <a:endParaRPr lang="es-EC" dirty="0"/>
          </a:p>
          <a:p>
            <a:r>
              <a:rPr lang="es-EC" dirty="0" err="1" smtClean="0"/>
              <a:t>Pacific</a:t>
            </a:r>
            <a:r>
              <a:rPr lang="es-EC" dirty="0" smtClean="0"/>
              <a:t> </a:t>
            </a:r>
            <a:r>
              <a:rPr lang="es-EC" dirty="0" err="1"/>
              <a:t>Biosciences</a:t>
            </a:r>
            <a:r>
              <a:rPr lang="es-EC" dirty="0"/>
              <a:t>, </a:t>
            </a:r>
            <a:endParaRPr lang="es-EC" dirty="0" smtClean="0"/>
          </a:p>
          <a:p>
            <a:endParaRPr lang="es-EC" dirty="0"/>
          </a:p>
          <a:p>
            <a:r>
              <a:rPr lang="es-EC" dirty="0" smtClean="0"/>
              <a:t>Oxford </a:t>
            </a:r>
            <a:r>
              <a:rPr lang="es-EC" dirty="0" err="1"/>
              <a:t>Nanopore</a:t>
            </a:r>
            <a:r>
              <a:rPr lang="es-EC" dirty="0"/>
              <a:t> </a:t>
            </a:r>
            <a:r>
              <a:rPr lang="es-EC" dirty="0" err="1"/>
              <a:t>MinION</a:t>
            </a:r>
            <a:endParaRPr lang="es-EC" b="1" u="sng" dirty="0"/>
          </a:p>
        </p:txBody>
      </p:sp>
      <p:sp>
        <p:nvSpPr>
          <p:cNvPr id="19" name="Abrir llave 18"/>
          <p:cNvSpPr/>
          <p:nvPr/>
        </p:nvSpPr>
        <p:spPr>
          <a:xfrm>
            <a:off x="1596139" y="3121094"/>
            <a:ext cx="429347" cy="1221971"/>
          </a:xfrm>
          <a:prstGeom prst="leftBrace">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s-EC"/>
          </a:p>
        </p:txBody>
      </p:sp>
      <p:sp>
        <p:nvSpPr>
          <p:cNvPr id="21" name="CuadroTexto 20"/>
          <p:cNvSpPr txBox="1"/>
          <p:nvPr/>
        </p:nvSpPr>
        <p:spPr>
          <a:xfrm>
            <a:off x="2025486" y="3289626"/>
            <a:ext cx="1604405" cy="923330"/>
          </a:xfrm>
          <a:prstGeom prst="rect">
            <a:avLst/>
          </a:prstGeom>
          <a:noFill/>
        </p:spPr>
        <p:txBody>
          <a:bodyPr wrap="square" rtlCol="0">
            <a:spAutoFit/>
          </a:bodyPr>
          <a:lstStyle/>
          <a:p>
            <a:r>
              <a:rPr lang="es-EC" dirty="0" smtClean="0"/>
              <a:t>DAS-ELISA</a:t>
            </a:r>
          </a:p>
          <a:p>
            <a:endParaRPr lang="es-EC" dirty="0"/>
          </a:p>
          <a:p>
            <a:r>
              <a:rPr lang="es-EC" dirty="0" smtClean="0"/>
              <a:t>TAS-ELISA</a:t>
            </a:r>
          </a:p>
        </p:txBody>
      </p:sp>
      <p:cxnSp>
        <p:nvCxnSpPr>
          <p:cNvPr id="4" name="Conector recto de flecha 3"/>
          <p:cNvCxnSpPr/>
          <p:nvPr/>
        </p:nvCxnSpPr>
        <p:spPr>
          <a:xfrm>
            <a:off x="7766148" y="4428234"/>
            <a:ext cx="0" cy="78182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5" name="Rectángulo 4"/>
          <p:cNvSpPr/>
          <p:nvPr/>
        </p:nvSpPr>
        <p:spPr>
          <a:xfrm>
            <a:off x="4437590" y="5361684"/>
            <a:ext cx="7560443" cy="241604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s-EC" b="1" u="sng" dirty="0" smtClean="0">
                <a:ea typeface="Calibri" panose="020F0502020204030204" pitchFamily="34" charset="0"/>
              </a:rPr>
              <a:t>VENTAJAS</a:t>
            </a:r>
          </a:p>
          <a:p>
            <a:endParaRPr lang="es-EC" b="1" dirty="0" smtClean="0">
              <a:ea typeface="Calibri" panose="020F0502020204030204" pitchFamily="34" charset="0"/>
            </a:endParaRPr>
          </a:p>
          <a:p>
            <a:pPr marL="342900" lvl="0" indent="-342900" algn="just" defTabSz="457200">
              <a:spcBef>
                <a:spcPts val="1000"/>
              </a:spcBef>
              <a:buClr>
                <a:srgbClr val="A53010"/>
              </a:buClr>
              <a:buFont typeface="Wingdings 3" charset="2"/>
              <a:buChar char=""/>
              <a:defRPr/>
            </a:pPr>
            <a:r>
              <a:rPr lang="es-EC" dirty="0" smtClean="0">
                <a:ea typeface="Calibri" panose="020F0502020204030204" pitchFamily="34" charset="0"/>
              </a:rPr>
              <a:t>Amplio espectro de detección, sensibilidad y una cuantificación precisa</a:t>
            </a:r>
          </a:p>
          <a:p>
            <a:pPr marL="342900" lvl="0" indent="-342900" algn="just" defTabSz="457200">
              <a:spcBef>
                <a:spcPts val="1000"/>
              </a:spcBef>
              <a:buClr>
                <a:srgbClr val="A53010"/>
              </a:buClr>
              <a:buFont typeface="Wingdings 3" charset="2"/>
              <a:buChar char=""/>
              <a:defRPr/>
            </a:pPr>
            <a:r>
              <a:rPr lang="es-EC" dirty="0" smtClean="0"/>
              <a:t>Pueden </a:t>
            </a:r>
            <a:r>
              <a:rPr lang="es-EC" dirty="0"/>
              <a:t>ser analizados </a:t>
            </a:r>
            <a:r>
              <a:rPr lang="es-EC" dirty="0" smtClean="0"/>
              <a:t>simultáneamente por </a:t>
            </a:r>
            <a:r>
              <a:rPr lang="es-EC" dirty="0"/>
              <a:t>múltiples usuarios </a:t>
            </a:r>
            <a:r>
              <a:rPr lang="es-EC" dirty="0" smtClean="0"/>
              <a:t>finales</a:t>
            </a:r>
          </a:p>
          <a:p>
            <a:pPr marL="342900" lvl="0" indent="-342900" algn="just" defTabSz="457200">
              <a:spcBef>
                <a:spcPts val="1000"/>
              </a:spcBef>
              <a:buClr>
                <a:srgbClr val="A53010"/>
              </a:buClr>
              <a:buFont typeface="Wingdings 3" charset="2"/>
              <a:buChar char=""/>
              <a:defRPr/>
            </a:pPr>
            <a:r>
              <a:rPr lang="es-EC" dirty="0" smtClean="0"/>
              <a:t>Identificación de cepas y reconstrucción de genomas virales</a:t>
            </a:r>
            <a:endParaRPr lang="es-EC" dirty="0"/>
          </a:p>
        </p:txBody>
      </p:sp>
      <p:pic>
        <p:nvPicPr>
          <p:cNvPr id="7" name="Imagen 6"/>
          <p:cNvPicPr>
            <a:picLocks noChangeAspect="1"/>
          </p:cNvPicPr>
          <p:nvPr/>
        </p:nvPicPr>
        <p:blipFill rotWithShape="1">
          <a:blip r:embed="rId4"/>
          <a:srcRect r="7509"/>
          <a:stretch/>
        </p:blipFill>
        <p:spPr>
          <a:xfrm>
            <a:off x="761165" y="4571389"/>
            <a:ext cx="3360531" cy="3040609"/>
          </a:xfrm>
          <a:prstGeom prst="rect">
            <a:avLst/>
          </a:prstGeom>
        </p:spPr>
      </p:pic>
      <p:sp>
        <p:nvSpPr>
          <p:cNvPr id="3" name="Rectángulo 2"/>
          <p:cNvSpPr/>
          <p:nvPr/>
        </p:nvSpPr>
        <p:spPr>
          <a:xfrm>
            <a:off x="6262255" y="3590301"/>
            <a:ext cx="2978727" cy="646331"/>
          </a:xfrm>
          <a:prstGeom prst="rect">
            <a:avLst/>
          </a:prstGeom>
        </p:spPr>
        <p:txBody>
          <a:bodyPr wrap="square">
            <a:spAutoFit/>
          </a:bodyPr>
          <a:lstStyle/>
          <a:p>
            <a:pPr algn="ctr"/>
            <a:r>
              <a:rPr lang="es-EC" dirty="0"/>
              <a:t>Secuenciación </a:t>
            </a:r>
            <a:r>
              <a:rPr lang="es-EC" dirty="0" smtClean="0"/>
              <a:t>de alto rendimiento (HTS)</a:t>
            </a:r>
            <a:endParaRPr lang="es-EC" dirty="0"/>
          </a:p>
        </p:txBody>
      </p:sp>
    </p:spTree>
    <p:extLst>
      <p:ext uri="{BB962C8B-B14F-4D97-AF65-F5344CB8AC3E}">
        <p14:creationId xmlns:p14="http://schemas.microsoft.com/office/powerpoint/2010/main" val="40261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CuadroTexto"/>
          <p:cNvSpPr txBox="1">
            <a:spLocks noChangeArrowheads="1"/>
          </p:cNvSpPr>
          <p:nvPr/>
        </p:nvSpPr>
        <p:spPr bwMode="auto">
          <a:xfrm>
            <a:off x="0" y="159026"/>
            <a:ext cx="13679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Ecuador</a:t>
            </a:r>
          </a:p>
          <a:p>
            <a:pPr eaLnBrk="1" hangingPunct="1"/>
            <a:endParaRPr lang="es-ES" altLang="es-EC" sz="2000" dirty="0">
              <a:solidFill>
                <a:srgbClr val="CC0000"/>
              </a:solidFill>
            </a:endParaRPr>
          </a:p>
        </p:txBody>
      </p:sp>
      <p:sp>
        <p:nvSpPr>
          <p:cNvPr id="12" name="Text Box 19"/>
          <p:cNvSpPr txBox="1">
            <a:spLocks noChangeArrowheads="1"/>
          </p:cNvSpPr>
          <p:nvPr/>
        </p:nvSpPr>
        <p:spPr bwMode="auto">
          <a:xfrm>
            <a:off x="530061" y="915145"/>
            <a:ext cx="1584325" cy="339725"/>
          </a:xfrm>
          <a:prstGeom prst="rect">
            <a:avLst/>
          </a:prstGeom>
          <a:noFill/>
          <a:ln w="9525" algn="ctr">
            <a:noFill/>
            <a:miter lim="800000"/>
            <a:headEnd/>
            <a:tailEnd/>
          </a:ln>
        </p:spPr>
        <p:txBody>
          <a:bodyPr>
            <a:spAutoFit/>
          </a:bodyPr>
          <a:lstStyle/>
          <a:p>
            <a:pPr algn="r" fontAlgn="auto">
              <a:spcBef>
                <a:spcPts val="0"/>
              </a:spcBef>
              <a:spcAft>
                <a:spcPts val="0"/>
              </a:spcAft>
              <a:defRPr/>
            </a:pPr>
            <a:r>
              <a:rPr lang="es-ES" sz="1200" i="1" kern="0" dirty="0">
                <a:solidFill>
                  <a:srgbClr val="9BBB59">
                    <a:lumMod val="75000"/>
                  </a:srgbClr>
                </a:solidFill>
              </a:rPr>
              <a:t>INTRODUCCIÓN </a:t>
            </a:r>
            <a:r>
              <a:rPr lang="es-ES" sz="1600" i="1" kern="0" dirty="0">
                <a:solidFill>
                  <a:srgbClr val="9BBB59">
                    <a:lumMod val="75000"/>
                  </a:srgbClr>
                </a:solidFill>
              </a:rPr>
              <a:t>    </a:t>
            </a:r>
          </a:p>
        </p:txBody>
      </p:sp>
      <p:sp>
        <p:nvSpPr>
          <p:cNvPr id="14" name="Elipse 13"/>
          <p:cNvSpPr/>
          <p:nvPr/>
        </p:nvSpPr>
        <p:spPr>
          <a:xfrm>
            <a:off x="159618" y="811583"/>
            <a:ext cx="601547" cy="546848"/>
          </a:xfrm>
          <a:prstGeom prst="ellipse">
            <a:avLst/>
          </a:prstGeom>
          <a:blipFill rotWithShape="1">
            <a:blip r:embed="rId3"/>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37" name="12 CuadroTexto"/>
          <p:cNvSpPr txBox="1"/>
          <p:nvPr/>
        </p:nvSpPr>
        <p:spPr>
          <a:xfrm>
            <a:off x="5336979" y="1358431"/>
            <a:ext cx="2826415" cy="677108"/>
          </a:xfrm>
          <a:prstGeom prst="rect">
            <a:avLst/>
          </a:prstGeom>
          <a:noFill/>
        </p:spPr>
        <p:txBody>
          <a:bodyPr wrap="none">
            <a:spAutoFit/>
          </a:bodyPr>
          <a:lstStyle/>
          <a:p>
            <a:pPr lvl="2" fontAlgn="base"/>
            <a:r>
              <a:rPr lang="es-EC" b="1" i="1" dirty="0" smtClean="0">
                <a:effectLst>
                  <a:glow>
                    <a:srgbClr val="000000"/>
                  </a:glow>
                  <a:outerShdw sx="0" sy="0">
                    <a:srgbClr val="000000"/>
                  </a:outerShdw>
                  <a:reflection stA="0" endPos="0" fadeDir="0" sx="0" sy="0"/>
                </a:effectLst>
              </a:rPr>
              <a:t>FILOGENÉTICA</a:t>
            </a:r>
            <a:endParaRPr lang="es-EC" b="1" i="1" dirty="0">
              <a:effectLst>
                <a:glow>
                  <a:srgbClr val="000000"/>
                </a:glow>
                <a:outerShdw sx="0" sy="0">
                  <a:srgbClr val="000000"/>
                </a:outerShdw>
                <a:reflection stA="0" endPos="0" fadeDir="0" sx="0" sy="0"/>
              </a:effectLst>
            </a:endParaRPr>
          </a:p>
          <a:p>
            <a:pPr fontAlgn="auto">
              <a:spcBef>
                <a:spcPts val="0"/>
              </a:spcBef>
              <a:spcAft>
                <a:spcPts val="0"/>
              </a:spcAft>
              <a:defRPr/>
            </a:pPr>
            <a:endParaRPr lang="es-EC" sz="2000" b="1" i="1" kern="0" dirty="0">
              <a:solidFill>
                <a:sysClr val="windowText" lastClr="000000"/>
              </a:solidFill>
            </a:endParaRPr>
          </a:p>
        </p:txBody>
      </p:sp>
      <p:cxnSp>
        <p:nvCxnSpPr>
          <p:cNvPr id="38" name="15 Conector recto"/>
          <p:cNvCxnSpPr>
            <a:cxnSpLocks noChangeShapeType="1"/>
          </p:cNvCxnSpPr>
          <p:nvPr/>
        </p:nvCxnSpPr>
        <p:spPr bwMode="auto">
          <a:xfrm>
            <a:off x="3987827" y="1223267"/>
            <a:ext cx="6697663" cy="0"/>
          </a:xfrm>
          <a:prstGeom prst="line">
            <a:avLst/>
          </a:prstGeom>
          <a:noFill/>
          <a:ln w="38100" algn="ctr">
            <a:solidFill>
              <a:srgbClr val="D7E4BD"/>
            </a:solidFill>
            <a:round/>
            <a:headEnd/>
            <a:tailEnd/>
          </a:ln>
          <a:extLst>
            <a:ext uri="{909E8E84-426E-40DD-AFC4-6F175D3DCCD1}">
              <a14:hiddenFill xmlns:a14="http://schemas.microsoft.com/office/drawing/2010/main">
                <a:noFill/>
              </a14:hiddenFill>
            </a:ext>
          </a:extLst>
        </p:spPr>
      </p:cxnSp>
      <p:cxnSp>
        <p:nvCxnSpPr>
          <p:cNvPr id="39" name="16 Conector recto"/>
          <p:cNvCxnSpPr>
            <a:cxnSpLocks noChangeShapeType="1"/>
          </p:cNvCxnSpPr>
          <p:nvPr/>
        </p:nvCxnSpPr>
        <p:spPr bwMode="auto">
          <a:xfrm>
            <a:off x="3987827" y="1875729"/>
            <a:ext cx="6697663" cy="0"/>
          </a:xfrm>
          <a:prstGeom prst="line">
            <a:avLst/>
          </a:prstGeom>
          <a:noFill/>
          <a:ln w="19050" algn="ctr">
            <a:solidFill>
              <a:srgbClr val="D7E4BD"/>
            </a:solidFill>
            <a:round/>
            <a:headEnd/>
            <a:tailEnd/>
          </a:ln>
          <a:extLst>
            <a:ext uri="{909E8E84-426E-40DD-AFC4-6F175D3DCCD1}">
              <a14:hiddenFill xmlns:a14="http://schemas.microsoft.com/office/drawing/2010/main">
                <a:noFill/>
              </a14:hiddenFill>
            </a:ext>
          </a:extLst>
        </p:spPr>
      </p:cxnSp>
      <p:sp>
        <p:nvSpPr>
          <p:cNvPr id="20" name="CuadroTexto 19"/>
          <p:cNvSpPr txBox="1"/>
          <p:nvPr/>
        </p:nvSpPr>
        <p:spPr>
          <a:xfrm>
            <a:off x="863600" y="2393028"/>
            <a:ext cx="8534400" cy="173380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lvl="0" indent="-342900" algn="just" defTabSz="457200">
              <a:spcBef>
                <a:spcPts val="1000"/>
              </a:spcBef>
              <a:buClr>
                <a:srgbClr val="A53010"/>
              </a:buClr>
              <a:buFont typeface="Wingdings 3" charset="2"/>
              <a:buChar char=""/>
              <a:defRPr/>
            </a:pPr>
            <a:r>
              <a:rPr lang="es-EC" dirty="0" smtClean="0"/>
              <a:t>Estudio </a:t>
            </a:r>
            <a:r>
              <a:rPr lang="es-EC" dirty="0"/>
              <a:t>de las relaciones </a:t>
            </a:r>
            <a:r>
              <a:rPr lang="es-EC" dirty="0" smtClean="0"/>
              <a:t>evolutivas </a:t>
            </a:r>
            <a:r>
              <a:rPr lang="es-EC" dirty="0" smtClean="0"/>
              <a:t>de </a:t>
            </a:r>
            <a:r>
              <a:rPr lang="es-EC" dirty="0" smtClean="0"/>
              <a:t>secuencias </a:t>
            </a:r>
            <a:r>
              <a:rPr lang="es-EC" dirty="0"/>
              <a:t>o </a:t>
            </a:r>
            <a:r>
              <a:rPr lang="es-EC" dirty="0" smtClean="0"/>
              <a:t>especies</a:t>
            </a:r>
          </a:p>
          <a:p>
            <a:pPr marL="342900" lvl="0" indent="-342900" algn="just" defTabSz="457200">
              <a:spcBef>
                <a:spcPts val="1000"/>
              </a:spcBef>
              <a:buClr>
                <a:srgbClr val="A53010"/>
              </a:buClr>
              <a:buFont typeface="Wingdings 3" charset="2"/>
              <a:buChar char=""/>
              <a:defRPr/>
            </a:pPr>
            <a:r>
              <a:rPr lang="es-EC" dirty="0" smtClean="0"/>
              <a:t>Calcular </a:t>
            </a:r>
            <a:r>
              <a:rPr lang="es-EC" dirty="0"/>
              <a:t>las distancias entre ellos y además si descienden o no de un ancestro en común. </a:t>
            </a:r>
            <a:endParaRPr lang="es-EC" dirty="0" smtClean="0"/>
          </a:p>
          <a:p>
            <a:pPr marL="342900" lvl="0" indent="-342900" algn="just" defTabSz="457200">
              <a:spcBef>
                <a:spcPts val="1000"/>
              </a:spcBef>
              <a:buClr>
                <a:srgbClr val="A53010"/>
              </a:buClr>
              <a:buFont typeface="Wingdings 3" charset="2"/>
              <a:buChar char=""/>
              <a:defRPr/>
            </a:pPr>
            <a:r>
              <a:rPr lang="es-EC" dirty="0" smtClean="0"/>
              <a:t>Finalidad </a:t>
            </a:r>
            <a:r>
              <a:rPr lang="es-EC" dirty="0"/>
              <a:t>de los análisis filogenéticos es estimar una filogenia (árbol filogenético) que muestre la historia evolutiva del grupo taxonómico de </a:t>
            </a:r>
            <a:r>
              <a:rPr lang="es-EC" dirty="0" smtClean="0"/>
              <a:t>estudio</a:t>
            </a:r>
            <a:endParaRPr lang="es-EC" dirty="0">
              <a:cs typeface="Times New Roman" panose="02020603050405020304" pitchFamily="18" charset="0"/>
            </a:endParaRPr>
          </a:p>
        </p:txBody>
      </p:sp>
      <p:sp>
        <p:nvSpPr>
          <p:cNvPr id="13" name="CuadroTexto 12"/>
          <p:cNvSpPr txBox="1"/>
          <p:nvPr/>
        </p:nvSpPr>
        <p:spPr>
          <a:xfrm>
            <a:off x="4114800" y="5034628"/>
            <a:ext cx="8534400" cy="269304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lvl="0" indent="-342900" algn="just" defTabSz="457200">
              <a:spcBef>
                <a:spcPts val="1000"/>
              </a:spcBef>
              <a:buClr>
                <a:srgbClr val="A53010"/>
              </a:buClr>
              <a:buFont typeface="Wingdings 3" charset="2"/>
              <a:buChar char=""/>
              <a:defRPr/>
            </a:pPr>
            <a:r>
              <a:rPr lang="es-EC" b="1" dirty="0" err="1" smtClean="0"/>
              <a:t>Neighbor-Joining</a:t>
            </a:r>
            <a:r>
              <a:rPr lang="es-EC" b="1" dirty="0" smtClean="0"/>
              <a:t> </a:t>
            </a:r>
            <a:r>
              <a:rPr lang="es-EC" b="1" dirty="0"/>
              <a:t>(NJ</a:t>
            </a:r>
            <a:r>
              <a:rPr lang="es-EC" b="1" dirty="0" smtClean="0"/>
              <a:t>): </a:t>
            </a:r>
            <a:r>
              <a:rPr lang="es-EC" dirty="0" smtClean="0"/>
              <a:t>Representar el </a:t>
            </a:r>
            <a:r>
              <a:rPr lang="es-EC" dirty="0"/>
              <a:t>grado de </a:t>
            </a:r>
            <a:r>
              <a:rPr lang="es-EC" dirty="0" smtClean="0"/>
              <a:t>similaridad de los individuos, no refleja </a:t>
            </a:r>
            <a:r>
              <a:rPr lang="es-EC" dirty="0"/>
              <a:t>relaciones </a:t>
            </a:r>
            <a:r>
              <a:rPr lang="es-EC" dirty="0" smtClean="0"/>
              <a:t>evolutivas </a:t>
            </a:r>
          </a:p>
          <a:p>
            <a:pPr marL="342900" lvl="0" indent="-342900" algn="just" defTabSz="457200">
              <a:spcBef>
                <a:spcPts val="1000"/>
              </a:spcBef>
              <a:buClr>
                <a:srgbClr val="A53010"/>
              </a:buClr>
              <a:buFont typeface="Wingdings 3" charset="2"/>
              <a:buChar char=""/>
              <a:defRPr/>
            </a:pPr>
            <a:r>
              <a:rPr lang="es-EC" b="1" dirty="0"/>
              <a:t>Máxima Parsimonia (MP</a:t>
            </a:r>
            <a:r>
              <a:rPr lang="es-EC" b="1" dirty="0" smtClean="0"/>
              <a:t>): </a:t>
            </a:r>
            <a:r>
              <a:rPr lang="es-EC" dirty="0" smtClean="0"/>
              <a:t>Explica </a:t>
            </a:r>
            <a:r>
              <a:rPr lang="es-EC" dirty="0"/>
              <a:t>la filogenia de un grupo con el menor número de cambios evolutivos</a:t>
            </a:r>
            <a:r>
              <a:rPr lang="es-EC" dirty="0" smtClean="0"/>
              <a:t>.</a:t>
            </a:r>
          </a:p>
          <a:p>
            <a:pPr marL="342900" lvl="0" indent="-342900" algn="just" defTabSz="457200">
              <a:spcBef>
                <a:spcPts val="1000"/>
              </a:spcBef>
              <a:buClr>
                <a:srgbClr val="A53010"/>
              </a:buClr>
              <a:buFont typeface="Wingdings 3" charset="2"/>
              <a:buChar char=""/>
              <a:defRPr/>
            </a:pPr>
            <a:r>
              <a:rPr lang="es-EC" b="1" dirty="0"/>
              <a:t>Máxima </a:t>
            </a:r>
            <a:r>
              <a:rPr lang="es-EC" b="1" dirty="0" smtClean="0"/>
              <a:t>Verosimilitud (ML): </a:t>
            </a:r>
            <a:r>
              <a:rPr lang="es-EC" dirty="0" smtClean="0"/>
              <a:t>Selecciona el árbol con</a:t>
            </a:r>
            <a:r>
              <a:rPr lang="es-EC" b="1" dirty="0" smtClean="0"/>
              <a:t> </a:t>
            </a:r>
            <a:r>
              <a:rPr lang="es-EC" dirty="0" smtClean="0"/>
              <a:t>la </a:t>
            </a:r>
            <a:r>
              <a:rPr lang="es-EC" dirty="0"/>
              <a:t>más alta probabilidad (verosimilitud) de reflejar el proceso evolutivo </a:t>
            </a:r>
            <a:r>
              <a:rPr lang="es-EC" dirty="0" smtClean="0"/>
              <a:t>real.</a:t>
            </a:r>
          </a:p>
          <a:p>
            <a:pPr marL="342900" lvl="0" indent="-342900" algn="just" defTabSz="457200">
              <a:spcBef>
                <a:spcPts val="1000"/>
              </a:spcBef>
              <a:buClr>
                <a:srgbClr val="A53010"/>
              </a:buClr>
              <a:buFont typeface="Wingdings 3" charset="2"/>
              <a:buChar char=""/>
              <a:defRPr/>
            </a:pPr>
            <a:r>
              <a:rPr lang="es-EC" b="1" dirty="0" smtClean="0"/>
              <a:t>Inferencia Bayesiano: </a:t>
            </a:r>
            <a:r>
              <a:rPr lang="es-EC" dirty="0"/>
              <a:t>C</a:t>
            </a:r>
            <a:r>
              <a:rPr lang="es-EC" dirty="0" smtClean="0"/>
              <a:t>alcula </a:t>
            </a:r>
            <a:r>
              <a:rPr lang="es-EC" dirty="0"/>
              <a:t>una probabilidad posterior para cada árbol posible dado un modelo de evolución y unas observaciones</a:t>
            </a:r>
            <a:r>
              <a:rPr lang="es-EC" dirty="0" smtClean="0"/>
              <a:t>.</a:t>
            </a:r>
            <a:endParaRPr lang="es-EC" dirty="0">
              <a:cs typeface="Times New Roman" panose="02020603050405020304" pitchFamily="18" charset="0"/>
            </a:endParaRPr>
          </a:p>
        </p:txBody>
      </p:sp>
      <p:sp>
        <p:nvSpPr>
          <p:cNvPr id="2" name="Flecha doblada 1"/>
          <p:cNvSpPr/>
          <p:nvPr/>
        </p:nvSpPr>
        <p:spPr>
          <a:xfrm rot="5400000">
            <a:off x="8916762" y="3842190"/>
            <a:ext cx="1673676" cy="711200"/>
          </a:xfrm>
          <a:prstGeom prst="ben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a:solidFill>
                <a:schemeClr val="tx1"/>
              </a:solidFill>
            </a:endParaRPr>
          </a:p>
        </p:txBody>
      </p:sp>
      <p:sp>
        <p:nvSpPr>
          <p:cNvPr id="3" name="CuadroTexto 2"/>
          <p:cNvSpPr txBox="1"/>
          <p:nvPr/>
        </p:nvSpPr>
        <p:spPr>
          <a:xfrm>
            <a:off x="9753600" y="3996668"/>
            <a:ext cx="2298700" cy="369332"/>
          </a:xfrm>
          <a:prstGeom prst="rect">
            <a:avLst/>
          </a:prstGeom>
          <a:noFill/>
        </p:spPr>
        <p:txBody>
          <a:bodyPr wrap="square" rtlCol="0">
            <a:spAutoFit/>
          </a:bodyPr>
          <a:lstStyle/>
          <a:p>
            <a:pPr algn="ctr"/>
            <a:r>
              <a:rPr lang="es-EC" b="1" dirty="0" smtClean="0"/>
              <a:t>MÉTODOS</a:t>
            </a:r>
            <a:endParaRPr lang="es-EC" b="1" dirty="0"/>
          </a:p>
        </p:txBody>
      </p:sp>
    </p:spTree>
    <p:extLst>
      <p:ext uri="{BB962C8B-B14F-4D97-AF65-F5344CB8AC3E}">
        <p14:creationId xmlns:p14="http://schemas.microsoft.com/office/powerpoint/2010/main" val="134075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CuadroTexto"/>
          <p:cNvSpPr txBox="1">
            <a:spLocks noChangeArrowheads="1"/>
          </p:cNvSpPr>
          <p:nvPr/>
        </p:nvSpPr>
        <p:spPr bwMode="auto">
          <a:xfrm>
            <a:off x="0" y="159026"/>
            <a:ext cx="13679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Ecuador</a:t>
            </a:r>
          </a:p>
          <a:p>
            <a:pPr eaLnBrk="1" hangingPunct="1"/>
            <a:endParaRPr lang="es-ES" altLang="es-EC" sz="2000" dirty="0">
              <a:solidFill>
                <a:srgbClr val="CC0000"/>
              </a:solidFill>
            </a:endParaRPr>
          </a:p>
        </p:txBody>
      </p:sp>
      <p:sp>
        <p:nvSpPr>
          <p:cNvPr id="12" name="Text Box 19"/>
          <p:cNvSpPr txBox="1">
            <a:spLocks noChangeArrowheads="1"/>
          </p:cNvSpPr>
          <p:nvPr/>
        </p:nvSpPr>
        <p:spPr bwMode="auto">
          <a:xfrm>
            <a:off x="530061" y="915145"/>
            <a:ext cx="1584325" cy="339725"/>
          </a:xfrm>
          <a:prstGeom prst="rect">
            <a:avLst/>
          </a:prstGeom>
          <a:noFill/>
          <a:ln w="9525" algn="ctr">
            <a:noFill/>
            <a:miter lim="800000"/>
            <a:headEnd/>
            <a:tailEnd/>
          </a:ln>
        </p:spPr>
        <p:txBody>
          <a:bodyPr>
            <a:spAutoFit/>
          </a:bodyPr>
          <a:lstStyle/>
          <a:p>
            <a:pPr algn="r" fontAlgn="auto">
              <a:spcBef>
                <a:spcPts val="0"/>
              </a:spcBef>
              <a:spcAft>
                <a:spcPts val="0"/>
              </a:spcAft>
              <a:defRPr/>
            </a:pPr>
            <a:r>
              <a:rPr lang="es-ES" sz="1200" i="1" kern="0" dirty="0">
                <a:solidFill>
                  <a:srgbClr val="9BBB59">
                    <a:lumMod val="75000"/>
                  </a:srgbClr>
                </a:solidFill>
              </a:rPr>
              <a:t>INTRODUCCIÓN </a:t>
            </a:r>
            <a:r>
              <a:rPr lang="es-ES" sz="1600" i="1" kern="0" dirty="0">
                <a:solidFill>
                  <a:srgbClr val="9BBB59">
                    <a:lumMod val="75000"/>
                  </a:srgbClr>
                </a:solidFill>
              </a:rPr>
              <a:t>    </a:t>
            </a:r>
          </a:p>
        </p:txBody>
      </p:sp>
      <p:sp>
        <p:nvSpPr>
          <p:cNvPr id="14" name="Elipse 13"/>
          <p:cNvSpPr/>
          <p:nvPr/>
        </p:nvSpPr>
        <p:spPr>
          <a:xfrm>
            <a:off x="159618" y="811583"/>
            <a:ext cx="601547" cy="546848"/>
          </a:xfrm>
          <a:prstGeom prst="ellipse">
            <a:avLst/>
          </a:prstGeom>
          <a:blipFill rotWithShape="1">
            <a:blip r:embed="rId3"/>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37" name="12 CuadroTexto"/>
          <p:cNvSpPr txBox="1"/>
          <p:nvPr/>
        </p:nvSpPr>
        <p:spPr>
          <a:xfrm>
            <a:off x="3798818" y="1328035"/>
            <a:ext cx="6310382" cy="677108"/>
          </a:xfrm>
          <a:prstGeom prst="rect">
            <a:avLst/>
          </a:prstGeom>
          <a:noFill/>
        </p:spPr>
        <p:txBody>
          <a:bodyPr wrap="none">
            <a:spAutoFit/>
          </a:bodyPr>
          <a:lstStyle/>
          <a:p>
            <a:pPr lvl="2" fontAlgn="base"/>
            <a:r>
              <a:rPr lang="es-EC" b="1" i="1" dirty="0" smtClean="0">
                <a:effectLst>
                  <a:glow>
                    <a:srgbClr val="000000"/>
                  </a:glow>
                  <a:outerShdw sx="0" sy="0">
                    <a:srgbClr val="000000"/>
                  </a:outerShdw>
                  <a:reflection stA="0" endPos="0" fadeDir="0" sx="0" sy="0"/>
                </a:effectLst>
              </a:rPr>
              <a:t>HIPÓTESIS DEL TRABAJO DE INVESTIGACIÓN</a:t>
            </a:r>
            <a:endParaRPr lang="es-EC" b="1" i="1" dirty="0">
              <a:effectLst>
                <a:glow>
                  <a:srgbClr val="000000"/>
                </a:glow>
                <a:outerShdw sx="0" sy="0">
                  <a:srgbClr val="000000"/>
                </a:outerShdw>
                <a:reflection stA="0" endPos="0" fadeDir="0" sx="0" sy="0"/>
              </a:effectLst>
            </a:endParaRPr>
          </a:p>
          <a:p>
            <a:pPr fontAlgn="auto">
              <a:spcBef>
                <a:spcPts val="0"/>
              </a:spcBef>
              <a:spcAft>
                <a:spcPts val="0"/>
              </a:spcAft>
              <a:defRPr/>
            </a:pPr>
            <a:endParaRPr lang="es-EC" sz="2000" b="1" i="1" kern="0" dirty="0">
              <a:solidFill>
                <a:sysClr val="windowText" lastClr="000000"/>
              </a:solidFill>
            </a:endParaRPr>
          </a:p>
        </p:txBody>
      </p:sp>
      <p:cxnSp>
        <p:nvCxnSpPr>
          <p:cNvPr id="38" name="15 Conector recto"/>
          <p:cNvCxnSpPr>
            <a:cxnSpLocks noChangeShapeType="1"/>
          </p:cNvCxnSpPr>
          <p:nvPr/>
        </p:nvCxnSpPr>
        <p:spPr bwMode="auto">
          <a:xfrm>
            <a:off x="3987827" y="1223267"/>
            <a:ext cx="6697663" cy="0"/>
          </a:xfrm>
          <a:prstGeom prst="line">
            <a:avLst/>
          </a:prstGeom>
          <a:noFill/>
          <a:ln w="38100" algn="ctr">
            <a:solidFill>
              <a:srgbClr val="D7E4BD"/>
            </a:solidFill>
            <a:round/>
            <a:headEnd/>
            <a:tailEnd/>
          </a:ln>
          <a:extLst>
            <a:ext uri="{909E8E84-426E-40DD-AFC4-6F175D3DCCD1}">
              <a14:hiddenFill xmlns:a14="http://schemas.microsoft.com/office/drawing/2010/main">
                <a:noFill/>
              </a14:hiddenFill>
            </a:ext>
          </a:extLst>
        </p:spPr>
      </p:cxnSp>
      <p:cxnSp>
        <p:nvCxnSpPr>
          <p:cNvPr id="39" name="16 Conector recto"/>
          <p:cNvCxnSpPr>
            <a:cxnSpLocks noChangeShapeType="1"/>
          </p:cNvCxnSpPr>
          <p:nvPr/>
        </p:nvCxnSpPr>
        <p:spPr bwMode="auto">
          <a:xfrm>
            <a:off x="3987827" y="1875729"/>
            <a:ext cx="6697663" cy="0"/>
          </a:xfrm>
          <a:prstGeom prst="line">
            <a:avLst/>
          </a:prstGeom>
          <a:noFill/>
          <a:ln w="19050" algn="ctr">
            <a:solidFill>
              <a:srgbClr val="D7E4BD"/>
            </a:solidFill>
            <a:round/>
            <a:headEnd/>
            <a:tailEnd/>
          </a:ln>
          <a:extLst>
            <a:ext uri="{909E8E84-426E-40DD-AFC4-6F175D3DCCD1}">
              <a14:hiddenFill xmlns:a14="http://schemas.microsoft.com/office/drawing/2010/main">
                <a:noFill/>
              </a14:hiddenFill>
            </a:ext>
          </a:extLst>
        </p:spPr>
      </p:cxnSp>
      <p:sp>
        <p:nvSpPr>
          <p:cNvPr id="15" name="CuadroTexto 14"/>
          <p:cNvSpPr txBox="1"/>
          <p:nvPr/>
        </p:nvSpPr>
        <p:spPr>
          <a:xfrm>
            <a:off x="3251200" y="3078828"/>
            <a:ext cx="7937500" cy="1200329"/>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2400" dirty="0"/>
              <a:t>El </a:t>
            </a:r>
            <a:r>
              <a:rPr lang="es-EC" sz="2400" i="1" dirty="0"/>
              <a:t>Citrus tristeza virus</a:t>
            </a:r>
            <a:r>
              <a:rPr lang="es-EC" sz="2400" dirty="0"/>
              <a:t> (CTV) aislado de Tumbaco- Ecuador se agrupa filogenéticamente con aislados procedentes de la región sudamericana</a:t>
            </a:r>
            <a:r>
              <a:rPr lang="es-EC" sz="2400" dirty="0" smtClean="0"/>
              <a:t>.</a:t>
            </a:r>
            <a:endParaRPr lang="es-EC" sz="2400" dirty="0"/>
          </a:p>
        </p:txBody>
      </p:sp>
    </p:spTree>
    <p:extLst>
      <p:ext uri="{BB962C8B-B14F-4D97-AF65-F5344CB8AC3E}">
        <p14:creationId xmlns:p14="http://schemas.microsoft.com/office/powerpoint/2010/main" val="117804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873729" y="3071578"/>
            <a:ext cx="11292433" cy="25628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Calibri (Cuerpo)"/>
              <a:cs typeface="Calibri" panose="020F0502020204030204" pitchFamily="34" charset="0"/>
            </a:endParaRPr>
          </a:p>
        </p:txBody>
      </p:sp>
      <p:sp>
        <p:nvSpPr>
          <p:cNvPr id="7" name="5 CuadroTexto"/>
          <p:cNvSpPr txBox="1">
            <a:spLocks noChangeArrowheads="1"/>
          </p:cNvSpPr>
          <p:nvPr/>
        </p:nvSpPr>
        <p:spPr bwMode="auto">
          <a:xfrm>
            <a:off x="4424088" y="1215403"/>
            <a:ext cx="44434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S" altLang="es-EC" sz="2800" b="1" dirty="0">
                <a:latin typeface="Times New Roman" panose="02020603050405020304" pitchFamily="18" charset="0"/>
                <a:cs typeface="Times New Roman" panose="02020603050405020304" pitchFamily="18" charset="0"/>
              </a:rPr>
              <a:t>CONTENIDO</a:t>
            </a:r>
            <a:endParaRPr lang="es-ES" altLang="es-EC" sz="2400" b="1" dirty="0">
              <a:latin typeface="Times New Roman" panose="02020603050405020304" pitchFamily="18" charset="0"/>
              <a:cs typeface="Times New Roman" panose="02020603050405020304" pitchFamily="18" charset="0"/>
            </a:endParaRPr>
          </a:p>
        </p:txBody>
      </p:sp>
      <p:graphicFrame>
        <p:nvGraphicFramePr>
          <p:cNvPr id="8" name="6 Diagrama"/>
          <p:cNvGraphicFramePr/>
          <p:nvPr>
            <p:extLst>
              <p:ext uri="{D42A27DB-BD31-4B8C-83A1-F6EECF244321}">
                <p14:modId xmlns:p14="http://schemas.microsoft.com/office/powerpoint/2010/main" val="2666647637"/>
              </p:ext>
            </p:extLst>
          </p:nvPr>
        </p:nvGraphicFramePr>
        <p:xfrm>
          <a:off x="318052" y="1810814"/>
          <a:ext cx="12920869" cy="5994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2 CuadroTexto"/>
          <p:cNvSpPr txBox="1">
            <a:spLocks noChangeArrowheads="1"/>
          </p:cNvSpPr>
          <p:nvPr/>
        </p:nvSpPr>
        <p:spPr bwMode="auto">
          <a:xfrm>
            <a:off x="0" y="159026"/>
            <a:ext cx="13679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a:t>
            </a:r>
            <a:r>
              <a:rPr lang="es-EC" altLang="es-EC" sz="1600" i="1" dirty="0" smtClean="0">
                <a:solidFill>
                  <a:srgbClr val="CC0000"/>
                </a:solidFill>
                <a:latin typeface="Times New Roman" panose="02020603050405020304" pitchFamily="18" charset="0"/>
                <a:cs typeface="Times New Roman" panose="02020603050405020304" pitchFamily="18" charset="0"/>
              </a:rPr>
              <a:t>Ecuador</a:t>
            </a:r>
            <a:endParaRPr lang="es-EC" altLang="es-EC" sz="1600" i="1" dirty="0">
              <a:solidFill>
                <a:srgbClr val="CC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889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CuadroTexto"/>
          <p:cNvSpPr txBox="1">
            <a:spLocks noChangeArrowheads="1"/>
          </p:cNvSpPr>
          <p:nvPr/>
        </p:nvSpPr>
        <p:spPr bwMode="auto">
          <a:xfrm>
            <a:off x="0" y="159026"/>
            <a:ext cx="13679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Ecuador</a:t>
            </a:r>
          </a:p>
          <a:p>
            <a:pPr eaLnBrk="1" hangingPunct="1"/>
            <a:endParaRPr lang="es-ES" altLang="es-EC" sz="2000" dirty="0">
              <a:solidFill>
                <a:srgbClr val="CC0000"/>
              </a:solidFill>
            </a:endParaRPr>
          </a:p>
        </p:txBody>
      </p:sp>
      <p:sp>
        <p:nvSpPr>
          <p:cNvPr id="12" name="Text Box 19"/>
          <p:cNvSpPr txBox="1">
            <a:spLocks noChangeArrowheads="1"/>
          </p:cNvSpPr>
          <p:nvPr/>
        </p:nvSpPr>
        <p:spPr bwMode="auto">
          <a:xfrm>
            <a:off x="837365" y="984368"/>
            <a:ext cx="1584325" cy="276999"/>
          </a:xfrm>
          <a:prstGeom prst="rect">
            <a:avLst/>
          </a:prstGeom>
          <a:noFill/>
          <a:ln w="9525" algn="ctr">
            <a:noFill/>
            <a:miter lim="800000"/>
            <a:headEnd/>
            <a:tailEnd/>
          </a:ln>
        </p:spPr>
        <p:txBody>
          <a:bodyPr>
            <a:spAutoFit/>
          </a:bodyPr>
          <a:lstStyle/>
          <a:p>
            <a:pPr fontAlgn="auto">
              <a:spcBef>
                <a:spcPts val="0"/>
              </a:spcBef>
              <a:spcAft>
                <a:spcPts val="0"/>
              </a:spcAft>
              <a:defRPr/>
            </a:pPr>
            <a:r>
              <a:rPr lang="es-ES" sz="1200" i="1" kern="0" dirty="0" smtClean="0">
                <a:solidFill>
                  <a:srgbClr val="9BBB59">
                    <a:lumMod val="75000"/>
                  </a:srgbClr>
                </a:solidFill>
              </a:rPr>
              <a:t>OBJETIVOS</a:t>
            </a:r>
            <a:endParaRPr lang="es-ES" sz="1600" i="1" kern="0" dirty="0">
              <a:solidFill>
                <a:srgbClr val="9BBB59">
                  <a:lumMod val="75000"/>
                </a:srgbClr>
              </a:solidFill>
            </a:endParaRPr>
          </a:p>
        </p:txBody>
      </p:sp>
      <p:sp>
        <p:nvSpPr>
          <p:cNvPr id="37" name="12 CuadroTexto"/>
          <p:cNvSpPr txBox="1"/>
          <p:nvPr/>
        </p:nvSpPr>
        <p:spPr>
          <a:xfrm>
            <a:off x="5336979" y="1358431"/>
            <a:ext cx="2274982" cy="677108"/>
          </a:xfrm>
          <a:prstGeom prst="rect">
            <a:avLst/>
          </a:prstGeom>
          <a:noFill/>
        </p:spPr>
        <p:txBody>
          <a:bodyPr wrap="none">
            <a:spAutoFit/>
          </a:bodyPr>
          <a:lstStyle/>
          <a:p>
            <a:pPr lvl="2" fontAlgn="base"/>
            <a:r>
              <a:rPr lang="es-EC" b="1" i="1" dirty="0" smtClean="0">
                <a:effectLst>
                  <a:glow>
                    <a:srgbClr val="000000"/>
                  </a:glow>
                  <a:outerShdw sx="0" sy="0">
                    <a:srgbClr val="000000"/>
                  </a:outerShdw>
                  <a:reflection stA="0" endPos="0" fadeDir="0" sx="0" sy="0"/>
                </a:effectLst>
              </a:rPr>
              <a:t>OBJETIVO</a:t>
            </a:r>
            <a:endParaRPr lang="es-EC" b="1" i="1" dirty="0">
              <a:effectLst>
                <a:glow>
                  <a:srgbClr val="000000"/>
                </a:glow>
                <a:outerShdw sx="0" sy="0">
                  <a:srgbClr val="000000"/>
                </a:outerShdw>
                <a:reflection stA="0" endPos="0" fadeDir="0" sx="0" sy="0"/>
              </a:effectLst>
            </a:endParaRPr>
          </a:p>
          <a:p>
            <a:pPr fontAlgn="auto">
              <a:spcBef>
                <a:spcPts val="0"/>
              </a:spcBef>
              <a:spcAft>
                <a:spcPts val="0"/>
              </a:spcAft>
              <a:defRPr/>
            </a:pPr>
            <a:endParaRPr lang="es-EC" sz="2000" b="1" i="1" kern="0" dirty="0">
              <a:solidFill>
                <a:sysClr val="windowText" lastClr="000000"/>
              </a:solidFill>
            </a:endParaRPr>
          </a:p>
        </p:txBody>
      </p:sp>
      <p:cxnSp>
        <p:nvCxnSpPr>
          <p:cNvPr id="38" name="15 Conector recto"/>
          <p:cNvCxnSpPr>
            <a:cxnSpLocks noChangeShapeType="1"/>
          </p:cNvCxnSpPr>
          <p:nvPr/>
        </p:nvCxnSpPr>
        <p:spPr bwMode="auto">
          <a:xfrm>
            <a:off x="3987827" y="1223267"/>
            <a:ext cx="6697663" cy="0"/>
          </a:xfrm>
          <a:prstGeom prst="line">
            <a:avLst/>
          </a:prstGeom>
          <a:noFill/>
          <a:ln w="38100" algn="ctr">
            <a:solidFill>
              <a:srgbClr val="D7E4BD"/>
            </a:solidFill>
            <a:round/>
            <a:headEnd/>
            <a:tailEnd/>
          </a:ln>
          <a:extLst>
            <a:ext uri="{909E8E84-426E-40DD-AFC4-6F175D3DCCD1}">
              <a14:hiddenFill xmlns:a14="http://schemas.microsoft.com/office/drawing/2010/main">
                <a:noFill/>
              </a14:hiddenFill>
            </a:ext>
          </a:extLst>
        </p:spPr>
      </p:cxnSp>
      <p:cxnSp>
        <p:nvCxnSpPr>
          <p:cNvPr id="39" name="16 Conector recto"/>
          <p:cNvCxnSpPr>
            <a:cxnSpLocks noChangeShapeType="1"/>
          </p:cNvCxnSpPr>
          <p:nvPr/>
        </p:nvCxnSpPr>
        <p:spPr bwMode="auto">
          <a:xfrm>
            <a:off x="3987827" y="1875729"/>
            <a:ext cx="6697663" cy="0"/>
          </a:xfrm>
          <a:prstGeom prst="line">
            <a:avLst/>
          </a:prstGeom>
          <a:noFill/>
          <a:ln w="19050" algn="ctr">
            <a:solidFill>
              <a:srgbClr val="D7E4BD"/>
            </a:solidFill>
            <a:round/>
            <a:headEnd/>
            <a:tailEnd/>
          </a:ln>
          <a:extLst>
            <a:ext uri="{909E8E84-426E-40DD-AFC4-6F175D3DCCD1}">
              <a14:hiddenFill xmlns:a14="http://schemas.microsoft.com/office/drawing/2010/main">
                <a:noFill/>
              </a14:hiddenFill>
            </a:ext>
          </a:extLst>
        </p:spPr>
      </p:cxnSp>
      <p:sp>
        <p:nvSpPr>
          <p:cNvPr id="15" name="Elipse 14"/>
          <p:cNvSpPr/>
          <p:nvPr/>
        </p:nvSpPr>
        <p:spPr>
          <a:xfrm>
            <a:off x="152400" y="825260"/>
            <a:ext cx="711200" cy="609207"/>
          </a:xfrm>
          <a:prstGeom prst="ellipse">
            <a:avLst/>
          </a:prstGeom>
          <a:blipFill rotWithShape="1">
            <a:blip r:embed="rId3"/>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17" name="6 CuadroTexto"/>
          <p:cNvSpPr txBox="1">
            <a:spLocks noChangeArrowheads="1"/>
          </p:cNvSpPr>
          <p:nvPr/>
        </p:nvSpPr>
        <p:spPr bwMode="auto">
          <a:xfrm>
            <a:off x="2832920" y="3240088"/>
            <a:ext cx="944798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C" sz="2400" b="1" dirty="0">
                <a:solidFill>
                  <a:srgbClr val="C00000"/>
                </a:solidFill>
                <a:latin typeface="+mn-lt"/>
                <a:cs typeface="Times New Roman" panose="02020603050405020304" pitchFamily="18" charset="0"/>
              </a:rPr>
              <a:t>General</a:t>
            </a:r>
          </a:p>
          <a:p>
            <a:pPr eaLnBrk="1" hangingPunct="1"/>
            <a:endParaRPr lang="es-ES" altLang="es-EC" dirty="0">
              <a:latin typeface="+mn-lt"/>
              <a:cs typeface="Times New Roman" panose="02020603050405020304" pitchFamily="18" charset="0"/>
            </a:endParaRPr>
          </a:p>
          <a:p>
            <a:pPr eaLnBrk="1" hangingPunct="1"/>
            <a:endParaRPr lang="es-MX" altLang="es-EC" dirty="0">
              <a:latin typeface="+mn-lt"/>
              <a:cs typeface="Times New Roman" panose="02020603050405020304" pitchFamily="18" charset="0"/>
            </a:endParaRPr>
          </a:p>
          <a:p>
            <a:pPr eaLnBrk="1" hangingPunct="1"/>
            <a:r>
              <a:rPr lang="es-EC" altLang="es-EC" sz="2000" dirty="0">
                <a:latin typeface="+mn-lt"/>
                <a:cs typeface="Times New Roman" panose="02020603050405020304" pitchFamily="18" charset="0"/>
              </a:rPr>
              <a:t>Caracterizar el virus </a:t>
            </a:r>
            <a:r>
              <a:rPr lang="es-EC" altLang="es-EC" sz="2000" i="1" dirty="0">
                <a:latin typeface="+mn-lt"/>
                <a:cs typeface="Times New Roman" panose="02020603050405020304" pitchFamily="18" charset="0"/>
              </a:rPr>
              <a:t>Citrus tristeza virus </a:t>
            </a:r>
            <a:r>
              <a:rPr lang="es-EC" altLang="es-EC" sz="2000" dirty="0">
                <a:latin typeface="+mn-lt"/>
                <a:cs typeface="Times New Roman" panose="02020603050405020304" pitchFamily="18" charset="0"/>
              </a:rPr>
              <a:t>(CTV) aislado de cultivos de limón Meyer (</a:t>
            </a:r>
            <a:r>
              <a:rPr lang="es-EC" altLang="es-EC" sz="2000" i="1" dirty="0">
                <a:latin typeface="+mn-lt"/>
                <a:cs typeface="Times New Roman" panose="02020603050405020304" pitchFamily="18" charset="0"/>
              </a:rPr>
              <a:t>Citrus x </a:t>
            </a:r>
            <a:r>
              <a:rPr lang="es-EC" altLang="es-EC" sz="2000" i="1" dirty="0" err="1">
                <a:latin typeface="+mn-lt"/>
                <a:cs typeface="Times New Roman" panose="02020603050405020304" pitchFamily="18" charset="0"/>
              </a:rPr>
              <a:t>meyeri</a:t>
            </a:r>
            <a:r>
              <a:rPr lang="es-EC" altLang="es-EC" sz="2000" dirty="0">
                <a:latin typeface="+mn-lt"/>
                <a:cs typeface="Times New Roman" panose="02020603050405020304" pitchFamily="18" charset="0"/>
              </a:rPr>
              <a:t>) en la parroquia de Tumbaco – Ecuador, mediante herramientas bioinformáticas y moleculares.</a:t>
            </a:r>
            <a:endParaRPr lang="es-ES" altLang="es-EC" sz="2000" dirty="0">
              <a:latin typeface="+mn-lt"/>
              <a:cs typeface="Times New Roman" panose="02020603050405020304" pitchFamily="18" charset="0"/>
            </a:endParaRPr>
          </a:p>
        </p:txBody>
      </p:sp>
    </p:spTree>
    <p:extLst>
      <p:ext uri="{BB962C8B-B14F-4D97-AF65-F5344CB8AC3E}">
        <p14:creationId xmlns:p14="http://schemas.microsoft.com/office/powerpoint/2010/main" val="66201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CuadroTexto"/>
          <p:cNvSpPr txBox="1">
            <a:spLocks noChangeArrowheads="1"/>
          </p:cNvSpPr>
          <p:nvPr/>
        </p:nvSpPr>
        <p:spPr bwMode="auto">
          <a:xfrm>
            <a:off x="0" y="159026"/>
            <a:ext cx="13679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Ecuador</a:t>
            </a:r>
          </a:p>
          <a:p>
            <a:pPr eaLnBrk="1" hangingPunct="1"/>
            <a:endParaRPr lang="es-ES" altLang="es-EC" sz="2000" dirty="0">
              <a:solidFill>
                <a:srgbClr val="CC0000"/>
              </a:solidFill>
            </a:endParaRPr>
          </a:p>
        </p:txBody>
      </p:sp>
      <p:sp>
        <p:nvSpPr>
          <p:cNvPr id="12" name="Text Box 19"/>
          <p:cNvSpPr txBox="1">
            <a:spLocks noChangeArrowheads="1"/>
          </p:cNvSpPr>
          <p:nvPr/>
        </p:nvSpPr>
        <p:spPr bwMode="auto">
          <a:xfrm>
            <a:off x="837365" y="984368"/>
            <a:ext cx="1584325" cy="276999"/>
          </a:xfrm>
          <a:prstGeom prst="rect">
            <a:avLst/>
          </a:prstGeom>
          <a:noFill/>
          <a:ln w="9525" algn="ctr">
            <a:noFill/>
            <a:miter lim="800000"/>
            <a:headEnd/>
            <a:tailEnd/>
          </a:ln>
        </p:spPr>
        <p:txBody>
          <a:bodyPr>
            <a:spAutoFit/>
          </a:bodyPr>
          <a:lstStyle/>
          <a:p>
            <a:pPr fontAlgn="auto">
              <a:spcBef>
                <a:spcPts val="0"/>
              </a:spcBef>
              <a:spcAft>
                <a:spcPts val="0"/>
              </a:spcAft>
              <a:defRPr/>
            </a:pPr>
            <a:r>
              <a:rPr lang="es-ES" sz="1200" i="1" kern="0" dirty="0" smtClean="0">
                <a:solidFill>
                  <a:srgbClr val="9BBB59">
                    <a:lumMod val="75000"/>
                  </a:srgbClr>
                </a:solidFill>
              </a:rPr>
              <a:t>OBJETIVOS</a:t>
            </a:r>
            <a:endParaRPr lang="es-ES" sz="1600" i="1" kern="0" dirty="0">
              <a:solidFill>
                <a:srgbClr val="9BBB59">
                  <a:lumMod val="75000"/>
                </a:srgbClr>
              </a:solidFill>
            </a:endParaRPr>
          </a:p>
        </p:txBody>
      </p:sp>
      <p:sp>
        <p:nvSpPr>
          <p:cNvPr id="37" name="12 CuadroTexto"/>
          <p:cNvSpPr txBox="1"/>
          <p:nvPr/>
        </p:nvSpPr>
        <p:spPr>
          <a:xfrm>
            <a:off x="5336979" y="1358431"/>
            <a:ext cx="2274982" cy="677108"/>
          </a:xfrm>
          <a:prstGeom prst="rect">
            <a:avLst/>
          </a:prstGeom>
          <a:noFill/>
        </p:spPr>
        <p:txBody>
          <a:bodyPr wrap="none">
            <a:spAutoFit/>
          </a:bodyPr>
          <a:lstStyle/>
          <a:p>
            <a:pPr lvl="2" fontAlgn="base"/>
            <a:r>
              <a:rPr lang="es-EC" b="1" i="1" dirty="0" smtClean="0">
                <a:effectLst>
                  <a:glow>
                    <a:srgbClr val="000000"/>
                  </a:glow>
                  <a:outerShdw sx="0" sy="0">
                    <a:srgbClr val="000000"/>
                  </a:outerShdw>
                  <a:reflection stA="0" endPos="0" fadeDir="0" sx="0" sy="0"/>
                </a:effectLst>
              </a:rPr>
              <a:t>OBJETIVO</a:t>
            </a:r>
            <a:endParaRPr lang="es-EC" b="1" i="1" dirty="0">
              <a:effectLst>
                <a:glow>
                  <a:srgbClr val="000000"/>
                </a:glow>
                <a:outerShdw sx="0" sy="0">
                  <a:srgbClr val="000000"/>
                </a:outerShdw>
                <a:reflection stA="0" endPos="0" fadeDir="0" sx="0" sy="0"/>
              </a:effectLst>
            </a:endParaRPr>
          </a:p>
          <a:p>
            <a:pPr fontAlgn="auto">
              <a:spcBef>
                <a:spcPts val="0"/>
              </a:spcBef>
              <a:spcAft>
                <a:spcPts val="0"/>
              </a:spcAft>
              <a:defRPr/>
            </a:pPr>
            <a:endParaRPr lang="es-EC" sz="2000" b="1" i="1" kern="0" dirty="0">
              <a:solidFill>
                <a:sysClr val="windowText" lastClr="000000"/>
              </a:solidFill>
            </a:endParaRPr>
          </a:p>
        </p:txBody>
      </p:sp>
      <p:cxnSp>
        <p:nvCxnSpPr>
          <p:cNvPr id="38" name="15 Conector recto"/>
          <p:cNvCxnSpPr>
            <a:cxnSpLocks noChangeShapeType="1"/>
          </p:cNvCxnSpPr>
          <p:nvPr/>
        </p:nvCxnSpPr>
        <p:spPr bwMode="auto">
          <a:xfrm>
            <a:off x="3987827" y="1223267"/>
            <a:ext cx="6697663" cy="0"/>
          </a:xfrm>
          <a:prstGeom prst="line">
            <a:avLst/>
          </a:prstGeom>
          <a:noFill/>
          <a:ln w="38100" algn="ctr">
            <a:solidFill>
              <a:srgbClr val="D7E4BD"/>
            </a:solidFill>
            <a:round/>
            <a:headEnd/>
            <a:tailEnd/>
          </a:ln>
          <a:extLst>
            <a:ext uri="{909E8E84-426E-40DD-AFC4-6F175D3DCCD1}">
              <a14:hiddenFill xmlns:a14="http://schemas.microsoft.com/office/drawing/2010/main">
                <a:noFill/>
              </a14:hiddenFill>
            </a:ext>
          </a:extLst>
        </p:spPr>
      </p:cxnSp>
      <p:cxnSp>
        <p:nvCxnSpPr>
          <p:cNvPr id="39" name="16 Conector recto"/>
          <p:cNvCxnSpPr>
            <a:cxnSpLocks noChangeShapeType="1"/>
          </p:cNvCxnSpPr>
          <p:nvPr/>
        </p:nvCxnSpPr>
        <p:spPr bwMode="auto">
          <a:xfrm>
            <a:off x="3987827" y="1875729"/>
            <a:ext cx="6697663" cy="0"/>
          </a:xfrm>
          <a:prstGeom prst="line">
            <a:avLst/>
          </a:prstGeom>
          <a:noFill/>
          <a:ln w="19050" algn="ctr">
            <a:solidFill>
              <a:srgbClr val="D7E4BD"/>
            </a:solidFill>
            <a:round/>
            <a:headEnd/>
            <a:tailEnd/>
          </a:ln>
          <a:extLst>
            <a:ext uri="{909E8E84-426E-40DD-AFC4-6F175D3DCCD1}">
              <a14:hiddenFill xmlns:a14="http://schemas.microsoft.com/office/drawing/2010/main">
                <a:noFill/>
              </a14:hiddenFill>
            </a:ext>
          </a:extLst>
        </p:spPr>
      </p:cxnSp>
      <p:sp>
        <p:nvSpPr>
          <p:cNvPr id="15" name="Elipse 14"/>
          <p:cNvSpPr/>
          <p:nvPr/>
        </p:nvSpPr>
        <p:spPr>
          <a:xfrm>
            <a:off x="152400" y="825260"/>
            <a:ext cx="711200" cy="609207"/>
          </a:xfrm>
          <a:prstGeom prst="ellipse">
            <a:avLst/>
          </a:prstGeom>
          <a:blipFill rotWithShape="1">
            <a:blip r:embed="rId3"/>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17" name="6 CuadroTexto"/>
          <p:cNvSpPr txBox="1">
            <a:spLocks noChangeArrowheads="1"/>
          </p:cNvSpPr>
          <p:nvPr/>
        </p:nvSpPr>
        <p:spPr bwMode="auto">
          <a:xfrm>
            <a:off x="2421690" y="2884488"/>
            <a:ext cx="9447980" cy="41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EC" sz="2400" b="1" dirty="0" smtClean="0">
                <a:solidFill>
                  <a:srgbClr val="C00000"/>
                </a:solidFill>
                <a:latin typeface="+mn-lt"/>
                <a:cs typeface="Times New Roman" panose="02020603050405020304" pitchFamily="18" charset="0"/>
              </a:rPr>
              <a:t>Específicos</a:t>
            </a:r>
          </a:p>
          <a:p>
            <a:pPr eaLnBrk="1" hangingPunct="1"/>
            <a:endParaRPr lang="es-ES" altLang="es-EC" dirty="0">
              <a:latin typeface="+mn-lt"/>
              <a:cs typeface="Times New Roman" panose="02020603050405020304" pitchFamily="18" charset="0"/>
            </a:endParaRPr>
          </a:p>
          <a:p>
            <a:pPr eaLnBrk="1" hangingPunct="1"/>
            <a:endParaRPr lang="es-MX" altLang="es-EC" dirty="0" smtClean="0">
              <a:latin typeface="+mn-lt"/>
              <a:cs typeface="Times New Roman" panose="02020603050405020304" pitchFamily="18" charset="0"/>
            </a:endParaRPr>
          </a:p>
          <a:p>
            <a:pPr marL="342900" lvl="0" indent="-342900" algn="just" defTabSz="457200" eaLnBrk="1" hangingPunct="1">
              <a:spcBef>
                <a:spcPts val="1000"/>
              </a:spcBef>
              <a:buClr>
                <a:srgbClr val="A53010"/>
              </a:buClr>
              <a:buFont typeface="Wingdings 3" charset="2"/>
              <a:buChar char=""/>
              <a:defRPr/>
            </a:pPr>
            <a:r>
              <a:rPr lang="es-EC" altLang="es-EC" dirty="0" smtClean="0">
                <a:latin typeface="+mn-lt"/>
                <a:cs typeface="Times New Roman" panose="02020603050405020304" pitchFamily="18" charset="0"/>
              </a:rPr>
              <a:t>Realizar la anotación de la secuencia genómica del </a:t>
            </a:r>
            <a:r>
              <a:rPr lang="es-EC" altLang="es-EC" i="1" dirty="0" smtClean="0">
                <a:latin typeface="+mn-lt"/>
                <a:cs typeface="Times New Roman" panose="02020603050405020304" pitchFamily="18" charset="0"/>
              </a:rPr>
              <a:t>Citrus tristeza virus </a:t>
            </a:r>
            <a:r>
              <a:rPr lang="es-EC" altLang="es-EC" dirty="0" smtClean="0">
                <a:latin typeface="+mn-lt"/>
                <a:cs typeface="Times New Roman" panose="02020603050405020304" pitchFamily="18" charset="0"/>
              </a:rPr>
              <a:t>(CTV)</a:t>
            </a:r>
            <a:r>
              <a:rPr lang="es-EC" altLang="es-EC" i="1" dirty="0" smtClean="0">
                <a:latin typeface="+mn-lt"/>
                <a:cs typeface="Times New Roman" panose="02020603050405020304" pitchFamily="18" charset="0"/>
              </a:rPr>
              <a:t> </a:t>
            </a:r>
            <a:r>
              <a:rPr lang="es-EC" altLang="es-EC" dirty="0" smtClean="0">
                <a:latin typeface="+mn-lt"/>
                <a:cs typeface="Times New Roman" panose="02020603050405020304" pitchFamily="18" charset="0"/>
              </a:rPr>
              <a:t>aislado de cultivos de limón Meyer (</a:t>
            </a:r>
            <a:r>
              <a:rPr lang="es-EC" altLang="es-EC" i="1" dirty="0" smtClean="0">
                <a:latin typeface="+mn-lt"/>
                <a:cs typeface="Times New Roman" panose="02020603050405020304" pitchFamily="18" charset="0"/>
              </a:rPr>
              <a:t>Citrus x </a:t>
            </a:r>
            <a:r>
              <a:rPr lang="es-EC" altLang="es-EC" i="1" dirty="0" err="1" smtClean="0">
                <a:latin typeface="+mn-lt"/>
                <a:cs typeface="Times New Roman" panose="02020603050405020304" pitchFamily="18" charset="0"/>
              </a:rPr>
              <a:t>meyeri</a:t>
            </a:r>
            <a:r>
              <a:rPr lang="es-EC" altLang="es-EC" dirty="0" smtClean="0">
                <a:latin typeface="+mn-lt"/>
                <a:cs typeface="Times New Roman" panose="02020603050405020304" pitchFamily="18" charset="0"/>
              </a:rPr>
              <a:t>) en la parroquia de Tumbaco – Ecuador para su registro en la base de datos del </a:t>
            </a:r>
            <a:r>
              <a:rPr lang="es-EC" altLang="es-EC" dirty="0" err="1" smtClean="0">
                <a:latin typeface="+mn-lt"/>
                <a:cs typeface="Times New Roman" panose="02020603050405020304" pitchFamily="18" charset="0"/>
              </a:rPr>
              <a:t>GenBank</a:t>
            </a:r>
            <a:r>
              <a:rPr lang="es-EC" altLang="es-EC" dirty="0" smtClean="0">
                <a:latin typeface="+mn-lt"/>
                <a:cs typeface="Times New Roman" panose="02020603050405020304" pitchFamily="18" charset="0"/>
              </a:rPr>
              <a:t>.</a:t>
            </a:r>
          </a:p>
          <a:p>
            <a:pPr marL="342900" lvl="0" indent="-342900" algn="just" defTabSz="457200" eaLnBrk="1" hangingPunct="1">
              <a:spcBef>
                <a:spcPts val="1000"/>
              </a:spcBef>
              <a:buClr>
                <a:srgbClr val="A53010"/>
              </a:buClr>
              <a:buFont typeface="Wingdings 3" charset="2"/>
              <a:buChar char=""/>
              <a:defRPr/>
            </a:pPr>
            <a:r>
              <a:rPr lang="es-EC" altLang="es-EC" dirty="0" smtClean="0">
                <a:latin typeface="+mn-lt"/>
                <a:cs typeface="Times New Roman" panose="02020603050405020304" pitchFamily="18" charset="0"/>
              </a:rPr>
              <a:t>Analizar </a:t>
            </a:r>
            <a:r>
              <a:rPr lang="es-EC" altLang="es-EC" dirty="0">
                <a:latin typeface="+mn-lt"/>
                <a:cs typeface="Times New Roman" panose="02020603050405020304" pitchFamily="18" charset="0"/>
              </a:rPr>
              <a:t>la secuencia genómica y reconstruir la historia evolutiva </a:t>
            </a:r>
            <a:r>
              <a:rPr lang="es-EC" altLang="es-EC" dirty="0" smtClean="0">
                <a:latin typeface="+mn-lt"/>
                <a:cs typeface="Times New Roman" panose="02020603050405020304" pitchFamily="18" charset="0"/>
              </a:rPr>
              <a:t>del genoma de CTV aislado </a:t>
            </a:r>
            <a:r>
              <a:rPr lang="es-EC" altLang="es-EC" dirty="0">
                <a:latin typeface="+mn-lt"/>
                <a:cs typeface="Times New Roman" panose="02020603050405020304" pitchFamily="18" charset="0"/>
              </a:rPr>
              <a:t>de cultivos de limón Meyer (</a:t>
            </a:r>
            <a:r>
              <a:rPr lang="es-EC" altLang="es-EC" i="1" dirty="0">
                <a:latin typeface="+mn-lt"/>
                <a:cs typeface="Times New Roman" panose="02020603050405020304" pitchFamily="18" charset="0"/>
              </a:rPr>
              <a:t>Citrus x </a:t>
            </a:r>
            <a:r>
              <a:rPr lang="es-EC" altLang="es-EC" i="1" dirty="0" err="1">
                <a:latin typeface="+mn-lt"/>
                <a:cs typeface="Times New Roman" panose="02020603050405020304" pitchFamily="18" charset="0"/>
              </a:rPr>
              <a:t>meyeri</a:t>
            </a:r>
            <a:r>
              <a:rPr lang="es-EC" altLang="es-EC" dirty="0">
                <a:latin typeface="+mn-lt"/>
                <a:cs typeface="Times New Roman" panose="02020603050405020304" pitchFamily="18" charset="0"/>
              </a:rPr>
              <a:t>) en la parroquia de Tumbaco – Ecuador mediante análisis </a:t>
            </a:r>
            <a:r>
              <a:rPr lang="es-EC" altLang="es-EC" dirty="0" smtClean="0">
                <a:latin typeface="+mn-lt"/>
                <a:cs typeface="Times New Roman" panose="02020603050405020304" pitchFamily="18" charset="0"/>
              </a:rPr>
              <a:t>filogenéticos.</a:t>
            </a:r>
          </a:p>
          <a:p>
            <a:pPr marL="342900" lvl="0" indent="-342900" algn="just" defTabSz="457200" eaLnBrk="1" hangingPunct="1">
              <a:spcBef>
                <a:spcPts val="1000"/>
              </a:spcBef>
              <a:buClr>
                <a:srgbClr val="A53010"/>
              </a:buClr>
              <a:buFont typeface="Wingdings 3" charset="2"/>
              <a:buChar char=""/>
              <a:defRPr/>
            </a:pPr>
            <a:r>
              <a:rPr lang="es-EC" altLang="es-EC" dirty="0" smtClean="0">
                <a:latin typeface="+mn-lt"/>
                <a:cs typeface="Times New Roman" panose="02020603050405020304" pitchFamily="18" charset="0"/>
              </a:rPr>
              <a:t>Confirmar </a:t>
            </a:r>
            <a:r>
              <a:rPr lang="es-EC" altLang="es-EC" dirty="0">
                <a:latin typeface="+mn-lt"/>
                <a:cs typeface="Times New Roman" panose="02020603050405020304" pitchFamily="18" charset="0"/>
              </a:rPr>
              <a:t>mediante PCR convencional la presencia de </a:t>
            </a:r>
            <a:r>
              <a:rPr lang="es-EC" altLang="es-EC" dirty="0" smtClean="0">
                <a:latin typeface="+mn-lt"/>
                <a:cs typeface="Times New Roman" panose="02020603050405020304" pitchFamily="18" charset="0"/>
              </a:rPr>
              <a:t>CTV en </a:t>
            </a:r>
            <a:r>
              <a:rPr lang="es-EC" altLang="es-EC" dirty="0">
                <a:latin typeface="+mn-lt"/>
                <a:cs typeface="Times New Roman" panose="02020603050405020304" pitchFamily="18" charset="0"/>
              </a:rPr>
              <a:t>los cultivos de limón Meyer (</a:t>
            </a:r>
            <a:r>
              <a:rPr lang="es-EC" altLang="es-EC" i="1" dirty="0">
                <a:latin typeface="+mn-lt"/>
                <a:cs typeface="Times New Roman" panose="02020603050405020304" pitchFamily="18" charset="0"/>
              </a:rPr>
              <a:t>Citrus x </a:t>
            </a:r>
            <a:r>
              <a:rPr lang="es-EC" altLang="es-EC" i="1" dirty="0" err="1">
                <a:latin typeface="+mn-lt"/>
                <a:cs typeface="Times New Roman" panose="02020603050405020304" pitchFamily="18" charset="0"/>
              </a:rPr>
              <a:t>meyeri</a:t>
            </a:r>
            <a:r>
              <a:rPr lang="es-EC" altLang="es-EC" dirty="0">
                <a:latin typeface="+mn-lt"/>
                <a:cs typeface="Times New Roman" panose="02020603050405020304" pitchFamily="18" charset="0"/>
              </a:rPr>
              <a:t>) de la parroquia de Tumbaco – Ecuador e identificar la cepa de la población viral con </a:t>
            </a:r>
            <a:r>
              <a:rPr lang="es-EC" altLang="es-EC" dirty="0" err="1">
                <a:latin typeface="+mn-lt"/>
                <a:cs typeface="Times New Roman" panose="02020603050405020304" pitchFamily="18" charset="0"/>
              </a:rPr>
              <a:t>primers</a:t>
            </a:r>
            <a:r>
              <a:rPr lang="es-EC" altLang="es-EC" dirty="0">
                <a:latin typeface="+mn-lt"/>
                <a:cs typeface="Times New Roman" panose="02020603050405020304" pitchFamily="18" charset="0"/>
              </a:rPr>
              <a:t> específicos.</a:t>
            </a:r>
          </a:p>
          <a:p>
            <a:pPr eaLnBrk="1" hangingPunct="1"/>
            <a:endParaRPr lang="es-MX" altLang="es-EC" dirty="0">
              <a:latin typeface="+mn-lt"/>
              <a:cs typeface="Times New Roman" panose="02020603050405020304" pitchFamily="18" charset="0"/>
            </a:endParaRPr>
          </a:p>
        </p:txBody>
      </p:sp>
    </p:spTree>
    <p:extLst>
      <p:ext uri="{BB962C8B-B14F-4D97-AF65-F5344CB8AC3E}">
        <p14:creationId xmlns:p14="http://schemas.microsoft.com/office/powerpoint/2010/main" val="236286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873729" y="3071578"/>
            <a:ext cx="11292433" cy="25628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Calibri (Cuerpo)"/>
              <a:cs typeface="Calibri" panose="020F0502020204030204" pitchFamily="34" charset="0"/>
            </a:endParaRPr>
          </a:p>
        </p:txBody>
      </p:sp>
      <p:sp>
        <p:nvSpPr>
          <p:cNvPr id="7" name="5 CuadroTexto"/>
          <p:cNvSpPr txBox="1">
            <a:spLocks noChangeArrowheads="1"/>
          </p:cNvSpPr>
          <p:nvPr/>
        </p:nvSpPr>
        <p:spPr bwMode="auto">
          <a:xfrm>
            <a:off x="4424088" y="1215403"/>
            <a:ext cx="44434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S" altLang="es-EC" sz="2800" b="1" dirty="0">
                <a:latin typeface="Times New Roman" panose="02020603050405020304" pitchFamily="18" charset="0"/>
                <a:cs typeface="Times New Roman" panose="02020603050405020304" pitchFamily="18" charset="0"/>
              </a:rPr>
              <a:t>CONTENIDO</a:t>
            </a:r>
            <a:endParaRPr lang="es-ES" altLang="es-EC" sz="2400" b="1" dirty="0">
              <a:latin typeface="Times New Roman" panose="02020603050405020304" pitchFamily="18" charset="0"/>
              <a:cs typeface="Times New Roman" panose="02020603050405020304" pitchFamily="18" charset="0"/>
            </a:endParaRPr>
          </a:p>
        </p:txBody>
      </p:sp>
      <p:graphicFrame>
        <p:nvGraphicFramePr>
          <p:cNvPr id="8" name="6 Diagrama"/>
          <p:cNvGraphicFramePr/>
          <p:nvPr>
            <p:extLst>
              <p:ext uri="{D42A27DB-BD31-4B8C-83A1-F6EECF244321}">
                <p14:modId xmlns:p14="http://schemas.microsoft.com/office/powerpoint/2010/main" val="405469474"/>
              </p:ext>
            </p:extLst>
          </p:nvPr>
        </p:nvGraphicFramePr>
        <p:xfrm>
          <a:off x="318052" y="1810814"/>
          <a:ext cx="12920869" cy="5994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2 CuadroTexto"/>
          <p:cNvSpPr txBox="1">
            <a:spLocks noChangeArrowheads="1"/>
          </p:cNvSpPr>
          <p:nvPr/>
        </p:nvSpPr>
        <p:spPr bwMode="auto">
          <a:xfrm>
            <a:off x="0" y="159026"/>
            <a:ext cx="13679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a:t>
            </a:r>
            <a:r>
              <a:rPr lang="es-EC" altLang="es-EC" sz="1600" i="1" dirty="0" smtClean="0">
                <a:solidFill>
                  <a:srgbClr val="CC0000"/>
                </a:solidFill>
                <a:latin typeface="Times New Roman" panose="02020603050405020304" pitchFamily="18" charset="0"/>
                <a:cs typeface="Times New Roman" panose="02020603050405020304" pitchFamily="18" charset="0"/>
              </a:rPr>
              <a:t>Ecuador</a:t>
            </a:r>
            <a:endParaRPr lang="es-EC" altLang="es-EC" sz="1600" i="1" dirty="0">
              <a:solidFill>
                <a:srgbClr val="CC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235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CuadroTexto"/>
          <p:cNvSpPr txBox="1">
            <a:spLocks noChangeArrowheads="1"/>
          </p:cNvSpPr>
          <p:nvPr/>
        </p:nvSpPr>
        <p:spPr bwMode="auto">
          <a:xfrm>
            <a:off x="0" y="159026"/>
            <a:ext cx="13679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Ecuador</a:t>
            </a:r>
          </a:p>
          <a:p>
            <a:pPr eaLnBrk="1" hangingPunct="1"/>
            <a:endParaRPr lang="es-ES" altLang="es-EC" sz="2000" dirty="0">
              <a:solidFill>
                <a:srgbClr val="CC0000"/>
              </a:solidFill>
            </a:endParaRPr>
          </a:p>
        </p:txBody>
      </p:sp>
      <p:sp>
        <p:nvSpPr>
          <p:cNvPr id="12" name="Text Box 19"/>
          <p:cNvSpPr txBox="1">
            <a:spLocks noChangeArrowheads="1"/>
          </p:cNvSpPr>
          <p:nvPr/>
        </p:nvSpPr>
        <p:spPr bwMode="auto">
          <a:xfrm>
            <a:off x="837365" y="984368"/>
            <a:ext cx="1584325" cy="276999"/>
          </a:xfrm>
          <a:prstGeom prst="rect">
            <a:avLst/>
          </a:prstGeom>
          <a:noFill/>
          <a:ln w="9525" algn="ctr">
            <a:noFill/>
            <a:miter lim="800000"/>
            <a:headEnd/>
            <a:tailEnd/>
          </a:ln>
        </p:spPr>
        <p:txBody>
          <a:bodyPr>
            <a:spAutoFit/>
          </a:bodyPr>
          <a:lstStyle/>
          <a:p>
            <a:pPr fontAlgn="auto">
              <a:spcBef>
                <a:spcPts val="0"/>
              </a:spcBef>
              <a:spcAft>
                <a:spcPts val="0"/>
              </a:spcAft>
              <a:defRPr/>
            </a:pPr>
            <a:r>
              <a:rPr lang="es-ES" sz="1200" i="1" kern="0" dirty="0" smtClean="0">
                <a:solidFill>
                  <a:srgbClr val="9BBB59">
                    <a:lumMod val="75000"/>
                  </a:srgbClr>
                </a:solidFill>
              </a:rPr>
              <a:t>METODOLOGÍA</a:t>
            </a:r>
            <a:endParaRPr lang="es-ES" sz="1600" i="1" kern="0" dirty="0">
              <a:solidFill>
                <a:srgbClr val="9BBB59">
                  <a:lumMod val="75000"/>
                </a:srgbClr>
              </a:solidFill>
            </a:endParaRPr>
          </a:p>
        </p:txBody>
      </p:sp>
      <p:sp>
        <p:nvSpPr>
          <p:cNvPr id="37" name="12 CuadroTexto"/>
          <p:cNvSpPr txBox="1"/>
          <p:nvPr/>
        </p:nvSpPr>
        <p:spPr>
          <a:xfrm>
            <a:off x="4422579" y="1377185"/>
            <a:ext cx="5391219" cy="369332"/>
          </a:xfrm>
          <a:prstGeom prst="rect">
            <a:avLst/>
          </a:prstGeom>
          <a:noFill/>
        </p:spPr>
        <p:txBody>
          <a:bodyPr wrap="none">
            <a:spAutoFit/>
          </a:bodyPr>
          <a:lstStyle/>
          <a:p>
            <a:pPr lvl="2" fontAlgn="base"/>
            <a:r>
              <a:rPr lang="es-EC" b="1" i="1" dirty="0" smtClean="0">
                <a:effectLst>
                  <a:glow>
                    <a:srgbClr val="000000"/>
                  </a:glow>
                  <a:outerShdw sx="0" sy="0">
                    <a:srgbClr val="000000"/>
                  </a:outerShdw>
                  <a:reflection stA="0" endPos="0" fadeDir="0" sx="0" sy="0"/>
                </a:effectLst>
              </a:rPr>
              <a:t>Caracterización molecular y serológica</a:t>
            </a:r>
            <a:endParaRPr lang="es-EC" sz="2000" b="1" i="1" kern="0" dirty="0">
              <a:solidFill>
                <a:sysClr val="windowText" lastClr="000000"/>
              </a:solidFill>
            </a:endParaRPr>
          </a:p>
        </p:txBody>
      </p:sp>
      <p:cxnSp>
        <p:nvCxnSpPr>
          <p:cNvPr id="38" name="15 Conector recto"/>
          <p:cNvCxnSpPr>
            <a:cxnSpLocks noChangeShapeType="1"/>
          </p:cNvCxnSpPr>
          <p:nvPr/>
        </p:nvCxnSpPr>
        <p:spPr bwMode="auto">
          <a:xfrm>
            <a:off x="3987827" y="1223267"/>
            <a:ext cx="6697663" cy="0"/>
          </a:xfrm>
          <a:prstGeom prst="line">
            <a:avLst/>
          </a:prstGeom>
          <a:noFill/>
          <a:ln w="38100" algn="ctr">
            <a:solidFill>
              <a:srgbClr val="D7E4BD"/>
            </a:solidFill>
            <a:round/>
            <a:headEnd/>
            <a:tailEnd/>
          </a:ln>
          <a:extLst>
            <a:ext uri="{909E8E84-426E-40DD-AFC4-6F175D3DCCD1}">
              <a14:hiddenFill xmlns:a14="http://schemas.microsoft.com/office/drawing/2010/main">
                <a:noFill/>
              </a14:hiddenFill>
            </a:ext>
          </a:extLst>
        </p:spPr>
      </p:cxnSp>
      <p:cxnSp>
        <p:nvCxnSpPr>
          <p:cNvPr id="39" name="16 Conector recto"/>
          <p:cNvCxnSpPr>
            <a:cxnSpLocks noChangeShapeType="1"/>
          </p:cNvCxnSpPr>
          <p:nvPr/>
        </p:nvCxnSpPr>
        <p:spPr bwMode="auto">
          <a:xfrm>
            <a:off x="3987827" y="1875729"/>
            <a:ext cx="6697663" cy="0"/>
          </a:xfrm>
          <a:prstGeom prst="line">
            <a:avLst/>
          </a:prstGeom>
          <a:noFill/>
          <a:ln w="19050" algn="ctr">
            <a:solidFill>
              <a:srgbClr val="D7E4BD"/>
            </a:solidFill>
            <a:round/>
            <a:headEnd/>
            <a:tailEnd/>
          </a:ln>
          <a:extLst>
            <a:ext uri="{909E8E84-426E-40DD-AFC4-6F175D3DCCD1}">
              <a14:hiddenFill xmlns:a14="http://schemas.microsoft.com/office/drawing/2010/main">
                <a:noFill/>
              </a14:hiddenFill>
            </a:ext>
          </a:extLst>
        </p:spPr>
      </p:cxnSp>
      <p:sp>
        <p:nvSpPr>
          <p:cNvPr id="9" name="Elipse 8"/>
          <p:cNvSpPr/>
          <p:nvPr/>
        </p:nvSpPr>
        <p:spPr>
          <a:xfrm>
            <a:off x="206240" y="818978"/>
            <a:ext cx="631125" cy="531289"/>
          </a:xfrm>
          <a:prstGeom prst="ellipse">
            <a:avLst/>
          </a:prstGeom>
          <a:blipFill rotWithShape="1">
            <a:blip r:embed="rId3"/>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grpSp>
        <p:nvGrpSpPr>
          <p:cNvPr id="23" name="Grupo 22"/>
          <p:cNvGrpSpPr/>
          <p:nvPr/>
        </p:nvGrpSpPr>
        <p:grpSpPr>
          <a:xfrm>
            <a:off x="9651926" y="3353539"/>
            <a:ext cx="3505199" cy="3145594"/>
            <a:chOff x="6155213" y="3914080"/>
            <a:chExt cx="3420680" cy="2893925"/>
          </a:xfrm>
        </p:grpSpPr>
        <p:sp>
          <p:nvSpPr>
            <p:cNvPr id="10" name="CuadroTexto 9"/>
            <p:cNvSpPr txBox="1"/>
            <p:nvPr/>
          </p:nvSpPr>
          <p:spPr>
            <a:xfrm>
              <a:off x="6246221" y="6531006"/>
              <a:ext cx="2108200" cy="276999"/>
            </a:xfrm>
            <a:prstGeom prst="rect">
              <a:avLst/>
            </a:prstGeom>
            <a:noFill/>
          </p:spPr>
          <p:txBody>
            <a:bodyPr wrap="square" rtlCol="0">
              <a:spAutoFit/>
            </a:bodyPr>
            <a:lstStyle/>
            <a:p>
              <a:r>
                <a:rPr lang="es-EC" sz="1200" i="1" dirty="0" smtClean="0"/>
                <a:t>Ramos, 2018</a:t>
              </a:r>
              <a:endParaRPr lang="es-EC" i="1" dirty="0"/>
            </a:p>
          </p:txBody>
        </p:sp>
        <p:pic>
          <p:nvPicPr>
            <p:cNvPr id="14" name="Imagen 13"/>
            <p:cNvPicPr>
              <a:picLocks noChangeAspect="1"/>
            </p:cNvPicPr>
            <p:nvPr/>
          </p:nvPicPr>
          <p:blipFill>
            <a:blip r:embed="rId4"/>
            <a:stretch>
              <a:fillRect/>
            </a:stretch>
          </p:blipFill>
          <p:spPr>
            <a:xfrm>
              <a:off x="6155213" y="3914080"/>
              <a:ext cx="3420680" cy="2580319"/>
            </a:xfrm>
            <a:prstGeom prst="rect">
              <a:avLst/>
            </a:prstGeom>
          </p:spPr>
        </p:pic>
      </p:grpSp>
      <p:cxnSp>
        <p:nvCxnSpPr>
          <p:cNvPr id="27" name="Conector recto 26"/>
          <p:cNvCxnSpPr>
            <a:stCxn id="46" idx="2"/>
          </p:cNvCxnSpPr>
          <p:nvPr/>
        </p:nvCxnSpPr>
        <p:spPr>
          <a:xfrm flipH="1">
            <a:off x="4786618" y="5861529"/>
            <a:ext cx="2316390" cy="925995"/>
          </a:xfrm>
          <a:prstGeom prst="line">
            <a:avLst/>
          </a:prstGeom>
        </p:spPr>
        <p:style>
          <a:lnRef idx="1">
            <a:schemeClr val="accent6"/>
          </a:lnRef>
          <a:fillRef idx="0">
            <a:schemeClr val="accent6"/>
          </a:fillRef>
          <a:effectRef idx="0">
            <a:schemeClr val="accent6"/>
          </a:effectRef>
          <a:fontRef idx="minor">
            <a:schemeClr val="tx1"/>
          </a:fontRef>
        </p:style>
      </p:cxnSp>
      <p:cxnSp>
        <p:nvCxnSpPr>
          <p:cNvPr id="29" name="Conector recto 28"/>
          <p:cNvCxnSpPr/>
          <p:nvPr/>
        </p:nvCxnSpPr>
        <p:spPr>
          <a:xfrm>
            <a:off x="6996075" y="5784548"/>
            <a:ext cx="2660250" cy="939130"/>
          </a:xfrm>
          <a:prstGeom prst="line">
            <a:avLst/>
          </a:prstGeom>
        </p:spPr>
        <p:style>
          <a:lnRef idx="1">
            <a:schemeClr val="accent6"/>
          </a:lnRef>
          <a:fillRef idx="0">
            <a:schemeClr val="accent6"/>
          </a:fillRef>
          <a:effectRef idx="0">
            <a:schemeClr val="accent6"/>
          </a:effectRef>
          <a:fontRef idx="minor">
            <a:schemeClr val="tx1"/>
          </a:fontRef>
        </p:style>
      </p:cxnSp>
      <p:sp>
        <p:nvSpPr>
          <p:cNvPr id="41" name="Flecha abajo 40"/>
          <p:cNvSpPr/>
          <p:nvPr/>
        </p:nvSpPr>
        <p:spPr>
          <a:xfrm>
            <a:off x="6959038" y="3095982"/>
            <a:ext cx="245327" cy="48701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43" name="Rectángulo redondeado 42"/>
          <p:cNvSpPr/>
          <p:nvPr/>
        </p:nvSpPr>
        <p:spPr>
          <a:xfrm>
            <a:off x="6022811" y="3630404"/>
            <a:ext cx="2106750" cy="75205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smtClean="0"/>
              <a:t>Síntesis de </a:t>
            </a:r>
            <a:r>
              <a:rPr lang="es-EC" dirty="0" err="1" smtClean="0"/>
              <a:t>cDNA</a:t>
            </a:r>
            <a:endParaRPr lang="es-EC" dirty="0"/>
          </a:p>
        </p:txBody>
      </p:sp>
      <p:sp>
        <p:nvSpPr>
          <p:cNvPr id="45" name="Flecha abajo 44"/>
          <p:cNvSpPr/>
          <p:nvPr/>
        </p:nvSpPr>
        <p:spPr>
          <a:xfrm>
            <a:off x="6952257" y="4531646"/>
            <a:ext cx="245327" cy="44896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46" name="Rectángulo redondeado 45"/>
          <p:cNvSpPr/>
          <p:nvPr/>
        </p:nvSpPr>
        <p:spPr>
          <a:xfrm>
            <a:off x="5969521" y="5109470"/>
            <a:ext cx="2266973" cy="75205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smtClean="0"/>
              <a:t>RT-PCR con </a:t>
            </a:r>
            <a:r>
              <a:rPr lang="es-EC" dirty="0" err="1" smtClean="0"/>
              <a:t>primers</a:t>
            </a:r>
            <a:r>
              <a:rPr lang="es-EC" dirty="0" smtClean="0"/>
              <a:t> específicos</a:t>
            </a:r>
            <a:endParaRPr lang="es-EC" dirty="0"/>
          </a:p>
        </p:txBody>
      </p:sp>
      <p:pic>
        <p:nvPicPr>
          <p:cNvPr id="47" name="Imagen 46"/>
          <p:cNvPicPr/>
          <p:nvPr/>
        </p:nvPicPr>
        <p:blipFill>
          <a:blip r:embed="rId5"/>
          <a:stretch>
            <a:fillRect/>
          </a:stretch>
        </p:blipFill>
        <p:spPr>
          <a:xfrm>
            <a:off x="920093" y="3423973"/>
            <a:ext cx="3687286" cy="2161065"/>
          </a:xfrm>
          <a:prstGeom prst="rect">
            <a:avLst/>
          </a:prstGeom>
        </p:spPr>
      </p:pic>
      <p:pic>
        <p:nvPicPr>
          <p:cNvPr id="51" name="Imagen 50"/>
          <p:cNvPicPr>
            <a:picLocks noChangeAspect="1"/>
          </p:cNvPicPr>
          <p:nvPr/>
        </p:nvPicPr>
        <p:blipFill rotWithShape="1">
          <a:blip r:embed="rId6"/>
          <a:srcRect t="5664"/>
          <a:stretch/>
        </p:blipFill>
        <p:spPr>
          <a:xfrm>
            <a:off x="4519255" y="6751537"/>
            <a:ext cx="5197865" cy="1041592"/>
          </a:xfrm>
          <a:prstGeom prst="rect">
            <a:avLst/>
          </a:prstGeom>
        </p:spPr>
      </p:pic>
      <p:sp>
        <p:nvSpPr>
          <p:cNvPr id="55" name="CuadroTexto 54"/>
          <p:cNvSpPr txBox="1"/>
          <p:nvPr/>
        </p:nvSpPr>
        <p:spPr>
          <a:xfrm>
            <a:off x="684592" y="5608508"/>
            <a:ext cx="4211124" cy="369332"/>
          </a:xfrm>
          <a:prstGeom prst="rect">
            <a:avLst/>
          </a:prstGeom>
          <a:noFill/>
        </p:spPr>
        <p:txBody>
          <a:bodyPr wrap="square" rtlCol="0">
            <a:spAutoFit/>
          </a:bodyPr>
          <a:lstStyle/>
          <a:p>
            <a:r>
              <a:rPr lang="es-EC" dirty="0" smtClean="0"/>
              <a:t>Estación experimental INIAP-Tumbaco</a:t>
            </a:r>
            <a:endParaRPr lang="es-EC" dirty="0"/>
          </a:p>
        </p:txBody>
      </p:sp>
      <p:sp>
        <p:nvSpPr>
          <p:cNvPr id="56" name="Rectángulo redondeado 55"/>
          <p:cNvSpPr/>
          <p:nvPr/>
        </p:nvSpPr>
        <p:spPr>
          <a:xfrm>
            <a:off x="920094" y="2272286"/>
            <a:ext cx="3502486" cy="75205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Recolección de </a:t>
            </a:r>
            <a:r>
              <a:rPr lang="es-EC" dirty="0" smtClean="0"/>
              <a:t>hojas de árboles de limón Meyer</a:t>
            </a:r>
            <a:endParaRPr lang="es-EC" dirty="0"/>
          </a:p>
        </p:txBody>
      </p:sp>
      <p:sp>
        <p:nvSpPr>
          <p:cNvPr id="58" name="Flecha derecha 57"/>
          <p:cNvSpPr/>
          <p:nvPr/>
        </p:nvSpPr>
        <p:spPr>
          <a:xfrm>
            <a:off x="4607078" y="2508104"/>
            <a:ext cx="778949" cy="35052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59" name="Rectángulo redondeado 58"/>
          <p:cNvSpPr/>
          <p:nvPr/>
        </p:nvSpPr>
        <p:spPr>
          <a:xfrm>
            <a:off x="5845479" y="2339192"/>
            <a:ext cx="2106750" cy="67336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t>Extracción de ARN total</a:t>
            </a:r>
            <a:endParaRPr lang="es-EC" dirty="0"/>
          </a:p>
        </p:txBody>
      </p:sp>
      <p:sp>
        <p:nvSpPr>
          <p:cNvPr id="60" name="Rectángulo redondeado 59"/>
          <p:cNvSpPr/>
          <p:nvPr/>
        </p:nvSpPr>
        <p:spPr>
          <a:xfrm>
            <a:off x="9790993" y="2299843"/>
            <a:ext cx="2942494" cy="75205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smtClean="0"/>
              <a:t>Secuenciación masiva paralela </a:t>
            </a:r>
            <a:r>
              <a:rPr lang="es-EC" dirty="0" err="1" smtClean="0"/>
              <a:t>Illumina</a:t>
            </a:r>
            <a:endParaRPr lang="es-EC" dirty="0"/>
          </a:p>
        </p:txBody>
      </p:sp>
      <p:sp>
        <p:nvSpPr>
          <p:cNvPr id="65" name="Flecha abajo 64"/>
          <p:cNvSpPr/>
          <p:nvPr/>
        </p:nvSpPr>
        <p:spPr>
          <a:xfrm>
            <a:off x="2731676" y="6102910"/>
            <a:ext cx="245327" cy="31369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66" name="Rectángulo redondeado 65"/>
          <p:cNvSpPr/>
          <p:nvPr/>
        </p:nvSpPr>
        <p:spPr>
          <a:xfrm>
            <a:off x="2120900" y="6554551"/>
            <a:ext cx="1457591" cy="75205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smtClean="0"/>
              <a:t>TAS-ELISA</a:t>
            </a:r>
            <a:endParaRPr lang="es-EC" dirty="0"/>
          </a:p>
        </p:txBody>
      </p:sp>
    </p:spTree>
    <p:extLst>
      <p:ext uri="{BB962C8B-B14F-4D97-AF65-F5344CB8AC3E}">
        <p14:creationId xmlns:p14="http://schemas.microsoft.com/office/powerpoint/2010/main" val="247274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CuadroTexto"/>
          <p:cNvSpPr txBox="1">
            <a:spLocks noChangeArrowheads="1"/>
          </p:cNvSpPr>
          <p:nvPr/>
        </p:nvSpPr>
        <p:spPr bwMode="auto">
          <a:xfrm>
            <a:off x="0" y="159026"/>
            <a:ext cx="13679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Ecuador</a:t>
            </a:r>
          </a:p>
          <a:p>
            <a:pPr eaLnBrk="1" hangingPunct="1"/>
            <a:endParaRPr lang="es-ES" altLang="es-EC" sz="2000" dirty="0">
              <a:solidFill>
                <a:srgbClr val="CC0000"/>
              </a:solidFill>
            </a:endParaRPr>
          </a:p>
        </p:txBody>
      </p:sp>
      <p:sp>
        <p:nvSpPr>
          <p:cNvPr id="12" name="Text Box 19"/>
          <p:cNvSpPr txBox="1">
            <a:spLocks noChangeArrowheads="1"/>
          </p:cNvSpPr>
          <p:nvPr/>
        </p:nvSpPr>
        <p:spPr bwMode="auto">
          <a:xfrm>
            <a:off x="837365" y="984368"/>
            <a:ext cx="1584325" cy="276999"/>
          </a:xfrm>
          <a:prstGeom prst="rect">
            <a:avLst/>
          </a:prstGeom>
          <a:noFill/>
          <a:ln w="9525" algn="ctr">
            <a:noFill/>
            <a:miter lim="800000"/>
            <a:headEnd/>
            <a:tailEnd/>
          </a:ln>
        </p:spPr>
        <p:txBody>
          <a:bodyPr>
            <a:spAutoFit/>
          </a:bodyPr>
          <a:lstStyle/>
          <a:p>
            <a:pPr fontAlgn="auto">
              <a:spcBef>
                <a:spcPts val="0"/>
              </a:spcBef>
              <a:spcAft>
                <a:spcPts val="0"/>
              </a:spcAft>
              <a:defRPr/>
            </a:pPr>
            <a:r>
              <a:rPr lang="es-ES" sz="1200" i="1" kern="0" dirty="0" smtClean="0">
                <a:solidFill>
                  <a:srgbClr val="9BBB59">
                    <a:lumMod val="75000"/>
                  </a:srgbClr>
                </a:solidFill>
              </a:rPr>
              <a:t>METODOLOGÍA</a:t>
            </a:r>
            <a:endParaRPr lang="es-ES" sz="1600" i="1" kern="0" dirty="0">
              <a:solidFill>
                <a:srgbClr val="9BBB59">
                  <a:lumMod val="75000"/>
                </a:srgbClr>
              </a:solidFill>
            </a:endParaRPr>
          </a:p>
        </p:txBody>
      </p:sp>
      <p:sp>
        <p:nvSpPr>
          <p:cNvPr id="37" name="12 CuadroTexto"/>
          <p:cNvSpPr txBox="1"/>
          <p:nvPr/>
        </p:nvSpPr>
        <p:spPr>
          <a:xfrm>
            <a:off x="4422579" y="1377185"/>
            <a:ext cx="4506362" cy="369332"/>
          </a:xfrm>
          <a:prstGeom prst="rect">
            <a:avLst/>
          </a:prstGeom>
          <a:noFill/>
        </p:spPr>
        <p:txBody>
          <a:bodyPr wrap="none">
            <a:spAutoFit/>
          </a:bodyPr>
          <a:lstStyle/>
          <a:p>
            <a:pPr lvl="2" fontAlgn="base"/>
            <a:r>
              <a:rPr lang="es-EC" b="1" i="1" dirty="0" smtClean="0">
                <a:effectLst>
                  <a:glow>
                    <a:srgbClr val="000000"/>
                  </a:glow>
                  <a:outerShdw sx="0" sy="0">
                    <a:srgbClr val="000000"/>
                  </a:outerShdw>
                  <a:reflection stA="0" endPos="0" fadeDir="0" sx="0" sy="0"/>
                </a:effectLst>
              </a:rPr>
              <a:t>Anotación del genoma de CTV </a:t>
            </a:r>
            <a:endParaRPr lang="es-EC" sz="2000" b="1" i="1" kern="0" dirty="0">
              <a:solidFill>
                <a:sysClr val="windowText" lastClr="000000"/>
              </a:solidFill>
            </a:endParaRPr>
          </a:p>
        </p:txBody>
      </p:sp>
      <p:cxnSp>
        <p:nvCxnSpPr>
          <p:cNvPr id="38" name="15 Conector recto"/>
          <p:cNvCxnSpPr>
            <a:cxnSpLocks noChangeShapeType="1"/>
          </p:cNvCxnSpPr>
          <p:nvPr/>
        </p:nvCxnSpPr>
        <p:spPr bwMode="auto">
          <a:xfrm>
            <a:off x="3987827" y="1223267"/>
            <a:ext cx="6697663" cy="0"/>
          </a:xfrm>
          <a:prstGeom prst="line">
            <a:avLst/>
          </a:prstGeom>
          <a:noFill/>
          <a:ln w="38100" algn="ctr">
            <a:solidFill>
              <a:srgbClr val="D7E4BD"/>
            </a:solidFill>
            <a:round/>
            <a:headEnd/>
            <a:tailEnd/>
          </a:ln>
          <a:extLst>
            <a:ext uri="{909E8E84-426E-40DD-AFC4-6F175D3DCCD1}">
              <a14:hiddenFill xmlns:a14="http://schemas.microsoft.com/office/drawing/2010/main">
                <a:noFill/>
              </a14:hiddenFill>
            </a:ext>
          </a:extLst>
        </p:spPr>
      </p:cxnSp>
      <p:cxnSp>
        <p:nvCxnSpPr>
          <p:cNvPr id="39" name="16 Conector recto"/>
          <p:cNvCxnSpPr>
            <a:cxnSpLocks noChangeShapeType="1"/>
          </p:cNvCxnSpPr>
          <p:nvPr/>
        </p:nvCxnSpPr>
        <p:spPr bwMode="auto">
          <a:xfrm>
            <a:off x="3987827" y="1875729"/>
            <a:ext cx="6697663" cy="0"/>
          </a:xfrm>
          <a:prstGeom prst="line">
            <a:avLst/>
          </a:prstGeom>
          <a:noFill/>
          <a:ln w="19050" algn="ctr">
            <a:solidFill>
              <a:srgbClr val="D7E4BD"/>
            </a:solidFill>
            <a:round/>
            <a:headEnd/>
            <a:tailEnd/>
          </a:ln>
          <a:extLst>
            <a:ext uri="{909E8E84-426E-40DD-AFC4-6F175D3DCCD1}">
              <a14:hiddenFill xmlns:a14="http://schemas.microsoft.com/office/drawing/2010/main">
                <a:noFill/>
              </a14:hiddenFill>
            </a:ext>
          </a:extLst>
        </p:spPr>
      </p:cxnSp>
      <p:sp>
        <p:nvSpPr>
          <p:cNvPr id="9" name="Elipse 8"/>
          <p:cNvSpPr/>
          <p:nvPr/>
        </p:nvSpPr>
        <p:spPr>
          <a:xfrm>
            <a:off x="206240" y="818978"/>
            <a:ext cx="631125" cy="531289"/>
          </a:xfrm>
          <a:prstGeom prst="ellipse">
            <a:avLst/>
          </a:prstGeom>
          <a:blipFill rotWithShape="1">
            <a:blip r:embed="rId3"/>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41" name="Flecha abajo 40"/>
          <p:cNvSpPr/>
          <p:nvPr/>
        </p:nvSpPr>
        <p:spPr>
          <a:xfrm>
            <a:off x="11303458" y="3296995"/>
            <a:ext cx="245327" cy="48701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43" name="Rectángulo redondeado 42"/>
          <p:cNvSpPr/>
          <p:nvPr/>
        </p:nvSpPr>
        <p:spPr>
          <a:xfrm>
            <a:off x="10045701" y="3933083"/>
            <a:ext cx="2687786" cy="89291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smtClean="0"/>
              <a:t>Revisión manual con MEGAX v10.2.6</a:t>
            </a:r>
            <a:endParaRPr lang="es-EC" dirty="0"/>
          </a:p>
        </p:txBody>
      </p:sp>
      <p:sp>
        <p:nvSpPr>
          <p:cNvPr id="45" name="Flecha abajo 44"/>
          <p:cNvSpPr/>
          <p:nvPr/>
        </p:nvSpPr>
        <p:spPr>
          <a:xfrm>
            <a:off x="11345177" y="5080683"/>
            <a:ext cx="245327" cy="44896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46" name="Rectángulo redondeado 45"/>
          <p:cNvSpPr/>
          <p:nvPr/>
        </p:nvSpPr>
        <p:spPr>
          <a:xfrm>
            <a:off x="10156294" y="5784331"/>
            <a:ext cx="2623094" cy="116541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smtClean="0"/>
              <a:t>Registro de la anotación en el portal </a:t>
            </a:r>
            <a:r>
              <a:rPr lang="es-EC" dirty="0" err="1" smtClean="0"/>
              <a:t>BankIt</a:t>
            </a:r>
            <a:r>
              <a:rPr lang="es-EC" dirty="0" smtClean="0"/>
              <a:t> del </a:t>
            </a:r>
            <a:r>
              <a:rPr lang="es-EC" dirty="0" err="1" smtClean="0"/>
              <a:t>GenBank</a:t>
            </a:r>
            <a:endParaRPr lang="es-EC" dirty="0"/>
          </a:p>
        </p:txBody>
      </p:sp>
      <p:sp>
        <p:nvSpPr>
          <p:cNvPr id="56" name="Rectángulo redondeado 55"/>
          <p:cNvSpPr/>
          <p:nvPr/>
        </p:nvSpPr>
        <p:spPr>
          <a:xfrm>
            <a:off x="856253" y="2327244"/>
            <a:ext cx="3029947" cy="72465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Búsqueda en </a:t>
            </a:r>
            <a:r>
              <a:rPr lang="es-EC" dirty="0" err="1" smtClean="0"/>
              <a:t>GenBank</a:t>
            </a:r>
            <a:r>
              <a:rPr lang="es-EC" dirty="0" smtClean="0"/>
              <a:t> secuencias </a:t>
            </a:r>
            <a:r>
              <a:rPr lang="es-EC" dirty="0" err="1" smtClean="0"/>
              <a:t>Refseq</a:t>
            </a:r>
            <a:r>
              <a:rPr lang="es-EC" dirty="0" smtClean="0"/>
              <a:t> de CTV</a:t>
            </a:r>
          </a:p>
        </p:txBody>
      </p:sp>
      <p:sp>
        <p:nvSpPr>
          <p:cNvPr id="58" name="Flecha derecha 57"/>
          <p:cNvSpPr/>
          <p:nvPr/>
        </p:nvSpPr>
        <p:spPr>
          <a:xfrm>
            <a:off x="4374924" y="2528191"/>
            <a:ext cx="778949" cy="35052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59" name="Rectángulo redondeado 58"/>
          <p:cNvSpPr/>
          <p:nvPr/>
        </p:nvSpPr>
        <p:spPr>
          <a:xfrm>
            <a:off x="5562600" y="2339191"/>
            <a:ext cx="2578100" cy="71271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t>Alineamiento </a:t>
            </a:r>
            <a:r>
              <a:rPr lang="es-EC" dirty="0"/>
              <a:t>en MEGAX v10.2.6</a:t>
            </a:r>
          </a:p>
        </p:txBody>
      </p:sp>
      <p:sp>
        <p:nvSpPr>
          <p:cNvPr id="60" name="Rectángulo redondeado 59"/>
          <p:cNvSpPr/>
          <p:nvPr/>
        </p:nvSpPr>
        <p:spPr>
          <a:xfrm>
            <a:off x="9790993" y="2299843"/>
            <a:ext cx="2942494" cy="75205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err="1" smtClean="0"/>
              <a:t>Autoanotación</a:t>
            </a:r>
            <a:r>
              <a:rPr lang="es-EC" dirty="0" smtClean="0"/>
              <a:t> </a:t>
            </a:r>
            <a:r>
              <a:rPr lang="es-EC" dirty="0" err="1" smtClean="0"/>
              <a:t>Geneious</a:t>
            </a:r>
            <a:r>
              <a:rPr lang="es-EC" dirty="0" smtClean="0"/>
              <a:t> 5.8</a:t>
            </a:r>
            <a:endParaRPr lang="es-EC" dirty="0"/>
          </a:p>
        </p:txBody>
      </p:sp>
      <p:sp>
        <p:nvSpPr>
          <p:cNvPr id="67" name="Flecha derecha 66"/>
          <p:cNvSpPr/>
          <p:nvPr/>
        </p:nvSpPr>
        <p:spPr>
          <a:xfrm>
            <a:off x="8576372" y="2500607"/>
            <a:ext cx="778949" cy="35052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pic>
        <p:nvPicPr>
          <p:cNvPr id="4" name="Imagen 3"/>
          <p:cNvPicPr>
            <a:picLocks noChangeAspect="1"/>
          </p:cNvPicPr>
          <p:nvPr/>
        </p:nvPicPr>
        <p:blipFill>
          <a:blip r:embed="rId4"/>
          <a:stretch>
            <a:fillRect/>
          </a:stretch>
        </p:blipFill>
        <p:spPr>
          <a:xfrm>
            <a:off x="890692" y="3368219"/>
            <a:ext cx="3716386" cy="2416112"/>
          </a:xfrm>
          <a:prstGeom prst="rect">
            <a:avLst/>
          </a:prstGeom>
        </p:spPr>
      </p:pic>
    </p:spTree>
    <p:extLst>
      <p:ext uri="{BB962C8B-B14F-4D97-AF65-F5344CB8AC3E}">
        <p14:creationId xmlns:p14="http://schemas.microsoft.com/office/powerpoint/2010/main" val="347850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873729" y="3071578"/>
            <a:ext cx="11292433" cy="25628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Calibri (Cuerpo)"/>
              <a:cs typeface="Calibri" panose="020F0502020204030204" pitchFamily="34" charset="0"/>
            </a:endParaRPr>
          </a:p>
        </p:txBody>
      </p:sp>
      <p:sp>
        <p:nvSpPr>
          <p:cNvPr id="7" name="5 CuadroTexto"/>
          <p:cNvSpPr txBox="1">
            <a:spLocks noChangeArrowheads="1"/>
          </p:cNvSpPr>
          <p:nvPr/>
        </p:nvSpPr>
        <p:spPr bwMode="auto">
          <a:xfrm>
            <a:off x="4424088" y="1215403"/>
            <a:ext cx="44434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S" altLang="es-EC" sz="2800" b="1" dirty="0">
                <a:latin typeface="Times New Roman" panose="02020603050405020304" pitchFamily="18" charset="0"/>
                <a:cs typeface="Times New Roman" panose="02020603050405020304" pitchFamily="18" charset="0"/>
              </a:rPr>
              <a:t>CONTENIDO</a:t>
            </a:r>
            <a:endParaRPr lang="es-ES" altLang="es-EC" sz="2400" b="1" dirty="0">
              <a:latin typeface="Times New Roman" panose="02020603050405020304" pitchFamily="18" charset="0"/>
              <a:cs typeface="Times New Roman" panose="02020603050405020304" pitchFamily="18" charset="0"/>
            </a:endParaRPr>
          </a:p>
        </p:txBody>
      </p:sp>
      <p:graphicFrame>
        <p:nvGraphicFramePr>
          <p:cNvPr id="8" name="6 Diagrama"/>
          <p:cNvGraphicFramePr/>
          <p:nvPr>
            <p:extLst>
              <p:ext uri="{D42A27DB-BD31-4B8C-83A1-F6EECF244321}">
                <p14:modId xmlns:p14="http://schemas.microsoft.com/office/powerpoint/2010/main" val="1610373669"/>
              </p:ext>
            </p:extLst>
          </p:nvPr>
        </p:nvGraphicFramePr>
        <p:xfrm>
          <a:off x="318052" y="1810814"/>
          <a:ext cx="12920869" cy="5994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2 CuadroTexto"/>
          <p:cNvSpPr txBox="1">
            <a:spLocks noChangeArrowheads="1"/>
          </p:cNvSpPr>
          <p:nvPr/>
        </p:nvSpPr>
        <p:spPr bwMode="auto">
          <a:xfrm>
            <a:off x="0" y="159026"/>
            <a:ext cx="13679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a:t>
            </a:r>
            <a:r>
              <a:rPr lang="es-EC" altLang="es-EC" sz="1600" i="1" dirty="0" smtClean="0">
                <a:solidFill>
                  <a:srgbClr val="CC0000"/>
                </a:solidFill>
                <a:latin typeface="Times New Roman" panose="02020603050405020304" pitchFamily="18" charset="0"/>
                <a:cs typeface="Times New Roman" panose="02020603050405020304" pitchFamily="18" charset="0"/>
              </a:rPr>
              <a:t>Ecuador</a:t>
            </a:r>
            <a:endParaRPr lang="es-EC" altLang="es-EC" sz="1600" i="1" dirty="0">
              <a:solidFill>
                <a:srgbClr val="CC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398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CuadroTexto"/>
          <p:cNvSpPr txBox="1">
            <a:spLocks noChangeArrowheads="1"/>
          </p:cNvSpPr>
          <p:nvPr/>
        </p:nvSpPr>
        <p:spPr bwMode="auto">
          <a:xfrm>
            <a:off x="0" y="159026"/>
            <a:ext cx="13679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Ecuador</a:t>
            </a:r>
          </a:p>
          <a:p>
            <a:pPr eaLnBrk="1" hangingPunct="1"/>
            <a:endParaRPr lang="es-ES" altLang="es-EC" sz="2000" dirty="0">
              <a:solidFill>
                <a:srgbClr val="CC0000"/>
              </a:solidFill>
            </a:endParaRPr>
          </a:p>
        </p:txBody>
      </p:sp>
      <p:sp>
        <p:nvSpPr>
          <p:cNvPr id="12" name="Text Box 19"/>
          <p:cNvSpPr txBox="1">
            <a:spLocks noChangeArrowheads="1"/>
          </p:cNvSpPr>
          <p:nvPr/>
        </p:nvSpPr>
        <p:spPr bwMode="auto">
          <a:xfrm>
            <a:off x="837365" y="984368"/>
            <a:ext cx="1584325" cy="276999"/>
          </a:xfrm>
          <a:prstGeom prst="rect">
            <a:avLst/>
          </a:prstGeom>
          <a:noFill/>
          <a:ln w="9525" algn="ctr">
            <a:noFill/>
            <a:miter lim="800000"/>
            <a:headEnd/>
            <a:tailEnd/>
          </a:ln>
        </p:spPr>
        <p:txBody>
          <a:bodyPr>
            <a:spAutoFit/>
          </a:bodyPr>
          <a:lstStyle/>
          <a:p>
            <a:pPr fontAlgn="auto">
              <a:spcBef>
                <a:spcPts val="0"/>
              </a:spcBef>
              <a:spcAft>
                <a:spcPts val="0"/>
              </a:spcAft>
              <a:defRPr/>
            </a:pPr>
            <a:r>
              <a:rPr lang="es-ES" sz="1200" i="1" kern="0" dirty="0" smtClean="0">
                <a:solidFill>
                  <a:srgbClr val="9BBB59">
                    <a:lumMod val="75000"/>
                  </a:srgbClr>
                </a:solidFill>
              </a:rPr>
              <a:t>METODOLOGÍA</a:t>
            </a:r>
            <a:endParaRPr lang="es-ES" sz="1600" i="1" kern="0" dirty="0">
              <a:solidFill>
                <a:srgbClr val="9BBB59">
                  <a:lumMod val="75000"/>
                </a:srgbClr>
              </a:solidFill>
            </a:endParaRPr>
          </a:p>
        </p:txBody>
      </p:sp>
      <p:sp>
        <p:nvSpPr>
          <p:cNvPr id="37" name="12 CuadroTexto"/>
          <p:cNvSpPr txBox="1"/>
          <p:nvPr/>
        </p:nvSpPr>
        <p:spPr>
          <a:xfrm>
            <a:off x="4422579" y="1377185"/>
            <a:ext cx="5032147" cy="369332"/>
          </a:xfrm>
          <a:prstGeom prst="rect">
            <a:avLst/>
          </a:prstGeom>
          <a:noFill/>
        </p:spPr>
        <p:txBody>
          <a:bodyPr wrap="none">
            <a:spAutoFit/>
          </a:bodyPr>
          <a:lstStyle/>
          <a:p>
            <a:pPr lvl="2" fontAlgn="base"/>
            <a:r>
              <a:rPr lang="es-EC" b="1" i="1" dirty="0" smtClean="0">
                <a:effectLst>
                  <a:glow>
                    <a:srgbClr val="000000"/>
                  </a:glow>
                  <a:outerShdw sx="0" sy="0">
                    <a:srgbClr val="000000"/>
                  </a:outerShdw>
                  <a:reflection stA="0" endPos="0" fadeDir="0" sx="0" sy="0"/>
                </a:effectLst>
              </a:rPr>
              <a:t>Caracterización filogenética de CTV</a:t>
            </a:r>
            <a:endParaRPr lang="es-EC" sz="2000" b="1" i="1" kern="0" dirty="0">
              <a:solidFill>
                <a:sysClr val="windowText" lastClr="000000"/>
              </a:solidFill>
            </a:endParaRPr>
          </a:p>
        </p:txBody>
      </p:sp>
      <p:cxnSp>
        <p:nvCxnSpPr>
          <p:cNvPr id="38" name="15 Conector recto"/>
          <p:cNvCxnSpPr>
            <a:cxnSpLocks noChangeShapeType="1"/>
          </p:cNvCxnSpPr>
          <p:nvPr/>
        </p:nvCxnSpPr>
        <p:spPr bwMode="auto">
          <a:xfrm>
            <a:off x="3987827" y="1223267"/>
            <a:ext cx="6697663" cy="0"/>
          </a:xfrm>
          <a:prstGeom prst="line">
            <a:avLst/>
          </a:prstGeom>
          <a:noFill/>
          <a:ln w="38100" algn="ctr">
            <a:solidFill>
              <a:srgbClr val="D7E4BD"/>
            </a:solidFill>
            <a:round/>
            <a:headEnd/>
            <a:tailEnd/>
          </a:ln>
          <a:extLst>
            <a:ext uri="{909E8E84-426E-40DD-AFC4-6F175D3DCCD1}">
              <a14:hiddenFill xmlns:a14="http://schemas.microsoft.com/office/drawing/2010/main">
                <a:noFill/>
              </a14:hiddenFill>
            </a:ext>
          </a:extLst>
        </p:spPr>
      </p:cxnSp>
      <p:cxnSp>
        <p:nvCxnSpPr>
          <p:cNvPr id="39" name="16 Conector recto"/>
          <p:cNvCxnSpPr>
            <a:cxnSpLocks noChangeShapeType="1"/>
          </p:cNvCxnSpPr>
          <p:nvPr/>
        </p:nvCxnSpPr>
        <p:spPr bwMode="auto">
          <a:xfrm>
            <a:off x="3987827" y="1875729"/>
            <a:ext cx="6697663" cy="0"/>
          </a:xfrm>
          <a:prstGeom prst="line">
            <a:avLst/>
          </a:prstGeom>
          <a:noFill/>
          <a:ln w="19050" algn="ctr">
            <a:solidFill>
              <a:srgbClr val="D7E4BD"/>
            </a:solidFill>
            <a:round/>
            <a:headEnd/>
            <a:tailEnd/>
          </a:ln>
          <a:extLst>
            <a:ext uri="{909E8E84-426E-40DD-AFC4-6F175D3DCCD1}">
              <a14:hiddenFill xmlns:a14="http://schemas.microsoft.com/office/drawing/2010/main">
                <a:noFill/>
              </a14:hiddenFill>
            </a:ext>
          </a:extLst>
        </p:spPr>
      </p:cxnSp>
      <p:sp>
        <p:nvSpPr>
          <p:cNvPr id="9" name="Elipse 8"/>
          <p:cNvSpPr/>
          <p:nvPr/>
        </p:nvSpPr>
        <p:spPr>
          <a:xfrm>
            <a:off x="206240" y="818978"/>
            <a:ext cx="631125" cy="531289"/>
          </a:xfrm>
          <a:prstGeom prst="ellipse">
            <a:avLst/>
          </a:prstGeom>
          <a:blipFill rotWithShape="1">
            <a:blip r:embed="rId3"/>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41" name="Flecha abajo 40"/>
          <p:cNvSpPr/>
          <p:nvPr/>
        </p:nvSpPr>
        <p:spPr>
          <a:xfrm>
            <a:off x="11353163" y="3547803"/>
            <a:ext cx="245327" cy="48701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43" name="Rectángulo redondeado 42"/>
          <p:cNvSpPr/>
          <p:nvPr/>
        </p:nvSpPr>
        <p:spPr>
          <a:xfrm>
            <a:off x="9588500" y="4136057"/>
            <a:ext cx="3806929" cy="188374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A</a:t>
            </a:r>
            <a:r>
              <a:rPr lang="es-EC" dirty="0" smtClean="0"/>
              <a:t>nálisis </a:t>
            </a:r>
            <a:r>
              <a:rPr lang="es-EC" dirty="0"/>
              <a:t>filogenéticos </a:t>
            </a:r>
            <a:r>
              <a:rPr lang="es-EC" dirty="0" smtClean="0">
                <a:sym typeface="Wingdings" panose="05000000000000000000" pitchFamily="2" charset="2"/>
              </a:rPr>
              <a:t> </a:t>
            </a:r>
            <a:r>
              <a:rPr lang="es-EC" dirty="0" smtClean="0"/>
              <a:t>plataforma </a:t>
            </a:r>
            <a:r>
              <a:rPr lang="es-EC" dirty="0"/>
              <a:t>en línea CIPRES </a:t>
            </a:r>
            <a:r>
              <a:rPr lang="es-EC" dirty="0" err="1"/>
              <a:t>Science</a:t>
            </a:r>
            <a:r>
              <a:rPr lang="es-EC" dirty="0"/>
              <a:t> Gateway V. 3.3. </a:t>
            </a:r>
            <a:endParaRPr lang="es-EC" dirty="0" smtClean="0"/>
          </a:p>
          <a:p>
            <a:pPr algn="ctr"/>
            <a:r>
              <a:rPr lang="es-EC" dirty="0" smtClean="0"/>
              <a:t>Máxima Verosimilitud (</a:t>
            </a:r>
            <a:r>
              <a:rPr lang="es-EC" dirty="0" err="1" smtClean="0"/>
              <a:t>RaxML</a:t>
            </a:r>
            <a:r>
              <a:rPr lang="es-EC" dirty="0" smtClean="0"/>
              <a:t>)</a:t>
            </a:r>
          </a:p>
          <a:p>
            <a:pPr algn="ctr"/>
            <a:r>
              <a:rPr lang="es-EC" dirty="0" smtClean="0"/>
              <a:t>Inferencia </a:t>
            </a:r>
            <a:r>
              <a:rPr lang="es-EC" dirty="0"/>
              <a:t>Bayesiana, </a:t>
            </a:r>
            <a:r>
              <a:rPr lang="es-EC" dirty="0" smtClean="0"/>
              <a:t>(BEAST) </a:t>
            </a:r>
            <a:endParaRPr lang="es-EC" dirty="0"/>
          </a:p>
        </p:txBody>
      </p:sp>
      <p:sp>
        <p:nvSpPr>
          <p:cNvPr id="56" name="Rectángulo redondeado 55"/>
          <p:cNvSpPr/>
          <p:nvPr/>
        </p:nvSpPr>
        <p:spPr>
          <a:xfrm>
            <a:off x="856253" y="2606644"/>
            <a:ext cx="3029947" cy="72465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Búsqueda en BLASTN de secuencias similares</a:t>
            </a:r>
          </a:p>
        </p:txBody>
      </p:sp>
      <p:sp>
        <p:nvSpPr>
          <p:cNvPr id="58" name="Flecha derecha 57"/>
          <p:cNvSpPr/>
          <p:nvPr/>
        </p:nvSpPr>
        <p:spPr>
          <a:xfrm>
            <a:off x="4374924" y="2807591"/>
            <a:ext cx="778949" cy="35052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59" name="Rectángulo redondeado 58"/>
          <p:cNvSpPr/>
          <p:nvPr/>
        </p:nvSpPr>
        <p:spPr>
          <a:xfrm>
            <a:off x="5589545" y="2474460"/>
            <a:ext cx="2679700" cy="121680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t>Alineamiento múltiple de genomas CTV con el método MUSCLE en </a:t>
            </a:r>
            <a:r>
              <a:rPr lang="es-EC" dirty="0"/>
              <a:t>MEGAX v10.2.6</a:t>
            </a:r>
          </a:p>
        </p:txBody>
      </p:sp>
      <p:sp>
        <p:nvSpPr>
          <p:cNvPr id="60" name="Rectángulo redondeado 59"/>
          <p:cNvSpPr/>
          <p:nvPr/>
        </p:nvSpPr>
        <p:spPr>
          <a:xfrm>
            <a:off x="9790993" y="2579243"/>
            <a:ext cx="2942494" cy="75205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smtClean="0"/>
              <a:t>Revisión del alineamiento con </a:t>
            </a:r>
            <a:r>
              <a:rPr lang="es-EC" dirty="0" err="1" smtClean="0"/>
              <a:t>Gblocks</a:t>
            </a:r>
            <a:r>
              <a:rPr lang="es-EC" dirty="0" smtClean="0"/>
              <a:t> Server</a:t>
            </a:r>
            <a:endParaRPr lang="es-EC" dirty="0"/>
          </a:p>
        </p:txBody>
      </p:sp>
      <p:sp>
        <p:nvSpPr>
          <p:cNvPr id="67" name="Flecha derecha 66"/>
          <p:cNvSpPr/>
          <p:nvPr/>
        </p:nvSpPr>
        <p:spPr>
          <a:xfrm>
            <a:off x="8640644" y="2793708"/>
            <a:ext cx="778949" cy="35052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pic>
        <p:nvPicPr>
          <p:cNvPr id="6" name="Imagen 5"/>
          <p:cNvPicPr>
            <a:picLocks noChangeAspect="1"/>
          </p:cNvPicPr>
          <p:nvPr/>
        </p:nvPicPr>
        <p:blipFill rotWithShape="1">
          <a:blip r:embed="rId4"/>
          <a:srcRect r="50964"/>
          <a:stretch/>
        </p:blipFill>
        <p:spPr>
          <a:xfrm>
            <a:off x="433116" y="3929062"/>
            <a:ext cx="4249397" cy="3034719"/>
          </a:xfrm>
          <a:prstGeom prst="rect">
            <a:avLst/>
          </a:prstGeom>
        </p:spPr>
      </p:pic>
      <p:pic>
        <p:nvPicPr>
          <p:cNvPr id="7" name="Imagen 6"/>
          <p:cNvPicPr>
            <a:picLocks noChangeAspect="1"/>
          </p:cNvPicPr>
          <p:nvPr/>
        </p:nvPicPr>
        <p:blipFill rotWithShape="1">
          <a:blip r:embed="rId5"/>
          <a:srcRect r="31175"/>
          <a:stretch/>
        </p:blipFill>
        <p:spPr>
          <a:xfrm>
            <a:off x="5355134" y="3929061"/>
            <a:ext cx="3560745" cy="3034719"/>
          </a:xfrm>
          <a:prstGeom prst="rect">
            <a:avLst/>
          </a:prstGeom>
        </p:spPr>
      </p:pic>
      <p:pic>
        <p:nvPicPr>
          <p:cNvPr id="8" name="Imagen 7"/>
          <p:cNvPicPr>
            <a:picLocks noChangeAspect="1"/>
          </p:cNvPicPr>
          <p:nvPr/>
        </p:nvPicPr>
        <p:blipFill>
          <a:blip r:embed="rId6"/>
          <a:stretch>
            <a:fillRect/>
          </a:stretch>
        </p:blipFill>
        <p:spPr>
          <a:xfrm>
            <a:off x="10245199" y="6283239"/>
            <a:ext cx="2706581" cy="541316"/>
          </a:xfrm>
          <a:prstGeom prst="rect">
            <a:avLst/>
          </a:prstGeom>
        </p:spPr>
      </p:pic>
    </p:spTree>
    <p:extLst>
      <p:ext uri="{BB962C8B-B14F-4D97-AF65-F5344CB8AC3E}">
        <p14:creationId xmlns:p14="http://schemas.microsoft.com/office/powerpoint/2010/main" val="133955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873729" y="3071578"/>
            <a:ext cx="11292433" cy="25628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Calibri (Cuerpo)"/>
              <a:cs typeface="Calibri" panose="020F0502020204030204" pitchFamily="34" charset="0"/>
            </a:endParaRPr>
          </a:p>
        </p:txBody>
      </p:sp>
      <p:sp>
        <p:nvSpPr>
          <p:cNvPr id="7" name="5 CuadroTexto"/>
          <p:cNvSpPr txBox="1">
            <a:spLocks noChangeArrowheads="1"/>
          </p:cNvSpPr>
          <p:nvPr/>
        </p:nvSpPr>
        <p:spPr bwMode="auto">
          <a:xfrm>
            <a:off x="4424088" y="1215403"/>
            <a:ext cx="44434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S" altLang="es-EC" sz="2800" b="1" dirty="0">
                <a:latin typeface="Times New Roman" panose="02020603050405020304" pitchFamily="18" charset="0"/>
                <a:cs typeface="Times New Roman" panose="02020603050405020304" pitchFamily="18" charset="0"/>
              </a:rPr>
              <a:t>CONTENIDO</a:t>
            </a:r>
            <a:endParaRPr lang="es-ES" altLang="es-EC" sz="2400" b="1" dirty="0">
              <a:latin typeface="Times New Roman" panose="02020603050405020304" pitchFamily="18" charset="0"/>
              <a:cs typeface="Times New Roman" panose="02020603050405020304" pitchFamily="18" charset="0"/>
            </a:endParaRPr>
          </a:p>
        </p:txBody>
      </p:sp>
      <p:graphicFrame>
        <p:nvGraphicFramePr>
          <p:cNvPr id="8" name="6 Diagrama"/>
          <p:cNvGraphicFramePr/>
          <p:nvPr>
            <p:extLst>
              <p:ext uri="{D42A27DB-BD31-4B8C-83A1-F6EECF244321}">
                <p14:modId xmlns:p14="http://schemas.microsoft.com/office/powerpoint/2010/main" val="2569499694"/>
              </p:ext>
            </p:extLst>
          </p:nvPr>
        </p:nvGraphicFramePr>
        <p:xfrm>
          <a:off x="318052" y="1810814"/>
          <a:ext cx="12920869" cy="5994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2 CuadroTexto"/>
          <p:cNvSpPr txBox="1">
            <a:spLocks noChangeArrowheads="1"/>
          </p:cNvSpPr>
          <p:nvPr/>
        </p:nvSpPr>
        <p:spPr bwMode="auto">
          <a:xfrm>
            <a:off x="0" y="159026"/>
            <a:ext cx="13679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a:t>
            </a:r>
            <a:r>
              <a:rPr lang="es-EC" altLang="es-EC" sz="1600" i="1" dirty="0" smtClean="0">
                <a:solidFill>
                  <a:srgbClr val="CC0000"/>
                </a:solidFill>
                <a:latin typeface="Times New Roman" panose="02020603050405020304" pitchFamily="18" charset="0"/>
                <a:cs typeface="Times New Roman" panose="02020603050405020304" pitchFamily="18" charset="0"/>
              </a:rPr>
              <a:t>Ecuador</a:t>
            </a:r>
            <a:endParaRPr lang="es-EC" altLang="es-EC" sz="1600" i="1" dirty="0">
              <a:solidFill>
                <a:srgbClr val="CC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095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CuadroTexto"/>
          <p:cNvSpPr txBox="1">
            <a:spLocks noChangeArrowheads="1"/>
          </p:cNvSpPr>
          <p:nvPr/>
        </p:nvSpPr>
        <p:spPr bwMode="auto">
          <a:xfrm>
            <a:off x="0" y="159026"/>
            <a:ext cx="13679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Ecuador</a:t>
            </a:r>
          </a:p>
          <a:p>
            <a:pPr eaLnBrk="1" hangingPunct="1"/>
            <a:endParaRPr lang="es-ES" altLang="es-EC" sz="2000" dirty="0">
              <a:solidFill>
                <a:srgbClr val="CC0000"/>
              </a:solidFill>
            </a:endParaRPr>
          </a:p>
        </p:txBody>
      </p:sp>
      <p:sp>
        <p:nvSpPr>
          <p:cNvPr id="12" name="Text Box 19"/>
          <p:cNvSpPr txBox="1">
            <a:spLocks noChangeArrowheads="1"/>
          </p:cNvSpPr>
          <p:nvPr/>
        </p:nvSpPr>
        <p:spPr bwMode="auto">
          <a:xfrm>
            <a:off x="956633" y="984368"/>
            <a:ext cx="2369661" cy="276999"/>
          </a:xfrm>
          <a:prstGeom prst="rect">
            <a:avLst/>
          </a:prstGeom>
          <a:noFill/>
          <a:ln w="9525" algn="ctr">
            <a:noFill/>
            <a:miter lim="800000"/>
            <a:headEnd/>
            <a:tailEnd/>
          </a:ln>
        </p:spPr>
        <p:txBody>
          <a:bodyPr wrap="square">
            <a:spAutoFit/>
          </a:bodyPr>
          <a:lstStyle/>
          <a:p>
            <a:pPr fontAlgn="auto">
              <a:spcBef>
                <a:spcPts val="0"/>
              </a:spcBef>
              <a:spcAft>
                <a:spcPts val="0"/>
              </a:spcAft>
              <a:defRPr/>
            </a:pPr>
            <a:r>
              <a:rPr lang="es-ES" sz="1200" i="1" kern="0" dirty="0" smtClean="0">
                <a:solidFill>
                  <a:srgbClr val="9BBB59">
                    <a:lumMod val="75000"/>
                  </a:srgbClr>
                </a:solidFill>
              </a:rPr>
              <a:t>RESULTADOS Y DISCUSIÓN</a:t>
            </a:r>
            <a:endParaRPr lang="es-ES" sz="1600" i="1" kern="0" dirty="0">
              <a:solidFill>
                <a:srgbClr val="9BBB59">
                  <a:lumMod val="75000"/>
                </a:srgbClr>
              </a:solidFill>
            </a:endParaRPr>
          </a:p>
        </p:txBody>
      </p:sp>
      <p:sp>
        <p:nvSpPr>
          <p:cNvPr id="37" name="12 CuadroTexto"/>
          <p:cNvSpPr txBox="1"/>
          <p:nvPr/>
        </p:nvSpPr>
        <p:spPr>
          <a:xfrm>
            <a:off x="3987827" y="1424073"/>
            <a:ext cx="6353021" cy="369332"/>
          </a:xfrm>
          <a:prstGeom prst="rect">
            <a:avLst/>
          </a:prstGeom>
          <a:noFill/>
        </p:spPr>
        <p:txBody>
          <a:bodyPr wrap="none">
            <a:spAutoFit/>
          </a:bodyPr>
          <a:lstStyle/>
          <a:p>
            <a:pPr lvl="1" fontAlgn="base"/>
            <a:r>
              <a:rPr lang="es-EC" b="1" i="1" dirty="0">
                <a:effectLst>
                  <a:glow>
                    <a:srgbClr val="000000"/>
                  </a:glow>
                  <a:outerShdw sx="0" sy="0">
                    <a:srgbClr val="000000"/>
                  </a:outerShdw>
                  <a:reflection stA="0" endPos="0" fadeDir="0" sx="0" sy="0"/>
                </a:effectLst>
              </a:rPr>
              <a:t>Análisis molecular mediante amplificación por PCR </a:t>
            </a:r>
          </a:p>
        </p:txBody>
      </p:sp>
      <p:cxnSp>
        <p:nvCxnSpPr>
          <p:cNvPr id="38" name="15 Conector recto"/>
          <p:cNvCxnSpPr>
            <a:cxnSpLocks noChangeShapeType="1"/>
          </p:cNvCxnSpPr>
          <p:nvPr/>
        </p:nvCxnSpPr>
        <p:spPr bwMode="auto">
          <a:xfrm>
            <a:off x="3987827" y="1223267"/>
            <a:ext cx="6697663" cy="0"/>
          </a:xfrm>
          <a:prstGeom prst="line">
            <a:avLst/>
          </a:prstGeom>
          <a:noFill/>
          <a:ln w="38100" algn="ctr">
            <a:solidFill>
              <a:srgbClr val="D7E4BD"/>
            </a:solidFill>
            <a:round/>
            <a:headEnd/>
            <a:tailEnd/>
          </a:ln>
          <a:extLst>
            <a:ext uri="{909E8E84-426E-40DD-AFC4-6F175D3DCCD1}">
              <a14:hiddenFill xmlns:a14="http://schemas.microsoft.com/office/drawing/2010/main">
                <a:noFill/>
              </a14:hiddenFill>
            </a:ext>
          </a:extLst>
        </p:spPr>
      </p:cxnSp>
      <p:cxnSp>
        <p:nvCxnSpPr>
          <p:cNvPr id="39" name="16 Conector recto"/>
          <p:cNvCxnSpPr>
            <a:cxnSpLocks noChangeShapeType="1"/>
          </p:cNvCxnSpPr>
          <p:nvPr/>
        </p:nvCxnSpPr>
        <p:spPr bwMode="auto">
          <a:xfrm>
            <a:off x="3987827" y="1875729"/>
            <a:ext cx="6697663" cy="0"/>
          </a:xfrm>
          <a:prstGeom prst="line">
            <a:avLst/>
          </a:prstGeom>
          <a:noFill/>
          <a:ln w="19050" algn="ctr">
            <a:solidFill>
              <a:srgbClr val="D7E4BD"/>
            </a:solidFill>
            <a:round/>
            <a:headEnd/>
            <a:tailEnd/>
          </a:ln>
          <a:extLst>
            <a:ext uri="{909E8E84-426E-40DD-AFC4-6F175D3DCCD1}">
              <a14:hiddenFill xmlns:a14="http://schemas.microsoft.com/office/drawing/2010/main">
                <a:noFill/>
              </a14:hiddenFill>
            </a:ext>
          </a:extLst>
        </p:spPr>
      </p:cxnSp>
      <p:sp>
        <p:nvSpPr>
          <p:cNvPr id="18" name="Elipse 17"/>
          <p:cNvSpPr/>
          <p:nvPr/>
        </p:nvSpPr>
        <p:spPr>
          <a:xfrm>
            <a:off x="265043" y="742121"/>
            <a:ext cx="689114" cy="635063"/>
          </a:xfrm>
          <a:prstGeom prst="ellipse">
            <a:avLst/>
          </a:prstGeom>
          <a:blipFill rotWithShape="1">
            <a:blip r:embed="rId3"/>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pic>
        <p:nvPicPr>
          <p:cNvPr id="19" name="Imagen 18"/>
          <p:cNvPicPr/>
          <p:nvPr/>
        </p:nvPicPr>
        <p:blipFill>
          <a:blip r:embed="rId4"/>
          <a:stretch>
            <a:fillRect/>
          </a:stretch>
        </p:blipFill>
        <p:spPr>
          <a:xfrm>
            <a:off x="3851337" y="2238508"/>
            <a:ext cx="2757530" cy="4670551"/>
          </a:xfrm>
          <a:prstGeom prst="rect">
            <a:avLst/>
          </a:prstGeom>
        </p:spPr>
      </p:pic>
      <p:sp>
        <p:nvSpPr>
          <p:cNvPr id="4" name="CuadroTexto 3"/>
          <p:cNvSpPr txBox="1"/>
          <p:nvPr/>
        </p:nvSpPr>
        <p:spPr>
          <a:xfrm>
            <a:off x="954157" y="2880398"/>
            <a:ext cx="2411896"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dirty="0" smtClean="0"/>
              <a:t>Amplificación control interno Nad5</a:t>
            </a:r>
            <a:endParaRPr lang="es-EC" dirty="0"/>
          </a:p>
        </p:txBody>
      </p:sp>
      <p:sp>
        <p:nvSpPr>
          <p:cNvPr id="23" name="CuadroTexto 22"/>
          <p:cNvSpPr txBox="1"/>
          <p:nvPr/>
        </p:nvSpPr>
        <p:spPr>
          <a:xfrm>
            <a:off x="1060174" y="5430385"/>
            <a:ext cx="2411896"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dirty="0" smtClean="0"/>
              <a:t>Sin amplificación gen CP, y p65</a:t>
            </a:r>
            <a:endParaRPr lang="es-EC" dirty="0"/>
          </a:p>
        </p:txBody>
      </p:sp>
      <p:sp>
        <p:nvSpPr>
          <p:cNvPr id="5" name="CuadroTexto 4"/>
          <p:cNvSpPr txBox="1"/>
          <p:nvPr/>
        </p:nvSpPr>
        <p:spPr>
          <a:xfrm>
            <a:off x="7200168" y="2238508"/>
            <a:ext cx="5521919" cy="540147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lvl="0" indent="-342900" algn="just" defTabSz="457200">
              <a:spcBef>
                <a:spcPts val="1000"/>
              </a:spcBef>
              <a:buClr>
                <a:srgbClr val="A53010"/>
              </a:buClr>
              <a:buFont typeface="Wingdings 3" charset="2"/>
              <a:buChar char=""/>
              <a:defRPr/>
            </a:pPr>
            <a:r>
              <a:rPr lang="es-EC" dirty="0" smtClean="0"/>
              <a:t>RT-PCR </a:t>
            </a:r>
            <a:r>
              <a:rPr lang="es-EC" dirty="0"/>
              <a:t>se corrieron con muestras sintomáticas que se obtuvieron del mismo sector, pero de árboles diferentes.</a:t>
            </a:r>
            <a:endParaRPr lang="es-EC" dirty="0"/>
          </a:p>
          <a:p>
            <a:pPr marL="342900" lvl="0" indent="-342900" algn="just" defTabSz="457200">
              <a:spcBef>
                <a:spcPts val="1000"/>
              </a:spcBef>
              <a:buClr>
                <a:srgbClr val="A53010"/>
              </a:buClr>
              <a:buFont typeface="Wingdings 3" charset="2"/>
              <a:buChar char=""/>
              <a:defRPr/>
            </a:pPr>
            <a:r>
              <a:rPr lang="es-EC" dirty="0" smtClean="0"/>
              <a:t>Muestras dieron positivo para CTV en ensayo TAS-ELISA</a:t>
            </a:r>
          </a:p>
          <a:p>
            <a:pPr marL="342900" lvl="0" indent="-342900" algn="just" defTabSz="457200">
              <a:spcBef>
                <a:spcPts val="1000"/>
              </a:spcBef>
              <a:buClr>
                <a:srgbClr val="A53010"/>
              </a:buClr>
              <a:buFont typeface="Wingdings 3" charset="2"/>
              <a:buChar char=""/>
              <a:defRPr/>
            </a:pPr>
            <a:r>
              <a:rPr lang="es-EC" dirty="0" smtClean="0"/>
              <a:t>Modificaciones en la PCR</a:t>
            </a:r>
          </a:p>
          <a:p>
            <a:pPr marL="800100" lvl="1" indent="-342900" algn="just" defTabSz="457200">
              <a:spcBef>
                <a:spcPts val="1000"/>
              </a:spcBef>
              <a:buClr>
                <a:srgbClr val="A53010"/>
              </a:buClr>
              <a:buFont typeface="Wingdings" panose="05000000000000000000" pitchFamily="2" charset="2"/>
              <a:buChar char="§"/>
              <a:defRPr/>
            </a:pPr>
            <a:r>
              <a:rPr lang="es-EC" dirty="0" smtClean="0"/>
              <a:t>Aumentos </a:t>
            </a:r>
            <a:r>
              <a:rPr lang="es-EC" dirty="0"/>
              <a:t>en la concentración de ARN para la síntesis de </a:t>
            </a:r>
            <a:r>
              <a:rPr lang="es-EC" dirty="0" err="1" smtClean="0"/>
              <a:t>cDNA</a:t>
            </a:r>
            <a:endParaRPr lang="es-EC" dirty="0" smtClean="0"/>
          </a:p>
          <a:p>
            <a:pPr marL="800100" lvl="1" indent="-342900" algn="just" defTabSz="457200">
              <a:spcBef>
                <a:spcPts val="1000"/>
              </a:spcBef>
              <a:buClr>
                <a:srgbClr val="A53010"/>
              </a:buClr>
              <a:buFont typeface="Wingdings" panose="05000000000000000000" pitchFamily="2" charset="2"/>
              <a:buChar char="§"/>
              <a:defRPr/>
            </a:pPr>
            <a:r>
              <a:rPr lang="es-EC" dirty="0" smtClean="0"/>
              <a:t>Gradientes </a:t>
            </a:r>
            <a:r>
              <a:rPr lang="es-EC" dirty="0"/>
              <a:t>de temperatura </a:t>
            </a:r>
            <a:endParaRPr lang="es-EC" dirty="0" smtClean="0"/>
          </a:p>
          <a:p>
            <a:pPr marL="800100" lvl="1" indent="-342900" algn="just" defTabSz="457200">
              <a:spcBef>
                <a:spcPts val="1000"/>
              </a:spcBef>
              <a:buClr>
                <a:srgbClr val="A53010"/>
              </a:buClr>
              <a:buFont typeface="Wingdings" panose="05000000000000000000" pitchFamily="2" charset="2"/>
              <a:buChar char="§"/>
              <a:defRPr/>
            </a:pPr>
            <a:r>
              <a:rPr lang="es-EC" dirty="0" smtClean="0"/>
              <a:t>Variación </a:t>
            </a:r>
            <a:r>
              <a:rPr lang="es-EC" dirty="0"/>
              <a:t>en la concentración de reactivos en la </a:t>
            </a:r>
            <a:r>
              <a:rPr lang="es-EC" dirty="0" smtClean="0"/>
              <a:t>PCR</a:t>
            </a:r>
            <a:endParaRPr lang="es-EC" dirty="0"/>
          </a:p>
          <a:p>
            <a:pPr marL="342900" lvl="0" indent="-342900" algn="just" defTabSz="457200">
              <a:spcBef>
                <a:spcPts val="1000"/>
              </a:spcBef>
              <a:buClr>
                <a:srgbClr val="A53010"/>
              </a:buClr>
              <a:buFont typeface="Wingdings 3" charset="2"/>
              <a:buChar char=""/>
              <a:defRPr/>
            </a:pPr>
            <a:r>
              <a:rPr lang="es-EC" b="1" dirty="0" smtClean="0"/>
              <a:t>POSIBLES CAUSAS</a:t>
            </a:r>
          </a:p>
          <a:p>
            <a:pPr marL="800100" lvl="1" indent="-342900" algn="just" defTabSz="457200">
              <a:spcBef>
                <a:spcPts val="1000"/>
              </a:spcBef>
              <a:buClr>
                <a:srgbClr val="A53010"/>
              </a:buClr>
              <a:buFont typeface="Wingdings" panose="05000000000000000000" pitchFamily="2" charset="2"/>
              <a:buChar char="§"/>
              <a:defRPr/>
            </a:pPr>
            <a:r>
              <a:rPr lang="es-EC" dirty="0" smtClean="0"/>
              <a:t>Alta diversidad del CTV</a:t>
            </a:r>
          </a:p>
          <a:p>
            <a:pPr marL="800100" lvl="1" indent="-342900" algn="just" defTabSz="457200">
              <a:spcBef>
                <a:spcPts val="1000"/>
              </a:spcBef>
              <a:buClr>
                <a:srgbClr val="A53010"/>
              </a:buClr>
              <a:buFont typeface="Wingdings" panose="05000000000000000000" pitchFamily="2" charset="2"/>
              <a:buChar char="§"/>
              <a:defRPr/>
            </a:pPr>
            <a:r>
              <a:rPr lang="es-EC" dirty="0" smtClean="0"/>
              <a:t>Ausencia control positivo</a:t>
            </a:r>
          </a:p>
          <a:p>
            <a:pPr marL="800100" lvl="1" indent="-342900" algn="just" defTabSz="457200">
              <a:spcBef>
                <a:spcPts val="1000"/>
              </a:spcBef>
              <a:buClr>
                <a:srgbClr val="A53010"/>
              </a:buClr>
              <a:buFont typeface="Wingdings" panose="05000000000000000000" pitchFamily="2" charset="2"/>
              <a:buChar char="§"/>
              <a:defRPr/>
            </a:pPr>
            <a:r>
              <a:rPr lang="es-EC" dirty="0" smtClean="0"/>
              <a:t>Baja carga viral </a:t>
            </a:r>
          </a:p>
        </p:txBody>
      </p:sp>
    </p:spTree>
    <p:extLst>
      <p:ext uri="{BB962C8B-B14F-4D97-AF65-F5344CB8AC3E}">
        <p14:creationId xmlns:p14="http://schemas.microsoft.com/office/powerpoint/2010/main" val="137056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CuadroTexto"/>
          <p:cNvSpPr txBox="1">
            <a:spLocks noChangeArrowheads="1"/>
          </p:cNvSpPr>
          <p:nvPr/>
        </p:nvSpPr>
        <p:spPr bwMode="auto">
          <a:xfrm>
            <a:off x="0" y="159026"/>
            <a:ext cx="13679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Ecuador</a:t>
            </a:r>
          </a:p>
          <a:p>
            <a:pPr eaLnBrk="1" hangingPunct="1"/>
            <a:endParaRPr lang="es-ES" altLang="es-EC" sz="2000" dirty="0">
              <a:solidFill>
                <a:srgbClr val="CC0000"/>
              </a:solidFill>
            </a:endParaRPr>
          </a:p>
        </p:txBody>
      </p:sp>
      <p:sp>
        <p:nvSpPr>
          <p:cNvPr id="12" name="Text Box 19"/>
          <p:cNvSpPr txBox="1">
            <a:spLocks noChangeArrowheads="1"/>
          </p:cNvSpPr>
          <p:nvPr/>
        </p:nvSpPr>
        <p:spPr bwMode="auto">
          <a:xfrm>
            <a:off x="956633" y="984368"/>
            <a:ext cx="2369661" cy="276999"/>
          </a:xfrm>
          <a:prstGeom prst="rect">
            <a:avLst/>
          </a:prstGeom>
          <a:noFill/>
          <a:ln w="9525" algn="ctr">
            <a:noFill/>
            <a:miter lim="800000"/>
            <a:headEnd/>
            <a:tailEnd/>
          </a:ln>
        </p:spPr>
        <p:txBody>
          <a:bodyPr wrap="square">
            <a:spAutoFit/>
          </a:bodyPr>
          <a:lstStyle/>
          <a:p>
            <a:pPr fontAlgn="auto">
              <a:spcBef>
                <a:spcPts val="0"/>
              </a:spcBef>
              <a:spcAft>
                <a:spcPts val="0"/>
              </a:spcAft>
              <a:defRPr/>
            </a:pPr>
            <a:r>
              <a:rPr lang="es-ES" sz="1200" i="1" kern="0" dirty="0" smtClean="0">
                <a:solidFill>
                  <a:srgbClr val="9BBB59">
                    <a:lumMod val="75000"/>
                  </a:srgbClr>
                </a:solidFill>
              </a:rPr>
              <a:t>RESULTADOS Y DISCUSIÓN</a:t>
            </a:r>
            <a:endParaRPr lang="es-ES" sz="1600" i="1" kern="0" dirty="0">
              <a:solidFill>
                <a:srgbClr val="9BBB59">
                  <a:lumMod val="75000"/>
                </a:srgbClr>
              </a:solidFill>
            </a:endParaRPr>
          </a:p>
        </p:txBody>
      </p:sp>
      <p:sp>
        <p:nvSpPr>
          <p:cNvPr id="37" name="12 CuadroTexto"/>
          <p:cNvSpPr txBox="1"/>
          <p:nvPr/>
        </p:nvSpPr>
        <p:spPr>
          <a:xfrm>
            <a:off x="4401934" y="1354158"/>
            <a:ext cx="5596468" cy="369332"/>
          </a:xfrm>
          <a:prstGeom prst="rect">
            <a:avLst/>
          </a:prstGeom>
          <a:noFill/>
        </p:spPr>
        <p:txBody>
          <a:bodyPr wrap="none">
            <a:spAutoFit/>
          </a:bodyPr>
          <a:lstStyle/>
          <a:p>
            <a:pPr lvl="1" fontAlgn="base"/>
            <a:r>
              <a:rPr lang="es-EC" b="1" i="1" dirty="0" smtClean="0">
                <a:effectLst>
                  <a:glow>
                    <a:srgbClr val="000000"/>
                  </a:glow>
                  <a:outerShdw sx="0" sy="0">
                    <a:srgbClr val="000000"/>
                  </a:outerShdw>
                  <a:reflection stA="0" endPos="0" fadeDir="0" sx="0" sy="0"/>
                </a:effectLst>
              </a:rPr>
              <a:t>Anotación del genoma aislado CTV-Tumbaco</a:t>
            </a:r>
            <a:endParaRPr lang="es-EC" b="1" i="1" dirty="0">
              <a:effectLst>
                <a:glow>
                  <a:srgbClr val="000000"/>
                </a:glow>
                <a:outerShdw sx="0" sy="0">
                  <a:srgbClr val="000000"/>
                </a:outerShdw>
                <a:reflection stA="0" endPos="0" fadeDir="0" sx="0" sy="0"/>
              </a:effectLst>
            </a:endParaRPr>
          </a:p>
        </p:txBody>
      </p:sp>
      <p:cxnSp>
        <p:nvCxnSpPr>
          <p:cNvPr id="38" name="15 Conector recto"/>
          <p:cNvCxnSpPr>
            <a:cxnSpLocks noChangeShapeType="1"/>
          </p:cNvCxnSpPr>
          <p:nvPr/>
        </p:nvCxnSpPr>
        <p:spPr bwMode="auto">
          <a:xfrm>
            <a:off x="3987827" y="1223267"/>
            <a:ext cx="6697663" cy="0"/>
          </a:xfrm>
          <a:prstGeom prst="line">
            <a:avLst/>
          </a:prstGeom>
          <a:noFill/>
          <a:ln w="38100" algn="ctr">
            <a:solidFill>
              <a:srgbClr val="D7E4BD"/>
            </a:solidFill>
            <a:round/>
            <a:headEnd/>
            <a:tailEnd/>
          </a:ln>
          <a:extLst>
            <a:ext uri="{909E8E84-426E-40DD-AFC4-6F175D3DCCD1}">
              <a14:hiddenFill xmlns:a14="http://schemas.microsoft.com/office/drawing/2010/main">
                <a:noFill/>
              </a14:hiddenFill>
            </a:ext>
          </a:extLst>
        </p:spPr>
      </p:cxnSp>
      <p:cxnSp>
        <p:nvCxnSpPr>
          <p:cNvPr id="39" name="16 Conector recto"/>
          <p:cNvCxnSpPr>
            <a:cxnSpLocks noChangeShapeType="1"/>
          </p:cNvCxnSpPr>
          <p:nvPr/>
        </p:nvCxnSpPr>
        <p:spPr bwMode="auto">
          <a:xfrm>
            <a:off x="3987827" y="1875729"/>
            <a:ext cx="6697663" cy="0"/>
          </a:xfrm>
          <a:prstGeom prst="line">
            <a:avLst/>
          </a:prstGeom>
          <a:noFill/>
          <a:ln w="19050" algn="ctr">
            <a:solidFill>
              <a:srgbClr val="D7E4BD"/>
            </a:solidFill>
            <a:round/>
            <a:headEnd/>
            <a:tailEnd/>
          </a:ln>
          <a:extLst>
            <a:ext uri="{909E8E84-426E-40DD-AFC4-6F175D3DCCD1}">
              <a14:hiddenFill xmlns:a14="http://schemas.microsoft.com/office/drawing/2010/main">
                <a:noFill/>
              </a14:hiddenFill>
            </a:ext>
          </a:extLst>
        </p:spPr>
      </p:cxnSp>
      <p:sp>
        <p:nvSpPr>
          <p:cNvPr id="18" name="Elipse 17"/>
          <p:cNvSpPr/>
          <p:nvPr/>
        </p:nvSpPr>
        <p:spPr>
          <a:xfrm>
            <a:off x="265043" y="742121"/>
            <a:ext cx="689114" cy="635063"/>
          </a:xfrm>
          <a:prstGeom prst="ellipse">
            <a:avLst/>
          </a:prstGeom>
          <a:blipFill rotWithShape="1">
            <a:blip r:embed="rId3"/>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pic>
        <p:nvPicPr>
          <p:cNvPr id="13" name="Imagen 12"/>
          <p:cNvPicPr/>
          <p:nvPr/>
        </p:nvPicPr>
        <p:blipFill rotWithShape="1">
          <a:blip r:embed="rId4"/>
          <a:srcRect b="27317"/>
          <a:stretch/>
        </p:blipFill>
        <p:spPr>
          <a:xfrm>
            <a:off x="1718590" y="2242984"/>
            <a:ext cx="10242308" cy="5040748"/>
          </a:xfrm>
          <a:prstGeom prst="rect">
            <a:avLst/>
          </a:prstGeom>
        </p:spPr>
      </p:pic>
      <p:sp>
        <p:nvSpPr>
          <p:cNvPr id="5" name="CuadroTexto 4"/>
          <p:cNvSpPr txBox="1"/>
          <p:nvPr/>
        </p:nvSpPr>
        <p:spPr>
          <a:xfrm>
            <a:off x="2141463" y="5526349"/>
            <a:ext cx="2934120" cy="105157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lvl="0" indent="-342900" algn="just" defTabSz="457200">
              <a:spcBef>
                <a:spcPts val="1000"/>
              </a:spcBef>
              <a:buClr>
                <a:srgbClr val="A53010"/>
              </a:buClr>
              <a:buFont typeface="Wingdings 3" charset="2"/>
              <a:buChar char=""/>
              <a:defRPr/>
            </a:pPr>
            <a:r>
              <a:rPr lang="es-EC" dirty="0" smtClean="0"/>
              <a:t>Número </a:t>
            </a:r>
            <a:r>
              <a:rPr lang="es-EC" dirty="0"/>
              <a:t>de accesión </a:t>
            </a:r>
            <a:r>
              <a:rPr lang="es-EC" b="1" dirty="0"/>
              <a:t>MZ870354</a:t>
            </a:r>
            <a:endParaRPr lang="es-EC" dirty="0" smtClean="0"/>
          </a:p>
          <a:p>
            <a:pPr marL="342900" lvl="0" indent="-342900" algn="just" defTabSz="457200">
              <a:spcBef>
                <a:spcPts val="1000"/>
              </a:spcBef>
              <a:buClr>
                <a:srgbClr val="A53010"/>
              </a:buClr>
              <a:buFont typeface="Wingdings 3" charset="2"/>
              <a:buChar char=""/>
              <a:defRPr/>
            </a:pPr>
            <a:r>
              <a:rPr lang="es-EC" dirty="0" smtClean="0"/>
              <a:t>Tamaño 19,188 </a:t>
            </a:r>
            <a:r>
              <a:rPr lang="es-EC" dirty="0" err="1" smtClean="0"/>
              <a:t>pb</a:t>
            </a:r>
            <a:endParaRPr lang="es-EC" dirty="0"/>
          </a:p>
        </p:txBody>
      </p:sp>
    </p:spTree>
    <p:extLst>
      <p:ext uri="{BB962C8B-B14F-4D97-AF65-F5344CB8AC3E}">
        <p14:creationId xmlns:p14="http://schemas.microsoft.com/office/powerpoint/2010/main" val="418870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CuadroTexto"/>
          <p:cNvSpPr txBox="1">
            <a:spLocks noChangeArrowheads="1"/>
          </p:cNvSpPr>
          <p:nvPr/>
        </p:nvSpPr>
        <p:spPr bwMode="auto">
          <a:xfrm>
            <a:off x="0" y="159026"/>
            <a:ext cx="13679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Ecuador</a:t>
            </a:r>
          </a:p>
          <a:p>
            <a:pPr eaLnBrk="1" hangingPunct="1"/>
            <a:endParaRPr lang="es-ES" altLang="es-EC" sz="2000" dirty="0">
              <a:solidFill>
                <a:srgbClr val="CC0000"/>
              </a:solidFill>
            </a:endParaRPr>
          </a:p>
        </p:txBody>
      </p:sp>
      <p:sp>
        <p:nvSpPr>
          <p:cNvPr id="12" name="Text Box 19"/>
          <p:cNvSpPr txBox="1">
            <a:spLocks noChangeArrowheads="1"/>
          </p:cNvSpPr>
          <p:nvPr/>
        </p:nvSpPr>
        <p:spPr bwMode="auto">
          <a:xfrm>
            <a:off x="956633" y="984368"/>
            <a:ext cx="2369661" cy="276999"/>
          </a:xfrm>
          <a:prstGeom prst="rect">
            <a:avLst/>
          </a:prstGeom>
          <a:noFill/>
          <a:ln w="9525" algn="ctr">
            <a:noFill/>
            <a:miter lim="800000"/>
            <a:headEnd/>
            <a:tailEnd/>
          </a:ln>
        </p:spPr>
        <p:txBody>
          <a:bodyPr wrap="square">
            <a:spAutoFit/>
          </a:bodyPr>
          <a:lstStyle/>
          <a:p>
            <a:pPr fontAlgn="auto">
              <a:spcBef>
                <a:spcPts val="0"/>
              </a:spcBef>
              <a:spcAft>
                <a:spcPts val="0"/>
              </a:spcAft>
              <a:defRPr/>
            </a:pPr>
            <a:r>
              <a:rPr lang="es-ES" sz="1200" i="1" kern="0" dirty="0" smtClean="0">
                <a:solidFill>
                  <a:srgbClr val="9BBB59">
                    <a:lumMod val="75000"/>
                  </a:srgbClr>
                </a:solidFill>
              </a:rPr>
              <a:t>RESULTADOS Y DISCUSIÓN</a:t>
            </a:r>
            <a:endParaRPr lang="es-ES" sz="1600" i="1" kern="0" dirty="0">
              <a:solidFill>
                <a:srgbClr val="9BBB59">
                  <a:lumMod val="75000"/>
                </a:srgbClr>
              </a:solidFill>
            </a:endParaRPr>
          </a:p>
        </p:txBody>
      </p:sp>
      <p:sp>
        <p:nvSpPr>
          <p:cNvPr id="37" name="12 CuadroTexto"/>
          <p:cNvSpPr txBox="1"/>
          <p:nvPr/>
        </p:nvSpPr>
        <p:spPr>
          <a:xfrm>
            <a:off x="4401934" y="1354158"/>
            <a:ext cx="5827301" cy="369332"/>
          </a:xfrm>
          <a:prstGeom prst="rect">
            <a:avLst/>
          </a:prstGeom>
          <a:noFill/>
        </p:spPr>
        <p:txBody>
          <a:bodyPr wrap="none">
            <a:spAutoFit/>
          </a:bodyPr>
          <a:lstStyle/>
          <a:p>
            <a:pPr lvl="1" fontAlgn="base"/>
            <a:r>
              <a:rPr lang="es-EC" b="1" i="1" dirty="0" smtClean="0">
                <a:effectLst>
                  <a:glow>
                    <a:srgbClr val="000000"/>
                  </a:glow>
                  <a:outerShdw sx="0" sy="0">
                    <a:srgbClr val="000000"/>
                  </a:outerShdw>
                  <a:reflection stA="0" endPos="0" fadeDir="0" sx="0" sy="0"/>
                </a:effectLst>
              </a:rPr>
              <a:t>Análisis filogenético del aislado CTV-Tumbaco</a:t>
            </a:r>
            <a:endParaRPr lang="es-EC" b="1" i="1" dirty="0">
              <a:effectLst>
                <a:glow>
                  <a:srgbClr val="000000"/>
                </a:glow>
                <a:outerShdw sx="0" sy="0">
                  <a:srgbClr val="000000"/>
                </a:outerShdw>
                <a:reflection stA="0" endPos="0" fadeDir="0" sx="0" sy="0"/>
              </a:effectLst>
            </a:endParaRPr>
          </a:p>
        </p:txBody>
      </p:sp>
      <p:cxnSp>
        <p:nvCxnSpPr>
          <p:cNvPr id="38" name="15 Conector recto"/>
          <p:cNvCxnSpPr>
            <a:cxnSpLocks noChangeShapeType="1"/>
          </p:cNvCxnSpPr>
          <p:nvPr/>
        </p:nvCxnSpPr>
        <p:spPr bwMode="auto">
          <a:xfrm>
            <a:off x="3987827" y="1223267"/>
            <a:ext cx="6697663" cy="0"/>
          </a:xfrm>
          <a:prstGeom prst="line">
            <a:avLst/>
          </a:prstGeom>
          <a:noFill/>
          <a:ln w="38100" algn="ctr">
            <a:solidFill>
              <a:srgbClr val="D7E4BD"/>
            </a:solidFill>
            <a:round/>
            <a:headEnd/>
            <a:tailEnd/>
          </a:ln>
          <a:extLst>
            <a:ext uri="{909E8E84-426E-40DD-AFC4-6F175D3DCCD1}">
              <a14:hiddenFill xmlns:a14="http://schemas.microsoft.com/office/drawing/2010/main">
                <a:noFill/>
              </a14:hiddenFill>
            </a:ext>
          </a:extLst>
        </p:spPr>
      </p:cxnSp>
      <p:cxnSp>
        <p:nvCxnSpPr>
          <p:cNvPr id="39" name="16 Conector recto"/>
          <p:cNvCxnSpPr>
            <a:cxnSpLocks noChangeShapeType="1"/>
          </p:cNvCxnSpPr>
          <p:nvPr/>
        </p:nvCxnSpPr>
        <p:spPr bwMode="auto">
          <a:xfrm>
            <a:off x="3987827" y="1875729"/>
            <a:ext cx="6697663" cy="0"/>
          </a:xfrm>
          <a:prstGeom prst="line">
            <a:avLst/>
          </a:prstGeom>
          <a:noFill/>
          <a:ln w="19050" algn="ctr">
            <a:solidFill>
              <a:srgbClr val="D7E4BD"/>
            </a:solidFill>
            <a:round/>
            <a:headEnd/>
            <a:tailEnd/>
          </a:ln>
          <a:extLst>
            <a:ext uri="{909E8E84-426E-40DD-AFC4-6F175D3DCCD1}">
              <a14:hiddenFill xmlns:a14="http://schemas.microsoft.com/office/drawing/2010/main">
                <a:noFill/>
              </a14:hiddenFill>
            </a:ext>
          </a:extLst>
        </p:spPr>
      </p:cxnSp>
      <p:sp>
        <p:nvSpPr>
          <p:cNvPr id="18" name="Elipse 17"/>
          <p:cNvSpPr/>
          <p:nvPr/>
        </p:nvSpPr>
        <p:spPr>
          <a:xfrm>
            <a:off x="265043" y="742121"/>
            <a:ext cx="689114" cy="635063"/>
          </a:xfrm>
          <a:prstGeom prst="ellipse">
            <a:avLst/>
          </a:prstGeom>
          <a:blipFill rotWithShape="1">
            <a:blip r:embed="rId3"/>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pic>
        <p:nvPicPr>
          <p:cNvPr id="10" name="Imagen 9"/>
          <p:cNvPicPr/>
          <p:nvPr/>
        </p:nvPicPr>
        <p:blipFill>
          <a:blip r:embed="rId4"/>
          <a:stretch>
            <a:fillRect/>
          </a:stretch>
        </p:blipFill>
        <p:spPr>
          <a:xfrm>
            <a:off x="6081661" y="2027969"/>
            <a:ext cx="5502362" cy="5751445"/>
          </a:xfrm>
          <a:prstGeom prst="rect">
            <a:avLst/>
          </a:prstGeom>
        </p:spPr>
      </p:pic>
      <p:sp>
        <p:nvSpPr>
          <p:cNvPr id="2" name="CuadroTexto 1"/>
          <p:cNvSpPr txBox="1"/>
          <p:nvPr/>
        </p:nvSpPr>
        <p:spPr>
          <a:xfrm>
            <a:off x="954157" y="2528191"/>
            <a:ext cx="4890053" cy="476027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lvl="0" indent="-342900" algn="just" defTabSz="457200">
              <a:spcBef>
                <a:spcPts val="1000"/>
              </a:spcBef>
              <a:buClr>
                <a:srgbClr val="A53010"/>
              </a:buClr>
              <a:buFont typeface="Wingdings 3" charset="2"/>
              <a:buChar char=""/>
              <a:defRPr/>
            </a:pPr>
            <a:r>
              <a:rPr lang="es-EC" dirty="0" err="1" smtClean="0"/>
              <a:t>Cladograma</a:t>
            </a:r>
            <a:r>
              <a:rPr lang="es-EC" dirty="0" smtClean="0"/>
              <a:t> mediante el método de Máxima Verosimilitud.</a:t>
            </a:r>
          </a:p>
          <a:p>
            <a:pPr marL="342900" lvl="0" indent="-342900" algn="just" defTabSz="457200">
              <a:spcBef>
                <a:spcPts val="1000"/>
              </a:spcBef>
              <a:buClr>
                <a:srgbClr val="A53010"/>
              </a:buClr>
              <a:buFont typeface="Wingdings 3" charset="2"/>
              <a:buChar char=""/>
              <a:defRPr/>
            </a:pPr>
            <a:r>
              <a:rPr lang="es-EC" dirty="0" smtClean="0"/>
              <a:t>Aislado EC-Tumbaco (MZ870354) se agrupó en el </a:t>
            </a:r>
            <a:r>
              <a:rPr lang="es-EC" dirty="0" err="1" smtClean="0"/>
              <a:t>clado</a:t>
            </a:r>
            <a:r>
              <a:rPr lang="es-EC" dirty="0" smtClean="0"/>
              <a:t> del genotipo RB subgrupo II</a:t>
            </a:r>
          </a:p>
          <a:p>
            <a:pPr marL="342900" lvl="0" indent="-342900" algn="just" defTabSz="457200">
              <a:spcBef>
                <a:spcPts val="1000"/>
              </a:spcBef>
              <a:buClr>
                <a:srgbClr val="A53010"/>
              </a:buClr>
              <a:buFont typeface="Wingdings 3" charset="2"/>
              <a:buChar char=""/>
              <a:defRPr/>
            </a:pPr>
            <a:r>
              <a:rPr lang="es-EC" dirty="0" smtClean="0"/>
              <a:t>Valores de soporte 100</a:t>
            </a:r>
          </a:p>
          <a:p>
            <a:pPr marL="342900" lvl="0" indent="-342900" algn="just" defTabSz="457200">
              <a:spcBef>
                <a:spcPts val="1000"/>
              </a:spcBef>
              <a:buClr>
                <a:srgbClr val="A53010"/>
              </a:buClr>
              <a:buFont typeface="Wingdings 3" charset="2"/>
              <a:buChar char=""/>
              <a:defRPr/>
            </a:pPr>
            <a:r>
              <a:rPr lang="es-EC" dirty="0" smtClean="0"/>
              <a:t>Cercanamente relacionado con el aislado CA-RB-AT35 de California (KU358530.1) </a:t>
            </a:r>
            <a:r>
              <a:rPr lang="es-EC" dirty="0" smtClean="0">
                <a:sym typeface="Wingdings" panose="05000000000000000000" pitchFamily="2" charset="2"/>
              </a:rPr>
              <a:t></a:t>
            </a:r>
            <a:r>
              <a:rPr lang="es-EC" dirty="0" smtClean="0"/>
              <a:t> comparten un 99% de identidad a nivel de nucleótidos.  </a:t>
            </a:r>
          </a:p>
          <a:p>
            <a:pPr marL="342900" lvl="0" indent="-342900" algn="just" defTabSz="457200">
              <a:spcBef>
                <a:spcPts val="1000"/>
              </a:spcBef>
              <a:buClr>
                <a:srgbClr val="A53010"/>
              </a:buClr>
              <a:buFont typeface="Wingdings 3" charset="2"/>
              <a:buChar char=""/>
              <a:defRPr/>
            </a:pPr>
            <a:r>
              <a:rPr lang="es-EC" dirty="0" smtClean="0"/>
              <a:t>Agrupó con los aislados de USA-California (KU358530.1), Uruguay (MH186146.1), Brasil (KY110737.1), China (MH558665.1), Taiwán (JX266712.1), Sudáfrica (KU883265.1) y Hawái (GQ454869.1).</a:t>
            </a:r>
            <a:endParaRPr lang="es-EC" dirty="0"/>
          </a:p>
        </p:txBody>
      </p:sp>
    </p:spTree>
    <p:extLst>
      <p:ext uri="{BB962C8B-B14F-4D97-AF65-F5344CB8AC3E}">
        <p14:creationId xmlns:p14="http://schemas.microsoft.com/office/powerpoint/2010/main" val="114426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CuadroTexto"/>
          <p:cNvSpPr txBox="1">
            <a:spLocks noChangeArrowheads="1"/>
          </p:cNvSpPr>
          <p:nvPr/>
        </p:nvSpPr>
        <p:spPr bwMode="auto">
          <a:xfrm>
            <a:off x="0" y="159026"/>
            <a:ext cx="13679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Ecuador</a:t>
            </a:r>
          </a:p>
          <a:p>
            <a:pPr eaLnBrk="1" hangingPunct="1"/>
            <a:endParaRPr lang="es-ES" altLang="es-EC" sz="2000" dirty="0">
              <a:solidFill>
                <a:srgbClr val="CC0000"/>
              </a:solidFill>
            </a:endParaRPr>
          </a:p>
        </p:txBody>
      </p:sp>
      <p:sp>
        <p:nvSpPr>
          <p:cNvPr id="12" name="Text Box 19"/>
          <p:cNvSpPr txBox="1">
            <a:spLocks noChangeArrowheads="1"/>
          </p:cNvSpPr>
          <p:nvPr/>
        </p:nvSpPr>
        <p:spPr bwMode="auto">
          <a:xfrm>
            <a:off x="956633" y="984368"/>
            <a:ext cx="2369661" cy="276999"/>
          </a:xfrm>
          <a:prstGeom prst="rect">
            <a:avLst/>
          </a:prstGeom>
          <a:noFill/>
          <a:ln w="9525" algn="ctr">
            <a:noFill/>
            <a:miter lim="800000"/>
            <a:headEnd/>
            <a:tailEnd/>
          </a:ln>
        </p:spPr>
        <p:txBody>
          <a:bodyPr wrap="square">
            <a:spAutoFit/>
          </a:bodyPr>
          <a:lstStyle/>
          <a:p>
            <a:pPr fontAlgn="auto">
              <a:spcBef>
                <a:spcPts val="0"/>
              </a:spcBef>
              <a:spcAft>
                <a:spcPts val="0"/>
              </a:spcAft>
              <a:defRPr/>
            </a:pPr>
            <a:r>
              <a:rPr lang="es-ES" sz="1200" i="1" kern="0" dirty="0" smtClean="0">
                <a:solidFill>
                  <a:srgbClr val="9BBB59">
                    <a:lumMod val="75000"/>
                  </a:srgbClr>
                </a:solidFill>
              </a:rPr>
              <a:t>RESULTADOS Y DISCUSIÓN</a:t>
            </a:r>
            <a:endParaRPr lang="es-ES" sz="1600" i="1" kern="0" dirty="0">
              <a:solidFill>
                <a:srgbClr val="9BBB59">
                  <a:lumMod val="75000"/>
                </a:srgbClr>
              </a:solidFill>
            </a:endParaRPr>
          </a:p>
        </p:txBody>
      </p:sp>
      <p:sp>
        <p:nvSpPr>
          <p:cNvPr id="37" name="12 CuadroTexto"/>
          <p:cNvSpPr txBox="1"/>
          <p:nvPr/>
        </p:nvSpPr>
        <p:spPr>
          <a:xfrm>
            <a:off x="4401934" y="1354158"/>
            <a:ext cx="5827301" cy="369332"/>
          </a:xfrm>
          <a:prstGeom prst="rect">
            <a:avLst/>
          </a:prstGeom>
          <a:noFill/>
        </p:spPr>
        <p:txBody>
          <a:bodyPr wrap="none">
            <a:spAutoFit/>
          </a:bodyPr>
          <a:lstStyle/>
          <a:p>
            <a:pPr lvl="1" fontAlgn="base"/>
            <a:r>
              <a:rPr lang="es-EC" b="1" i="1" dirty="0" smtClean="0">
                <a:effectLst>
                  <a:glow>
                    <a:srgbClr val="000000"/>
                  </a:glow>
                  <a:outerShdw sx="0" sy="0">
                    <a:srgbClr val="000000"/>
                  </a:outerShdw>
                  <a:reflection stA="0" endPos="0" fadeDir="0" sx="0" sy="0"/>
                </a:effectLst>
              </a:rPr>
              <a:t>Análisis filogenético del aislado CTV-Tumbaco</a:t>
            </a:r>
            <a:endParaRPr lang="es-EC" b="1" i="1" dirty="0">
              <a:effectLst>
                <a:glow>
                  <a:srgbClr val="000000"/>
                </a:glow>
                <a:outerShdw sx="0" sy="0">
                  <a:srgbClr val="000000"/>
                </a:outerShdw>
                <a:reflection stA="0" endPos="0" fadeDir="0" sx="0" sy="0"/>
              </a:effectLst>
            </a:endParaRPr>
          </a:p>
        </p:txBody>
      </p:sp>
      <p:cxnSp>
        <p:nvCxnSpPr>
          <p:cNvPr id="38" name="15 Conector recto"/>
          <p:cNvCxnSpPr>
            <a:cxnSpLocks noChangeShapeType="1"/>
          </p:cNvCxnSpPr>
          <p:nvPr/>
        </p:nvCxnSpPr>
        <p:spPr bwMode="auto">
          <a:xfrm>
            <a:off x="3987827" y="1223267"/>
            <a:ext cx="6697663" cy="0"/>
          </a:xfrm>
          <a:prstGeom prst="line">
            <a:avLst/>
          </a:prstGeom>
          <a:noFill/>
          <a:ln w="38100" algn="ctr">
            <a:solidFill>
              <a:srgbClr val="D7E4BD"/>
            </a:solidFill>
            <a:round/>
            <a:headEnd/>
            <a:tailEnd/>
          </a:ln>
          <a:extLst>
            <a:ext uri="{909E8E84-426E-40DD-AFC4-6F175D3DCCD1}">
              <a14:hiddenFill xmlns:a14="http://schemas.microsoft.com/office/drawing/2010/main">
                <a:noFill/>
              </a14:hiddenFill>
            </a:ext>
          </a:extLst>
        </p:spPr>
      </p:cxnSp>
      <p:cxnSp>
        <p:nvCxnSpPr>
          <p:cNvPr id="39" name="16 Conector recto"/>
          <p:cNvCxnSpPr>
            <a:cxnSpLocks noChangeShapeType="1"/>
          </p:cNvCxnSpPr>
          <p:nvPr/>
        </p:nvCxnSpPr>
        <p:spPr bwMode="auto">
          <a:xfrm>
            <a:off x="3987827" y="1875729"/>
            <a:ext cx="6697663" cy="0"/>
          </a:xfrm>
          <a:prstGeom prst="line">
            <a:avLst/>
          </a:prstGeom>
          <a:noFill/>
          <a:ln w="19050" algn="ctr">
            <a:solidFill>
              <a:srgbClr val="D7E4BD"/>
            </a:solidFill>
            <a:round/>
            <a:headEnd/>
            <a:tailEnd/>
          </a:ln>
          <a:extLst>
            <a:ext uri="{909E8E84-426E-40DD-AFC4-6F175D3DCCD1}">
              <a14:hiddenFill xmlns:a14="http://schemas.microsoft.com/office/drawing/2010/main">
                <a:noFill/>
              </a14:hiddenFill>
            </a:ext>
          </a:extLst>
        </p:spPr>
      </p:cxnSp>
      <p:sp>
        <p:nvSpPr>
          <p:cNvPr id="18" name="Elipse 17"/>
          <p:cNvSpPr/>
          <p:nvPr/>
        </p:nvSpPr>
        <p:spPr>
          <a:xfrm>
            <a:off x="265043" y="742121"/>
            <a:ext cx="689114" cy="635063"/>
          </a:xfrm>
          <a:prstGeom prst="ellipse">
            <a:avLst/>
          </a:prstGeom>
          <a:blipFill rotWithShape="1">
            <a:blip r:embed="rId3"/>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pic>
        <p:nvPicPr>
          <p:cNvPr id="13" name="Imagen 12"/>
          <p:cNvPicPr/>
          <p:nvPr/>
        </p:nvPicPr>
        <p:blipFill rotWithShape="1">
          <a:blip r:embed="rId4"/>
          <a:srcRect b="617"/>
          <a:stretch/>
        </p:blipFill>
        <p:spPr bwMode="auto">
          <a:xfrm>
            <a:off x="1948070" y="2279375"/>
            <a:ext cx="10800521" cy="5499652"/>
          </a:xfrm>
          <a:prstGeom prst="rect">
            <a:avLst/>
          </a:prstGeom>
          <a:ln>
            <a:noFill/>
          </a:ln>
          <a:extLst>
            <a:ext uri="{53640926-AAD7-44D8-BBD7-CCE9431645EC}">
              <a14:shadowObscured xmlns:a14="http://schemas.microsoft.com/office/drawing/2010/main"/>
            </a:ext>
          </a:extLst>
        </p:spPr>
      </p:pic>
      <p:pic>
        <p:nvPicPr>
          <p:cNvPr id="3" name="Imagen 2"/>
          <p:cNvPicPr>
            <a:picLocks noChangeAspect="1"/>
          </p:cNvPicPr>
          <p:nvPr/>
        </p:nvPicPr>
        <p:blipFill>
          <a:blip r:embed="rId5"/>
          <a:stretch>
            <a:fillRect/>
          </a:stretch>
        </p:blipFill>
        <p:spPr>
          <a:xfrm>
            <a:off x="9795933" y="5139088"/>
            <a:ext cx="2111162" cy="1215146"/>
          </a:xfrm>
          <a:prstGeom prst="rect">
            <a:avLst/>
          </a:prstGeom>
        </p:spPr>
      </p:pic>
      <p:sp>
        <p:nvSpPr>
          <p:cNvPr id="14" name="CuadroTexto 13"/>
          <p:cNvSpPr txBox="1"/>
          <p:nvPr/>
        </p:nvSpPr>
        <p:spPr>
          <a:xfrm>
            <a:off x="954157" y="2528191"/>
            <a:ext cx="4890053" cy="105157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lvl="0" indent="-342900" algn="just" defTabSz="457200">
              <a:spcBef>
                <a:spcPts val="1000"/>
              </a:spcBef>
              <a:buClr>
                <a:srgbClr val="A53010"/>
              </a:buClr>
              <a:buFont typeface="Wingdings 3" charset="2"/>
              <a:buChar char=""/>
              <a:defRPr/>
            </a:pPr>
            <a:r>
              <a:rPr lang="es-EC" dirty="0"/>
              <a:t>Á</a:t>
            </a:r>
            <a:r>
              <a:rPr lang="es-EC" dirty="0" smtClean="0"/>
              <a:t>rbol filogenético mediante el método de inferencia Bayesiana </a:t>
            </a:r>
          </a:p>
          <a:p>
            <a:pPr marL="342900" lvl="0" indent="-342900" algn="just" defTabSz="457200">
              <a:spcBef>
                <a:spcPts val="1000"/>
              </a:spcBef>
              <a:buClr>
                <a:srgbClr val="A53010"/>
              </a:buClr>
              <a:buFont typeface="Wingdings 3" charset="2"/>
              <a:buChar char=""/>
              <a:defRPr/>
            </a:pPr>
            <a:r>
              <a:rPr lang="es-EC" dirty="0" smtClean="0"/>
              <a:t>Valor de soporte 1 </a:t>
            </a:r>
          </a:p>
        </p:txBody>
      </p:sp>
    </p:spTree>
    <p:extLst>
      <p:ext uri="{BB962C8B-B14F-4D97-AF65-F5344CB8AC3E}">
        <p14:creationId xmlns:p14="http://schemas.microsoft.com/office/powerpoint/2010/main" val="79840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873729" y="3071578"/>
            <a:ext cx="11292433" cy="25628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Calibri (Cuerpo)"/>
              <a:cs typeface="Calibri" panose="020F0502020204030204" pitchFamily="34" charset="0"/>
            </a:endParaRPr>
          </a:p>
        </p:txBody>
      </p:sp>
      <p:sp>
        <p:nvSpPr>
          <p:cNvPr id="7" name="5 CuadroTexto"/>
          <p:cNvSpPr txBox="1">
            <a:spLocks noChangeArrowheads="1"/>
          </p:cNvSpPr>
          <p:nvPr/>
        </p:nvSpPr>
        <p:spPr bwMode="auto">
          <a:xfrm>
            <a:off x="4424088" y="1215403"/>
            <a:ext cx="44434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S" altLang="es-EC" sz="2800" b="1" dirty="0">
                <a:latin typeface="Times New Roman" panose="02020603050405020304" pitchFamily="18" charset="0"/>
                <a:cs typeface="Times New Roman" panose="02020603050405020304" pitchFamily="18" charset="0"/>
              </a:rPr>
              <a:t>CONTENIDO</a:t>
            </a:r>
            <a:endParaRPr lang="es-ES" altLang="es-EC" sz="2400" b="1" dirty="0">
              <a:latin typeface="Times New Roman" panose="02020603050405020304" pitchFamily="18" charset="0"/>
              <a:cs typeface="Times New Roman" panose="02020603050405020304" pitchFamily="18" charset="0"/>
            </a:endParaRPr>
          </a:p>
        </p:txBody>
      </p:sp>
      <p:graphicFrame>
        <p:nvGraphicFramePr>
          <p:cNvPr id="8" name="6 Diagrama"/>
          <p:cNvGraphicFramePr/>
          <p:nvPr>
            <p:extLst>
              <p:ext uri="{D42A27DB-BD31-4B8C-83A1-F6EECF244321}">
                <p14:modId xmlns:p14="http://schemas.microsoft.com/office/powerpoint/2010/main" val="1275846281"/>
              </p:ext>
            </p:extLst>
          </p:nvPr>
        </p:nvGraphicFramePr>
        <p:xfrm>
          <a:off x="318052" y="1810814"/>
          <a:ext cx="12920869" cy="5994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2 CuadroTexto"/>
          <p:cNvSpPr txBox="1">
            <a:spLocks noChangeArrowheads="1"/>
          </p:cNvSpPr>
          <p:nvPr/>
        </p:nvSpPr>
        <p:spPr bwMode="auto">
          <a:xfrm>
            <a:off x="0" y="159026"/>
            <a:ext cx="13679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a:t>
            </a:r>
            <a:r>
              <a:rPr lang="es-EC" altLang="es-EC" sz="1600" i="1" dirty="0" smtClean="0">
                <a:solidFill>
                  <a:srgbClr val="CC0000"/>
                </a:solidFill>
                <a:latin typeface="Times New Roman" panose="02020603050405020304" pitchFamily="18" charset="0"/>
                <a:cs typeface="Times New Roman" panose="02020603050405020304" pitchFamily="18" charset="0"/>
              </a:rPr>
              <a:t>Ecuador</a:t>
            </a:r>
            <a:endParaRPr lang="es-EC" altLang="es-EC" sz="1600" i="1" dirty="0">
              <a:solidFill>
                <a:srgbClr val="CC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192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CuadroTexto"/>
          <p:cNvSpPr txBox="1">
            <a:spLocks noChangeArrowheads="1"/>
          </p:cNvSpPr>
          <p:nvPr/>
        </p:nvSpPr>
        <p:spPr bwMode="auto">
          <a:xfrm>
            <a:off x="0" y="159026"/>
            <a:ext cx="13679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Ecuador</a:t>
            </a:r>
          </a:p>
          <a:p>
            <a:pPr eaLnBrk="1" hangingPunct="1"/>
            <a:endParaRPr lang="es-ES" altLang="es-EC" sz="2000" dirty="0">
              <a:solidFill>
                <a:srgbClr val="CC0000"/>
              </a:solidFill>
            </a:endParaRPr>
          </a:p>
        </p:txBody>
      </p:sp>
      <p:sp>
        <p:nvSpPr>
          <p:cNvPr id="12" name="Text Box 19"/>
          <p:cNvSpPr txBox="1">
            <a:spLocks noChangeArrowheads="1"/>
          </p:cNvSpPr>
          <p:nvPr/>
        </p:nvSpPr>
        <p:spPr bwMode="auto">
          <a:xfrm>
            <a:off x="1036145" y="984368"/>
            <a:ext cx="2369661" cy="276999"/>
          </a:xfrm>
          <a:prstGeom prst="rect">
            <a:avLst/>
          </a:prstGeom>
          <a:noFill/>
          <a:ln w="9525" algn="ctr">
            <a:noFill/>
            <a:miter lim="800000"/>
            <a:headEnd/>
            <a:tailEnd/>
          </a:ln>
        </p:spPr>
        <p:txBody>
          <a:bodyPr wrap="square">
            <a:spAutoFit/>
          </a:bodyPr>
          <a:lstStyle/>
          <a:p>
            <a:pPr fontAlgn="auto">
              <a:spcBef>
                <a:spcPts val="0"/>
              </a:spcBef>
              <a:spcAft>
                <a:spcPts val="0"/>
              </a:spcAft>
              <a:defRPr/>
            </a:pPr>
            <a:r>
              <a:rPr lang="es-ES" sz="1200" i="1" kern="0" dirty="0" smtClean="0">
                <a:solidFill>
                  <a:srgbClr val="9BBB59">
                    <a:lumMod val="75000"/>
                  </a:srgbClr>
                </a:solidFill>
              </a:rPr>
              <a:t>CONCLUSIONES</a:t>
            </a:r>
            <a:endParaRPr lang="es-ES" sz="1600" i="1" kern="0" dirty="0">
              <a:solidFill>
                <a:srgbClr val="9BBB59">
                  <a:lumMod val="75000"/>
                </a:srgbClr>
              </a:solidFill>
            </a:endParaRPr>
          </a:p>
        </p:txBody>
      </p:sp>
      <p:sp>
        <p:nvSpPr>
          <p:cNvPr id="37" name="12 CuadroTexto"/>
          <p:cNvSpPr txBox="1"/>
          <p:nvPr/>
        </p:nvSpPr>
        <p:spPr>
          <a:xfrm>
            <a:off x="5586837" y="1395663"/>
            <a:ext cx="2505814" cy="369332"/>
          </a:xfrm>
          <a:prstGeom prst="rect">
            <a:avLst/>
          </a:prstGeom>
          <a:noFill/>
        </p:spPr>
        <p:txBody>
          <a:bodyPr wrap="none">
            <a:spAutoFit/>
          </a:bodyPr>
          <a:lstStyle/>
          <a:p>
            <a:pPr lvl="1" fontAlgn="base"/>
            <a:r>
              <a:rPr lang="es-EC" b="1" i="1" dirty="0" smtClean="0">
                <a:effectLst>
                  <a:glow>
                    <a:srgbClr val="000000"/>
                  </a:glow>
                  <a:outerShdw sx="0" sy="0">
                    <a:srgbClr val="000000"/>
                  </a:outerShdw>
                  <a:reflection stA="0" endPos="0" fadeDir="0" sx="0" sy="0"/>
                </a:effectLst>
              </a:rPr>
              <a:t>CONCLUSIONES</a:t>
            </a:r>
            <a:endParaRPr lang="es-EC" b="1" i="1" dirty="0">
              <a:effectLst>
                <a:glow>
                  <a:srgbClr val="000000"/>
                </a:glow>
                <a:outerShdw sx="0" sy="0">
                  <a:srgbClr val="000000"/>
                </a:outerShdw>
                <a:reflection stA="0" endPos="0" fadeDir="0" sx="0" sy="0"/>
              </a:effectLst>
            </a:endParaRPr>
          </a:p>
        </p:txBody>
      </p:sp>
      <p:cxnSp>
        <p:nvCxnSpPr>
          <p:cNvPr id="38" name="15 Conector recto"/>
          <p:cNvCxnSpPr>
            <a:cxnSpLocks noChangeShapeType="1"/>
          </p:cNvCxnSpPr>
          <p:nvPr/>
        </p:nvCxnSpPr>
        <p:spPr bwMode="auto">
          <a:xfrm>
            <a:off x="3987827" y="1223267"/>
            <a:ext cx="6697663" cy="0"/>
          </a:xfrm>
          <a:prstGeom prst="line">
            <a:avLst/>
          </a:prstGeom>
          <a:noFill/>
          <a:ln w="38100" algn="ctr">
            <a:solidFill>
              <a:srgbClr val="D7E4BD"/>
            </a:solidFill>
            <a:round/>
            <a:headEnd/>
            <a:tailEnd/>
          </a:ln>
          <a:extLst>
            <a:ext uri="{909E8E84-426E-40DD-AFC4-6F175D3DCCD1}">
              <a14:hiddenFill xmlns:a14="http://schemas.microsoft.com/office/drawing/2010/main">
                <a:noFill/>
              </a14:hiddenFill>
            </a:ext>
          </a:extLst>
        </p:spPr>
      </p:cxnSp>
      <p:cxnSp>
        <p:nvCxnSpPr>
          <p:cNvPr id="39" name="16 Conector recto"/>
          <p:cNvCxnSpPr>
            <a:cxnSpLocks noChangeShapeType="1"/>
          </p:cNvCxnSpPr>
          <p:nvPr/>
        </p:nvCxnSpPr>
        <p:spPr bwMode="auto">
          <a:xfrm>
            <a:off x="3987827" y="1875729"/>
            <a:ext cx="6697663" cy="0"/>
          </a:xfrm>
          <a:prstGeom prst="line">
            <a:avLst/>
          </a:prstGeom>
          <a:noFill/>
          <a:ln w="19050" algn="ctr">
            <a:solidFill>
              <a:srgbClr val="D7E4BD"/>
            </a:solidFill>
            <a:round/>
            <a:headEnd/>
            <a:tailEnd/>
          </a:ln>
          <a:extLst>
            <a:ext uri="{909E8E84-426E-40DD-AFC4-6F175D3DCCD1}">
              <a14:hiddenFill xmlns:a14="http://schemas.microsoft.com/office/drawing/2010/main">
                <a:noFill/>
              </a14:hiddenFill>
            </a:ext>
          </a:extLst>
        </p:spPr>
      </p:cxnSp>
      <p:sp>
        <p:nvSpPr>
          <p:cNvPr id="2" name="CuadroTexto 1"/>
          <p:cNvSpPr txBox="1"/>
          <p:nvPr/>
        </p:nvSpPr>
        <p:spPr>
          <a:xfrm>
            <a:off x="954157" y="2375951"/>
            <a:ext cx="12364278" cy="517064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lvl="0" indent="-342900" algn="just" defTabSz="457200">
              <a:spcBef>
                <a:spcPts val="1000"/>
              </a:spcBef>
              <a:buClr>
                <a:srgbClr val="A53010"/>
              </a:buClr>
              <a:buFont typeface="Wingdings 3" charset="2"/>
              <a:buChar char=""/>
              <a:defRPr/>
            </a:pPr>
            <a:r>
              <a:rPr lang="es-EC" sz="2000" dirty="0"/>
              <a:t>Con este estudio se reporta por primera el genoma anotado del virus de la tristeza de los cítricos (CTV) aislado en Tumbaco-Ecuador.</a:t>
            </a:r>
          </a:p>
          <a:p>
            <a:pPr marL="342900" lvl="0" indent="-342900" algn="just" defTabSz="457200">
              <a:spcBef>
                <a:spcPts val="1000"/>
              </a:spcBef>
              <a:buClr>
                <a:srgbClr val="A53010"/>
              </a:buClr>
              <a:buFont typeface="Wingdings 3" charset="2"/>
              <a:buChar char=""/>
              <a:defRPr/>
            </a:pPr>
            <a:endParaRPr lang="es-EC" sz="2000" dirty="0"/>
          </a:p>
          <a:p>
            <a:pPr marL="342900" lvl="0" indent="-342900" algn="just" defTabSz="457200">
              <a:spcBef>
                <a:spcPts val="1000"/>
              </a:spcBef>
              <a:buClr>
                <a:srgbClr val="A53010"/>
              </a:buClr>
              <a:buFont typeface="Wingdings 3" charset="2"/>
              <a:buChar char=""/>
              <a:defRPr/>
            </a:pPr>
            <a:r>
              <a:rPr lang="es-EC" sz="2000" dirty="0"/>
              <a:t>Mediante los análisis filogenéticos se logró inferir que el aislado de CTV Tumbaco se agrupa en un mismo </a:t>
            </a:r>
            <a:r>
              <a:rPr lang="es-EC" sz="2000" dirty="0" err="1"/>
              <a:t>clado</a:t>
            </a:r>
            <a:r>
              <a:rPr lang="es-EC" sz="2000" dirty="0"/>
              <a:t> con aislados de la región sudamericana Uruguay (MH186146.1) y Brasil (KY110737.1), y presenta un nodo robusto con valores de soporte de 100.</a:t>
            </a:r>
          </a:p>
          <a:p>
            <a:pPr marL="342900" lvl="0" indent="-342900" algn="just" defTabSz="457200">
              <a:spcBef>
                <a:spcPts val="1000"/>
              </a:spcBef>
              <a:buClr>
                <a:srgbClr val="A53010"/>
              </a:buClr>
              <a:buFont typeface="Wingdings 3" charset="2"/>
              <a:buChar char=""/>
              <a:defRPr/>
            </a:pPr>
            <a:endParaRPr lang="es-EC" sz="2000" dirty="0"/>
          </a:p>
          <a:p>
            <a:pPr marL="342900" lvl="0" indent="-342900" algn="just" defTabSz="457200">
              <a:spcBef>
                <a:spcPts val="1000"/>
              </a:spcBef>
              <a:buClr>
                <a:srgbClr val="A53010"/>
              </a:buClr>
              <a:buFont typeface="Wingdings 3" charset="2"/>
              <a:buChar char=""/>
              <a:defRPr/>
            </a:pPr>
            <a:r>
              <a:rPr lang="es-EC" sz="2000" dirty="0"/>
              <a:t>La topología de los árboles filogenéticos obtenidos mediante los métodos de Máxima Verosimilitud y Bayesiano permitieron inferir que el aislado de CTV Tumbaco pertenece al grupo II del genotipo RB, y además que está cercanamente relacionado con el aislado de California (KU358530) con quien comparte un 99% de identidad a nivel de nucleótidos.</a:t>
            </a:r>
          </a:p>
          <a:p>
            <a:pPr marL="342900" lvl="0" indent="-342900" algn="just" defTabSz="457200">
              <a:spcBef>
                <a:spcPts val="1000"/>
              </a:spcBef>
              <a:buClr>
                <a:srgbClr val="A53010"/>
              </a:buClr>
              <a:buFont typeface="Wingdings 3" charset="2"/>
              <a:buChar char=""/>
              <a:defRPr/>
            </a:pPr>
            <a:endParaRPr lang="es-EC" sz="2000" dirty="0"/>
          </a:p>
          <a:p>
            <a:pPr marL="342900" lvl="0" indent="-342900" algn="just" defTabSz="457200">
              <a:spcBef>
                <a:spcPts val="1000"/>
              </a:spcBef>
              <a:buClr>
                <a:srgbClr val="A53010"/>
              </a:buClr>
              <a:buFont typeface="Wingdings 3" charset="2"/>
              <a:buChar char=""/>
              <a:defRPr/>
            </a:pPr>
            <a:r>
              <a:rPr lang="es-EC" sz="2000" dirty="0"/>
              <a:t>Las regiones del genoma correspondientes a los genes p65 y CP no permitieron la caracterización molecular del aislado de CTV Tumbaco.</a:t>
            </a:r>
          </a:p>
        </p:txBody>
      </p:sp>
      <p:sp>
        <p:nvSpPr>
          <p:cNvPr id="13" name="Elipse 12"/>
          <p:cNvSpPr/>
          <p:nvPr/>
        </p:nvSpPr>
        <p:spPr>
          <a:xfrm>
            <a:off x="295101" y="633398"/>
            <a:ext cx="751822" cy="762265"/>
          </a:xfrm>
          <a:prstGeom prst="ellipse">
            <a:avLst/>
          </a:prstGeom>
          <a:blipFill rotWithShape="1">
            <a:blip r:embed="rId3"/>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83153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873729" y="3071578"/>
            <a:ext cx="11292433" cy="25628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Calibri (Cuerpo)"/>
              <a:cs typeface="Calibri" panose="020F0502020204030204" pitchFamily="34" charset="0"/>
            </a:endParaRPr>
          </a:p>
        </p:txBody>
      </p:sp>
      <p:sp>
        <p:nvSpPr>
          <p:cNvPr id="7" name="5 CuadroTexto"/>
          <p:cNvSpPr txBox="1">
            <a:spLocks noChangeArrowheads="1"/>
          </p:cNvSpPr>
          <p:nvPr/>
        </p:nvSpPr>
        <p:spPr bwMode="auto">
          <a:xfrm>
            <a:off x="4424088" y="1215403"/>
            <a:ext cx="44434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S" altLang="es-EC" sz="2800" b="1" dirty="0">
                <a:latin typeface="Times New Roman" panose="02020603050405020304" pitchFamily="18" charset="0"/>
                <a:cs typeface="Times New Roman" panose="02020603050405020304" pitchFamily="18" charset="0"/>
              </a:rPr>
              <a:t>CONTENIDO</a:t>
            </a:r>
            <a:endParaRPr lang="es-ES" altLang="es-EC" sz="2400" b="1" dirty="0">
              <a:latin typeface="Times New Roman" panose="02020603050405020304" pitchFamily="18" charset="0"/>
              <a:cs typeface="Times New Roman" panose="02020603050405020304" pitchFamily="18" charset="0"/>
            </a:endParaRPr>
          </a:p>
        </p:txBody>
      </p:sp>
      <p:graphicFrame>
        <p:nvGraphicFramePr>
          <p:cNvPr id="8" name="6 Diagrama"/>
          <p:cNvGraphicFramePr/>
          <p:nvPr>
            <p:extLst>
              <p:ext uri="{D42A27DB-BD31-4B8C-83A1-F6EECF244321}">
                <p14:modId xmlns:p14="http://schemas.microsoft.com/office/powerpoint/2010/main" val="3241002958"/>
              </p:ext>
            </p:extLst>
          </p:nvPr>
        </p:nvGraphicFramePr>
        <p:xfrm>
          <a:off x="318052" y="1810814"/>
          <a:ext cx="12920869" cy="5994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2 CuadroTexto"/>
          <p:cNvSpPr txBox="1">
            <a:spLocks noChangeArrowheads="1"/>
          </p:cNvSpPr>
          <p:nvPr/>
        </p:nvSpPr>
        <p:spPr bwMode="auto">
          <a:xfrm>
            <a:off x="0" y="159026"/>
            <a:ext cx="13679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a:t>
            </a:r>
            <a:r>
              <a:rPr lang="es-EC" altLang="es-EC" sz="1600" i="1" dirty="0" smtClean="0">
                <a:solidFill>
                  <a:srgbClr val="CC0000"/>
                </a:solidFill>
                <a:latin typeface="Times New Roman" panose="02020603050405020304" pitchFamily="18" charset="0"/>
                <a:cs typeface="Times New Roman" panose="02020603050405020304" pitchFamily="18" charset="0"/>
              </a:rPr>
              <a:t>Ecuador</a:t>
            </a:r>
            <a:endParaRPr lang="es-EC" altLang="es-EC" sz="1600" i="1" dirty="0">
              <a:solidFill>
                <a:srgbClr val="CC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515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CuadroTexto"/>
          <p:cNvSpPr txBox="1">
            <a:spLocks noChangeArrowheads="1"/>
          </p:cNvSpPr>
          <p:nvPr/>
        </p:nvSpPr>
        <p:spPr bwMode="auto">
          <a:xfrm>
            <a:off x="0" y="159026"/>
            <a:ext cx="13679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Ecuador</a:t>
            </a:r>
          </a:p>
          <a:p>
            <a:pPr eaLnBrk="1" hangingPunct="1"/>
            <a:endParaRPr lang="es-ES" altLang="es-EC" sz="2000" dirty="0">
              <a:solidFill>
                <a:srgbClr val="CC0000"/>
              </a:solidFill>
            </a:endParaRPr>
          </a:p>
        </p:txBody>
      </p:sp>
      <p:sp>
        <p:nvSpPr>
          <p:cNvPr id="12" name="Text Box 19"/>
          <p:cNvSpPr txBox="1">
            <a:spLocks noChangeArrowheads="1"/>
          </p:cNvSpPr>
          <p:nvPr/>
        </p:nvSpPr>
        <p:spPr bwMode="auto">
          <a:xfrm>
            <a:off x="956633" y="984368"/>
            <a:ext cx="2369661" cy="276999"/>
          </a:xfrm>
          <a:prstGeom prst="rect">
            <a:avLst/>
          </a:prstGeom>
          <a:noFill/>
          <a:ln w="9525" algn="ctr">
            <a:noFill/>
            <a:miter lim="800000"/>
            <a:headEnd/>
            <a:tailEnd/>
          </a:ln>
        </p:spPr>
        <p:txBody>
          <a:bodyPr wrap="square">
            <a:spAutoFit/>
          </a:bodyPr>
          <a:lstStyle/>
          <a:p>
            <a:pPr fontAlgn="auto">
              <a:spcBef>
                <a:spcPts val="0"/>
              </a:spcBef>
              <a:spcAft>
                <a:spcPts val="0"/>
              </a:spcAft>
              <a:defRPr/>
            </a:pPr>
            <a:r>
              <a:rPr lang="es-ES" sz="1200" i="1" kern="0" dirty="0" smtClean="0">
                <a:solidFill>
                  <a:srgbClr val="9BBB59">
                    <a:lumMod val="75000"/>
                  </a:srgbClr>
                </a:solidFill>
              </a:rPr>
              <a:t>RECOMENDACIONES</a:t>
            </a:r>
            <a:endParaRPr lang="es-ES" sz="1600" i="1" kern="0" dirty="0">
              <a:solidFill>
                <a:srgbClr val="9BBB59">
                  <a:lumMod val="75000"/>
                </a:srgbClr>
              </a:solidFill>
            </a:endParaRPr>
          </a:p>
        </p:txBody>
      </p:sp>
      <p:sp>
        <p:nvSpPr>
          <p:cNvPr id="37" name="12 CuadroTexto"/>
          <p:cNvSpPr txBox="1"/>
          <p:nvPr/>
        </p:nvSpPr>
        <p:spPr>
          <a:xfrm>
            <a:off x="5586837" y="1395663"/>
            <a:ext cx="3044423" cy="369332"/>
          </a:xfrm>
          <a:prstGeom prst="rect">
            <a:avLst/>
          </a:prstGeom>
          <a:noFill/>
        </p:spPr>
        <p:txBody>
          <a:bodyPr wrap="none">
            <a:spAutoFit/>
          </a:bodyPr>
          <a:lstStyle/>
          <a:p>
            <a:pPr lvl="1" fontAlgn="base"/>
            <a:r>
              <a:rPr lang="es-EC" b="1" i="1" dirty="0" smtClean="0">
                <a:effectLst>
                  <a:glow>
                    <a:srgbClr val="000000"/>
                  </a:glow>
                  <a:outerShdw sx="0" sy="0">
                    <a:srgbClr val="000000"/>
                  </a:outerShdw>
                  <a:reflection stA="0" endPos="0" fadeDir="0" sx="0" sy="0"/>
                </a:effectLst>
              </a:rPr>
              <a:t>RECOMENDACIONES</a:t>
            </a:r>
            <a:endParaRPr lang="es-EC" b="1" i="1" dirty="0">
              <a:effectLst>
                <a:glow>
                  <a:srgbClr val="000000"/>
                </a:glow>
                <a:outerShdw sx="0" sy="0">
                  <a:srgbClr val="000000"/>
                </a:outerShdw>
                <a:reflection stA="0" endPos="0" fadeDir="0" sx="0" sy="0"/>
              </a:effectLst>
            </a:endParaRPr>
          </a:p>
        </p:txBody>
      </p:sp>
      <p:cxnSp>
        <p:nvCxnSpPr>
          <p:cNvPr id="38" name="15 Conector recto"/>
          <p:cNvCxnSpPr>
            <a:cxnSpLocks noChangeShapeType="1"/>
          </p:cNvCxnSpPr>
          <p:nvPr/>
        </p:nvCxnSpPr>
        <p:spPr bwMode="auto">
          <a:xfrm>
            <a:off x="3987827" y="1223267"/>
            <a:ext cx="6697663" cy="0"/>
          </a:xfrm>
          <a:prstGeom prst="line">
            <a:avLst/>
          </a:prstGeom>
          <a:noFill/>
          <a:ln w="38100" algn="ctr">
            <a:solidFill>
              <a:srgbClr val="D7E4BD"/>
            </a:solidFill>
            <a:round/>
            <a:headEnd/>
            <a:tailEnd/>
          </a:ln>
          <a:extLst>
            <a:ext uri="{909E8E84-426E-40DD-AFC4-6F175D3DCCD1}">
              <a14:hiddenFill xmlns:a14="http://schemas.microsoft.com/office/drawing/2010/main">
                <a:noFill/>
              </a14:hiddenFill>
            </a:ext>
          </a:extLst>
        </p:spPr>
      </p:cxnSp>
      <p:cxnSp>
        <p:nvCxnSpPr>
          <p:cNvPr id="39" name="16 Conector recto"/>
          <p:cNvCxnSpPr>
            <a:cxnSpLocks noChangeShapeType="1"/>
          </p:cNvCxnSpPr>
          <p:nvPr/>
        </p:nvCxnSpPr>
        <p:spPr bwMode="auto">
          <a:xfrm>
            <a:off x="3987827" y="1875729"/>
            <a:ext cx="6697663" cy="0"/>
          </a:xfrm>
          <a:prstGeom prst="line">
            <a:avLst/>
          </a:prstGeom>
          <a:noFill/>
          <a:ln w="19050" algn="ctr">
            <a:solidFill>
              <a:srgbClr val="D7E4BD"/>
            </a:solidFill>
            <a:round/>
            <a:headEnd/>
            <a:tailEnd/>
          </a:ln>
          <a:extLst>
            <a:ext uri="{909E8E84-426E-40DD-AFC4-6F175D3DCCD1}">
              <a14:hiddenFill xmlns:a14="http://schemas.microsoft.com/office/drawing/2010/main">
                <a:noFill/>
              </a14:hiddenFill>
            </a:ext>
          </a:extLst>
        </p:spPr>
      </p:cxnSp>
      <p:sp>
        <p:nvSpPr>
          <p:cNvPr id="2" name="CuadroTexto 1"/>
          <p:cNvSpPr txBox="1"/>
          <p:nvPr/>
        </p:nvSpPr>
        <p:spPr>
          <a:xfrm>
            <a:off x="954157" y="2375951"/>
            <a:ext cx="12364278" cy="455509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lvl="0" indent="-342900" algn="just" defTabSz="457200">
              <a:spcBef>
                <a:spcPts val="1000"/>
              </a:spcBef>
              <a:buClr>
                <a:srgbClr val="A53010"/>
              </a:buClr>
              <a:buFont typeface="Wingdings 3" charset="2"/>
              <a:buChar char=""/>
              <a:defRPr/>
            </a:pPr>
            <a:r>
              <a:rPr lang="es-EC" sz="2000" dirty="0"/>
              <a:t>Estandarizar métodos moleculares con </a:t>
            </a:r>
            <a:r>
              <a:rPr lang="es-EC" sz="2000" dirty="0" err="1"/>
              <a:t>primers</a:t>
            </a:r>
            <a:r>
              <a:rPr lang="es-EC" sz="2000" dirty="0"/>
              <a:t> específicos para otras regiones conservadas del genoma de CTV que permitan el diagnóstico de las cepas de CTV presentes en Ecuador.</a:t>
            </a:r>
          </a:p>
          <a:p>
            <a:pPr marL="342900" lvl="0" indent="-342900" algn="just" defTabSz="457200">
              <a:spcBef>
                <a:spcPts val="1000"/>
              </a:spcBef>
              <a:buClr>
                <a:srgbClr val="A53010"/>
              </a:buClr>
              <a:buFont typeface="Wingdings 3" charset="2"/>
              <a:buChar char=""/>
              <a:defRPr/>
            </a:pPr>
            <a:endParaRPr lang="es-EC" sz="2000" dirty="0"/>
          </a:p>
          <a:p>
            <a:pPr marL="342900" lvl="0" indent="-342900" algn="just" defTabSz="457200">
              <a:spcBef>
                <a:spcPts val="1000"/>
              </a:spcBef>
              <a:buClr>
                <a:srgbClr val="A53010"/>
              </a:buClr>
              <a:buFont typeface="Wingdings 3" charset="2"/>
              <a:buChar char=""/>
              <a:defRPr/>
            </a:pPr>
            <a:r>
              <a:rPr lang="es-EC" sz="2000" dirty="0"/>
              <a:t>Continuar con el diagnóstico y caracterización filogenética y molecular de aislados de CTV que incluya a otras provincias del país productoras de limón Meyer para poder determinar si el genotipo RB es el único en el país o existe la presencia de otros genotipos o cepas.  </a:t>
            </a:r>
          </a:p>
          <a:p>
            <a:pPr marL="342900" lvl="0" indent="-342900" algn="just" defTabSz="457200">
              <a:spcBef>
                <a:spcPts val="1000"/>
              </a:spcBef>
              <a:buClr>
                <a:srgbClr val="A53010"/>
              </a:buClr>
              <a:buFont typeface="Wingdings 3" charset="2"/>
              <a:buChar char=""/>
              <a:defRPr/>
            </a:pPr>
            <a:endParaRPr lang="es-EC" sz="2000" dirty="0"/>
          </a:p>
          <a:p>
            <a:pPr marL="342900" lvl="0" indent="-342900" algn="just" defTabSz="457200">
              <a:spcBef>
                <a:spcPts val="1000"/>
              </a:spcBef>
              <a:buClr>
                <a:srgbClr val="A53010"/>
              </a:buClr>
              <a:buFont typeface="Wingdings 3" charset="2"/>
              <a:buChar char=""/>
              <a:defRPr/>
            </a:pPr>
            <a:r>
              <a:rPr lang="es-EC" sz="2000" dirty="0"/>
              <a:t>Realizar muestreos en diferentes zonas citrícolas del Ecuador con la finalidad de mapear la prevalencia y distribución del CTV en el país.</a:t>
            </a:r>
          </a:p>
          <a:p>
            <a:pPr marL="342900" lvl="0" indent="-342900" algn="just" defTabSz="457200">
              <a:spcBef>
                <a:spcPts val="1000"/>
              </a:spcBef>
              <a:buClr>
                <a:srgbClr val="A53010"/>
              </a:buClr>
              <a:buFont typeface="Wingdings 3" charset="2"/>
              <a:buChar char=""/>
              <a:defRPr/>
            </a:pPr>
            <a:endParaRPr lang="es-EC" sz="2000" dirty="0"/>
          </a:p>
          <a:p>
            <a:pPr marL="342900" lvl="0" indent="-342900" algn="just" defTabSz="457200">
              <a:spcBef>
                <a:spcPts val="1000"/>
              </a:spcBef>
              <a:buClr>
                <a:srgbClr val="A53010"/>
              </a:buClr>
              <a:buFont typeface="Wingdings 3" charset="2"/>
              <a:buChar char=""/>
              <a:defRPr/>
            </a:pPr>
            <a:r>
              <a:rPr lang="es-EC" sz="2000" dirty="0"/>
              <a:t>Realizar la caracterización molecular de diferentes cepas de CTV de árboles con sintomatología leve, moderada y severa con la finalidad de diseñar programas de protección cruzada.</a:t>
            </a:r>
          </a:p>
        </p:txBody>
      </p:sp>
      <p:sp>
        <p:nvSpPr>
          <p:cNvPr id="9" name="Elipse 8"/>
          <p:cNvSpPr/>
          <p:nvPr/>
        </p:nvSpPr>
        <p:spPr>
          <a:xfrm>
            <a:off x="216398" y="736912"/>
            <a:ext cx="737760" cy="658751"/>
          </a:xfrm>
          <a:prstGeom prst="ellipse">
            <a:avLst/>
          </a:prstGeom>
          <a:blipFill rotWithShape="1">
            <a:blip r:embed="rId3"/>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9359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873729" y="3071578"/>
            <a:ext cx="11292433" cy="25628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Calibri (Cuerpo)"/>
              <a:cs typeface="Calibri" panose="020F0502020204030204" pitchFamily="34" charset="0"/>
            </a:endParaRPr>
          </a:p>
        </p:txBody>
      </p:sp>
      <p:sp>
        <p:nvSpPr>
          <p:cNvPr id="7" name="5 CuadroTexto"/>
          <p:cNvSpPr txBox="1">
            <a:spLocks noChangeArrowheads="1"/>
          </p:cNvSpPr>
          <p:nvPr/>
        </p:nvSpPr>
        <p:spPr bwMode="auto">
          <a:xfrm>
            <a:off x="4424088" y="1215403"/>
            <a:ext cx="44434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S" altLang="es-EC" sz="2800" b="1" dirty="0">
                <a:latin typeface="Times New Roman" panose="02020603050405020304" pitchFamily="18" charset="0"/>
                <a:cs typeface="Times New Roman" panose="02020603050405020304" pitchFamily="18" charset="0"/>
              </a:rPr>
              <a:t>CONTENIDO</a:t>
            </a:r>
            <a:endParaRPr lang="es-ES" altLang="es-EC" sz="2400" b="1" dirty="0">
              <a:latin typeface="Times New Roman" panose="02020603050405020304" pitchFamily="18" charset="0"/>
              <a:cs typeface="Times New Roman" panose="02020603050405020304" pitchFamily="18" charset="0"/>
            </a:endParaRPr>
          </a:p>
        </p:txBody>
      </p:sp>
      <p:graphicFrame>
        <p:nvGraphicFramePr>
          <p:cNvPr id="8" name="6 Diagrama"/>
          <p:cNvGraphicFramePr/>
          <p:nvPr>
            <p:extLst>
              <p:ext uri="{D42A27DB-BD31-4B8C-83A1-F6EECF244321}">
                <p14:modId xmlns:p14="http://schemas.microsoft.com/office/powerpoint/2010/main" val="3781190268"/>
              </p:ext>
            </p:extLst>
          </p:nvPr>
        </p:nvGraphicFramePr>
        <p:xfrm>
          <a:off x="318052" y="1810814"/>
          <a:ext cx="12920869" cy="5994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2 CuadroTexto"/>
          <p:cNvSpPr txBox="1">
            <a:spLocks noChangeArrowheads="1"/>
          </p:cNvSpPr>
          <p:nvPr/>
        </p:nvSpPr>
        <p:spPr bwMode="auto">
          <a:xfrm>
            <a:off x="0" y="159026"/>
            <a:ext cx="13679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Ecuador</a:t>
            </a:r>
          </a:p>
          <a:p>
            <a:pPr eaLnBrk="1" hangingPunct="1"/>
            <a:endParaRPr lang="es-ES" altLang="es-EC" sz="2000" dirty="0">
              <a:solidFill>
                <a:srgbClr val="CC0000"/>
              </a:solidFill>
            </a:endParaRPr>
          </a:p>
        </p:txBody>
      </p:sp>
    </p:spTree>
    <p:extLst>
      <p:ext uri="{BB962C8B-B14F-4D97-AF65-F5344CB8AC3E}">
        <p14:creationId xmlns:p14="http://schemas.microsoft.com/office/powerpoint/2010/main" val="261548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CuadroTexto"/>
          <p:cNvSpPr txBox="1">
            <a:spLocks noChangeArrowheads="1"/>
          </p:cNvSpPr>
          <p:nvPr/>
        </p:nvSpPr>
        <p:spPr bwMode="auto">
          <a:xfrm>
            <a:off x="0" y="159026"/>
            <a:ext cx="13679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Ecuador</a:t>
            </a:r>
          </a:p>
          <a:p>
            <a:pPr eaLnBrk="1" hangingPunct="1"/>
            <a:endParaRPr lang="es-ES" altLang="es-EC" sz="2000" dirty="0">
              <a:solidFill>
                <a:srgbClr val="CC0000"/>
              </a:solidFill>
            </a:endParaRPr>
          </a:p>
        </p:txBody>
      </p:sp>
      <p:sp>
        <p:nvSpPr>
          <p:cNvPr id="37" name="12 CuadroTexto"/>
          <p:cNvSpPr txBox="1"/>
          <p:nvPr/>
        </p:nvSpPr>
        <p:spPr>
          <a:xfrm>
            <a:off x="5586837" y="1395663"/>
            <a:ext cx="2924840" cy="369332"/>
          </a:xfrm>
          <a:prstGeom prst="rect">
            <a:avLst/>
          </a:prstGeom>
          <a:noFill/>
        </p:spPr>
        <p:txBody>
          <a:bodyPr wrap="none">
            <a:spAutoFit/>
          </a:bodyPr>
          <a:lstStyle/>
          <a:p>
            <a:pPr lvl="1" fontAlgn="base"/>
            <a:r>
              <a:rPr lang="es-EC" b="1" i="1" dirty="0" smtClean="0">
                <a:effectLst>
                  <a:glow>
                    <a:srgbClr val="000000"/>
                  </a:glow>
                  <a:outerShdw sx="0" sy="0">
                    <a:srgbClr val="000000"/>
                  </a:outerShdw>
                  <a:reflection stA="0" endPos="0" fadeDir="0" sx="0" sy="0"/>
                </a:effectLst>
              </a:rPr>
              <a:t>AGRADECIMIENTOS</a:t>
            </a:r>
            <a:endParaRPr lang="es-EC" b="1" i="1" dirty="0">
              <a:effectLst>
                <a:glow>
                  <a:srgbClr val="000000"/>
                </a:glow>
                <a:outerShdw sx="0" sy="0">
                  <a:srgbClr val="000000"/>
                </a:outerShdw>
                <a:reflection stA="0" endPos="0" fadeDir="0" sx="0" sy="0"/>
              </a:effectLst>
            </a:endParaRPr>
          </a:p>
        </p:txBody>
      </p:sp>
      <p:cxnSp>
        <p:nvCxnSpPr>
          <p:cNvPr id="38" name="15 Conector recto"/>
          <p:cNvCxnSpPr>
            <a:cxnSpLocks noChangeShapeType="1"/>
          </p:cNvCxnSpPr>
          <p:nvPr/>
        </p:nvCxnSpPr>
        <p:spPr bwMode="auto">
          <a:xfrm>
            <a:off x="3987827" y="1223267"/>
            <a:ext cx="6697663" cy="0"/>
          </a:xfrm>
          <a:prstGeom prst="line">
            <a:avLst/>
          </a:prstGeom>
          <a:noFill/>
          <a:ln w="38100" algn="ctr">
            <a:solidFill>
              <a:srgbClr val="D7E4BD"/>
            </a:solidFill>
            <a:round/>
            <a:headEnd/>
            <a:tailEnd/>
          </a:ln>
          <a:extLst>
            <a:ext uri="{909E8E84-426E-40DD-AFC4-6F175D3DCCD1}">
              <a14:hiddenFill xmlns:a14="http://schemas.microsoft.com/office/drawing/2010/main">
                <a:noFill/>
              </a14:hiddenFill>
            </a:ext>
          </a:extLst>
        </p:spPr>
      </p:cxnSp>
      <p:cxnSp>
        <p:nvCxnSpPr>
          <p:cNvPr id="39" name="16 Conector recto"/>
          <p:cNvCxnSpPr>
            <a:cxnSpLocks noChangeShapeType="1"/>
          </p:cNvCxnSpPr>
          <p:nvPr/>
        </p:nvCxnSpPr>
        <p:spPr bwMode="auto">
          <a:xfrm>
            <a:off x="3987827" y="1875729"/>
            <a:ext cx="6697663" cy="0"/>
          </a:xfrm>
          <a:prstGeom prst="line">
            <a:avLst/>
          </a:prstGeom>
          <a:noFill/>
          <a:ln w="19050" algn="ctr">
            <a:solidFill>
              <a:srgbClr val="D7E4BD"/>
            </a:solidFill>
            <a:round/>
            <a:headEnd/>
            <a:tailEnd/>
          </a:ln>
          <a:extLst>
            <a:ext uri="{909E8E84-426E-40DD-AFC4-6F175D3DCCD1}">
              <a14:hiddenFill xmlns:a14="http://schemas.microsoft.com/office/drawing/2010/main">
                <a:noFill/>
              </a14:hiddenFill>
            </a:ext>
          </a:extLst>
        </p:spPr>
      </p:cxnSp>
      <p:pic>
        <p:nvPicPr>
          <p:cNvPr id="3" name="Imagen 2"/>
          <p:cNvPicPr>
            <a:picLocks noChangeAspect="1"/>
          </p:cNvPicPr>
          <p:nvPr/>
        </p:nvPicPr>
        <p:blipFill>
          <a:blip r:embed="rId3"/>
          <a:stretch>
            <a:fillRect/>
          </a:stretch>
        </p:blipFill>
        <p:spPr>
          <a:xfrm>
            <a:off x="1495869" y="2270751"/>
            <a:ext cx="4152900" cy="1362075"/>
          </a:xfrm>
          <a:prstGeom prst="rect">
            <a:avLst/>
          </a:prstGeom>
        </p:spPr>
      </p:pic>
      <p:pic>
        <p:nvPicPr>
          <p:cNvPr id="4" name="Imagen 3"/>
          <p:cNvPicPr>
            <a:picLocks noChangeAspect="1"/>
          </p:cNvPicPr>
          <p:nvPr/>
        </p:nvPicPr>
        <p:blipFill>
          <a:blip r:embed="rId4"/>
          <a:stretch>
            <a:fillRect/>
          </a:stretch>
        </p:blipFill>
        <p:spPr>
          <a:xfrm>
            <a:off x="6262097" y="2062775"/>
            <a:ext cx="2131978" cy="1712572"/>
          </a:xfrm>
          <a:prstGeom prst="rect">
            <a:avLst/>
          </a:prstGeom>
        </p:spPr>
      </p:pic>
      <p:pic>
        <p:nvPicPr>
          <p:cNvPr id="5" name="Imagen 4"/>
          <p:cNvPicPr>
            <a:picLocks noChangeAspect="1"/>
          </p:cNvPicPr>
          <p:nvPr/>
        </p:nvPicPr>
        <p:blipFill>
          <a:blip r:embed="rId5"/>
          <a:stretch>
            <a:fillRect/>
          </a:stretch>
        </p:blipFill>
        <p:spPr>
          <a:xfrm>
            <a:off x="9638568" y="2358023"/>
            <a:ext cx="2093844" cy="1509984"/>
          </a:xfrm>
          <a:prstGeom prst="rect">
            <a:avLst/>
          </a:prstGeom>
        </p:spPr>
      </p:pic>
      <p:pic>
        <p:nvPicPr>
          <p:cNvPr id="6" name="Imagen 5"/>
          <p:cNvPicPr>
            <a:picLocks noChangeAspect="1"/>
          </p:cNvPicPr>
          <p:nvPr/>
        </p:nvPicPr>
        <p:blipFill rotWithShape="1">
          <a:blip r:embed="rId6"/>
          <a:srcRect t="26339" r="9712" b="27494"/>
          <a:stretch/>
        </p:blipFill>
        <p:spPr>
          <a:xfrm>
            <a:off x="9194104" y="3982172"/>
            <a:ext cx="2421264" cy="2205899"/>
          </a:xfrm>
          <a:prstGeom prst="rect">
            <a:avLst/>
          </a:prstGeom>
        </p:spPr>
      </p:pic>
      <p:pic>
        <p:nvPicPr>
          <p:cNvPr id="7" name="Imagen 6"/>
          <p:cNvPicPr>
            <a:picLocks noChangeAspect="1"/>
          </p:cNvPicPr>
          <p:nvPr/>
        </p:nvPicPr>
        <p:blipFill rotWithShape="1">
          <a:blip r:embed="rId7"/>
          <a:srcRect l="3834" t="13160"/>
          <a:stretch/>
        </p:blipFill>
        <p:spPr>
          <a:xfrm rot="21205090">
            <a:off x="2734792" y="4074275"/>
            <a:ext cx="2884686" cy="1954913"/>
          </a:xfrm>
          <a:prstGeom prst="rect">
            <a:avLst/>
          </a:prstGeom>
        </p:spPr>
      </p:pic>
      <p:pic>
        <p:nvPicPr>
          <p:cNvPr id="8" name="Imagen 7"/>
          <p:cNvPicPr>
            <a:picLocks noChangeAspect="1"/>
          </p:cNvPicPr>
          <p:nvPr/>
        </p:nvPicPr>
        <p:blipFill rotWithShape="1">
          <a:blip r:embed="rId8"/>
          <a:srcRect t="14178" b="23475"/>
          <a:stretch/>
        </p:blipFill>
        <p:spPr>
          <a:xfrm>
            <a:off x="7594046" y="3880379"/>
            <a:ext cx="1600058" cy="1773514"/>
          </a:xfrm>
          <a:prstGeom prst="rect">
            <a:avLst/>
          </a:prstGeom>
        </p:spPr>
      </p:pic>
      <p:pic>
        <p:nvPicPr>
          <p:cNvPr id="10" name="Imagen 9"/>
          <p:cNvPicPr>
            <a:picLocks noChangeAspect="1"/>
          </p:cNvPicPr>
          <p:nvPr/>
        </p:nvPicPr>
        <p:blipFill>
          <a:blip r:embed="rId9"/>
          <a:stretch>
            <a:fillRect/>
          </a:stretch>
        </p:blipFill>
        <p:spPr>
          <a:xfrm>
            <a:off x="3063336" y="5923716"/>
            <a:ext cx="2543507" cy="1908824"/>
          </a:xfrm>
          <a:prstGeom prst="rect">
            <a:avLst/>
          </a:prstGeom>
        </p:spPr>
      </p:pic>
      <p:pic>
        <p:nvPicPr>
          <p:cNvPr id="13" name="Imagen 12"/>
          <p:cNvPicPr>
            <a:picLocks noChangeAspect="1"/>
          </p:cNvPicPr>
          <p:nvPr/>
        </p:nvPicPr>
        <p:blipFill rotWithShape="1">
          <a:blip r:embed="rId10"/>
          <a:srcRect t="12772"/>
          <a:stretch/>
        </p:blipFill>
        <p:spPr>
          <a:xfrm>
            <a:off x="5607204" y="3868007"/>
            <a:ext cx="2022899" cy="2351259"/>
          </a:xfrm>
          <a:prstGeom prst="rect">
            <a:avLst/>
          </a:prstGeom>
        </p:spPr>
      </p:pic>
      <p:pic>
        <p:nvPicPr>
          <p:cNvPr id="14" name="Imagen 13"/>
          <p:cNvPicPr>
            <a:picLocks noChangeAspect="1"/>
          </p:cNvPicPr>
          <p:nvPr/>
        </p:nvPicPr>
        <p:blipFill rotWithShape="1">
          <a:blip r:embed="rId11"/>
          <a:srcRect l="15426" t="34985" r="40371" b="22158"/>
          <a:stretch/>
        </p:blipFill>
        <p:spPr>
          <a:xfrm>
            <a:off x="5649896" y="5696099"/>
            <a:ext cx="3888301" cy="2120555"/>
          </a:xfrm>
          <a:prstGeom prst="rect">
            <a:avLst/>
          </a:prstGeom>
        </p:spPr>
      </p:pic>
      <p:pic>
        <p:nvPicPr>
          <p:cNvPr id="16" name="Imagen 15"/>
          <p:cNvPicPr>
            <a:picLocks noChangeAspect="1"/>
          </p:cNvPicPr>
          <p:nvPr/>
        </p:nvPicPr>
        <p:blipFill>
          <a:blip r:embed="rId12"/>
          <a:stretch>
            <a:fillRect/>
          </a:stretch>
        </p:blipFill>
        <p:spPr>
          <a:xfrm>
            <a:off x="9519064" y="5947757"/>
            <a:ext cx="1407978" cy="1891745"/>
          </a:xfrm>
          <a:prstGeom prst="rect">
            <a:avLst/>
          </a:prstGeom>
        </p:spPr>
      </p:pic>
    </p:spTree>
    <p:extLst>
      <p:ext uri="{BB962C8B-B14F-4D97-AF65-F5344CB8AC3E}">
        <p14:creationId xmlns:p14="http://schemas.microsoft.com/office/powerpoint/2010/main" val="242153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CuadroTexto"/>
          <p:cNvSpPr txBox="1">
            <a:spLocks noChangeArrowheads="1"/>
          </p:cNvSpPr>
          <p:nvPr/>
        </p:nvSpPr>
        <p:spPr bwMode="auto">
          <a:xfrm>
            <a:off x="0" y="38137"/>
            <a:ext cx="13679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Ecuador</a:t>
            </a:r>
          </a:p>
          <a:p>
            <a:pPr eaLnBrk="1" hangingPunct="1"/>
            <a:endParaRPr lang="es-ES" altLang="es-EC" sz="2000" dirty="0">
              <a:solidFill>
                <a:srgbClr val="CC0000"/>
              </a:solidFill>
            </a:endParaRPr>
          </a:p>
        </p:txBody>
      </p:sp>
      <p:pic>
        <p:nvPicPr>
          <p:cNvPr id="15" name="Imagen 14"/>
          <p:cNvPicPr>
            <a:picLocks noChangeAspect="1"/>
          </p:cNvPicPr>
          <p:nvPr/>
        </p:nvPicPr>
        <p:blipFill>
          <a:blip r:embed="rId3"/>
          <a:stretch>
            <a:fillRect/>
          </a:stretch>
        </p:blipFill>
        <p:spPr>
          <a:xfrm>
            <a:off x="4333461" y="1032233"/>
            <a:ext cx="5752327" cy="5752327"/>
          </a:xfrm>
          <a:prstGeom prst="rect">
            <a:avLst/>
          </a:prstGeom>
        </p:spPr>
      </p:pic>
    </p:spTree>
    <p:extLst>
      <p:ext uri="{BB962C8B-B14F-4D97-AF65-F5344CB8AC3E}">
        <p14:creationId xmlns:p14="http://schemas.microsoft.com/office/powerpoint/2010/main" val="207479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873729" y="3071578"/>
            <a:ext cx="11292433" cy="25628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Calibri (Cuerpo)"/>
              <a:cs typeface="Calibri" panose="020F0502020204030204" pitchFamily="34" charset="0"/>
            </a:endParaRPr>
          </a:p>
        </p:txBody>
      </p:sp>
      <p:sp>
        <p:nvSpPr>
          <p:cNvPr id="9" name="Marcador de contenido 2"/>
          <p:cNvSpPr txBox="1">
            <a:spLocks/>
          </p:cNvSpPr>
          <p:nvPr/>
        </p:nvSpPr>
        <p:spPr>
          <a:xfrm>
            <a:off x="752369" y="2365081"/>
            <a:ext cx="5007248" cy="3188134"/>
          </a:xfrm>
          <a:prstGeom prst="rect">
            <a:avLst/>
          </a:prstGeom>
          <a:ln w="19050">
            <a:solidFill>
              <a:schemeClr val="accent6">
                <a:lumMod val="75000"/>
              </a:schemeClr>
            </a:solidFill>
          </a:ln>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0" algn="just">
              <a:buClr>
                <a:srgbClr val="A53010"/>
              </a:buClr>
            </a:pPr>
            <a:r>
              <a:rPr lang="es-EC" dirty="0" smtClean="0"/>
              <a:t>Es </a:t>
            </a:r>
            <a:r>
              <a:rPr lang="es-EC" dirty="0"/>
              <a:t>un fruto no climatérico que pertenece a la familia de las </a:t>
            </a:r>
            <a:r>
              <a:rPr lang="es-EC" dirty="0" smtClean="0"/>
              <a:t>rutáceas</a:t>
            </a:r>
          </a:p>
          <a:p>
            <a:pPr lvl="0" algn="just">
              <a:buClr>
                <a:srgbClr val="A53010"/>
              </a:buClr>
            </a:pPr>
            <a:endParaRPr lang="es-EC" dirty="0" smtClean="0">
              <a:solidFill>
                <a:schemeClr val="tx1"/>
              </a:solidFill>
            </a:endParaRPr>
          </a:p>
          <a:p>
            <a:pPr lvl="0" algn="just">
              <a:buClr>
                <a:srgbClr val="A53010"/>
              </a:buClr>
            </a:pPr>
            <a:r>
              <a:rPr lang="es-EC" dirty="0" smtClean="0">
                <a:solidFill>
                  <a:schemeClr val="tx1"/>
                </a:solidFill>
              </a:rPr>
              <a:t>Ecuador está distribuido </a:t>
            </a:r>
            <a:r>
              <a:rPr lang="es-EC" dirty="0">
                <a:solidFill>
                  <a:schemeClr val="tx1"/>
                </a:solidFill>
              </a:rPr>
              <a:t>en todo el territorio gracias a las favorables condiciones </a:t>
            </a:r>
            <a:r>
              <a:rPr lang="es-EC" dirty="0" smtClean="0">
                <a:solidFill>
                  <a:schemeClr val="tx1"/>
                </a:solidFill>
              </a:rPr>
              <a:t>agroecológicas</a:t>
            </a:r>
          </a:p>
          <a:p>
            <a:pPr lvl="0" algn="just">
              <a:buClr>
                <a:srgbClr val="A53010"/>
              </a:buClr>
            </a:pPr>
            <a:endParaRPr lang="es-EC" dirty="0" smtClean="0">
              <a:solidFill>
                <a:schemeClr val="tx1"/>
              </a:solidFill>
            </a:endParaRPr>
          </a:p>
          <a:p>
            <a:pPr lvl="0" algn="just">
              <a:buClr>
                <a:srgbClr val="A53010"/>
              </a:buClr>
            </a:pPr>
            <a:r>
              <a:rPr lang="es-EC" dirty="0"/>
              <a:t>90% de la producción de limón en Ecuador es </a:t>
            </a:r>
            <a:r>
              <a:rPr lang="es-EC" dirty="0" smtClean="0"/>
              <a:t>realizada </a:t>
            </a:r>
            <a:r>
              <a:rPr lang="es-EC" dirty="0"/>
              <a:t>por pequeños y medianos </a:t>
            </a:r>
            <a:r>
              <a:rPr lang="es-EC" dirty="0" smtClean="0"/>
              <a:t>agricultores</a:t>
            </a:r>
          </a:p>
          <a:p>
            <a:pPr lvl="0" algn="just">
              <a:buClr>
                <a:srgbClr val="A53010"/>
              </a:buClr>
            </a:pPr>
            <a:endParaRPr lang="es-EC" dirty="0" smtClean="0">
              <a:solidFill>
                <a:schemeClr val="accent6">
                  <a:lumMod val="75000"/>
                </a:schemeClr>
              </a:solidFill>
            </a:endParaRPr>
          </a:p>
          <a:p>
            <a:pPr lvl="0" algn="just">
              <a:buClr>
                <a:srgbClr val="A53010"/>
              </a:buClr>
            </a:pPr>
            <a:endParaRPr lang="es-EC" dirty="0" smtClean="0"/>
          </a:p>
          <a:p>
            <a:pPr lvl="0" algn="just">
              <a:buClr>
                <a:srgbClr val="A53010"/>
              </a:buClr>
            </a:pPr>
            <a:endParaRPr kumimoji="0" lang="es-EC" b="0" i="0" u="none" strike="noStrike" kern="1200" cap="none" spc="0" normalizeH="0" baseline="0" noProof="0" dirty="0" smtClean="0">
              <a:ln>
                <a:noFill/>
              </a:ln>
              <a:solidFill>
                <a:schemeClr val="tx1"/>
              </a:solidFill>
              <a:effectLst/>
              <a:uLnTx/>
              <a:uFillTx/>
              <a:cs typeface="Times New Roman" panose="02020603050405020304" pitchFamily="18" charset="0"/>
            </a:endParaRPr>
          </a:p>
          <a:p>
            <a:pPr marL="342900" marR="0" lvl="0" indent="-342900" algn="just" defTabSz="457200" rtl="0" eaLnBrk="1" fontAlgn="auto" latinLnBrk="0" hangingPunct="1">
              <a:lnSpc>
                <a:spcPct val="100000"/>
              </a:lnSpc>
              <a:spcBef>
                <a:spcPts val="1000"/>
              </a:spcBef>
              <a:spcAft>
                <a:spcPts val="0"/>
              </a:spcAft>
              <a:buClr>
                <a:srgbClr val="A53010"/>
              </a:buClr>
              <a:buSzTx/>
              <a:buFont typeface="Wingdings 3" charset="2"/>
              <a:buChar char=""/>
              <a:tabLst/>
              <a:defRPr/>
            </a:pPr>
            <a:endParaRPr kumimoji="0" lang="es-EC" b="0" i="0" u="none" strike="noStrike" kern="1200" cap="none" spc="0" normalizeH="0" baseline="0" noProof="0" dirty="0">
              <a:ln>
                <a:noFill/>
              </a:ln>
              <a:solidFill>
                <a:schemeClr val="tx1"/>
              </a:solidFill>
              <a:effectLst/>
              <a:uLnTx/>
              <a:uFillTx/>
              <a:cs typeface="Times New Roman" panose="02020603050405020304" pitchFamily="18" charset="0"/>
            </a:endParaRPr>
          </a:p>
        </p:txBody>
      </p:sp>
      <p:sp>
        <p:nvSpPr>
          <p:cNvPr id="12" name="Text Box 19"/>
          <p:cNvSpPr txBox="1">
            <a:spLocks noChangeArrowheads="1"/>
          </p:cNvSpPr>
          <p:nvPr/>
        </p:nvSpPr>
        <p:spPr bwMode="auto">
          <a:xfrm>
            <a:off x="557589" y="879320"/>
            <a:ext cx="1584325" cy="339725"/>
          </a:xfrm>
          <a:prstGeom prst="rect">
            <a:avLst/>
          </a:prstGeom>
          <a:noFill/>
          <a:ln w="9525" algn="ctr">
            <a:noFill/>
            <a:miter lim="800000"/>
            <a:headEnd/>
            <a:tailEnd/>
          </a:ln>
        </p:spPr>
        <p:txBody>
          <a:bodyPr>
            <a:spAutoFit/>
          </a:bodyPr>
          <a:lstStyle/>
          <a:p>
            <a:pPr algn="r" fontAlgn="auto">
              <a:spcBef>
                <a:spcPts val="0"/>
              </a:spcBef>
              <a:spcAft>
                <a:spcPts val="0"/>
              </a:spcAft>
              <a:defRPr/>
            </a:pPr>
            <a:r>
              <a:rPr lang="es-ES" sz="1200" i="1" kern="0" dirty="0">
                <a:solidFill>
                  <a:srgbClr val="9BBB59">
                    <a:lumMod val="75000"/>
                  </a:srgbClr>
                </a:solidFill>
              </a:rPr>
              <a:t>INTRODUCCIÓN </a:t>
            </a:r>
            <a:r>
              <a:rPr lang="es-ES" sz="1600" i="1" kern="0" dirty="0">
                <a:solidFill>
                  <a:srgbClr val="9BBB59">
                    <a:lumMod val="75000"/>
                  </a:srgbClr>
                </a:solidFill>
              </a:rPr>
              <a:t>    </a:t>
            </a:r>
          </a:p>
        </p:txBody>
      </p:sp>
      <p:sp>
        <p:nvSpPr>
          <p:cNvPr id="14" name="Elipse 13"/>
          <p:cNvSpPr/>
          <p:nvPr/>
        </p:nvSpPr>
        <p:spPr>
          <a:xfrm>
            <a:off x="150822" y="769380"/>
            <a:ext cx="601547" cy="546848"/>
          </a:xfrm>
          <a:prstGeom prst="ellipse">
            <a:avLst/>
          </a:prstGeom>
          <a:blipFill rotWithShape="1">
            <a:blip r:embed="rId3"/>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13" name="12 CuadroTexto"/>
          <p:cNvSpPr txBox="1"/>
          <p:nvPr/>
        </p:nvSpPr>
        <p:spPr>
          <a:xfrm>
            <a:off x="5296049" y="1353785"/>
            <a:ext cx="4350871" cy="400110"/>
          </a:xfrm>
          <a:prstGeom prst="rect">
            <a:avLst/>
          </a:prstGeom>
          <a:noFill/>
        </p:spPr>
        <p:txBody>
          <a:bodyPr wrap="none">
            <a:spAutoFit/>
          </a:bodyPr>
          <a:lstStyle/>
          <a:p>
            <a:pPr fontAlgn="auto">
              <a:spcBef>
                <a:spcPts val="0"/>
              </a:spcBef>
              <a:spcAft>
                <a:spcPts val="0"/>
              </a:spcAft>
              <a:defRPr/>
            </a:pPr>
            <a:r>
              <a:rPr lang="es-EC" sz="2000" b="1" i="1" kern="0" dirty="0" smtClean="0">
                <a:solidFill>
                  <a:sysClr val="windowText" lastClr="000000"/>
                </a:solidFill>
              </a:rPr>
              <a:t>Cultivo del </a:t>
            </a:r>
            <a:r>
              <a:rPr lang="es-EC" sz="2000" b="1" i="1" kern="0" dirty="0">
                <a:solidFill>
                  <a:sysClr val="windowText" lastClr="000000"/>
                </a:solidFill>
              </a:rPr>
              <a:t>limón </a:t>
            </a:r>
            <a:r>
              <a:rPr lang="es-EC" sz="2000" b="1" i="1" kern="0" dirty="0" smtClean="0">
                <a:solidFill>
                  <a:sysClr val="windowText" lastClr="000000"/>
                </a:solidFill>
              </a:rPr>
              <a:t>(Citrus </a:t>
            </a:r>
            <a:r>
              <a:rPr lang="es-EC" sz="2000" b="1" i="1" kern="0" dirty="0" err="1">
                <a:solidFill>
                  <a:sysClr val="windowText" lastClr="000000"/>
                </a:solidFill>
              </a:rPr>
              <a:t>limon</a:t>
            </a:r>
            <a:r>
              <a:rPr lang="es-EC" sz="2000" b="1" i="1" kern="0" dirty="0">
                <a:solidFill>
                  <a:sysClr val="windowText" lastClr="000000"/>
                </a:solidFill>
              </a:rPr>
              <a:t> L.) </a:t>
            </a:r>
          </a:p>
        </p:txBody>
      </p:sp>
      <p:cxnSp>
        <p:nvCxnSpPr>
          <p:cNvPr id="17" name="15 Conector recto"/>
          <p:cNvCxnSpPr>
            <a:cxnSpLocks noChangeShapeType="1"/>
          </p:cNvCxnSpPr>
          <p:nvPr/>
        </p:nvCxnSpPr>
        <p:spPr bwMode="auto">
          <a:xfrm>
            <a:off x="3987827" y="1223267"/>
            <a:ext cx="6697663" cy="0"/>
          </a:xfrm>
          <a:prstGeom prst="line">
            <a:avLst/>
          </a:prstGeom>
          <a:noFill/>
          <a:ln w="38100" algn="ctr">
            <a:solidFill>
              <a:srgbClr val="D7E4BD"/>
            </a:solidFill>
            <a:round/>
            <a:headEnd/>
            <a:tailEnd/>
          </a:ln>
          <a:extLst>
            <a:ext uri="{909E8E84-426E-40DD-AFC4-6F175D3DCCD1}">
              <a14:hiddenFill xmlns:a14="http://schemas.microsoft.com/office/drawing/2010/main">
                <a:noFill/>
              </a14:hiddenFill>
            </a:ext>
          </a:extLst>
        </p:spPr>
      </p:cxnSp>
      <p:cxnSp>
        <p:nvCxnSpPr>
          <p:cNvPr id="18" name="16 Conector recto"/>
          <p:cNvCxnSpPr>
            <a:cxnSpLocks noChangeShapeType="1"/>
          </p:cNvCxnSpPr>
          <p:nvPr/>
        </p:nvCxnSpPr>
        <p:spPr bwMode="auto">
          <a:xfrm>
            <a:off x="3987827" y="1875729"/>
            <a:ext cx="6697663" cy="0"/>
          </a:xfrm>
          <a:prstGeom prst="line">
            <a:avLst/>
          </a:prstGeom>
          <a:noFill/>
          <a:ln w="19050" algn="ctr">
            <a:solidFill>
              <a:srgbClr val="D7E4BD"/>
            </a:solidFill>
            <a:round/>
            <a:headEnd/>
            <a:tailEnd/>
          </a:ln>
          <a:extLst>
            <a:ext uri="{909E8E84-426E-40DD-AFC4-6F175D3DCCD1}">
              <a14:hiddenFill xmlns:a14="http://schemas.microsoft.com/office/drawing/2010/main">
                <a:noFill/>
              </a14:hiddenFill>
            </a:ext>
          </a:extLst>
        </p:spPr>
      </p:cxnSp>
      <p:pic>
        <p:nvPicPr>
          <p:cNvPr id="4" name="Imagen 3"/>
          <p:cNvPicPr>
            <a:picLocks noChangeAspect="1"/>
          </p:cNvPicPr>
          <p:nvPr/>
        </p:nvPicPr>
        <p:blipFill rotWithShape="1">
          <a:blip r:embed="rId4"/>
          <a:srcRect r="7457"/>
          <a:stretch/>
        </p:blipFill>
        <p:spPr>
          <a:xfrm>
            <a:off x="8627821" y="2240174"/>
            <a:ext cx="5057699" cy="5662747"/>
          </a:xfrm>
          <a:prstGeom prst="rect">
            <a:avLst/>
          </a:prstGeom>
        </p:spPr>
      </p:pic>
      <p:sp>
        <p:nvSpPr>
          <p:cNvPr id="19" name="2 CuadroTexto"/>
          <p:cNvSpPr txBox="1">
            <a:spLocks noChangeArrowheads="1"/>
          </p:cNvSpPr>
          <p:nvPr/>
        </p:nvSpPr>
        <p:spPr bwMode="auto">
          <a:xfrm>
            <a:off x="0" y="159026"/>
            <a:ext cx="13679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a:t>
            </a:r>
            <a:r>
              <a:rPr lang="es-EC" altLang="es-EC" sz="1600" i="1" dirty="0" smtClean="0">
                <a:solidFill>
                  <a:srgbClr val="CC0000"/>
                </a:solidFill>
                <a:latin typeface="Times New Roman" panose="02020603050405020304" pitchFamily="18" charset="0"/>
                <a:cs typeface="Times New Roman" panose="02020603050405020304" pitchFamily="18" charset="0"/>
              </a:rPr>
              <a:t>Ecuador</a:t>
            </a:r>
            <a:endParaRPr lang="es-EC" altLang="es-EC" sz="1600" i="1" dirty="0">
              <a:solidFill>
                <a:srgbClr val="CC0000"/>
              </a:solidFill>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5"/>
          <a:stretch>
            <a:fillRect/>
          </a:stretch>
        </p:blipFill>
        <p:spPr>
          <a:xfrm>
            <a:off x="3183720" y="5797727"/>
            <a:ext cx="5474246" cy="1463702"/>
          </a:xfrm>
          <a:prstGeom prst="rect">
            <a:avLst/>
          </a:prstGeom>
        </p:spPr>
      </p:pic>
      <p:cxnSp>
        <p:nvCxnSpPr>
          <p:cNvPr id="6" name="Conector recto 5"/>
          <p:cNvCxnSpPr/>
          <p:nvPr/>
        </p:nvCxnSpPr>
        <p:spPr>
          <a:xfrm flipH="1" flipV="1">
            <a:off x="8540750" y="5862751"/>
            <a:ext cx="1048461" cy="600196"/>
          </a:xfrm>
          <a:prstGeom prst="line">
            <a:avLst/>
          </a:prstGeom>
          <a:ln>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8" name="Conector recto 7"/>
          <p:cNvCxnSpPr/>
          <p:nvPr/>
        </p:nvCxnSpPr>
        <p:spPr>
          <a:xfrm flipH="1">
            <a:off x="8578850" y="6462947"/>
            <a:ext cx="1010361" cy="654805"/>
          </a:xfrm>
          <a:prstGeom prst="line">
            <a:avLst/>
          </a:prstGeom>
          <a:ln>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sp>
        <p:nvSpPr>
          <p:cNvPr id="23" name="CuadroTexto 22"/>
          <p:cNvSpPr txBox="1"/>
          <p:nvPr/>
        </p:nvSpPr>
        <p:spPr>
          <a:xfrm>
            <a:off x="3183720" y="7117752"/>
            <a:ext cx="2115043" cy="276999"/>
          </a:xfrm>
          <a:prstGeom prst="rect">
            <a:avLst/>
          </a:prstGeom>
          <a:noFill/>
        </p:spPr>
        <p:txBody>
          <a:bodyPr wrap="square" rtlCol="0">
            <a:spAutoFit/>
          </a:bodyPr>
          <a:lstStyle/>
          <a:p>
            <a:r>
              <a:rPr lang="es-EC" sz="1200" i="1" dirty="0" smtClean="0"/>
              <a:t>(INEC, 2020)</a:t>
            </a:r>
            <a:endParaRPr lang="es-EC" sz="1600" i="1" dirty="0"/>
          </a:p>
        </p:txBody>
      </p:sp>
      <p:sp>
        <p:nvSpPr>
          <p:cNvPr id="31" name="Rectángulo 30"/>
          <p:cNvSpPr/>
          <p:nvPr/>
        </p:nvSpPr>
        <p:spPr>
          <a:xfrm>
            <a:off x="3229440" y="6873240"/>
            <a:ext cx="5357030" cy="259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4" name="Imagen 23"/>
          <p:cNvPicPr>
            <a:picLocks noChangeAspect="1"/>
          </p:cNvPicPr>
          <p:nvPr/>
        </p:nvPicPr>
        <p:blipFill rotWithShape="1">
          <a:blip r:embed="rId6"/>
          <a:srcRect l="-1" r="3679"/>
          <a:stretch/>
        </p:blipFill>
        <p:spPr>
          <a:xfrm>
            <a:off x="6198479" y="2632358"/>
            <a:ext cx="2793121" cy="1764100"/>
          </a:xfrm>
          <a:prstGeom prst="rect">
            <a:avLst/>
          </a:prstGeom>
        </p:spPr>
      </p:pic>
    </p:spTree>
    <p:extLst>
      <p:ext uri="{BB962C8B-B14F-4D97-AF65-F5344CB8AC3E}">
        <p14:creationId xmlns:p14="http://schemas.microsoft.com/office/powerpoint/2010/main" val="75825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CuadroTexto"/>
          <p:cNvSpPr txBox="1">
            <a:spLocks noChangeArrowheads="1"/>
          </p:cNvSpPr>
          <p:nvPr/>
        </p:nvSpPr>
        <p:spPr bwMode="auto">
          <a:xfrm>
            <a:off x="0" y="159026"/>
            <a:ext cx="13679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Ecuador</a:t>
            </a:r>
          </a:p>
          <a:p>
            <a:pPr eaLnBrk="1" hangingPunct="1"/>
            <a:endParaRPr lang="es-ES" altLang="es-EC" sz="2000" dirty="0">
              <a:solidFill>
                <a:srgbClr val="CC0000"/>
              </a:solidFill>
            </a:endParaRPr>
          </a:p>
        </p:txBody>
      </p:sp>
      <p:sp>
        <p:nvSpPr>
          <p:cNvPr id="12" name="Text Box 19"/>
          <p:cNvSpPr txBox="1">
            <a:spLocks noChangeArrowheads="1"/>
          </p:cNvSpPr>
          <p:nvPr/>
        </p:nvSpPr>
        <p:spPr bwMode="auto">
          <a:xfrm>
            <a:off x="530061" y="915145"/>
            <a:ext cx="1584325" cy="339725"/>
          </a:xfrm>
          <a:prstGeom prst="rect">
            <a:avLst/>
          </a:prstGeom>
          <a:noFill/>
          <a:ln w="9525" algn="ctr">
            <a:noFill/>
            <a:miter lim="800000"/>
            <a:headEnd/>
            <a:tailEnd/>
          </a:ln>
        </p:spPr>
        <p:txBody>
          <a:bodyPr>
            <a:spAutoFit/>
          </a:bodyPr>
          <a:lstStyle/>
          <a:p>
            <a:pPr algn="r" fontAlgn="auto">
              <a:spcBef>
                <a:spcPts val="0"/>
              </a:spcBef>
              <a:spcAft>
                <a:spcPts val="0"/>
              </a:spcAft>
              <a:defRPr/>
            </a:pPr>
            <a:r>
              <a:rPr lang="es-ES" sz="1200" i="1" kern="0" dirty="0">
                <a:solidFill>
                  <a:srgbClr val="9BBB59">
                    <a:lumMod val="75000"/>
                  </a:srgbClr>
                </a:solidFill>
              </a:rPr>
              <a:t>INTRODUCCIÓN </a:t>
            </a:r>
            <a:r>
              <a:rPr lang="es-ES" sz="1600" i="1" kern="0" dirty="0">
                <a:solidFill>
                  <a:srgbClr val="9BBB59">
                    <a:lumMod val="75000"/>
                  </a:srgbClr>
                </a:solidFill>
              </a:rPr>
              <a:t>    </a:t>
            </a:r>
          </a:p>
        </p:txBody>
      </p:sp>
      <p:sp>
        <p:nvSpPr>
          <p:cNvPr id="14" name="Elipse 13"/>
          <p:cNvSpPr/>
          <p:nvPr/>
        </p:nvSpPr>
        <p:spPr>
          <a:xfrm>
            <a:off x="159618" y="811583"/>
            <a:ext cx="601547" cy="546848"/>
          </a:xfrm>
          <a:prstGeom prst="ellipse">
            <a:avLst/>
          </a:prstGeom>
          <a:blipFill rotWithShape="1">
            <a:blip r:embed="rId3"/>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grpSp>
        <p:nvGrpSpPr>
          <p:cNvPr id="20" name="Grupo 19"/>
          <p:cNvGrpSpPr/>
          <p:nvPr/>
        </p:nvGrpSpPr>
        <p:grpSpPr>
          <a:xfrm>
            <a:off x="7674043" y="3626858"/>
            <a:ext cx="4982817" cy="2946273"/>
            <a:chOff x="4903304" y="2822713"/>
            <a:chExt cx="6215270" cy="3715406"/>
          </a:xfrm>
        </p:grpSpPr>
        <p:pic>
          <p:nvPicPr>
            <p:cNvPr id="4" name="Imagen 3"/>
            <p:cNvPicPr>
              <a:picLocks noChangeAspect="1"/>
            </p:cNvPicPr>
            <p:nvPr/>
          </p:nvPicPr>
          <p:blipFill rotWithShape="1">
            <a:blip r:embed="rId4"/>
            <a:srcRect t="4549"/>
            <a:stretch/>
          </p:blipFill>
          <p:spPr>
            <a:xfrm>
              <a:off x="4903304" y="2822713"/>
              <a:ext cx="4065277" cy="3715406"/>
            </a:xfrm>
            <a:prstGeom prst="rect">
              <a:avLst/>
            </a:prstGeom>
          </p:spPr>
        </p:pic>
        <p:pic>
          <p:nvPicPr>
            <p:cNvPr id="5" name="Imagen 4"/>
            <p:cNvPicPr>
              <a:picLocks noChangeAspect="1"/>
            </p:cNvPicPr>
            <p:nvPr/>
          </p:nvPicPr>
          <p:blipFill rotWithShape="1">
            <a:blip r:embed="rId5"/>
            <a:srcRect t="4313"/>
            <a:stretch/>
          </p:blipFill>
          <p:spPr>
            <a:xfrm>
              <a:off x="8968581" y="2824999"/>
              <a:ext cx="2149993" cy="3713120"/>
            </a:xfrm>
            <a:prstGeom prst="rect">
              <a:avLst/>
            </a:prstGeom>
          </p:spPr>
        </p:pic>
      </p:grpSp>
      <p:sp>
        <p:nvSpPr>
          <p:cNvPr id="22" name="CuadroTexto 21"/>
          <p:cNvSpPr txBox="1"/>
          <p:nvPr/>
        </p:nvSpPr>
        <p:spPr>
          <a:xfrm>
            <a:off x="8336737" y="3626857"/>
            <a:ext cx="1363580" cy="369332"/>
          </a:xfrm>
          <a:prstGeom prst="rect">
            <a:avLst/>
          </a:prstGeom>
          <a:noFill/>
        </p:spPr>
        <p:txBody>
          <a:bodyPr wrap="square" rtlCol="0">
            <a:spAutoFit/>
          </a:bodyPr>
          <a:lstStyle/>
          <a:p>
            <a:r>
              <a:rPr lang="es-EC" dirty="0" smtClean="0"/>
              <a:t>Meyer</a:t>
            </a:r>
            <a:endParaRPr lang="es-EC" dirty="0"/>
          </a:p>
        </p:txBody>
      </p:sp>
      <p:sp>
        <p:nvSpPr>
          <p:cNvPr id="23" name="CuadroTexto 22"/>
          <p:cNvSpPr txBox="1"/>
          <p:nvPr/>
        </p:nvSpPr>
        <p:spPr>
          <a:xfrm>
            <a:off x="9952177" y="3626857"/>
            <a:ext cx="731063" cy="369332"/>
          </a:xfrm>
          <a:prstGeom prst="rect">
            <a:avLst/>
          </a:prstGeom>
          <a:noFill/>
        </p:spPr>
        <p:txBody>
          <a:bodyPr wrap="square" rtlCol="0">
            <a:spAutoFit/>
          </a:bodyPr>
          <a:lstStyle/>
          <a:p>
            <a:r>
              <a:rPr lang="es-EC" dirty="0" smtClean="0"/>
              <a:t>Sutil</a:t>
            </a:r>
            <a:endParaRPr lang="es-EC" dirty="0"/>
          </a:p>
        </p:txBody>
      </p:sp>
      <p:sp>
        <p:nvSpPr>
          <p:cNvPr id="24" name="CuadroTexto 23"/>
          <p:cNvSpPr txBox="1"/>
          <p:nvPr/>
        </p:nvSpPr>
        <p:spPr>
          <a:xfrm>
            <a:off x="11148875" y="3626857"/>
            <a:ext cx="731063" cy="369332"/>
          </a:xfrm>
          <a:prstGeom prst="rect">
            <a:avLst/>
          </a:prstGeom>
          <a:noFill/>
        </p:spPr>
        <p:txBody>
          <a:bodyPr wrap="square" rtlCol="0">
            <a:spAutoFit/>
          </a:bodyPr>
          <a:lstStyle/>
          <a:p>
            <a:r>
              <a:rPr lang="es-EC" dirty="0" smtClean="0"/>
              <a:t>Tahití</a:t>
            </a:r>
            <a:endParaRPr lang="es-EC" dirty="0"/>
          </a:p>
        </p:txBody>
      </p:sp>
      <p:sp>
        <p:nvSpPr>
          <p:cNvPr id="25" name="CuadroTexto 24"/>
          <p:cNvSpPr txBox="1"/>
          <p:nvPr/>
        </p:nvSpPr>
        <p:spPr>
          <a:xfrm>
            <a:off x="1271571" y="2670524"/>
            <a:ext cx="5091619" cy="5934958"/>
          </a:xfrm>
          <a:prstGeom prst="rect">
            <a:avLst/>
          </a:prstGeom>
          <a:noFill/>
        </p:spPr>
        <p:txBody>
          <a:bodyPr wrap="square" rtlCol="0">
            <a:spAutoFit/>
          </a:bodyPr>
          <a:lstStyle/>
          <a:p>
            <a:pPr marL="342900" lvl="0" indent="-342900" algn="just" defTabSz="457200">
              <a:spcBef>
                <a:spcPts val="1000"/>
              </a:spcBef>
              <a:buClr>
                <a:srgbClr val="A53010"/>
              </a:buClr>
              <a:buFont typeface="Wingdings 3" charset="2"/>
              <a:buChar char=""/>
              <a:defRPr/>
            </a:pPr>
            <a:r>
              <a:rPr lang="es-EC" dirty="0" smtClean="0"/>
              <a:t>Híbrido </a:t>
            </a:r>
            <a:r>
              <a:rPr lang="es-EC" dirty="0"/>
              <a:t>originario de China, </a:t>
            </a:r>
            <a:r>
              <a:rPr lang="es-EC" dirty="0" smtClean="0"/>
              <a:t>entre el </a:t>
            </a:r>
            <a:r>
              <a:rPr lang="es-EC" dirty="0"/>
              <a:t>limón (</a:t>
            </a:r>
            <a:r>
              <a:rPr lang="es-EC" i="1" dirty="0"/>
              <a:t>Citrus </a:t>
            </a:r>
            <a:r>
              <a:rPr lang="es-EC" i="1" dirty="0" err="1" smtClean="0"/>
              <a:t>limon</a:t>
            </a:r>
            <a:r>
              <a:rPr lang="es-EC" dirty="0"/>
              <a:t>) y la mandarina (</a:t>
            </a:r>
            <a:r>
              <a:rPr lang="es-EC" i="1" dirty="0"/>
              <a:t>Citrus </a:t>
            </a:r>
            <a:r>
              <a:rPr lang="es-EC" i="1" dirty="0" err="1"/>
              <a:t>reticulata</a:t>
            </a:r>
            <a:r>
              <a:rPr lang="es-EC" dirty="0" smtClean="0"/>
              <a:t>).</a:t>
            </a:r>
          </a:p>
          <a:p>
            <a:pPr marL="342900" lvl="0" indent="-342900" algn="just" defTabSz="457200">
              <a:spcBef>
                <a:spcPts val="1000"/>
              </a:spcBef>
              <a:buClr>
                <a:srgbClr val="A53010"/>
              </a:buClr>
              <a:buFont typeface="Wingdings 3" charset="2"/>
              <a:buChar char=""/>
              <a:defRPr/>
            </a:pPr>
            <a:endParaRPr lang="es-EC" dirty="0"/>
          </a:p>
          <a:p>
            <a:pPr marL="342900" indent="-342900" algn="just" defTabSz="457200">
              <a:spcBef>
                <a:spcPts val="1000"/>
              </a:spcBef>
              <a:buClr>
                <a:srgbClr val="A53010"/>
              </a:buClr>
              <a:buFont typeface="Wingdings 3" charset="2"/>
              <a:buChar char=""/>
              <a:defRPr/>
            </a:pPr>
            <a:r>
              <a:rPr lang="es-EC" dirty="0" smtClean="0"/>
              <a:t>Es </a:t>
            </a:r>
            <a:r>
              <a:rPr lang="es-EC" dirty="0"/>
              <a:t>la variedad que mejor resiste cambios de </a:t>
            </a:r>
            <a:r>
              <a:rPr lang="es-EC" dirty="0" smtClean="0"/>
              <a:t>temperaturas.</a:t>
            </a:r>
          </a:p>
          <a:p>
            <a:pPr marL="342900" indent="-342900" algn="just" defTabSz="457200">
              <a:spcBef>
                <a:spcPts val="1000"/>
              </a:spcBef>
              <a:buClr>
                <a:srgbClr val="A53010"/>
              </a:buClr>
              <a:buFont typeface="Wingdings 3" charset="2"/>
              <a:buChar char=""/>
              <a:defRPr/>
            </a:pPr>
            <a:endParaRPr lang="es-EC" dirty="0" smtClean="0"/>
          </a:p>
          <a:p>
            <a:pPr marL="342900" indent="-342900" algn="just" defTabSz="457200">
              <a:spcBef>
                <a:spcPts val="1000"/>
              </a:spcBef>
              <a:buClr>
                <a:srgbClr val="A53010"/>
              </a:buClr>
              <a:buFont typeface="Wingdings 3" charset="2"/>
              <a:buChar char=""/>
              <a:defRPr/>
            </a:pPr>
            <a:r>
              <a:rPr lang="es-EC" dirty="0"/>
              <a:t>Convirtiéndose en un rubro importante para los </a:t>
            </a:r>
            <a:r>
              <a:rPr lang="es-EC" dirty="0" smtClean="0"/>
              <a:t>agricultores locales.</a:t>
            </a:r>
            <a:endParaRPr lang="es-EC" b="1" u="sng" dirty="0">
              <a:solidFill>
                <a:schemeClr val="accent4">
                  <a:lumMod val="75000"/>
                </a:schemeClr>
              </a:solidFill>
              <a:latin typeface="Times New Roman" panose="02020603050405020304" pitchFamily="18" charset="0"/>
              <a:cs typeface="Times New Roman" panose="02020603050405020304" pitchFamily="18" charset="0"/>
            </a:endParaRPr>
          </a:p>
          <a:p>
            <a:pPr algn="just" defTabSz="457200">
              <a:spcBef>
                <a:spcPts val="1000"/>
              </a:spcBef>
              <a:buClr>
                <a:srgbClr val="A53010"/>
              </a:buClr>
              <a:defRPr/>
            </a:pPr>
            <a:endParaRPr lang="es-EC" dirty="0"/>
          </a:p>
          <a:p>
            <a:pPr marL="342900" indent="-342900" algn="just" defTabSz="457200">
              <a:spcBef>
                <a:spcPts val="1000"/>
              </a:spcBef>
              <a:buClr>
                <a:srgbClr val="A53010"/>
              </a:buClr>
              <a:buFont typeface="Wingdings 3" charset="2"/>
              <a:buChar char=""/>
              <a:defRPr/>
            </a:pPr>
            <a:endParaRPr lang="es-EC" dirty="0" smtClean="0"/>
          </a:p>
          <a:p>
            <a:pPr marL="342900" indent="-342900" algn="just" defTabSz="457200">
              <a:spcBef>
                <a:spcPts val="1000"/>
              </a:spcBef>
              <a:buClr>
                <a:srgbClr val="A53010"/>
              </a:buClr>
              <a:buFont typeface="Wingdings 3" charset="2"/>
              <a:buChar char=""/>
              <a:defRPr/>
            </a:pPr>
            <a:endParaRPr lang="es-EC" dirty="0"/>
          </a:p>
          <a:p>
            <a:pPr marL="342900" indent="-342900" algn="just" defTabSz="457200">
              <a:spcBef>
                <a:spcPts val="1000"/>
              </a:spcBef>
              <a:buClr>
                <a:srgbClr val="A53010"/>
              </a:buClr>
              <a:buFont typeface="Wingdings 3" charset="2"/>
              <a:buChar char=""/>
              <a:defRPr/>
            </a:pPr>
            <a:endParaRPr lang="es-EC" dirty="0"/>
          </a:p>
          <a:p>
            <a:pPr marL="342900" lvl="0" indent="-342900" algn="just" defTabSz="457200">
              <a:spcBef>
                <a:spcPts val="1000"/>
              </a:spcBef>
              <a:buClr>
                <a:srgbClr val="A53010"/>
              </a:buClr>
              <a:buFont typeface="Wingdings 3" charset="2"/>
              <a:buChar char=""/>
              <a:defRPr/>
            </a:pPr>
            <a:endParaRPr lang="es-EC" dirty="0" smtClean="0"/>
          </a:p>
          <a:p>
            <a:pPr marL="342900" lvl="0" indent="-342900" algn="just" defTabSz="457200">
              <a:spcBef>
                <a:spcPts val="1000"/>
              </a:spcBef>
              <a:buClr>
                <a:srgbClr val="A53010"/>
              </a:buClr>
              <a:buFont typeface="Wingdings 3" charset="2"/>
              <a:buChar char=""/>
              <a:defRPr/>
            </a:pPr>
            <a:endParaRPr lang="es-EC" dirty="0" smtClean="0"/>
          </a:p>
          <a:p>
            <a:pPr lvl="0" algn="just" defTabSz="457200">
              <a:spcBef>
                <a:spcPts val="1000"/>
              </a:spcBef>
              <a:buClr>
                <a:srgbClr val="A53010"/>
              </a:buClr>
              <a:defRPr/>
            </a:pPr>
            <a:endParaRPr lang="es-EC" dirty="0" smtClean="0"/>
          </a:p>
        </p:txBody>
      </p:sp>
      <p:sp>
        <p:nvSpPr>
          <p:cNvPr id="30" name="Rectángulo 29"/>
          <p:cNvSpPr/>
          <p:nvPr/>
        </p:nvSpPr>
        <p:spPr>
          <a:xfrm>
            <a:off x="1158239" y="2528192"/>
            <a:ext cx="5478527" cy="4044940"/>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27" name="Conector recto 26"/>
          <p:cNvCxnSpPr>
            <a:stCxn id="22" idx="1"/>
          </p:cNvCxnSpPr>
          <p:nvPr/>
        </p:nvCxnSpPr>
        <p:spPr>
          <a:xfrm flipH="1" flipV="1">
            <a:off x="6629519" y="2518578"/>
            <a:ext cx="1707218" cy="1292945"/>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Conector recto 28"/>
          <p:cNvCxnSpPr>
            <a:stCxn id="22" idx="1"/>
          </p:cNvCxnSpPr>
          <p:nvPr/>
        </p:nvCxnSpPr>
        <p:spPr>
          <a:xfrm flipH="1">
            <a:off x="6636766" y="3811523"/>
            <a:ext cx="1699971" cy="276160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5" name="CuadroTexto 34"/>
          <p:cNvSpPr txBox="1"/>
          <p:nvPr/>
        </p:nvSpPr>
        <p:spPr>
          <a:xfrm>
            <a:off x="7674043" y="6679096"/>
            <a:ext cx="1920531" cy="369332"/>
          </a:xfrm>
          <a:prstGeom prst="rect">
            <a:avLst/>
          </a:prstGeom>
          <a:noFill/>
        </p:spPr>
        <p:txBody>
          <a:bodyPr wrap="square" rtlCol="0">
            <a:spAutoFit/>
          </a:bodyPr>
          <a:lstStyle/>
          <a:p>
            <a:r>
              <a:rPr lang="es-EC" i="1" dirty="0" smtClean="0"/>
              <a:t>(INEC,2016)</a:t>
            </a:r>
            <a:endParaRPr lang="es-EC" i="1" dirty="0"/>
          </a:p>
        </p:txBody>
      </p:sp>
      <p:sp>
        <p:nvSpPr>
          <p:cNvPr id="37" name="12 CuadroTexto"/>
          <p:cNvSpPr txBox="1"/>
          <p:nvPr/>
        </p:nvSpPr>
        <p:spPr>
          <a:xfrm>
            <a:off x="5296049" y="1353785"/>
            <a:ext cx="4346062" cy="400110"/>
          </a:xfrm>
          <a:prstGeom prst="rect">
            <a:avLst/>
          </a:prstGeom>
          <a:noFill/>
        </p:spPr>
        <p:txBody>
          <a:bodyPr wrap="none">
            <a:spAutoFit/>
          </a:bodyPr>
          <a:lstStyle/>
          <a:p>
            <a:pPr fontAlgn="auto">
              <a:spcBef>
                <a:spcPts val="0"/>
              </a:spcBef>
              <a:spcAft>
                <a:spcPts val="0"/>
              </a:spcAft>
              <a:defRPr/>
            </a:pPr>
            <a:r>
              <a:rPr lang="es-EC" sz="2000" b="1" i="1" kern="0" dirty="0" smtClean="0">
                <a:solidFill>
                  <a:sysClr val="windowText" lastClr="000000"/>
                </a:solidFill>
              </a:rPr>
              <a:t>Variedades cultivadas en Ecuador</a:t>
            </a:r>
            <a:endParaRPr lang="es-EC" sz="2000" b="1" i="1" kern="0" dirty="0">
              <a:solidFill>
                <a:sysClr val="windowText" lastClr="000000"/>
              </a:solidFill>
            </a:endParaRPr>
          </a:p>
        </p:txBody>
      </p:sp>
      <p:cxnSp>
        <p:nvCxnSpPr>
          <p:cNvPr id="38" name="15 Conector recto"/>
          <p:cNvCxnSpPr>
            <a:cxnSpLocks noChangeShapeType="1"/>
          </p:cNvCxnSpPr>
          <p:nvPr/>
        </p:nvCxnSpPr>
        <p:spPr bwMode="auto">
          <a:xfrm>
            <a:off x="3987827" y="1223267"/>
            <a:ext cx="6697663" cy="0"/>
          </a:xfrm>
          <a:prstGeom prst="line">
            <a:avLst/>
          </a:prstGeom>
          <a:noFill/>
          <a:ln w="38100" algn="ctr">
            <a:solidFill>
              <a:srgbClr val="D7E4BD"/>
            </a:solidFill>
            <a:round/>
            <a:headEnd/>
            <a:tailEnd/>
          </a:ln>
          <a:extLst>
            <a:ext uri="{909E8E84-426E-40DD-AFC4-6F175D3DCCD1}">
              <a14:hiddenFill xmlns:a14="http://schemas.microsoft.com/office/drawing/2010/main">
                <a:noFill/>
              </a14:hiddenFill>
            </a:ext>
          </a:extLst>
        </p:spPr>
      </p:cxnSp>
      <p:cxnSp>
        <p:nvCxnSpPr>
          <p:cNvPr id="39" name="16 Conector recto"/>
          <p:cNvCxnSpPr>
            <a:cxnSpLocks noChangeShapeType="1"/>
          </p:cNvCxnSpPr>
          <p:nvPr/>
        </p:nvCxnSpPr>
        <p:spPr bwMode="auto">
          <a:xfrm>
            <a:off x="3987827" y="1875729"/>
            <a:ext cx="6697663" cy="0"/>
          </a:xfrm>
          <a:prstGeom prst="line">
            <a:avLst/>
          </a:prstGeom>
          <a:noFill/>
          <a:ln w="19050" algn="ctr">
            <a:solidFill>
              <a:srgbClr val="D7E4BD"/>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8512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CuadroTexto"/>
          <p:cNvSpPr txBox="1">
            <a:spLocks noChangeArrowheads="1"/>
          </p:cNvSpPr>
          <p:nvPr/>
        </p:nvSpPr>
        <p:spPr bwMode="auto">
          <a:xfrm>
            <a:off x="0" y="159026"/>
            <a:ext cx="13679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Ecuador</a:t>
            </a:r>
          </a:p>
          <a:p>
            <a:pPr eaLnBrk="1" hangingPunct="1"/>
            <a:endParaRPr lang="es-ES" altLang="es-EC" sz="2000" dirty="0">
              <a:solidFill>
                <a:srgbClr val="CC0000"/>
              </a:solidFill>
            </a:endParaRPr>
          </a:p>
        </p:txBody>
      </p:sp>
      <p:sp>
        <p:nvSpPr>
          <p:cNvPr id="12" name="Text Box 19"/>
          <p:cNvSpPr txBox="1">
            <a:spLocks noChangeArrowheads="1"/>
          </p:cNvSpPr>
          <p:nvPr/>
        </p:nvSpPr>
        <p:spPr bwMode="auto">
          <a:xfrm>
            <a:off x="530061" y="915145"/>
            <a:ext cx="1584325" cy="339725"/>
          </a:xfrm>
          <a:prstGeom prst="rect">
            <a:avLst/>
          </a:prstGeom>
          <a:noFill/>
          <a:ln w="9525" algn="ctr">
            <a:noFill/>
            <a:miter lim="800000"/>
            <a:headEnd/>
            <a:tailEnd/>
          </a:ln>
        </p:spPr>
        <p:txBody>
          <a:bodyPr>
            <a:spAutoFit/>
          </a:bodyPr>
          <a:lstStyle/>
          <a:p>
            <a:pPr algn="r" fontAlgn="auto">
              <a:spcBef>
                <a:spcPts val="0"/>
              </a:spcBef>
              <a:spcAft>
                <a:spcPts val="0"/>
              </a:spcAft>
              <a:defRPr/>
            </a:pPr>
            <a:r>
              <a:rPr lang="es-ES" sz="1200" i="1" kern="0" dirty="0">
                <a:solidFill>
                  <a:srgbClr val="9BBB59">
                    <a:lumMod val="75000"/>
                  </a:srgbClr>
                </a:solidFill>
              </a:rPr>
              <a:t>INTRODUCCIÓN </a:t>
            </a:r>
            <a:r>
              <a:rPr lang="es-ES" sz="1600" i="1" kern="0" dirty="0">
                <a:solidFill>
                  <a:srgbClr val="9BBB59">
                    <a:lumMod val="75000"/>
                  </a:srgbClr>
                </a:solidFill>
              </a:rPr>
              <a:t>    </a:t>
            </a:r>
          </a:p>
        </p:txBody>
      </p:sp>
      <p:sp>
        <p:nvSpPr>
          <p:cNvPr id="14" name="Elipse 13"/>
          <p:cNvSpPr/>
          <p:nvPr/>
        </p:nvSpPr>
        <p:spPr>
          <a:xfrm>
            <a:off x="159618" y="811583"/>
            <a:ext cx="601547" cy="546848"/>
          </a:xfrm>
          <a:prstGeom prst="ellipse">
            <a:avLst/>
          </a:prstGeom>
          <a:blipFill rotWithShape="1">
            <a:blip r:embed="rId3"/>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37" name="12 CuadroTexto"/>
          <p:cNvSpPr txBox="1"/>
          <p:nvPr/>
        </p:nvSpPr>
        <p:spPr>
          <a:xfrm>
            <a:off x="5296049" y="1353785"/>
            <a:ext cx="4424609" cy="400110"/>
          </a:xfrm>
          <a:prstGeom prst="rect">
            <a:avLst/>
          </a:prstGeom>
          <a:noFill/>
        </p:spPr>
        <p:txBody>
          <a:bodyPr wrap="none">
            <a:spAutoFit/>
          </a:bodyPr>
          <a:lstStyle/>
          <a:p>
            <a:pPr fontAlgn="auto">
              <a:spcBef>
                <a:spcPts val="0"/>
              </a:spcBef>
              <a:spcAft>
                <a:spcPts val="0"/>
              </a:spcAft>
              <a:defRPr/>
            </a:pPr>
            <a:r>
              <a:rPr lang="es-EC" sz="2000" b="1" i="1" kern="0" dirty="0" smtClean="0">
                <a:solidFill>
                  <a:sysClr val="windowText" lastClr="000000"/>
                </a:solidFill>
              </a:rPr>
              <a:t>Limitaciones en el cultivo de limón</a:t>
            </a:r>
            <a:endParaRPr lang="es-EC" sz="2000" b="1" i="1" kern="0" dirty="0">
              <a:solidFill>
                <a:sysClr val="windowText" lastClr="000000"/>
              </a:solidFill>
            </a:endParaRPr>
          </a:p>
        </p:txBody>
      </p:sp>
      <p:cxnSp>
        <p:nvCxnSpPr>
          <p:cNvPr id="38" name="15 Conector recto"/>
          <p:cNvCxnSpPr>
            <a:cxnSpLocks noChangeShapeType="1"/>
          </p:cNvCxnSpPr>
          <p:nvPr/>
        </p:nvCxnSpPr>
        <p:spPr bwMode="auto">
          <a:xfrm>
            <a:off x="3987827" y="1223267"/>
            <a:ext cx="6697663" cy="0"/>
          </a:xfrm>
          <a:prstGeom prst="line">
            <a:avLst/>
          </a:prstGeom>
          <a:noFill/>
          <a:ln w="38100" algn="ctr">
            <a:solidFill>
              <a:srgbClr val="D7E4BD"/>
            </a:solidFill>
            <a:round/>
            <a:headEnd/>
            <a:tailEnd/>
          </a:ln>
          <a:extLst>
            <a:ext uri="{909E8E84-426E-40DD-AFC4-6F175D3DCCD1}">
              <a14:hiddenFill xmlns:a14="http://schemas.microsoft.com/office/drawing/2010/main">
                <a:noFill/>
              </a14:hiddenFill>
            </a:ext>
          </a:extLst>
        </p:spPr>
      </p:cxnSp>
      <p:cxnSp>
        <p:nvCxnSpPr>
          <p:cNvPr id="39" name="16 Conector recto"/>
          <p:cNvCxnSpPr>
            <a:cxnSpLocks noChangeShapeType="1"/>
          </p:cNvCxnSpPr>
          <p:nvPr/>
        </p:nvCxnSpPr>
        <p:spPr bwMode="auto">
          <a:xfrm>
            <a:off x="3987827" y="1875729"/>
            <a:ext cx="6697663" cy="0"/>
          </a:xfrm>
          <a:prstGeom prst="line">
            <a:avLst/>
          </a:prstGeom>
          <a:noFill/>
          <a:ln w="19050" algn="ctr">
            <a:solidFill>
              <a:srgbClr val="D7E4BD"/>
            </a:solidFill>
            <a:round/>
            <a:headEnd/>
            <a:tailEnd/>
          </a:ln>
          <a:extLst>
            <a:ext uri="{909E8E84-426E-40DD-AFC4-6F175D3DCCD1}">
              <a14:hiddenFill xmlns:a14="http://schemas.microsoft.com/office/drawing/2010/main">
                <a:noFill/>
              </a14:hiddenFill>
            </a:ext>
          </a:extLst>
        </p:spPr>
      </p:cxnSp>
      <p:pic>
        <p:nvPicPr>
          <p:cNvPr id="2" name="Imagen 1"/>
          <p:cNvPicPr>
            <a:picLocks noChangeAspect="1"/>
          </p:cNvPicPr>
          <p:nvPr/>
        </p:nvPicPr>
        <p:blipFill rotWithShape="1">
          <a:blip r:embed="rId4"/>
          <a:srcRect t="18310"/>
          <a:stretch/>
        </p:blipFill>
        <p:spPr>
          <a:xfrm>
            <a:off x="7194596" y="3036468"/>
            <a:ext cx="2926033" cy="1967020"/>
          </a:xfrm>
          <a:prstGeom prst="rect">
            <a:avLst/>
          </a:prstGeom>
        </p:spPr>
      </p:pic>
      <p:sp>
        <p:nvSpPr>
          <p:cNvPr id="3" name="CuadroTexto 2"/>
          <p:cNvSpPr txBox="1"/>
          <p:nvPr/>
        </p:nvSpPr>
        <p:spPr>
          <a:xfrm>
            <a:off x="2574392" y="2462033"/>
            <a:ext cx="4495800" cy="369332"/>
          </a:xfrm>
          <a:prstGeom prst="rect">
            <a:avLst/>
          </a:prstGeom>
          <a:noFill/>
        </p:spPr>
        <p:txBody>
          <a:bodyPr wrap="square" rtlCol="0">
            <a:spAutoFit/>
          </a:bodyPr>
          <a:lstStyle/>
          <a:p>
            <a:r>
              <a:rPr lang="es-EC" b="1" u="sng" dirty="0" smtClean="0"/>
              <a:t>Factores abióticos </a:t>
            </a:r>
            <a:endParaRPr lang="es-EC" b="1" u="sng" dirty="0"/>
          </a:p>
        </p:txBody>
      </p:sp>
      <p:sp>
        <p:nvSpPr>
          <p:cNvPr id="21" name="CuadroTexto 20"/>
          <p:cNvSpPr txBox="1"/>
          <p:nvPr/>
        </p:nvSpPr>
        <p:spPr>
          <a:xfrm>
            <a:off x="8961120" y="2422166"/>
            <a:ext cx="4495800" cy="369332"/>
          </a:xfrm>
          <a:prstGeom prst="rect">
            <a:avLst/>
          </a:prstGeom>
          <a:noFill/>
        </p:spPr>
        <p:txBody>
          <a:bodyPr wrap="square" rtlCol="0">
            <a:spAutoFit/>
          </a:bodyPr>
          <a:lstStyle/>
          <a:p>
            <a:r>
              <a:rPr lang="es-EC" b="1" u="sng" dirty="0" smtClean="0"/>
              <a:t>Factores bióticos </a:t>
            </a:r>
            <a:endParaRPr lang="es-EC" b="1" u="sng" dirty="0"/>
          </a:p>
        </p:txBody>
      </p:sp>
      <p:pic>
        <p:nvPicPr>
          <p:cNvPr id="6" name="Imagen 5"/>
          <p:cNvPicPr>
            <a:picLocks noChangeAspect="1"/>
          </p:cNvPicPr>
          <p:nvPr/>
        </p:nvPicPr>
        <p:blipFill rotWithShape="1">
          <a:blip r:embed="rId5"/>
          <a:srcRect t="17158"/>
          <a:stretch/>
        </p:blipFill>
        <p:spPr>
          <a:xfrm>
            <a:off x="10500359" y="3062148"/>
            <a:ext cx="2763678" cy="1982392"/>
          </a:xfrm>
          <a:prstGeom prst="rect">
            <a:avLst/>
          </a:prstGeom>
        </p:spPr>
      </p:pic>
      <p:pic>
        <p:nvPicPr>
          <p:cNvPr id="7" name="Imagen 6"/>
          <p:cNvPicPr>
            <a:picLocks noChangeAspect="1"/>
          </p:cNvPicPr>
          <p:nvPr/>
        </p:nvPicPr>
        <p:blipFill rotWithShape="1">
          <a:blip r:embed="rId6"/>
          <a:srcRect t="11158"/>
          <a:stretch/>
        </p:blipFill>
        <p:spPr>
          <a:xfrm>
            <a:off x="10682024" y="5357458"/>
            <a:ext cx="2582014" cy="2101035"/>
          </a:xfrm>
          <a:prstGeom prst="rect">
            <a:avLst/>
          </a:prstGeom>
        </p:spPr>
      </p:pic>
      <p:sp>
        <p:nvSpPr>
          <p:cNvPr id="26" name="CuadroTexto 25"/>
          <p:cNvSpPr txBox="1"/>
          <p:nvPr/>
        </p:nvSpPr>
        <p:spPr>
          <a:xfrm>
            <a:off x="1442017" y="3199520"/>
            <a:ext cx="4108089" cy="149271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lvl="0" indent="-342900" algn="just" defTabSz="457200">
              <a:spcBef>
                <a:spcPts val="1000"/>
              </a:spcBef>
              <a:buClr>
                <a:srgbClr val="A53010"/>
              </a:buClr>
              <a:buFont typeface="Wingdings 3" charset="2"/>
              <a:buChar char=""/>
              <a:defRPr/>
            </a:pPr>
            <a:r>
              <a:rPr lang="es-EC" sz="1600" dirty="0" smtClean="0"/>
              <a:t>Salinidad </a:t>
            </a:r>
            <a:r>
              <a:rPr lang="es-EC" sz="1600" dirty="0"/>
              <a:t>y alcalinidad de los </a:t>
            </a:r>
            <a:r>
              <a:rPr lang="es-EC" sz="1600" dirty="0" smtClean="0"/>
              <a:t>suelos </a:t>
            </a:r>
          </a:p>
          <a:p>
            <a:pPr marL="342900" lvl="0" indent="-342900" algn="just" defTabSz="457200">
              <a:spcBef>
                <a:spcPts val="1000"/>
              </a:spcBef>
              <a:buClr>
                <a:srgbClr val="A53010"/>
              </a:buClr>
              <a:buFont typeface="Wingdings 3" charset="2"/>
              <a:buChar char=""/>
              <a:defRPr/>
            </a:pPr>
            <a:r>
              <a:rPr lang="es-EC" sz="1600" dirty="0" smtClean="0"/>
              <a:t>Sequías</a:t>
            </a:r>
          </a:p>
          <a:p>
            <a:pPr marL="342900" lvl="0" indent="-342900" algn="just" defTabSz="457200">
              <a:spcBef>
                <a:spcPts val="1000"/>
              </a:spcBef>
              <a:buClr>
                <a:srgbClr val="A53010"/>
              </a:buClr>
              <a:buFont typeface="Wingdings 3" charset="2"/>
              <a:buChar char=""/>
              <a:defRPr/>
            </a:pPr>
            <a:r>
              <a:rPr lang="es-EC" sz="1600" dirty="0" smtClean="0"/>
              <a:t>Heladas</a:t>
            </a:r>
          </a:p>
          <a:p>
            <a:pPr marL="342900" lvl="0" indent="-342900" algn="just" defTabSz="457200">
              <a:spcBef>
                <a:spcPts val="1000"/>
              </a:spcBef>
              <a:buClr>
                <a:srgbClr val="A53010"/>
              </a:buClr>
              <a:buFont typeface="Wingdings 3" charset="2"/>
              <a:buChar char=""/>
              <a:defRPr/>
            </a:pPr>
            <a:r>
              <a:rPr lang="es-EC" sz="1600" dirty="0" smtClean="0"/>
              <a:t>Temperaturas altas </a:t>
            </a:r>
            <a:endParaRPr lang="es-EC" sz="1600" i="1" dirty="0"/>
          </a:p>
        </p:txBody>
      </p:sp>
      <p:sp>
        <p:nvSpPr>
          <p:cNvPr id="9" name="CuadroTexto 8"/>
          <p:cNvSpPr txBox="1"/>
          <p:nvPr/>
        </p:nvSpPr>
        <p:spPr>
          <a:xfrm>
            <a:off x="7194596" y="3155957"/>
            <a:ext cx="2842213" cy="461665"/>
          </a:xfrm>
          <a:prstGeom prst="rect">
            <a:avLst/>
          </a:prstGeom>
          <a:noFill/>
        </p:spPr>
        <p:txBody>
          <a:bodyPr wrap="square" rtlCol="0">
            <a:spAutoFit/>
          </a:bodyPr>
          <a:lstStyle/>
          <a:p>
            <a:pPr algn="ctr"/>
            <a:r>
              <a:rPr lang="es-EC" sz="1200" dirty="0" smtClean="0">
                <a:solidFill>
                  <a:schemeClr val="bg1"/>
                </a:solidFill>
              </a:rPr>
              <a:t>Pulgón negro</a:t>
            </a:r>
          </a:p>
          <a:p>
            <a:pPr algn="ctr"/>
            <a:r>
              <a:rPr lang="es-EC" sz="1200" i="1" dirty="0" smtClean="0">
                <a:solidFill>
                  <a:schemeClr val="bg1"/>
                </a:solidFill>
              </a:rPr>
              <a:t>(</a:t>
            </a:r>
            <a:r>
              <a:rPr lang="es-EC" sz="1200" i="1" dirty="0" err="1" smtClean="0">
                <a:solidFill>
                  <a:schemeClr val="bg1"/>
                </a:solidFill>
              </a:rPr>
              <a:t>Toxosptera</a:t>
            </a:r>
            <a:r>
              <a:rPr lang="es-EC" sz="1200" i="1" dirty="0" smtClean="0">
                <a:solidFill>
                  <a:schemeClr val="bg1"/>
                </a:solidFill>
              </a:rPr>
              <a:t> </a:t>
            </a:r>
            <a:r>
              <a:rPr lang="es-EC" sz="1200" i="1" dirty="0" err="1" smtClean="0">
                <a:solidFill>
                  <a:schemeClr val="bg1"/>
                </a:solidFill>
              </a:rPr>
              <a:t>aurantii</a:t>
            </a:r>
            <a:r>
              <a:rPr lang="es-EC" sz="1200" dirty="0" smtClean="0">
                <a:solidFill>
                  <a:schemeClr val="bg1"/>
                </a:solidFill>
              </a:rPr>
              <a:t>)</a:t>
            </a:r>
            <a:endParaRPr lang="es-EC" sz="1200" i="1" dirty="0">
              <a:solidFill>
                <a:schemeClr val="bg1"/>
              </a:solidFill>
            </a:endParaRPr>
          </a:p>
        </p:txBody>
      </p:sp>
      <p:sp>
        <p:nvSpPr>
          <p:cNvPr id="28" name="CuadroTexto 27"/>
          <p:cNvSpPr txBox="1"/>
          <p:nvPr/>
        </p:nvSpPr>
        <p:spPr>
          <a:xfrm>
            <a:off x="11005818" y="3199520"/>
            <a:ext cx="2842213" cy="461665"/>
          </a:xfrm>
          <a:prstGeom prst="rect">
            <a:avLst/>
          </a:prstGeom>
          <a:noFill/>
        </p:spPr>
        <p:txBody>
          <a:bodyPr wrap="square" rtlCol="0">
            <a:spAutoFit/>
          </a:bodyPr>
          <a:lstStyle/>
          <a:p>
            <a:pPr algn="ctr"/>
            <a:r>
              <a:rPr lang="es-EC" sz="1200" dirty="0" smtClean="0">
                <a:solidFill>
                  <a:schemeClr val="bg1"/>
                </a:solidFill>
              </a:rPr>
              <a:t>Piojo blanco</a:t>
            </a:r>
          </a:p>
          <a:p>
            <a:pPr algn="ctr"/>
            <a:r>
              <a:rPr lang="es-EC" sz="1200" i="1" dirty="0" smtClean="0">
                <a:solidFill>
                  <a:schemeClr val="bg1"/>
                </a:solidFill>
              </a:rPr>
              <a:t>(</a:t>
            </a:r>
            <a:r>
              <a:rPr lang="es-EC" sz="1200" i="1" dirty="0" err="1" smtClean="0">
                <a:solidFill>
                  <a:schemeClr val="bg1"/>
                </a:solidFill>
              </a:rPr>
              <a:t>Unaspis</a:t>
            </a:r>
            <a:r>
              <a:rPr lang="es-EC" sz="1200" i="1" dirty="0" smtClean="0">
                <a:solidFill>
                  <a:schemeClr val="bg1"/>
                </a:solidFill>
              </a:rPr>
              <a:t> </a:t>
            </a:r>
            <a:r>
              <a:rPr lang="es-EC" sz="1200" i="1" dirty="0" err="1" smtClean="0">
                <a:solidFill>
                  <a:schemeClr val="bg1"/>
                </a:solidFill>
              </a:rPr>
              <a:t>citri</a:t>
            </a:r>
            <a:r>
              <a:rPr lang="es-EC" sz="1200" dirty="0" smtClean="0">
                <a:solidFill>
                  <a:schemeClr val="bg1"/>
                </a:solidFill>
              </a:rPr>
              <a:t>)</a:t>
            </a:r>
            <a:endParaRPr lang="es-EC" sz="1200" i="1" dirty="0">
              <a:solidFill>
                <a:schemeClr val="bg1"/>
              </a:solidFill>
            </a:endParaRPr>
          </a:p>
        </p:txBody>
      </p:sp>
      <p:sp>
        <p:nvSpPr>
          <p:cNvPr id="31" name="CuadroTexto 30"/>
          <p:cNvSpPr txBox="1"/>
          <p:nvPr/>
        </p:nvSpPr>
        <p:spPr>
          <a:xfrm>
            <a:off x="10103488" y="6699257"/>
            <a:ext cx="2842213" cy="276999"/>
          </a:xfrm>
          <a:prstGeom prst="rect">
            <a:avLst/>
          </a:prstGeom>
          <a:noFill/>
        </p:spPr>
        <p:txBody>
          <a:bodyPr wrap="square" rtlCol="0">
            <a:spAutoFit/>
          </a:bodyPr>
          <a:lstStyle/>
          <a:p>
            <a:pPr algn="ctr"/>
            <a:r>
              <a:rPr lang="es-EC" sz="1200" i="1" dirty="0" smtClean="0">
                <a:solidFill>
                  <a:schemeClr val="bg1"/>
                </a:solidFill>
              </a:rPr>
              <a:t>(</a:t>
            </a:r>
            <a:r>
              <a:rPr lang="es-EC" sz="1200" i="1" dirty="0" err="1" smtClean="0">
                <a:solidFill>
                  <a:schemeClr val="bg1"/>
                </a:solidFill>
              </a:rPr>
              <a:t>Ageniaspis</a:t>
            </a:r>
            <a:r>
              <a:rPr lang="es-EC" sz="1200" i="1" dirty="0" smtClean="0">
                <a:solidFill>
                  <a:schemeClr val="bg1"/>
                </a:solidFill>
              </a:rPr>
              <a:t> </a:t>
            </a:r>
            <a:r>
              <a:rPr lang="es-EC" sz="1200" i="1" dirty="0" err="1" smtClean="0">
                <a:solidFill>
                  <a:schemeClr val="bg1"/>
                </a:solidFill>
              </a:rPr>
              <a:t>citricola</a:t>
            </a:r>
            <a:r>
              <a:rPr lang="es-EC" sz="1200" dirty="0" smtClean="0">
                <a:solidFill>
                  <a:schemeClr val="bg1"/>
                </a:solidFill>
              </a:rPr>
              <a:t>)</a:t>
            </a:r>
            <a:endParaRPr lang="es-EC" sz="1200" i="1" dirty="0">
              <a:solidFill>
                <a:schemeClr val="bg1"/>
              </a:solidFill>
            </a:endParaRPr>
          </a:p>
        </p:txBody>
      </p:sp>
      <p:sp>
        <p:nvSpPr>
          <p:cNvPr id="32" name="CuadroTexto 31"/>
          <p:cNvSpPr txBox="1"/>
          <p:nvPr/>
        </p:nvSpPr>
        <p:spPr>
          <a:xfrm>
            <a:off x="6459795" y="5153126"/>
            <a:ext cx="2227005" cy="146193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lvl="0" indent="-342900" algn="just" defTabSz="457200">
              <a:spcBef>
                <a:spcPts val="1000"/>
              </a:spcBef>
              <a:buClr>
                <a:srgbClr val="A53010"/>
              </a:buClr>
              <a:buFont typeface="Wingdings 3" charset="2"/>
              <a:buChar char=""/>
              <a:defRPr/>
            </a:pPr>
            <a:r>
              <a:rPr lang="es-EC" sz="1600" i="1" dirty="0" err="1" smtClean="0"/>
              <a:t>Penicillium</a:t>
            </a:r>
            <a:r>
              <a:rPr lang="es-EC" sz="1600" i="1" dirty="0" smtClean="0"/>
              <a:t> </a:t>
            </a:r>
            <a:r>
              <a:rPr lang="es-EC" sz="1600" i="1" dirty="0" err="1"/>
              <a:t>spp</a:t>
            </a:r>
            <a:r>
              <a:rPr lang="es-EC" sz="1600" i="1" dirty="0"/>
              <a:t>.</a:t>
            </a:r>
          </a:p>
          <a:p>
            <a:pPr marL="342900" lvl="0" indent="-342900" algn="just" defTabSz="457200">
              <a:spcBef>
                <a:spcPts val="1000"/>
              </a:spcBef>
              <a:buClr>
                <a:srgbClr val="A53010"/>
              </a:buClr>
              <a:buFont typeface="Wingdings 3" charset="2"/>
              <a:buChar char=""/>
              <a:defRPr/>
            </a:pPr>
            <a:r>
              <a:rPr lang="es-EC" sz="1600" i="1" dirty="0" err="1"/>
              <a:t>Fumagina</a:t>
            </a:r>
            <a:endParaRPr lang="es-EC" sz="1600" i="1" dirty="0"/>
          </a:p>
          <a:p>
            <a:pPr marL="342900" lvl="0" indent="-342900" algn="just" defTabSz="457200">
              <a:spcBef>
                <a:spcPts val="1000"/>
              </a:spcBef>
              <a:buClr>
                <a:srgbClr val="A53010"/>
              </a:buClr>
              <a:buFont typeface="Wingdings 3" charset="2"/>
              <a:buChar char=""/>
              <a:defRPr/>
            </a:pPr>
            <a:r>
              <a:rPr lang="es-EC" sz="1600" i="1" dirty="0" err="1"/>
              <a:t>Phytophthora</a:t>
            </a:r>
            <a:r>
              <a:rPr lang="es-EC" sz="1600" i="1" dirty="0"/>
              <a:t> </a:t>
            </a:r>
            <a:r>
              <a:rPr lang="es-EC" sz="1600" i="1" dirty="0" err="1" smtClean="0"/>
              <a:t>spp</a:t>
            </a:r>
            <a:r>
              <a:rPr lang="es-EC" sz="1600" i="1" dirty="0" smtClean="0"/>
              <a:t>.</a:t>
            </a:r>
          </a:p>
          <a:p>
            <a:pPr marL="342900" lvl="0" indent="-342900" algn="just" defTabSz="457200">
              <a:spcBef>
                <a:spcPts val="1000"/>
              </a:spcBef>
              <a:buClr>
                <a:srgbClr val="A53010"/>
              </a:buClr>
              <a:buFont typeface="Wingdings 3" charset="2"/>
              <a:buChar char=""/>
              <a:defRPr/>
            </a:pPr>
            <a:r>
              <a:rPr lang="es-EC" sz="1600" i="1" dirty="0" smtClean="0"/>
              <a:t>Virus (CTV)</a:t>
            </a:r>
            <a:endParaRPr lang="es-EC" sz="1600" i="1" dirty="0"/>
          </a:p>
        </p:txBody>
      </p:sp>
      <p:pic>
        <p:nvPicPr>
          <p:cNvPr id="15" name="Imagen 14"/>
          <p:cNvPicPr>
            <a:picLocks noChangeAspect="1"/>
          </p:cNvPicPr>
          <p:nvPr/>
        </p:nvPicPr>
        <p:blipFill rotWithShape="1">
          <a:blip r:embed="rId7"/>
          <a:srcRect r="50365"/>
          <a:stretch/>
        </p:blipFill>
        <p:spPr>
          <a:xfrm>
            <a:off x="8222945" y="6627892"/>
            <a:ext cx="2260384" cy="1277526"/>
          </a:xfrm>
          <a:prstGeom prst="rect">
            <a:avLst/>
          </a:prstGeom>
        </p:spPr>
      </p:pic>
      <p:pic>
        <p:nvPicPr>
          <p:cNvPr id="33" name="Imagen 32"/>
          <p:cNvPicPr>
            <a:picLocks noChangeAspect="1"/>
          </p:cNvPicPr>
          <p:nvPr/>
        </p:nvPicPr>
        <p:blipFill rotWithShape="1">
          <a:blip r:embed="rId7"/>
          <a:srcRect l="50472"/>
          <a:stretch/>
        </p:blipFill>
        <p:spPr>
          <a:xfrm>
            <a:off x="8723840" y="5690891"/>
            <a:ext cx="1763060" cy="998597"/>
          </a:xfrm>
          <a:prstGeom prst="rect">
            <a:avLst/>
          </a:prstGeom>
        </p:spPr>
      </p:pic>
      <p:cxnSp>
        <p:nvCxnSpPr>
          <p:cNvPr id="17" name="Conector recto 16"/>
          <p:cNvCxnSpPr/>
          <p:nvPr/>
        </p:nvCxnSpPr>
        <p:spPr>
          <a:xfrm flipH="1">
            <a:off x="6134100" y="2462033"/>
            <a:ext cx="12700" cy="5475467"/>
          </a:xfrm>
          <a:prstGeom prst="line">
            <a:avLst/>
          </a:prstGeom>
        </p:spPr>
        <p:style>
          <a:lnRef idx="1">
            <a:schemeClr val="accent6"/>
          </a:lnRef>
          <a:fillRef idx="0">
            <a:schemeClr val="accent6"/>
          </a:fillRef>
          <a:effectRef idx="0">
            <a:schemeClr val="accent6"/>
          </a:effectRef>
          <a:fontRef idx="minor">
            <a:schemeClr val="tx1"/>
          </a:fontRef>
        </p:style>
      </p:cxnSp>
      <p:pic>
        <p:nvPicPr>
          <p:cNvPr id="18" name="Imagen 17"/>
          <p:cNvPicPr>
            <a:picLocks noChangeAspect="1"/>
          </p:cNvPicPr>
          <p:nvPr/>
        </p:nvPicPr>
        <p:blipFill>
          <a:blip r:embed="rId8"/>
          <a:stretch>
            <a:fillRect/>
          </a:stretch>
        </p:blipFill>
        <p:spPr>
          <a:xfrm>
            <a:off x="961209" y="5122979"/>
            <a:ext cx="2713945" cy="1455877"/>
          </a:xfrm>
          <a:prstGeom prst="rect">
            <a:avLst/>
          </a:prstGeom>
        </p:spPr>
      </p:pic>
      <p:pic>
        <p:nvPicPr>
          <p:cNvPr id="19" name="Imagen 18"/>
          <p:cNvPicPr>
            <a:picLocks noChangeAspect="1"/>
          </p:cNvPicPr>
          <p:nvPr/>
        </p:nvPicPr>
        <p:blipFill>
          <a:blip r:embed="rId9"/>
          <a:stretch>
            <a:fillRect/>
          </a:stretch>
        </p:blipFill>
        <p:spPr>
          <a:xfrm>
            <a:off x="3319553" y="6387961"/>
            <a:ext cx="2549903" cy="1517457"/>
          </a:xfrm>
          <a:prstGeom prst="rect">
            <a:avLst/>
          </a:prstGeom>
        </p:spPr>
      </p:pic>
    </p:spTree>
    <p:extLst>
      <p:ext uri="{BB962C8B-B14F-4D97-AF65-F5344CB8AC3E}">
        <p14:creationId xmlns:p14="http://schemas.microsoft.com/office/powerpoint/2010/main" val="345323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CuadroTexto"/>
          <p:cNvSpPr txBox="1">
            <a:spLocks noChangeArrowheads="1"/>
          </p:cNvSpPr>
          <p:nvPr/>
        </p:nvSpPr>
        <p:spPr bwMode="auto">
          <a:xfrm>
            <a:off x="0" y="159026"/>
            <a:ext cx="13679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Ecuador</a:t>
            </a:r>
          </a:p>
          <a:p>
            <a:pPr eaLnBrk="1" hangingPunct="1"/>
            <a:endParaRPr lang="es-ES" altLang="es-EC" sz="2000" dirty="0">
              <a:solidFill>
                <a:srgbClr val="CC0000"/>
              </a:solidFill>
            </a:endParaRPr>
          </a:p>
        </p:txBody>
      </p:sp>
      <p:sp>
        <p:nvSpPr>
          <p:cNvPr id="12" name="Text Box 19"/>
          <p:cNvSpPr txBox="1">
            <a:spLocks noChangeArrowheads="1"/>
          </p:cNvSpPr>
          <p:nvPr/>
        </p:nvSpPr>
        <p:spPr bwMode="auto">
          <a:xfrm>
            <a:off x="530061" y="915145"/>
            <a:ext cx="1584325" cy="339725"/>
          </a:xfrm>
          <a:prstGeom prst="rect">
            <a:avLst/>
          </a:prstGeom>
          <a:noFill/>
          <a:ln w="9525" algn="ctr">
            <a:noFill/>
            <a:miter lim="800000"/>
            <a:headEnd/>
            <a:tailEnd/>
          </a:ln>
        </p:spPr>
        <p:txBody>
          <a:bodyPr>
            <a:spAutoFit/>
          </a:bodyPr>
          <a:lstStyle/>
          <a:p>
            <a:pPr algn="r" fontAlgn="auto">
              <a:spcBef>
                <a:spcPts val="0"/>
              </a:spcBef>
              <a:spcAft>
                <a:spcPts val="0"/>
              </a:spcAft>
              <a:defRPr/>
            </a:pPr>
            <a:r>
              <a:rPr lang="es-ES" sz="1200" i="1" kern="0" dirty="0">
                <a:solidFill>
                  <a:srgbClr val="9BBB59">
                    <a:lumMod val="75000"/>
                  </a:srgbClr>
                </a:solidFill>
              </a:rPr>
              <a:t>INTRODUCCIÓN </a:t>
            </a:r>
            <a:r>
              <a:rPr lang="es-ES" sz="1600" i="1" kern="0" dirty="0">
                <a:solidFill>
                  <a:srgbClr val="9BBB59">
                    <a:lumMod val="75000"/>
                  </a:srgbClr>
                </a:solidFill>
              </a:rPr>
              <a:t>    </a:t>
            </a:r>
          </a:p>
        </p:txBody>
      </p:sp>
      <p:sp>
        <p:nvSpPr>
          <p:cNvPr id="14" name="Elipse 13"/>
          <p:cNvSpPr/>
          <p:nvPr/>
        </p:nvSpPr>
        <p:spPr>
          <a:xfrm>
            <a:off x="159618" y="811583"/>
            <a:ext cx="601547" cy="546848"/>
          </a:xfrm>
          <a:prstGeom prst="ellipse">
            <a:avLst/>
          </a:prstGeom>
          <a:blipFill rotWithShape="1">
            <a:blip r:embed="rId3"/>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37" name="12 CuadroTexto"/>
          <p:cNvSpPr txBox="1"/>
          <p:nvPr/>
        </p:nvSpPr>
        <p:spPr>
          <a:xfrm>
            <a:off x="4710665" y="1331250"/>
            <a:ext cx="5392823" cy="400110"/>
          </a:xfrm>
          <a:prstGeom prst="rect">
            <a:avLst/>
          </a:prstGeom>
          <a:noFill/>
        </p:spPr>
        <p:txBody>
          <a:bodyPr wrap="none">
            <a:spAutoFit/>
          </a:bodyPr>
          <a:lstStyle/>
          <a:p>
            <a:pPr fontAlgn="auto">
              <a:spcBef>
                <a:spcPts val="0"/>
              </a:spcBef>
              <a:spcAft>
                <a:spcPts val="0"/>
              </a:spcAft>
              <a:defRPr/>
            </a:pPr>
            <a:r>
              <a:rPr lang="es-EC" sz="2000" b="1" i="1" kern="0" dirty="0" smtClean="0">
                <a:solidFill>
                  <a:sysClr val="windowText" lastClr="000000"/>
                </a:solidFill>
              </a:rPr>
              <a:t>El virus de la Tristeza de los Cítricos (CTV)</a:t>
            </a:r>
            <a:endParaRPr lang="es-EC" sz="2000" b="1" i="1" kern="0" dirty="0">
              <a:solidFill>
                <a:sysClr val="windowText" lastClr="000000"/>
              </a:solidFill>
            </a:endParaRPr>
          </a:p>
        </p:txBody>
      </p:sp>
      <p:cxnSp>
        <p:nvCxnSpPr>
          <p:cNvPr id="38" name="15 Conector recto"/>
          <p:cNvCxnSpPr>
            <a:cxnSpLocks noChangeShapeType="1"/>
          </p:cNvCxnSpPr>
          <p:nvPr/>
        </p:nvCxnSpPr>
        <p:spPr bwMode="auto">
          <a:xfrm>
            <a:off x="3987827" y="1223267"/>
            <a:ext cx="6697663" cy="0"/>
          </a:xfrm>
          <a:prstGeom prst="line">
            <a:avLst/>
          </a:prstGeom>
          <a:noFill/>
          <a:ln w="38100" algn="ctr">
            <a:solidFill>
              <a:srgbClr val="D7E4BD"/>
            </a:solidFill>
            <a:round/>
            <a:headEnd/>
            <a:tailEnd/>
          </a:ln>
          <a:extLst>
            <a:ext uri="{909E8E84-426E-40DD-AFC4-6F175D3DCCD1}">
              <a14:hiddenFill xmlns:a14="http://schemas.microsoft.com/office/drawing/2010/main">
                <a:noFill/>
              </a14:hiddenFill>
            </a:ext>
          </a:extLst>
        </p:spPr>
      </p:cxnSp>
      <p:cxnSp>
        <p:nvCxnSpPr>
          <p:cNvPr id="39" name="16 Conector recto"/>
          <p:cNvCxnSpPr>
            <a:cxnSpLocks noChangeShapeType="1"/>
          </p:cNvCxnSpPr>
          <p:nvPr/>
        </p:nvCxnSpPr>
        <p:spPr bwMode="auto">
          <a:xfrm>
            <a:off x="3987827" y="1875729"/>
            <a:ext cx="6697663" cy="0"/>
          </a:xfrm>
          <a:prstGeom prst="line">
            <a:avLst/>
          </a:prstGeom>
          <a:noFill/>
          <a:ln w="19050" algn="ctr">
            <a:solidFill>
              <a:srgbClr val="D7E4BD"/>
            </a:solidFill>
            <a:round/>
            <a:headEnd/>
            <a:tailEnd/>
          </a:ln>
          <a:extLst>
            <a:ext uri="{909E8E84-426E-40DD-AFC4-6F175D3DCCD1}">
              <a14:hiddenFill xmlns:a14="http://schemas.microsoft.com/office/drawing/2010/main">
                <a:noFill/>
              </a14:hiddenFill>
            </a:ext>
          </a:extLst>
        </p:spPr>
      </p:cxnSp>
      <p:sp>
        <p:nvSpPr>
          <p:cNvPr id="25" name="Marcador de contenido 2"/>
          <p:cNvSpPr txBox="1">
            <a:spLocks/>
          </p:cNvSpPr>
          <p:nvPr/>
        </p:nvSpPr>
        <p:spPr>
          <a:xfrm>
            <a:off x="1322223" y="2209843"/>
            <a:ext cx="11023600" cy="354171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just"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s-EC" sz="1800" b="0" i="0" u="none" strike="noStrike" kern="1200" cap="none" spc="0" normalizeH="0" baseline="0" noProof="0" dirty="0" smtClean="0">
                <a:ln>
                  <a:noFill/>
                </a:ln>
                <a:solidFill>
                  <a:schemeClr val="tx1"/>
                </a:solidFill>
                <a:effectLst/>
                <a:uLnTx/>
                <a:uFillTx/>
                <a:ea typeface="+mn-ea"/>
                <a:cs typeface="Times New Roman" panose="02020603050405020304" pitchFamily="18" charset="0"/>
              </a:rPr>
              <a:t>Es el patógeno viral más grave de los cítricos y ha sido el responsable de la pérdida de más de 100 millones de árboles en los últimos 70 años.</a:t>
            </a:r>
          </a:p>
          <a:p>
            <a:pPr marL="342900" marR="0" lvl="0" indent="-342900" algn="just"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s-EC" sz="1800" b="0" i="0" u="none" strike="noStrike" kern="1200" cap="none" spc="0" normalizeH="0" baseline="0" noProof="0" dirty="0" smtClean="0">
                <a:ln>
                  <a:noFill/>
                </a:ln>
                <a:solidFill>
                  <a:schemeClr val="tx1"/>
                </a:solidFill>
                <a:effectLst/>
                <a:uLnTx/>
                <a:uFillTx/>
                <a:ea typeface="+mn-ea"/>
                <a:cs typeface="Times New Roman" panose="02020603050405020304" pitchFamily="18" charset="0"/>
              </a:rPr>
              <a:t>Pertenece al género </a:t>
            </a:r>
            <a:r>
              <a:rPr kumimoji="0" lang="es-EC" sz="1800" b="0" i="1" u="none" strike="noStrike" kern="1200" cap="none" spc="0" normalizeH="0" baseline="0" noProof="0" dirty="0" err="1" smtClean="0">
                <a:ln>
                  <a:noFill/>
                </a:ln>
                <a:solidFill>
                  <a:schemeClr val="tx1"/>
                </a:solidFill>
                <a:effectLst/>
                <a:uLnTx/>
                <a:uFillTx/>
                <a:ea typeface="+mn-ea"/>
                <a:cs typeface="Times New Roman" panose="02020603050405020304" pitchFamily="18" charset="0"/>
              </a:rPr>
              <a:t>Closterovirus</a:t>
            </a:r>
            <a:r>
              <a:rPr kumimoji="0" lang="es-EC" sz="1800" b="0" i="0" u="none" strike="noStrike" kern="1200" cap="none" spc="0" normalizeH="0" baseline="0" noProof="0" dirty="0" smtClean="0">
                <a:ln>
                  <a:noFill/>
                </a:ln>
                <a:solidFill>
                  <a:schemeClr val="tx1"/>
                </a:solidFill>
                <a:effectLst/>
                <a:uLnTx/>
                <a:uFillTx/>
                <a:ea typeface="+mn-ea"/>
                <a:cs typeface="Times New Roman" panose="02020603050405020304" pitchFamily="18" charset="0"/>
              </a:rPr>
              <a:t>, familia </a:t>
            </a:r>
            <a:r>
              <a:rPr kumimoji="0" lang="es-EC" sz="1800" b="0" i="1" u="none" strike="noStrike" kern="1200" cap="none" spc="0" normalizeH="0" baseline="0" noProof="0" dirty="0" err="1" smtClean="0">
                <a:ln>
                  <a:noFill/>
                </a:ln>
                <a:solidFill>
                  <a:schemeClr val="tx1"/>
                </a:solidFill>
                <a:effectLst/>
                <a:uLnTx/>
                <a:uFillTx/>
                <a:ea typeface="+mn-ea"/>
                <a:cs typeface="Times New Roman" panose="02020603050405020304" pitchFamily="18" charset="0"/>
              </a:rPr>
              <a:t>Closteroviridae</a:t>
            </a:r>
            <a:r>
              <a:rPr kumimoji="0" lang="es-EC" sz="1800" b="0" i="1" u="none" strike="noStrike" kern="1200" cap="none" spc="0" normalizeH="0" baseline="0" noProof="0" dirty="0" smtClean="0">
                <a:ln>
                  <a:noFill/>
                </a:ln>
                <a:solidFill>
                  <a:schemeClr val="tx1"/>
                </a:solidFill>
                <a:effectLst/>
                <a:uLnTx/>
                <a:uFillTx/>
                <a:ea typeface="+mn-ea"/>
                <a:cs typeface="Times New Roman" panose="02020603050405020304" pitchFamily="18" charset="0"/>
              </a:rPr>
              <a:t>.</a:t>
            </a:r>
          </a:p>
          <a:p>
            <a:pPr marL="342900" marR="0" lvl="0" indent="-342900" algn="just"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s-EC" sz="1800" b="0" i="0" u="none" strike="noStrike" kern="1200" cap="none" spc="0" normalizeH="0" baseline="0" noProof="0" dirty="0" smtClean="0">
                <a:ln>
                  <a:noFill/>
                </a:ln>
                <a:solidFill>
                  <a:schemeClr val="tx1"/>
                </a:solidFill>
                <a:effectLst/>
                <a:uLnTx/>
                <a:uFillTx/>
                <a:ea typeface="+mn-ea"/>
                <a:cs typeface="Times New Roman" panose="02020603050405020304" pitchFamily="18" charset="0"/>
              </a:rPr>
              <a:t>Se encuentra distribuido en todas las zonas citrícolas del mundo, siendo endémico en Asia, África, América del Sur y gran parte de Centroamérica </a:t>
            </a:r>
          </a:p>
          <a:p>
            <a:pPr marL="342900" marR="0" lvl="0" indent="-342900" algn="just" defTabSz="457200" rtl="0" eaLnBrk="1" fontAlgn="auto" latinLnBrk="0" hangingPunct="1">
              <a:lnSpc>
                <a:spcPct val="100000"/>
              </a:lnSpc>
              <a:spcBef>
                <a:spcPts val="1000"/>
              </a:spcBef>
              <a:spcAft>
                <a:spcPts val="0"/>
              </a:spcAft>
              <a:buClr>
                <a:srgbClr val="A53010"/>
              </a:buClr>
              <a:buSzTx/>
              <a:buFont typeface="Wingdings 3" charset="2"/>
              <a:buChar char=""/>
              <a:tabLst/>
              <a:defRPr/>
            </a:pPr>
            <a:endParaRPr kumimoji="0" lang="es-EC" sz="1800" b="0" i="0" u="none" strike="noStrike" kern="1200" cap="none" spc="0" normalizeH="0" baseline="0" noProof="0" dirty="0" smtClean="0">
              <a:ln>
                <a:noFill/>
              </a:ln>
              <a:solidFill>
                <a:srgbClr val="728653">
                  <a:lumMod val="75000"/>
                </a:srgbClr>
              </a:solidFill>
              <a:effectLst/>
              <a:uLnTx/>
              <a:uFillTx/>
              <a:ea typeface="+mn-ea"/>
              <a:cs typeface="Times New Roman" panose="02020603050405020304" pitchFamily="18" charset="0"/>
            </a:endParaRPr>
          </a:p>
          <a:p>
            <a:pPr marL="342900" marR="0" lvl="0" indent="-342900" algn="just" defTabSz="457200" rtl="0" eaLnBrk="1" fontAlgn="auto" latinLnBrk="0" hangingPunct="1">
              <a:lnSpc>
                <a:spcPct val="100000"/>
              </a:lnSpc>
              <a:spcBef>
                <a:spcPts val="1000"/>
              </a:spcBef>
              <a:spcAft>
                <a:spcPts val="0"/>
              </a:spcAft>
              <a:buClr>
                <a:srgbClr val="A53010"/>
              </a:buClr>
              <a:buSzTx/>
              <a:buFont typeface="Wingdings 3" charset="2"/>
              <a:buChar char=""/>
              <a:tabLst/>
              <a:defRPr/>
            </a:pPr>
            <a:endParaRPr kumimoji="0" lang="es-EC" sz="1800" b="0" i="0" u="none" strike="noStrike" kern="1200" cap="none" spc="0" normalizeH="0" baseline="0" noProof="0" dirty="0">
              <a:ln>
                <a:noFill/>
              </a:ln>
              <a:solidFill>
                <a:srgbClr val="728653">
                  <a:lumMod val="75000"/>
                </a:srgbClr>
              </a:solidFill>
              <a:effectLst/>
              <a:uLnTx/>
              <a:uFillTx/>
              <a:ea typeface="+mn-ea"/>
              <a:cs typeface="Times New Roman" panose="02020603050405020304" pitchFamily="18" charset="0"/>
            </a:endParaRPr>
          </a:p>
        </p:txBody>
      </p:sp>
      <p:pic>
        <p:nvPicPr>
          <p:cNvPr id="27" name="Imagen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1827" y="4126172"/>
            <a:ext cx="7541294" cy="3918995"/>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9385300" y="4934734"/>
            <a:ext cx="2667000" cy="147732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dirty="0"/>
              <a:t>Argentina (&gt;26 </a:t>
            </a:r>
            <a:r>
              <a:rPr lang="en-US" dirty="0" smtClean="0"/>
              <a:t>millones)</a:t>
            </a:r>
          </a:p>
          <a:p>
            <a:pPr algn="just"/>
            <a:r>
              <a:rPr lang="en-US" dirty="0" smtClean="0"/>
              <a:t>Brasil </a:t>
            </a:r>
            <a:r>
              <a:rPr lang="en-US" dirty="0"/>
              <a:t>(&gt;6 millones</a:t>
            </a:r>
            <a:r>
              <a:rPr lang="en-US" dirty="0" smtClean="0"/>
              <a:t>)</a:t>
            </a:r>
          </a:p>
          <a:p>
            <a:pPr algn="just"/>
            <a:r>
              <a:rPr lang="en-US" dirty="0" smtClean="0"/>
              <a:t>Venezuela </a:t>
            </a:r>
            <a:r>
              <a:rPr lang="en-US" dirty="0"/>
              <a:t>(&gt;6 millones</a:t>
            </a:r>
            <a:r>
              <a:rPr lang="en-US" dirty="0" smtClean="0"/>
              <a:t>) </a:t>
            </a:r>
          </a:p>
          <a:p>
            <a:pPr algn="just"/>
            <a:r>
              <a:rPr lang="en-US" dirty="0" smtClean="0"/>
              <a:t>USA </a:t>
            </a:r>
            <a:r>
              <a:rPr lang="en-US" dirty="0"/>
              <a:t>(&gt;3 millones</a:t>
            </a:r>
            <a:r>
              <a:rPr lang="en-US" dirty="0" smtClean="0"/>
              <a:t>)</a:t>
            </a:r>
          </a:p>
          <a:p>
            <a:pPr algn="just"/>
            <a:r>
              <a:rPr lang="en-US" dirty="0" err="1" smtClean="0"/>
              <a:t>España</a:t>
            </a:r>
            <a:r>
              <a:rPr lang="en-US" dirty="0" smtClean="0"/>
              <a:t> </a:t>
            </a:r>
            <a:r>
              <a:rPr lang="en-US" dirty="0"/>
              <a:t>(&gt;40 millones</a:t>
            </a:r>
            <a:r>
              <a:rPr lang="en-US" dirty="0" smtClean="0"/>
              <a:t>)</a:t>
            </a:r>
            <a:endParaRPr lang="es-EC" dirty="0"/>
          </a:p>
        </p:txBody>
      </p:sp>
      <p:sp>
        <p:nvSpPr>
          <p:cNvPr id="8" name="CuadroTexto 7"/>
          <p:cNvSpPr txBox="1"/>
          <p:nvPr/>
        </p:nvSpPr>
        <p:spPr>
          <a:xfrm>
            <a:off x="9753600" y="4514602"/>
            <a:ext cx="2870200" cy="369332"/>
          </a:xfrm>
          <a:prstGeom prst="rect">
            <a:avLst/>
          </a:prstGeom>
          <a:noFill/>
        </p:spPr>
        <p:txBody>
          <a:bodyPr wrap="square" rtlCol="0">
            <a:spAutoFit/>
          </a:bodyPr>
          <a:lstStyle/>
          <a:p>
            <a:r>
              <a:rPr lang="es-EC" b="1" u="sng" dirty="0" smtClean="0"/>
              <a:t>Pérdidas global</a:t>
            </a:r>
            <a:endParaRPr lang="es-EC" b="1" u="sng" dirty="0"/>
          </a:p>
        </p:txBody>
      </p:sp>
    </p:spTree>
    <p:extLst>
      <p:ext uri="{BB962C8B-B14F-4D97-AF65-F5344CB8AC3E}">
        <p14:creationId xmlns:p14="http://schemas.microsoft.com/office/powerpoint/2010/main" val="370302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CuadroTexto"/>
          <p:cNvSpPr txBox="1">
            <a:spLocks noChangeArrowheads="1"/>
          </p:cNvSpPr>
          <p:nvPr/>
        </p:nvSpPr>
        <p:spPr bwMode="auto">
          <a:xfrm>
            <a:off x="0" y="159026"/>
            <a:ext cx="13679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Ecuador</a:t>
            </a:r>
          </a:p>
          <a:p>
            <a:pPr eaLnBrk="1" hangingPunct="1"/>
            <a:endParaRPr lang="es-ES" altLang="es-EC" sz="2000" dirty="0">
              <a:solidFill>
                <a:srgbClr val="CC0000"/>
              </a:solidFill>
            </a:endParaRPr>
          </a:p>
        </p:txBody>
      </p:sp>
      <p:sp>
        <p:nvSpPr>
          <p:cNvPr id="12" name="Text Box 19"/>
          <p:cNvSpPr txBox="1">
            <a:spLocks noChangeArrowheads="1"/>
          </p:cNvSpPr>
          <p:nvPr/>
        </p:nvSpPr>
        <p:spPr bwMode="auto">
          <a:xfrm>
            <a:off x="530061" y="915145"/>
            <a:ext cx="1584325" cy="339725"/>
          </a:xfrm>
          <a:prstGeom prst="rect">
            <a:avLst/>
          </a:prstGeom>
          <a:noFill/>
          <a:ln w="9525" algn="ctr">
            <a:noFill/>
            <a:miter lim="800000"/>
            <a:headEnd/>
            <a:tailEnd/>
          </a:ln>
        </p:spPr>
        <p:txBody>
          <a:bodyPr>
            <a:spAutoFit/>
          </a:bodyPr>
          <a:lstStyle/>
          <a:p>
            <a:pPr algn="r" fontAlgn="auto">
              <a:spcBef>
                <a:spcPts val="0"/>
              </a:spcBef>
              <a:spcAft>
                <a:spcPts val="0"/>
              </a:spcAft>
              <a:defRPr/>
            </a:pPr>
            <a:r>
              <a:rPr lang="es-ES" sz="1200" i="1" kern="0" dirty="0">
                <a:solidFill>
                  <a:srgbClr val="9BBB59">
                    <a:lumMod val="75000"/>
                  </a:srgbClr>
                </a:solidFill>
              </a:rPr>
              <a:t>INTRODUCCIÓN </a:t>
            </a:r>
            <a:r>
              <a:rPr lang="es-ES" sz="1600" i="1" kern="0" dirty="0">
                <a:solidFill>
                  <a:srgbClr val="9BBB59">
                    <a:lumMod val="75000"/>
                  </a:srgbClr>
                </a:solidFill>
              </a:rPr>
              <a:t>    </a:t>
            </a:r>
          </a:p>
        </p:txBody>
      </p:sp>
      <p:sp>
        <p:nvSpPr>
          <p:cNvPr id="14" name="Elipse 13"/>
          <p:cNvSpPr/>
          <p:nvPr/>
        </p:nvSpPr>
        <p:spPr>
          <a:xfrm>
            <a:off x="159618" y="811583"/>
            <a:ext cx="601547" cy="546848"/>
          </a:xfrm>
          <a:prstGeom prst="ellipse">
            <a:avLst/>
          </a:prstGeom>
          <a:blipFill rotWithShape="1">
            <a:blip r:embed="rId3"/>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37" name="12 CuadroTexto"/>
          <p:cNvSpPr txBox="1"/>
          <p:nvPr/>
        </p:nvSpPr>
        <p:spPr>
          <a:xfrm>
            <a:off x="4701979" y="1358431"/>
            <a:ext cx="4839786" cy="677108"/>
          </a:xfrm>
          <a:prstGeom prst="rect">
            <a:avLst/>
          </a:prstGeom>
          <a:noFill/>
        </p:spPr>
        <p:txBody>
          <a:bodyPr wrap="none">
            <a:spAutoFit/>
          </a:bodyPr>
          <a:lstStyle/>
          <a:p>
            <a:pPr lvl="2" fontAlgn="base"/>
            <a:r>
              <a:rPr lang="es-EC" b="1" i="1" dirty="0" smtClean="0">
                <a:effectLst>
                  <a:glow>
                    <a:srgbClr val="000000"/>
                  </a:glow>
                  <a:outerShdw sx="0" sy="0">
                    <a:srgbClr val="000000"/>
                  </a:outerShdw>
                  <a:reflection stA="0" endPos="0" fadeDir="0" sx="0" sy="0"/>
                </a:effectLst>
              </a:rPr>
              <a:t>Organización del genoma del CTV</a:t>
            </a:r>
            <a:endParaRPr lang="es-EC" b="1" i="1" dirty="0">
              <a:effectLst>
                <a:glow>
                  <a:srgbClr val="000000"/>
                </a:glow>
                <a:outerShdw sx="0" sy="0">
                  <a:srgbClr val="000000"/>
                </a:outerShdw>
                <a:reflection stA="0" endPos="0" fadeDir="0" sx="0" sy="0"/>
              </a:effectLst>
            </a:endParaRPr>
          </a:p>
          <a:p>
            <a:pPr fontAlgn="auto">
              <a:spcBef>
                <a:spcPts val="0"/>
              </a:spcBef>
              <a:spcAft>
                <a:spcPts val="0"/>
              </a:spcAft>
              <a:defRPr/>
            </a:pPr>
            <a:endParaRPr lang="es-EC" sz="2000" b="1" i="1" kern="0" dirty="0">
              <a:solidFill>
                <a:sysClr val="windowText" lastClr="000000"/>
              </a:solidFill>
            </a:endParaRPr>
          </a:p>
        </p:txBody>
      </p:sp>
      <p:cxnSp>
        <p:nvCxnSpPr>
          <p:cNvPr id="38" name="15 Conector recto"/>
          <p:cNvCxnSpPr>
            <a:cxnSpLocks noChangeShapeType="1"/>
          </p:cNvCxnSpPr>
          <p:nvPr/>
        </p:nvCxnSpPr>
        <p:spPr bwMode="auto">
          <a:xfrm>
            <a:off x="3987827" y="1223267"/>
            <a:ext cx="6697663" cy="0"/>
          </a:xfrm>
          <a:prstGeom prst="line">
            <a:avLst/>
          </a:prstGeom>
          <a:noFill/>
          <a:ln w="38100" algn="ctr">
            <a:solidFill>
              <a:srgbClr val="D7E4BD"/>
            </a:solidFill>
            <a:round/>
            <a:headEnd/>
            <a:tailEnd/>
          </a:ln>
          <a:extLst>
            <a:ext uri="{909E8E84-426E-40DD-AFC4-6F175D3DCCD1}">
              <a14:hiddenFill xmlns:a14="http://schemas.microsoft.com/office/drawing/2010/main">
                <a:noFill/>
              </a14:hiddenFill>
            </a:ext>
          </a:extLst>
        </p:spPr>
      </p:cxnSp>
      <p:cxnSp>
        <p:nvCxnSpPr>
          <p:cNvPr id="39" name="16 Conector recto"/>
          <p:cNvCxnSpPr>
            <a:cxnSpLocks noChangeShapeType="1"/>
          </p:cNvCxnSpPr>
          <p:nvPr/>
        </p:nvCxnSpPr>
        <p:spPr bwMode="auto">
          <a:xfrm>
            <a:off x="3987827" y="1875729"/>
            <a:ext cx="6697663" cy="0"/>
          </a:xfrm>
          <a:prstGeom prst="line">
            <a:avLst/>
          </a:prstGeom>
          <a:noFill/>
          <a:ln w="19050" algn="ctr">
            <a:solidFill>
              <a:srgbClr val="D7E4BD"/>
            </a:solidFill>
            <a:round/>
            <a:headEnd/>
            <a:tailEnd/>
          </a:ln>
          <a:extLst>
            <a:ext uri="{909E8E84-426E-40DD-AFC4-6F175D3DCCD1}">
              <a14:hiddenFill xmlns:a14="http://schemas.microsoft.com/office/drawing/2010/main">
                <a:noFill/>
              </a14:hiddenFill>
            </a:ext>
          </a:extLst>
        </p:spPr>
      </p:cxnSp>
      <p:sp>
        <p:nvSpPr>
          <p:cNvPr id="20" name="CuadroTexto 19"/>
          <p:cNvSpPr txBox="1"/>
          <p:nvPr/>
        </p:nvSpPr>
        <p:spPr>
          <a:xfrm>
            <a:off x="1933515" y="2405771"/>
            <a:ext cx="10198100" cy="92333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lvl="0" indent="-342900" algn="just" defTabSz="457200">
              <a:spcBef>
                <a:spcPts val="1000"/>
              </a:spcBef>
              <a:buClr>
                <a:srgbClr val="A53010"/>
              </a:buClr>
              <a:buFont typeface="Wingdings 3" charset="2"/>
              <a:buChar char=""/>
              <a:defRPr/>
            </a:pPr>
            <a:r>
              <a:rPr lang="es-EC" dirty="0" smtClean="0">
                <a:cs typeface="Times New Roman" panose="02020603050405020304" pitchFamily="18" charset="0"/>
              </a:rPr>
              <a:t>El CTV consiste en un virus de ARN </a:t>
            </a:r>
            <a:r>
              <a:rPr lang="es-EC" dirty="0" err="1" smtClean="0">
                <a:cs typeface="Times New Roman" panose="02020603050405020304" pitchFamily="18" charset="0"/>
              </a:rPr>
              <a:t>monocatenario</a:t>
            </a:r>
            <a:r>
              <a:rPr lang="es-EC" dirty="0" smtClean="0">
                <a:cs typeface="Times New Roman" panose="02020603050405020304" pitchFamily="18" charset="0"/>
              </a:rPr>
              <a:t> de sentido positivo de aproximadamente 19,3 kb y 12 </a:t>
            </a:r>
            <a:r>
              <a:rPr lang="es-EC" dirty="0" err="1" smtClean="0">
                <a:cs typeface="Times New Roman" panose="02020603050405020304" pitchFamily="18" charset="0"/>
              </a:rPr>
              <a:t>ORF´s</a:t>
            </a:r>
            <a:r>
              <a:rPr lang="es-EC" dirty="0" smtClean="0">
                <a:cs typeface="Times New Roman" panose="02020603050405020304" pitchFamily="18" charset="0"/>
              </a:rPr>
              <a:t>.</a:t>
            </a:r>
          </a:p>
          <a:p>
            <a:endParaRPr lang="es-EC" dirty="0" smtClean="0">
              <a:cs typeface="Times New Roman" panose="02020603050405020304" pitchFamily="18" charset="0"/>
            </a:endParaRPr>
          </a:p>
        </p:txBody>
      </p:sp>
      <p:pic>
        <p:nvPicPr>
          <p:cNvPr id="27" name="Imagen 26"/>
          <p:cNvPicPr/>
          <p:nvPr/>
        </p:nvPicPr>
        <p:blipFill>
          <a:blip r:embed="rId4"/>
          <a:stretch>
            <a:fillRect/>
          </a:stretch>
        </p:blipFill>
        <p:spPr>
          <a:xfrm>
            <a:off x="1498600" y="3389732"/>
            <a:ext cx="10947400" cy="3680538"/>
          </a:xfrm>
          <a:prstGeom prst="rect">
            <a:avLst/>
          </a:prstGeom>
        </p:spPr>
      </p:pic>
    </p:spTree>
    <p:extLst>
      <p:ext uri="{BB962C8B-B14F-4D97-AF65-F5344CB8AC3E}">
        <p14:creationId xmlns:p14="http://schemas.microsoft.com/office/powerpoint/2010/main" val="384445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CuadroTexto"/>
          <p:cNvSpPr txBox="1">
            <a:spLocks noChangeArrowheads="1"/>
          </p:cNvSpPr>
          <p:nvPr/>
        </p:nvSpPr>
        <p:spPr bwMode="auto">
          <a:xfrm>
            <a:off x="0" y="159026"/>
            <a:ext cx="13679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C" altLang="es-EC" sz="1600" i="1" dirty="0">
                <a:solidFill>
                  <a:srgbClr val="CC0000"/>
                </a:solidFill>
                <a:latin typeface="Times New Roman" panose="02020603050405020304" pitchFamily="18" charset="0"/>
                <a:cs typeface="Times New Roman" panose="02020603050405020304" pitchFamily="18" charset="0"/>
              </a:rPr>
              <a:t>Caracterización molecular y filogenética del virus fitopatógeno Citrus tristeza virus (CTV) aislado de cultivos de limón Meyer (Citrus x </a:t>
            </a:r>
            <a:r>
              <a:rPr lang="es-EC" altLang="es-EC" sz="1600" i="1" dirty="0" err="1">
                <a:solidFill>
                  <a:srgbClr val="CC0000"/>
                </a:solidFill>
                <a:latin typeface="Times New Roman" panose="02020603050405020304" pitchFamily="18" charset="0"/>
                <a:cs typeface="Times New Roman" panose="02020603050405020304" pitchFamily="18" charset="0"/>
              </a:rPr>
              <a:t>meyeri</a:t>
            </a:r>
            <a:r>
              <a:rPr lang="es-EC" altLang="es-EC" sz="1600" i="1" dirty="0">
                <a:solidFill>
                  <a:srgbClr val="CC0000"/>
                </a:solidFill>
                <a:latin typeface="Times New Roman" panose="02020603050405020304" pitchFamily="18" charset="0"/>
                <a:cs typeface="Times New Roman" panose="02020603050405020304" pitchFamily="18" charset="0"/>
              </a:rPr>
              <a:t>) en la parroquia de Tumbaco - Ecuador</a:t>
            </a:r>
          </a:p>
          <a:p>
            <a:pPr eaLnBrk="1" hangingPunct="1"/>
            <a:endParaRPr lang="es-ES" altLang="es-EC" sz="2000" dirty="0">
              <a:solidFill>
                <a:srgbClr val="CC0000"/>
              </a:solidFill>
            </a:endParaRPr>
          </a:p>
        </p:txBody>
      </p:sp>
      <p:sp>
        <p:nvSpPr>
          <p:cNvPr id="12" name="Text Box 19"/>
          <p:cNvSpPr txBox="1">
            <a:spLocks noChangeArrowheads="1"/>
          </p:cNvSpPr>
          <p:nvPr/>
        </p:nvSpPr>
        <p:spPr bwMode="auto">
          <a:xfrm>
            <a:off x="530061" y="915145"/>
            <a:ext cx="1584325" cy="339725"/>
          </a:xfrm>
          <a:prstGeom prst="rect">
            <a:avLst/>
          </a:prstGeom>
          <a:noFill/>
          <a:ln w="9525" algn="ctr">
            <a:noFill/>
            <a:miter lim="800000"/>
            <a:headEnd/>
            <a:tailEnd/>
          </a:ln>
        </p:spPr>
        <p:txBody>
          <a:bodyPr>
            <a:spAutoFit/>
          </a:bodyPr>
          <a:lstStyle/>
          <a:p>
            <a:pPr algn="r" fontAlgn="auto">
              <a:spcBef>
                <a:spcPts val="0"/>
              </a:spcBef>
              <a:spcAft>
                <a:spcPts val="0"/>
              </a:spcAft>
              <a:defRPr/>
            </a:pPr>
            <a:r>
              <a:rPr lang="es-ES" sz="1200" i="1" kern="0" dirty="0">
                <a:solidFill>
                  <a:srgbClr val="9BBB59">
                    <a:lumMod val="75000"/>
                  </a:srgbClr>
                </a:solidFill>
              </a:rPr>
              <a:t>INTRODUCCIÓN </a:t>
            </a:r>
            <a:r>
              <a:rPr lang="es-ES" sz="1600" i="1" kern="0" dirty="0">
                <a:solidFill>
                  <a:srgbClr val="9BBB59">
                    <a:lumMod val="75000"/>
                  </a:srgbClr>
                </a:solidFill>
              </a:rPr>
              <a:t>    </a:t>
            </a:r>
          </a:p>
        </p:txBody>
      </p:sp>
      <p:sp>
        <p:nvSpPr>
          <p:cNvPr id="14" name="Elipse 13"/>
          <p:cNvSpPr/>
          <p:nvPr/>
        </p:nvSpPr>
        <p:spPr>
          <a:xfrm>
            <a:off x="159618" y="811583"/>
            <a:ext cx="601547" cy="546848"/>
          </a:xfrm>
          <a:prstGeom prst="ellipse">
            <a:avLst/>
          </a:prstGeom>
          <a:blipFill rotWithShape="1">
            <a:blip r:embed="rId3"/>
            <a:stretch>
              <a:fillRect/>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37" name="12 CuadroTexto"/>
          <p:cNvSpPr txBox="1"/>
          <p:nvPr/>
        </p:nvSpPr>
        <p:spPr>
          <a:xfrm>
            <a:off x="4710665" y="1331250"/>
            <a:ext cx="5793574" cy="707886"/>
          </a:xfrm>
          <a:prstGeom prst="rect">
            <a:avLst/>
          </a:prstGeom>
          <a:noFill/>
        </p:spPr>
        <p:txBody>
          <a:bodyPr wrap="none">
            <a:spAutoFit/>
          </a:bodyPr>
          <a:lstStyle/>
          <a:p>
            <a:pPr fontAlgn="auto">
              <a:spcBef>
                <a:spcPts val="0"/>
              </a:spcBef>
              <a:spcAft>
                <a:spcPts val="0"/>
              </a:spcAft>
              <a:defRPr/>
            </a:pPr>
            <a:r>
              <a:rPr lang="es-EC" sz="2000" b="1" i="1" kern="0" dirty="0" smtClean="0">
                <a:solidFill>
                  <a:sysClr val="windowText" lastClr="000000"/>
                </a:solidFill>
              </a:rPr>
              <a:t>Mecanismos </a:t>
            </a:r>
            <a:r>
              <a:rPr lang="es-EC" sz="2000" b="1" i="1" kern="0" dirty="0">
                <a:solidFill>
                  <a:sysClr val="windowText" lastClr="000000"/>
                </a:solidFill>
              </a:rPr>
              <a:t>de transmisión y sintomatología </a:t>
            </a:r>
          </a:p>
          <a:p>
            <a:pPr fontAlgn="auto">
              <a:spcBef>
                <a:spcPts val="0"/>
              </a:spcBef>
              <a:spcAft>
                <a:spcPts val="0"/>
              </a:spcAft>
              <a:defRPr/>
            </a:pPr>
            <a:endParaRPr lang="es-EC" sz="2000" b="1" i="1" kern="0" dirty="0">
              <a:solidFill>
                <a:sysClr val="windowText" lastClr="000000"/>
              </a:solidFill>
            </a:endParaRPr>
          </a:p>
        </p:txBody>
      </p:sp>
      <p:cxnSp>
        <p:nvCxnSpPr>
          <p:cNvPr id="38" name="15 Conector recto"/>
          <p:cNvCxnSpPr>
            <a:cxnSpLocks noChangeShapeType="1"/>
          </p:cNvCxnSpPr>
          <p:nvPr/>
        </p:nvCxnSpPr>
        <p:spPr bwMode="auto">
          <a:xfrm>
            <a:off x="3987827" y="1223267"/>
            <a:ext cx="6697663" cy="0"/>
          </a:xfrm>
          <a:prstGeom prst="line">
            <a:avLst/>
          </a:prstGeom>
          <a:noFill/>
          <a:ln w="38100" algn="ctr">
            <a:solidFill>
              <a:srgbClr val="D7E4BD"/>
            </a:solidFill>
            <a:round/>
            <a:headEnd/>
            <a:tailEnd/>
          </a:ln>
          <a:extLst>
            <a:ext uri="{909E8E84-426E-40DD-AFC4-6F175D3DCCD1}">
              <a14:hiddenFill xmlns:a14="http://schemas.microsoft.com/office/drawing/2010/main">
                <a:noFill/>
              </a14:hiddenFill>
            </a:ext>
          </a:extLst>
        </p:spPr>
      </p:cxnSp>
      <p:cxnSp>
        <p:nvCxnSpPr>
          <p:cNvPr id="39" name="16 Conector recto"/>
          <p:cNvCxnSpPr>
            <a:cxnSpLocks noChangeShapeType="1"/>
          </p:cNvCxnSpPr>
          <p:nvPr/>
        </p:nvCxnSpPr>
        <p:spPr bwMode="auto">
          <a:xfrm>
            <a:off x="3987827" y="1875729"/>
            <a:ext cx="6697663" cy="0"/>
          </a:xfrm>
          <a:prstGeom prst="line">
            <a:avLst/>
          </a:prstGeom>
          <a:noFill/>
          <a:ln w="19050" algn="ctr">
            <a:solidFill>
              <a:srgbClr val="D7E4BD"/>
            </a:solidFill>
            <a:round/>
            <a:headEnd/>
            <a:tailEnd/>
          </a:ln>
          <a:extLst>
            <a:ext uri="{909E8E84-426E-40DD-AFC4-6F175D3DCCD1}">
              <a14:hiddenFill xmlns:a14="http://schemas.microsoft.com/office/drawing/2010/main">
                <a:noFill/>
              </a14:hiddenFill>
            </a:ext>
          </a:extLst>
        </p:spPr>
      </p:cxnSp>
      <p:pic>
        <p:nvPicPr>
          <p:cNvPr id="13" name="Imagen 12"/>
          <p:cNvPicPr>
            <a:picLocks noChangeAspect="1"/>
          </p:cNvPicPr>
          <p:nvPr/>
        </p:nvPicPr>
        <p:blipFill rotWithShape="1">
          <a:blip r:embed="rId4"/>
          <a:srcRect l="2093" t="2179" b="24295"/>
          <a:stretch/>
        </p:blipFill>
        <p:spPr>
          <a:xfrm>
            <a:off x="888956" y="2819875"/>
            <a:ext cx="4832353" cy="2101006"/>
          </a:xfrm>
          <a:prstGeom prst="rect">
            <a:avLst/>
          </a:prstGeom>
        </p:spPr>
      </p:pic>
      <p:sp>
        <p:nvSpPr>
          <p:cNvPr id="15" name="Rectangle 3"/>
          <p:cNvSpPr>
            <a:spLocks noChangeArrowheads="1"/>
          </p:cNvSpPr>
          <p:nvPr/>
        </p:nvSpPr>
        <p:spPr bwMode="auto">
          <a:xfrm>
            <a:off x="638358" y="5060458"/>
            <a:ext cx="55054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b="1" i="0" u="none" strike="noStrike" cap="none" normalizeH="0" baseline="0" dirty="0" err="1" smtClean="0">
                <a:ln>
                  <a:noFill/>
                </a:ln>
                <a:solidFill>
                  <a:schemeClr val="accent4">
                    <a:lumMod val="75000"/>
                  </a:schemeClr>
                </a:solidFill>
                <a:effectLst/>
                <a:ea typeface="Calibri" panose="020F0502020204030204" pitchFamily="34" charset="0"/>
                <a:cs typeface="Times New Roman" panose="02020603050405020304" pitchFamily="18" charset="0"/>
              </a:rPr>
              <a:t>Áfido</a:t>
            </a:r>
            <a:r>
              <a:rPr lang="es-EC" altLang="es-EC" b="1" i="1" dirty="0" smtClean="0">
                <a:solidFill>
                  <a:schemeClr val="accent4">
                    <a:lumMod val="75000"/>
                  </a:schemeClr>
                </a:solidFill>
                <a:ea typeface="Calibri" panose="020F0502020204030204" pitchFamily="34" charset="0"/>
                <a:cs typeface="Times New Roman" panose="02020603050405020304" pitchFamily="18" charset="0"/>
              </a:rPr>
              <a:t> </a:t>
            </a:r>
            <a:r>
              <a:rPr lang="es-EC" altLang="es-EC" b="1" i="1" dirty="0" err="1" smtClean="0">
                <a:solidFill>
                  <a:schemeClr val="accent4">
                    <a:lumMod val="75000"/>
                  </a:schemeClr>
                </a:solidFill>
                <a:ea typeface="Calibri" panose="020F0502020204030204" pitchFamily="34" charset="0"/>
                <a:cs typeface="Times New Roman" panose="02020603050405020304" pitchFamily="18" charset="0"/>
              </a:rPr>
              <a:t>Toxoptera</a:t>
            </a:r>
            <a:r>
              <a:rPr lang="es-EC" altLang="es-EC" b="1" i="1" dirty="0" smtClean="0">
                <a:solidFill>
                  <a:schemeClr val="accent4">
                    <a:lumMod val="75000"/>
                  </a:schemeClr>
                </a:solidFill>
                <a:ea typeface="Calibri" panose="020F0502020204030204" pitchFamily="34" charset="0"/>
                <a:cs typeface="Times New Roman" panose="02020603050405020304" pitchFamily="18" charset="0"/>
              </a:rPr>
              <a:t> </a:t>
            </a:r>
            <a:r>
              <a:rPr lang="es-EC" altLang="es-EC" b="1" i="1" dirty="0" err="1" smtClean="0">
                <a:solidFill>
                  <a:schemeClr val="accent4">
                    <a:lumMod val="75000"/>
                  </a:schemeClr>
                </a:solidFill>
                <a:ea typeface="Calibri" panose="020F0502020204030204" pitchFamily="34" charset="0"/>
                <a:cs typeface="Times New Roman" panose="02020603050405020304" pitchFamily="18" charset="0"/>
              </a:rPr>
              <a:t>citricida</a:t>
            </a:r>
            <a:r>
              <a:rPr lang="es-EC" altLang="es-EC" b="1" dirty="0" smtClean="0">
                <a:solidFill>
                  <a:schemeClr val="accent4">
                    <a:lumMod val="75000"/>
                  </a:schemeClr>
                </a:solidFill>
                <a:ea typeface="Calibri" panose="020F0502020204030204" pitchFamily="34" charset="0"/>
                <a:cs typeface="Times New Roman" panose="02020603050405020304" pitchFamily="18" charset="0"/>
              </a:rPr>
              <a:t> </a:t>
            </a:r>
            <a:endParaRPr kumimoji="0" lang="es-EC" altLang="es-EC" b="0" i="0" u="none" strike="noStrike" cap="none" normalizeH="0" baseline="0" dirty="0" smtClean="0">
              <a:ln>
                <a:noFill/>
              </a:ln>
              <a:solidFill>
                <a:schemeClr val="accent4">
                  <a:lumMod val="75000"/>
                </a:schemeClr>
              </a:solidFill>
              <a:effectLst/>
            </a:endParaRPr>
          </a:p>
        </p:txBody>
      </p:sp>
      <p:pic>
        <p:nvPicPr>
          <p:cNvPr id="16" name="Imagen 15"/>
          <p:cNvPicPr>
            <a:picLocks noChangeAspect="1"/>
          </p:cNvPicPr>
          <p:nvPr/>
        </p:nvPicPr>
        <p:blipFill>
          <a:blip r:embed="rId5"/>
          <a:stretch>
            <a:fillRect/>
          </a:stretch>
        </p:blipFill>
        <p:spPr>
          <a:xfrm>
            <a:off x="6461042" y="2266576"/>
            <a:ext cx="2833212" cy="2607842"/>
          </a:xfrm>
          <a:prstGeom prst="rect">
            <a:avLst/>
          </a:prstGeom>
        </p:spPr>
      </p:pic>
      <p:pic>
        <p:nvPicPr>
          <p:cNvPr id="17" name="Imagen 16"/>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4626" y="5060458"/>
            <a:ext cx="2939736" cy="2718188"/>
          </a:xfrm>
          <a:prstGeom prst="rect">
            <a:avLst/>
          </a:prstGeom>
          <a:noFill/>
          <a:ln>
            <a:solidFill>
              <a:schemeClr val="tx1"/>
            </a:solidFill>
          </a:ln>
        </p:spPr>
      </p:pic>
      <p:sp>
        <p:nvSpPr>
          <p:cNvPr id="18" name="Abrir llave 17"/>
          <p:cNvSpPr/>
          <p:nvPr/>
        </p:nvSpPr>
        <p:spPr>
          <a:xfrm>
            <a:off x="5862795" y="2039136"/>
            <a:ext cx="562026" cy="6047287"/>
          </a:xfrm>
          <a:prstGeom prst="leftBrace">
            <a:avLst/>
          </a:pr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s-EC"/>
          </a:p>
        </p:txBody>
      </p:sp>
      <p:sp>
        <p:nvSpPr>
          <p:cNvPr id="19" name="CuadroTexto 18"/>
          <p:cNvSpPr txBox="1"/>
          <p:nvPr/>
        </p:nvSpPr>
        <p:spPr>
          <a:xfrm>
            <a:off x="9664167" y="5265390"/>
            <a:ext cx="3441702"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s-EC" dirty="0" smtClean="0">
                <a:cs typeface="Times New Roman" panose="02020603050405020304" pitchFamily="18" charset="0"/>
              </a:rPr>
              <a:t>Deformación de </a:t>
            </a:r>
            <a:r>
              <a:rPr lang="es-ES" dirty="0" smtClean="0">
                <a:cs typeface="Times New Roman" panose="02020603050405020304" pitchFamily="18" charset="0"/>
              </a:rPr>
              <a:t>brotes  </a:t>
            </a:r>
          </a:p>
          <a:p>
            <a:pPr algn="just"/>
            <a:endParaRPr lang="es-ES" dirty="0">
              <a:cs typeface="Times New Roman" panose="02020603050405020304" pitchFamily="18" charset="0"/>
            </a:endParaRPr>
          </a:p>
          <a:p>
            <a:pPr algn="just"/>
            <a:r>
              <a:rPr lang="es-ES" dirty="0" err="1" smtClean="0">
                <a:cs typeface="Times New Roman" panose="02020603050405020304" pitchFamily="18" charset="0"/>
              </a:rPr>
              <a:t>Ampollamiento</a:t>
            </a:r>
            <a:endParaRPr lang="es-ES" dirty="0" smtClean="0">
              <a:cs typeface="Times New Roman" panose="02020603050405020304" pitchFamily="18" charset="0"/>
            </a:endParaRPr>
          </a:p>
          <a:p>
            <a:pPr algn="just"/>
            <a:endParaRPr lang="es-ES" dirty="0">
              <a:cs typeface="Times New Roman" panose="02020603050405020304" pitchFamily="18" charset="0"/>
            </a:endParaRPr>
          </a:p>
          <a:p>
            <a:pPr algn="just"/>
            <a:r>
              <a:rPr lang="es-ES" dirty="0" smtClean="0">
                <a:cs typeface="Times New Roman" panose="02020603050405020304" pitchFamily="18" charset="0"/>
              </a:rPr>
              <a:t> </a:t>
            </a:r>
            <a:r>
              <a:rPr lang="es-ES" dirty="0" err="1" smtClean="0">
                <a:cs typeface="Times New Roman" panose="02020603050405020304" pitchFamily="18" charset="0"/>
              </a:rPr>
              <a:t>Amarillamiento</a:t>
            </a:r>
            <a:r>
              <a:rPr lang="es-ES" dirty="0" smtClean="0">
                <a:cs typeface="Times New Roman" panose="02020603050405020304" pitchFamily="18" charset="0"/>
              </a:rPr>
              <a:t> </a:t>
            </a:r>
            <a:r>
              <a:rPr lang="es-ES" dirty="0" err="1" smtClean="0">
                <a:cs typeface="Times New Roman" panose="02020603050405020304" pitchFamily="18" charset="0"/>
              </a:rPr>
              <a:t>intervenal</a:t>
            </a:r>
            <a:endParaRPr lang="es-ES" dirty="0" smtClean="0">
              <a:cs typeface="Times New Roman" panose="02020603050405020304" pitchFamily="18" charset="0"/>
            </a:endParaRPr>
          </a:p>
          <a:p>
            <a:pPr algn="just"/>
            <a:endParaRPr lang="es-ES" dirty="0" smtClean="0">
              <a:cs typeface="Times New Roman" panose="02020603050405020304" pitchFamily="18" charset="0"/>
            </a:endParaRPr>
          </a:p>
          <a:p>
            <a:pPr algn="just"/>
            <a:r>
              <a:rPr lang="es-ES" dirty="0" smtClean="0">
                <a:cs typeface="Times New Roman" panose="02020603050405020304" pitchFamily="18" charset="0"/>
              </a:rPr>
              <a:t>Clorosis</a:t>
            </a:r>
            <a:r>
              <a:rPr lang="es-ES" dirty="0">
                <a:cs typeface="Times New Roman" panose="02020603050405020304" pitchFamily="18" charset="0"/>
              </a:rPr>
              <a:t>.</a:t>
            </a:r>
            <a:endParaRPr lang="es-EC" b="1" i="1" dirty="0">
              <a:cs typeface="Times New Roman" panose="02020603050405020304" pitchFamily="18" charset="0"/>
            </a:endParaRPr>
          </a:p>
          <a:p>
            <a:pPr marL="342900" indent="-342900" algn="just">
              <a:buAutoNum type="alphaUcPeriod"/>
            </a:pPr>
            <a:endParaRPr lang="es-EC" dirty="0">
              <a:cs typeface="Times New Roman" panose="02020603050405020304" pitchFamily="18" charset="0"/>
            </a:endParaRPr>
          </a:p>
        </p:txBody>
      </p:sp>
      <p:sp>
        <p:nvSpPr>
          <p:cNvPr id="20" name="CuadroTexto 19"/>
          <p:cNvSpPr txBox="1"/>
          <p:nvPr/>
        </p:nvSpPr>
        <p:spPr>
          <a:xfrm>
            <a:off x="6663687" y="7778646"/>
            <a:ext cx="2427923" cy="307777"/>
          </a:xfrm>
          <a:prstGeom prst="rect">
            <a:avLst/>
          </a:prstGeom>
          <a:noFill/>
        </p:spPr>
        <p:txBody>
          <a:bodyPr wrap="square" rtlCol="0">
            <a:spAutoFit/>
          </a:bodyPr>
          <a:lstStyle/>
          <a:p>
            <a:r>
              <a:rPr lang="es-EC" sz="1400" i="1" dirty="0" smtClean="0">
                <a:cs typeface="Times New Roman" panose="02020603050405020304" pitchFamily="18" charset="0"/>
              </a:rPr>
              <a:t>(Ramos, </a:t>
            </a:r>
            <a:r>
              <a:rPr lang="es-EC" sz="1400" i="1" dirty="0">
                <a:cs typeface="Times New Roman" panose="02020603050405020304" pitchFamily="18" charset="0"/>
              </a:rPr>
              <a:t>2</a:t>
            </a:r>
            <a:r>
              <a:rPr lang="es-EC" sz="1400" i="1" dirty="0" smtClean="0">
                <a:cs typeface="Times New Roman" panose="02020603050405020304" pitchFamily="18" charset="0"/>
              </a:rPr>
              <a:t>018)</a:t>
            </a:r>
            <a:endParaRPr lang="es-EC" sz="1400" i="1" dirty="0">
              <a:cs typeface="Times New Roman" panose="02020603050405020304" pitchFamily="18" charset="0"/>
            </a:endParaRPr>
          </a:p>
        </p:txBody>
      </p:sp>
      <p:sp>
        <p:nvSpPr>
          <p:cNvPr id="21" name="CuadroTexto 20"/>
          <p:cNvSpPr txBox="1"/>
          <p:nvPr/>
        </p:nvSpPr>
        <p:spPr>
          <a:xfrm>
            <a:off x="9577226" y="2607965"/>
            <a:ext cx="3441702" cy="203132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buFont typeface="+mj-lt"/>
              <a:buAutoNum type="arabicPeriod"/>
            </a:pPr>
            <a:r>
              <a:rPr lang="es-EC" dirty="0" smtClean="0">
                <a:cs typeface="Times New Roman" panose="02020603050405020304" pitchFamily="18" charset="0"/>
              </a:rPr>
              <a:t>Tristeza o decaimiento </a:t>
            </a:r>
            <a:r>
              <a:rPr lang="es-EC" dirty="0">
                <a:cs typeface="Times New Roman" panose="02020603050405020304" pitchFamily="18" charset="0"/>
              </a:rPr>
              <a:t>de la </a:t>
            </a:r>
            <a:r>
              <a:rPr lang="es-EC" dirty="0" smtClean="0">
                <a:cs typeface="Times New Roman" panose="02020603050405020304" pitchFamily="18" charset="0"/>
              </a:rPr>
              <a:t>planta (QD)</a:t>
            </a:r>
            <a:endParaRPr lang="es-EC" dirty="0">
              <a:cs typeface="Times New Roman" panose="02020603050405020304" pitchFamily="18" charset="0"/>
            </a:endParaRPr>
          </a:p>
          <a:p>
            <a:pPr>
              <a:buFont typeface="+mj-lt"/>
              <a:buAutoNum type="arabicPeriod"/>
            </a:pPr>
            <a:endParaRPr lang="es-EC" dirty="0">
              <a:cs typeface="Times New Roman" panose="02020603050405020304" pitchFamily="18" charset="0"/>
            </a:endParaRPr>
          </a:p>
          <a:p>
            <a:pPr>
              <a:buFont typeface="+mj-lt"/>
              <a:buAutoNum type="arabicPeriod"/>
            </a:pPr>
            <a:r>
              <a:rPr lang="es-EC" dirty="0">
                <a:cs typeface="Times New Roman" panose="02020603050405020304" pitchFamily="18" charset="0"/>
              </a:rPr>
              <a:t>Picadura del </a:t>
            </a:r>
            <a:r>
              <a:rPr lang="es-EC" dirty="0" smtClean="0">
                <a:cs typeface="Times New Roman" panose="02020603050405020304" pitchFamily="18" charset="0"/>
              </a:rPr>
              <a:t>tallo (SP) </a:t>
            </a:r>
            <a:endParaRPr lang="es-EC" dirty="0">
              <a:cs typeface="Times New Roman" panose="02020603050405020304" pitchFamily="18" charset="0"/>
            </a:endParaRPr>
          </a:p>
          <a:p>
            <a:pPr>
              <a:buFont typeface="+mj-lt"/>
              <a:buAutoNum type="arabicPeriod"/>
            </a:pPr>
            <a:endParaRPr lang="es-EC" dirty="0">
              <a:cs typeface="Times New Roman" panose="02020603050405020304" pitchFamily="18" charset="0"/>
            </a:endParaRPr>
          </a:p>
          <a:p>
            <a:pPr>
              <a:buFont typeface="+mj-lt"/>
              <a:buAutoNum type="arabicPeriod"/>
            </a:pPr>
            <a:r>
              <a:rPr lang="es-EC" dirty="0" smtClean="0">
                <a:cs typeface="Times New Roman" panose="02020603050405020304" pitchFamily="18" charset="0"/>
              </a:rPr>
              <a:t>Plántulas amarillas o cloróticas (SY)</a:t>
            </a:r>
            <a:endParaRPr lang="es-EC" dirty="0">
              <a:cs typeface="Times New Roman" panose="02020603050405020304" pitchFamily="18" charset="0"/>
            </a:endParaRPr>
          </a:p>
        </p:txBody>
      </p:sp>
      <p:sp>
        <p:nvSpPr>
          <p:cNvPr id="22" name="CuadroTexto 21"/>
          <p:cNvSpPr txBox="1"/>
          <p:nvPr/>
        </p:nvSpPr>
        <p:spPr>
          <a:xfrm>
            <a:off x="953793" y="5569367"/>
            <a:ext cx="4670136" cy="203132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Clr>
                <a:srgbClr val="C00000"/>
              </a:buClr>
              <a:buFont typeface="Arial" panose="020B0604020202020204" pitchFamily="34" charset="0"/>
              <a:buChar char="•"/>
            </a:pPr>
            <a:r>
              <a:rPr lang="es-EC" i="1" dirty="0"/>
              <a:t>Transmisión vertical por p</a:t>
            </a:r>
            <a:r>
              <a:rPr lang="es-EC" dirty="0"/>
              <a:t>atrones infectados con el virus </a:t>
            </a:r>
          </a:p>
          <a:p>
            <a:pPr marL="342900" indent="-342900">
              <a:buFont typeface="Arial" panose="020B0604020202020204" pitchFamily="34" charset="0"/>
              <a:buChar char="•"/>
            </a:pPr>
            <a:endParaRPr lang="es-EC" i="1" dirty="0" smtClean="0"/>
          </a:p>
          <a:p>
            <a:pPr marL="342900" indent="-342900">
              <a:buClr>
                <a:srgbClr val="C00000"/>
              </a:buClr>
              <a:buFont typeface="Arial" panose="020B0604020202020204" pitchFamily="34" charset="0"/>
              <a:buChar char="•"/>
            </a:pPr>
            <a:r>
              <a:rPr lang="es-EC" i="1" dirty="0" smtClean="0"/>
              <a:t>Transmisión </a:t>
            </a:r>
            <a:r>
              <a:rPr lang="es-EC" i="1" dirty="0" smtClean="0"/>
              <a:t>horizontal</a:t>
            </a:r>
          </a:p>
          <a:p>
            <a:pPr marL="285750" indent="-285750">
              <a:buClr>
                <a:srgbClr val="C00000"/>
              </a:buClr>
              <a:buFont typeface="Arial" panose="020B0604020202020204" pitchFamily="34" charset="0"/>
              <a:buChar char="•"/>
            </a:pPr>
            <a:endParaRPr lang="es-EC" i="1" dirty="0" smtClean="0"/>
          </a:p>
          <a:p>
            <a:pPr marL="342900" indent="-342900">
              <a:buClr>
                <a:srgbClr val="C00000"/>
              </a:buClr>
              <a:buFont typeface="Arial" panose="020B0604020202020204" pitchFamily="34" charset="0"/>
              <a:buChar char="•"/>
            </a:pPr>
            <a:r>
              <a:rPr lang="es-EC" dirty="0" smtClean="0"/>
              <a:t>Mecánicamente </a:t>
            </a:r>
            <a:r>
              <a:rPr lang="es-EC" dirty="0" smtClean="0"/>
              <a:t>(herramientas contaminadas)</a:t>
            </a:r>
            <a:endParaRPr lang="es-EC" dirty="0"/>
          </a:p>
        </p:txBody>
      </p:sp>
    </p:spTree>
    <p:extLst>
      <p:ext uri="{BB962C8B-B14F-4D97-AF65-F5344CB8AC3E}">
        <p14:creationId xmlns:p14="http://schemas.microsoft.com/office/powerpoint/2010/main" val="412522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TemaESP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ESPE" id="{897E0EE8-429D-4152-8EE6-91D287F9F65B}" vid="{B3642A74-B31B-4779-AF49-A124E07A2A7B}"/>
    </a:ext>
  </a:extLst>
</a:theme>
</file>

<file path=ppt/theme/theme2.xml><?xml version="1.0" encoding="utf-8"?>
<a:theme xmlns:a="http://schemas.openxmlformats.org/drawingml/2006/main" name="Tema1">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Tema1" id="{21E99655-4DDD-41A9-9924-C7C54452EBDF}" vid="{B2B485D1-04BF-4E06-81E4-5CD0220D7B0B}"/>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13214</TotalTime>
  <Words>3984</Words>
  <Application>Microsoft Office PowerPoint</Application>
  <PresentationFormat>Personalizado</PresentationFormat>
  <Paragraphs>385</Paragraphs>
  <Slides>31</Slides>
  <Notes>31</Notes>
  <HiddenSlides>0</HiddenSlides>
  <MMClips>0</MMClips>
  <ScaleCrop>false</ScaleCrop>
  <HeadingPairs>
    <vt:vector size="8" baseType="variant">
      <vt:variant>
        <vt:lpstr>Fuentes usadas</vt:lpstr>
      </vt:variant>
      <vt:variant>
        <vt:i4>8</vt:i4>
      </vt:variant>
      <vt:variant>
        <vt:lpstr>Tema</vt:lpstr>
      </vt:variant>
      <vt:variant>
        <vt:i4>2</vt:i4>
      </vt:variant>
      <vt:variant>
        <vt:lpstr>Servidores OLE incrustados</vt:lpstr>
      </vt:variant>
      <vt:variant>
        <vt:i4>1</vt:i4>
      </vt:variant>
      <vt:variant>
        <vt:lpstr>Títulos de diapositiva</vt:lpstr>
      </vt:variant>
      <vt:variant>
        <vt:i4>31</vt:i4>
      </vt:variant>
    </vt:vector>
  </HeadingPairs>
  <TitlesOfParts>
    <vt:vector size="42" baseType="lpstr">
      <vt:lpstr>Arial</vt:lpstr>
      <vt:lpstr>Calibri</vt:lpstr>
      <vt:lpstr>Calibri (Cuerpo)</vt:lpstr>
      <vt:lpstr>Constantia</vt:lpstr>
      <vt:lpstr>Times New Roman</vt:lpstr>
      <vt:lpstr>Wingdings</vt:lpstr>
      <vt:lpstr>Wingdings 2</vt:lpstr>
      <vt:lpstr>Wingdings 3</vt:lpstr>
      <vt:lpstr>TemaESPE</vt:lpstr>
      <vt:lpstr>Tema1</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ransey pachacama</dc:creator>
  <cp:lastModifiedBy>Rosita Grijalva</cp:lastModifiedBy>
  <cp:revision>427</cp:revision>
  <cp:lastPrinted>2021-12-16T13:23:39Z</cp:lastPrinted>
  <dcterms:created xsi:type="dcterms:W3CDTF">2017-07-11T23:56:24Z</dcterms:created>
  <dcterms:modified xsi:type="dcterms:W3CDTF">2021-12-19T23:25:07Z</dcterms:modified>
</cp:coreProperties>
</file>