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61" r:id="rId1"/>
  </p:sldMasterIdLst>
  <p:notesMasterIdLst>
    <p:notesMasterId r:id="rId33"/>
  </p:notesMasterIdLst>
  <p:sldIdLst>
    <p:sldId id="365" r:id="rId2"/>
    <p:sldId id="335" r:id="rId3"/>
    <p:sldId id="336" r:id="rId4"/>
    <p:sldId id="366" r:id="rId5"/>
    <p:sldId id="343" r:id="rId6"/>
    <p:sldId id="338" r:id="rId7"/>
    <p:sldId id="344" r:id="rId8"/>
    <p:sldId id="339" r:id="rId9"/>
    <p:sldId id="340" r:id="rId10"/>
    <p:sldId id="345" r:id="rId11"/>
    <p:sldId id="341" r:id="rId12"/>
    <p:sldId id="346" r:id="rId13"/>
    <p:sldId id="347" r:id="rId14"/>
    <p:sldId id="348" r:id="rId15"/>
    <p:sldId id="342" r:id="rId16"/>
    <p:sldId id="349" r:id="rId17"/>
    <p:sldId id="350" r:id="rId18"/>
    <p:sldId id="351" r:id="rId19"/>
    <p:sldId id="352" r:id="rId20"/>
    <p:sldId id="357" r:id="rId21"/>
    <p:sldId id="353" r:id="rId22"/>
    <p:sldId id="354" r:id="rId23"/>
    <p:sldId id="355" r:id="rId24"/>
    <p:sldId id="359" r:id="rId25"/>
    <p:sldId id="358" r:id="rId26"/>
    <p:sldId id="367" r:id="rId27"/>
    <p:sldId id="368" r:id="rId28"/>
    <p:sldId id="360" r:id="rId29"/>
    <p:sldId id="361" r:id="rId30"/>
    <p:sldId id="294" r:id="rId31"/>
    <p:sldId id="364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ónica Cachipuendo" initials="VC" lastIdx="1" clrIdx="0">
    <p:extLst>
      <p:ext uri="{19B8F6BF-5375-455C-9EA6-DF929625EA0E}">
        <p15:presenceInfo xmlns:p15="http://schemas.microsoft.com/office/powerpoint/2012/main" userId="b4308b115616fa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  <a:srgbClr val="00CCFF"/>
    <a:srgbClr val="0099FF"/>
    <a:srgbClr val="33CCFF"/>
    <a:srgbClr val="99FFCC"/>
    <a:srgbClr val="0066FF"/>
    <a:srgbClr val="EFFFF7"/>
    <a:srgbClr val="FF3399"/>
    <a:srgbClr val="792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660"/>
  </p:normalViewPr>
  <p:slideViewPr>
    <p:cSldViewPr snapToGrid="0">
      <p:cViewPr varScale="1">
        <p:scale>
          <a:sx n="71" d="100"/>
          <a:sy n="71" d="100"/>
        </p:scale>
        <p:origin x="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sar Fernando Páez Freire" userId="bc5d9152096b3459" providerId="LiveId" clId="{74B3FF6F-BC88-4FAD-B795-B0BD80507465}"/>
    <pc:docChg chg="custSel modSld">
      <pc:chgData name="César Fernando Páez Freire" userId="bc5d9152096b3459" providerId="LiveId" clId="{74B3FF6F-BC88-4FAD-B795-B0BD80507465}" dt="2022-03-07T03:03:27.821" v="33" actId="1076"/>
      <pc:docMkLst>
        <pc:docMk/>
      </pc:docMkLst>
      <pc:sldChg chg="delSp modSp mod">
        <pc:chgData name="César Fernando Páez Freire" userId="bc5d9152096b3459" providerId="LiveId" clId="{74B3FF6F-BC88-4FAD-B795-B0BD80507465}" dt="2022-03-07T03:03:27.821" v="33" actId="1076"/>
        <pc:sldMkLst>
          <pc:docMk/>
          <pc:sldMk cId="2176835505" sldId="340"/>
        </pc:sldMkLst>
        <pc:spChg chg="mod">
          <ac:chgData name="César Fernando Páez Freire" userId="bc5d9152096b3459" providerId="LiveId" clId="{74B3FF6F-BC88-4FAD-B795-B0BD80507465}" dt="2022-03-07T03:03:21.798" v="32" actId="1037"/>
          <ac:spMkLst>
            <pc:docMk/>
            <pc:sldMk cId="2176835505" sldId="340"/>
            <ac:spMk id="8" creationId="{EDF37F3A-EA41-4BD5-87DA-3769E10A44E3}"/>
          </ac:spMkLst>
        </pc:spChg>
        <pc:spChg chg="del">
          <ac:chgData name="César Fernando Páez Freire" userId="bc5d9152096b3459" providerId="LiveId" clId="{74B3FF6F-BC88-4FAD-B795-B0BD80507465}" dt="2022-03-07T03:02:38.473" v="2" actId="478"/>
          <ac:spMkLst>
            <pc:docMk/>
            <pc:sldMk cId="2176835505" sldId="340"/>
            <ac:spMk id="11" creationId="{079D805F-1E97-4919-B97B-B847264B98D3}"/>
          </ac:spMkLst>
        </pc:spChg>
        <pc:spChg chg="del">
          <ac:chgData name="César Fernando Páez Freire" userId="bc5d9152096b3459" providerId="LiveId" clId="{74B3FF6F-BC88-4FAD-B795-B0BD80507465}" dt="2022-03-07T03:02:36.384" v="1" actId="478"/>
          <ac:spMkLst>
            <pc:docMk/>
            <pc:sldMk cId="2176835505" sldId="340"/>
            <ac:spMk id="13" creationId="{9F09F11F-98B0-48F7-9525-6C25AED56E77}"/>
          </ac:spMkLst>
        </pc:spChg>
        <pc:picChg chg="del">
          <ac:chgData name="César Fernando Páez Freire" userId="bc5d9152096b3459" providerId="LiveId" clId="{74B3FF6F-BC88-4FAD-B795-B0BD80507465}" dt="2022-03-07T03:02:33.779" v="0" actId="478"/>
          <ac:picMkLst>
            <pc:docMk/>
            <pc:sldMk cId="2176835505" sldId="340"/>
            <ac:picMk id="6" creationId="{989218CA-4EFF-4F61-8521-C172A77E5B90}"/>
          </ac:picMkLst>
        </pc:picChg>
        <pc:picChg chg="mod">
          <ac:chgData name="César Fernando Páez Freire" userId="bc5d9152096b3459" providerId="LiveId" clId="{74B3FF6F-BC88-4FAD-B795-B0BD80507465}" dt="2022-03-07T03:03:21.798" v="32" actId="1037"/>
          <ac:picMkLst>
            <pc:docMk/>
            <pc:sldMk cId="2176835505" sldId="340"/>
            <ac:picMk id="7" creationId="{C5723B61-F544-435A-86C2-1517F9FE09B1}"/>
          </ac:picMkLst>
        </pc:picChg>
        <pc:picChg chg="mod">
          <ac:chgData name="César Fernando Páez Freire" userId="bc5d9152096b3459" providerId="LiveId" clId="{74B3FF6F-BC88-4FAD-B795-B0BD80507465}" dt="2022-03-07T03:03:27.821" v="33" actId="1076"/>
          <ac:picMkLst>
            <pc:docMk/>
            <pc:sldMk cId="2176835505" sldId="340"/>
            <ac:picMk id="15" creationId="{7E048D2C-4441-4B08-A368-3B9EBFFF7477}"/>
          </ac:picMkLst>
        </pc:picChg>
      </pc:sldChg>
    </pc:docChg>
  </pc:docChgLst>
  <pc:docChgLst>
    <pc:chgData name="César Fernando Páez Freire" userId="bc5d9152096b3459" providerId="LiveId" clId="{2C196279-02BC-4157-B8D3-9D29C495F475}"/>
    <pc:docChg chg="undo custSel addSld delSld modSld sldOrd">
      <pc:chgData name="César Fernando Páez Freire" userId="bc5d9152096b3459" providerId="LiveId" clId="{2C196279-02BC-4157-B8D3-9D29C495F475}" dt="2022-02-25T14:31:09.139" v="8221" actId="14100"/>
      <pc:docMkLst>
        <pc:docMk/>
      </pc:docMkLst>
      <pc:sldChg chg="addSp modSp add del mod">
        <pc:chgData name="César Fernando Páez Freire" userId="bc5d9152096b3459" providerId="LiveId" clId="{2C196279-02BC-4157-B8D3-9D29C495F475}" dt="2022-02-19T20:39:30.090" v="342" actId="47"/>
        <pc:sldMkLst>
          <pc:docMk/>
          <pc:sldMk cId="532827683" sldId="286"/>
        </pc:sldMkLst>
        <pc:spChg chg="mod">
          <ac:chgData name="César Fernando Páez Freire" userId="bc5d9152096b3459" providerId="LiveId" clId="{2C196279-02BC-4157-B8D3-9D29C495F475}" dt="2022-02-19T20:32:54.417" v="66" actId="1036"/>
          <ac:spMkLst>
            <pc:docMk/>
            <pc:sldMk cId="532827683" sldId="286"/>
            <ac:spMk id="7" creationId="{3463517E-1CD8-4B33-A81E-AC4D397E9B53}"/>
          </ac:spMkLst>
        </pc:spChg>
        <pc:spChg chg="mod">
          <ac:chgData name="César Fernando Páez Freire" userId="bc5d9152096b3459" providerId="LiveId" clId="{2C196279-02BC-4157-B8D3-9D29C495F475}" dt="2022-02-19T20:32:54.417" v="66" actId="1036"/>
          <ac:spMkLst>
            <pc:docMk/>
            <pc:sldMk cId="532827683" sldId="286"/>
            <ac:spMk id="10" creationId="{87901AA9-EE7F-4038-8F1C-0063EFC97D7C}"/>
          </ac:spMkLst>
        </pc:spChg>
        <pc:spChg chg="mod">
          <ac:chgData name="César Fernando Páez Freire" userId="bc5d9152096b3459" providerId="LiveId" clId="{2C196279-02BC-4157-B8D3-9D29C495F475}" dt="2022-02-19T20:32:54.417" v="66" actId="1036"/>
          <ac:spMkLst>
            <pc:docMk/>
            <pc:sldMk cId="532827683" sldId="286"/>
            <ac:spMk id="11" creationId="{88BE1832-424F-46EE-BBEE-ADD01C0A1008}"/>
          </ac:spMkLst>
        </pc:spChg>
        <pc:spChg chg="mod">
          <ac:chgData name="César Fernando Páez Freire" userId="bc5d9152096b3459" providerId="LiveId" clId="{2C196279-02BC-4157-B8D3-9D29C495F475}" dt="2022-02-19T20:32:54.417" v="66" actId="1036"/>
          <ac:spMkLst>
            <pc:docMk/>
            <pc:sldMk cId="532827683" sldId="286"/>
            <ac:spMk id="12" creationId="{3D2C0F4A-8085-4837-8BFB-B151520D2660}"/>
          </ac:spMkLst>
        </pc:spChg>
        <pc:spChg chg="mod">
          <ac:chgData name="César Fernando Páez Freire" userId="bc5d9152096b3459" providerId="LiveId" clId="{2C196279-02BC-4157-B8D3-9D29C495F475}" dt="2022-02-19T20:32:54.417" v="66" actId="1036"/>
          <ac:spMkLst>
            <pc:docMk/>
            <pc:sldMk cId="532827683" sldId="286"/>
            <ac:spMk id="13" creationId="{9C2B57FD-485C-4052-AF1D-A0B29D95D09F}"/>
          </ac:spMkLst>
        </pc:spChg>
        <pc:spChg chg="mod">
          <ac:chgData name="César Fernando Páez Freire" userId="bc5d9152096b3459" providerId="LiveId" clId="{2C196279-02BC-4157-B8D3-9D29C495F475}" dt="2022-02-19T20:35:41.814" v="276" actId="1036"/>
          <ac:spMkLst>
            <pc:docMk/>
            <pc:sldMk cId="532827683" sldId="286"/>
            <ac:spMk id="15" creationId="{BC93A76F-2AEE-46EA-AB4D-A67730C3E444}"/>
          </ac:spMkLst>
        </pc:spChg>
        <pc:spChg chg="mod">
          <ac:chgData name="César Fernando Páez Freire" userId="bc5d9152096b3459" providerId="LiveId" clId="{2C196279-02BC-4157-B8D3-9D29C495F475}" dt="2022-02-19T20:32:35.347" v="54" actId="1035"/>
          <ac:spMkLst>
            <pc:docMk/>
            <pc:sldMk cId="532827683" sldId="286"/>
            <ac:spMk id="16" creationId="{8B675FB2-5B4A-4841-A3E0-7DE1FAB9D030}"/>
          </ac:spMkLst>
        </pc:spChg>
        <pc:spChg chg="add mod">
          <ac:chgData name="César Fernando Páez Freire" userId="bc5d9152096b3459" providerId="LiveId" clId="{2C196279-02BC-4157-B8D3-9D29C495F475}" dt="2022-02-19T20:35:52.176" v="278" actId="1076"/>
          <ac:spMkLst>
            <pc:docMk/>
            <pc:sldMk cId="532827683" sldId="286"/>
            <ac:spMk id="17" creationId="{825AA6C3-63DF-4A25-8B14-98870F31D0FD}"/>
          </ac:spMkLst>
        </pc:spChg>
      </pc:sldChg>
      <pc:sldChg chg="modTransition">
        <pc:chgData name="César Fernando Páez Freire" userId="bc5d9152096b3459" providerId="LiveId" clId="{2C196279-02BC-4157-B8D3-9D29C495F475}" dt="2022-02-19T20:10:18.228" v="2"/>
        <pc:sldMkLst>
          <pc:docMk/>
          <pc:sldMk cId="0" sldId="294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3145084307" sldId="325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3927535849" sldId="326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3355445173" sldId="327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3325955472" sldId="328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1518917876" sldId="329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1041846849" sldId="330"/>
        </pc:sldMkLst>
      </pc:sldChg>
      <pc:sldChg chg="del">
        <pc:chgData name="César Fernando Páez Freire" userId="bc5d9152096b3459" providerId="LiveId" clId="{2C196279-02BC-4157-B8D3-9D29C495F475}" dt="2022-02-19T20:09:53.335" v="0" actId="47"/>
        <pc:sldMkLst>
          <pc:docMk/>
          <pc:sldMk cId="872711821" sldId="331"/>
        </pc:sldMkLst>
      </pc:sldChg>
      <pc:sldChg chg="modSp mod">
        <pc:chgData name="César Fernando Páez Freire" userId="bc5d9152096b3459" providerId="LiveId" clId="{2C196279-02BC-4157-B8D3-9D29C495F475}" dt="2022-02-21T15:59:33.251" v="1272" actId="20577"/>
        <pc:sldMkLst>
          <pc:docMk/>
          <pc:sldMk cId="3416169277" sldId="335"/>
        </pc:sldMkLst>
        <pc:spChg chg="mod">
          <ac:chgData name="César Fernando Páez Freire" userId="bc5d9152096b3459" providerId="LiveId" clId="{2C196279-02BC-4157-B8D3-9D29C495F475}" dt="2022-02-19T20:11:29.378" v="16" actId="1036"/>
          <ac:spMkLst>
            <pc:docMk/>
            <pc:sldMk cId="3416169277" sldId="335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1:29.378" v="16" actId="1036"/>
          <ac:grpSpMkLst>
            <pc:docMk/>
            <pc:sldMk cId="3416169277" sldId="335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9:33.251" v="1272" actId="20577"/>
          <ac:graphicFrameMkLst>
            <pc:docMk/>
            <pc:sldMk cId="3416169277" sldId="335"/>
            <ac:graphicFrameMk id="2" creationId="{BC35A444-48AF-487E-99DD-581CECB2C98D}"/>
          </ac:graphicFrameMkLst>
        </pc:graphicFrameChg>
      </pc:sldChg>
      <pc:sldChg chg="delSp modSp mod">
        <pc:chgData name="César Fernando Páez Freire" userId="bc5d9152096b3459" providerId="LiveId" clId="{2C196279-02BC-4157-B8D3-9D29C495F475}" dt="2022-02-23T20:54:01.057" v="7526" actId="1076"/>
        <pc:sldMkLst>
          <pc:docMk/>
          <pc:sldMk cId="92009194" sldId="336"/>
        </pc:sldMkLst>
        <pc:spChg chg="mod">
          <ac:chgData name="César Fernando Páez Freire" userId="bc5d9152096b3459" providerId="LiveId" clId="{2C196279-02BC-4157-B8D3-9D29C495F475}" dt="2022-02-22T03:20:09.441" v="4167" actId="1076"/>
          <ac:spMkLst>
            <pc:docMk/>
            <pc:sldMk cId="92009194" sldId="336"/>
            <ac:spMk id="4" creationId="{81A4EF28-2B3A-466B-A6D6-FC81D146339C}"/>
          </ac:spMkLst>
        </pc:spChg>
        <pc:spChg chg="mod">
          <ac:chgData name="César Fernando Páez Freire" userId="bc5d9152096b3459" providerId="LiveId" clId="{2C196279-02BC-4157-B8D3-9D29C495F475}" dt="2022-02-22T03:20:03.313" v="4166" actId="1036"/>
          <ac:spMkLst>
            <pc:docMk/>
            <pc:sldMk cId="92009194" sldId="336"/>
            <ac:spMk id="5" creationId="{35BC7283-4CF2-44E4-9305-1B12CDC014C2}"/>
          </ac:spMkLst>
        </pc:spChg>
        <pc:spChg chg="mod">
          <ac:chgData name="César Fernando Páez Freire" userId="bc5d9152096b3459" providerId="LiveId" clId="{2C196279-02BC-4157-B8D3-9D29C495F475}" dt="2022-02-22T03:20:03.313" v="4166" actId="1036"/>
          <ac:spMkLst>
            <pc:docMk/>
            <pc:sldMk cId="92009194" sldId="336"/>
            <ac:spMk id="8" creationId="{9597B4CF-8050-4AC9-A9CE-01603760D48A}"/>
          </ac:spMkLst>
        </pc:spChg>
        <pc:spChg chg="mod">
          <ac:chgData name="César Fernando Páez Freire" userId="bc5d9152096b3459" providerId="LiveId" clId="{2C196279-02BC-4157-B8D3-9D29C495F475}" dt="2022-02-22T03:00:30.123" v="3831" actId="1035"/>
          <ac:spMkLst>
            <pc:docMk/>
            <pc:sldMk cId="92009194" sldId="336"/>
            <ac:spMk id="27" creationId="{EBE0B66B-94ED-4A1F-BCBF-031ABD2A53E6}"/>
          </ac:spMkLst>
        </pc:spChg>
        <pc:spChg chg="mod">
          <ac:chgData name="César Fernando Páez Freire" userId="bc5d9152096b3459" providerId="LiveId" clId="{2C196279-02BC-4157-B8D3-9D29C495F475}" dt="2022-02-22T03:19:50.800" v="4159" actId="1036"/>
          <ac:spMkLst>
            <pc:docMk/>
            <pc:sldMk cId="92009194" sldId="336"/>
            <ac:spMk id="29" creationId="{6EDDF8A3-0264-4B9E-A493-46D50BB63F8D}"/>
          </ac:spMkLst>
        </pc:spChg>
        <pc:spChg chg="mod">
          <ac:chgData name="César Fernando Páez Freire" userId="bc5d9152096b3459" providerId="LiveId" clId="{2C196279-02BC-4157-B8D3-9D29C495F475}" dt="2022-02-22T14:05:12.471" v="4224" actId="1035"/>
          <ac:spMkLst>
            <pc:docMk/>
            <pc:sldMk cId="92009194" sldId="336"/>
            <ac:spMk id="30" creationId="{707ECC1D-CCA4-46FB-81DA-F15D0946B329}"/>
          </ac:spMkLst>
        </pc:spChg>
        <pc:spChg chg="mod">
          <ac:chgData name="César Fernando Páez Freire" userId="bc5d9152096b3459" providerId="LiveId" clId="{2C196279-02BC-4157-B8D3-9D29C495F475}" dt="2022-02-23T05:18:59.859" v="4772" actId="1076"/>
          <ac:spMkLst>
            <pc:docMk/>
            <pc:sldMk cId="92009194" sldId="336"/>
            <ac:spMk id="31" creationId="{C727EE6B-E0E2-434E-B4CC-DCACE9847776}"/>
          </ac:spMkLst>
        </pc:spChg>
        <pc:spChg chg="mod">
          <ac:chgData name="César Fernando Páez Freire" userId="bc5d9152096b3459" providerId="LiveId" clId="{2C196279-02BC-4157-B8D3-9D29C495F475}" dt="2022-02-23T05:19:22.540" v="4777" actId="1076"/>
          <ac:spMkLst>
            <pc:docMk/>
            <pc:sldMk cId="92009194" sldId="336"/>
            <ac:spMk id="35" creationId="{F3DE289C-2D60-455C-8238-2D70843B5CA2}"/>
          </ac:spMkLst>
        </pc:spChg>
        <pc:spChg chg="mod">
          <ac:chgData name="César Fernando Páez Freire" userId="bc5d9152096b3459" providerId="LiveId" clId="{2C196279-02BC-4157-B8D3-9D29C495F475}" dt="2022-02-23T20:48:11.337" v="7520" actId="1035"/>
          <ac:spMkLst>
            <pc:docMk/>
            <pc:sldMk cId="92009194" sldId="336"/>
            <ac:spMk id="46" creationId="{BA54F84F-A9C6-4968-A684-8399B42F68E0}"/>
          </ac:spMkLst>
        </pc:spChg>
        <pc:spChg chg="mod">
          <ac:chgData name="César Fernando Páez Freire" userId="bc5d9152096b3459" providerId="LiveId" clId="{2C196279-02BC-4157-B8D3-9D29C495F475}" dt="2022-02-22T03:00:30.123" v="3831" actId="1035"/>
          <ac:spMkLst>
            <pc:docMk/>
            <pc:sldMk cId="92009194" sldId="336"/>
            <ac:spMk id="47" creationId="{FD454501-A557-43AF-B78A-C5BA92C77949}"/>
          </ac:spMkLst>
        </pc:spChg>
        <pc:spChg chg="del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48" creationId="{A2597D3B-B042-40C5-9D90-FF17BC8D1178}"/>
          </ac:spMkLst>
        </pc:spChg>
        <pc:spChg chg="del mod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50" creationId="{19852D56-F50A-4760-9766-C90934AB02E7}"/>
          </ac:spMkLst>
        </pc:spChg>
        <pc:spChg chg="del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51" creationId="{A08B8776-BBFE-4817-B176-665C977467CD}"/>
          </ac:spMkLst>
        </pc:spChg>
        <pc:spChg chg="del mod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52" creationId="{45BF3CA1-CEB7-4C3F-BF03-8304D8101F75}"/>
          </ac:spMkLst>
        </pc:spChg>
        <pc:spChg chg="del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55" creationId="{C27B91EF-9367-4439-9E9B-DD5F0E4032ED}"/>
          </ac:spMkLst>
        </pc:spChg>
        <pc:spChg chg="del mod">
          <ac:chgData name="César Fernando Páez Freire" userId="bc5d9152096b3459" providerId="LiveId" clId="{2C196279-02BC-4157-B8D3-9D29C495F475}" dt="2022-02-22T02:47:49.088" v="3374" actId="478"/>
          <ac:spMkLst>
            <pc:docMk/>
            <pc:sldMk cId="92009194" sldId="336"/>
            <ac:spMk id="66" creationId="{B8E43B85-15AF-41B4-AD61-AB0BEFCEC5E5}"/>
          </ac:spMkLst>
        </pc:spChg>
        <pc:picChg chg="mod">
          <ac:chgData name="César Fernando Páez Freire" userId="bc5d9152096b3459" providerId="LiveId" clId="{2C196279-02BC-4157-B8D3-9D29C495F475}" dt="2022-02-22T03:30:01.657" v="4216" actId="1076"/>
          <ac:picMkLst>
            <pc:docMk/>
            <pc:sldMk cId="92009194" sldId="336"/>
            <ac:picMk id="13" creationId="{40609310-33F4-4293-B6FB-D48F4FAB8219}"/>
          </ac:picMkLst>
        </pc:picChg>
        <pc:picChg chg="mod">
          <ac:chgData name="César Fernando Páez Freire" userId="bc5d9152096b3459" providerId="LiveId" clId="{2C196279-02BC-4157-B8D3-9D29C495F475}" dt="2022-02-22T03:30:09.441" v="4218" actId="1076"/>
          <ac:picMkLst>
            <pc:docMk/>
            <pc:sldMk cId="92009194" sldId="336"/>
            <ac:picMk id="14" creationId="{FFFF2748-4A50-43D1-996C-4166A1BACDD1}"/>
          </ac:picMkLst>
        </pc:picChg>
        <pc:picChg chg="mod">
          <ac:chgData name="César Fernando Páez Freire" userId="bc5d9152096b3459" providerId="LiveId" clId="{2C196279-02BC-4157-B8D3-9D29C495F475}" dt="2022-02-22T03:20:03.313" v="4166" actId="1036"/>
          <ac:picMkLst>
            <pc:docMk/>
            <pc:sldMk cId="92009194" sldId="336"/>
            <ac:picMk id="20" creationId="{55142533-76E1-416C-8EA1-4A707813E9A7}"/>
          </ac:picMkLst>
        </pc:picChg>
        <pc:picChg chg="mod">
          <ac:chgData name="César Fernando Páez Freire" userId="bc5d9152096b3459" providerId="LiveId" clId="{2C196279-02BC-4157-B8D3-9D29C495F475}" dt="2022-02-22T03:20:03.313" v="4166" actId="1036"/>
          <ac:picMkLst>
            <pc:docMk/>
            <pc:sldMk cId="92009194" sldId="336"/>
            <ac:picMk id="21" creationId="{152A1F30-39E9-4A16-AD9E-31A4A154722B}"/>
          </ac:picMkLst>
        </pc:picChg>
        <pc:picChg chg="mod">
          <ac:chgData name="César Fernando Páez Freire" userId="bc5d9152096b3459" providerId="LiveId" clId="{2C196279-02BC-4157-B8D3-9D29C495F475}" dt="2022-02-23T20:53:59.592" v="7525" actId="1076"/>
          <ac:picMkLst>
            <pc:docMk/>
            <pc:sldMk cId="92009194" sldId="336"/>
            <ac:picMk id="28" creationId="{17C5BAC1-D01C-424F-B3D2-B2DE0C066DBD}"/>
          </ac:picMkLst>
        </pc:picChg>
        <pc:picChg chg="mod">
          <ac:chgData name="César Fernando Páez Freire" userId="bc5d9152096b3459" providerId="LiveId" clId="{2C196279-02BC-4157-B8D3-9D29C495F475}" dt="2022-02-23T20:48:07.659" v="7518" actId="1037"/>
          <ac:picMkLst>
            <pc:docMk/>
            <pc:sldMk cId="92009194" sldId="336"/>
            <ac:picMk id="32" creationId="{A34F077B-3EC9-4152-A01B-BEAC8882E722}"/>
          </ac:picMkLst>
        </pc:picChg>
        <pc:picChg chg="mod">
          <ac:chgData name="César Fernando Páez Freire" userId="bc5d9152096b3459" providerId="LiveId" clId="{2C196279-02BC-4157-B8D3-9D29C495F475}" dt="2022-02-23T05:18:59.859" v="4772" actId="1076"/>
          <ac:picMkLst>
            <pc:docMk/>
            <pc:sldMk cId="92009194" sldId="336"/>
            <ac:picMk id="33" creationId="{24EB8FA9-8A93-4176-8573-F52E544C5728}"/>
          </ac:picMkLst>
        </pc:picChg>
        <pc:picChg chg="mod">
          <ac:chgData name="César Fernando Páez Freire" userId="bc5d9152096b3459" providerId="LiveId" clId="{2C196279-02BC-4157-B8D3-9D29C495F475}" dt="2022-02-23T05:19:11.425" v="4774" actId="1076"/>
          <ac:picMkLst>
            <pc:docMk/>
            <pc:sldMk cId="92009194" sldId="336"/>
            <ac:picMk id="34" creationId="{0F558FAB-4373-4DA6-A419-9068DD140DD6}"/>
          </ac:picMkLst>
        </pc:picChg>
        <pc:picChg chg="del mod">
          <ac:chgData name="César Fernando Páez Freire" userId="bc5d9152096b3459" providerId="LiveId" clId="{2C196279-02BC-4157-B8D3-9D29C495F475}" dt="2022-02-22T03:18:07.506" v="4096" actId="478"/>
          <ac:picMkLst>
            <pc:docMk/>
            <pc:sldMk cId="92009194" sldId="336"/>
            <ac:picMk id="36" creationId="{55C32A54-DD4C-4CC0-971D-CD0907DD63CB}"/>
          </ac:picMkLst>
        </pc:picChg>
        <pc:picChg chg="mod">
          <ac:chgData name="César Fernando Páez Freire" userId="bc5d9152096b3459" providerId="LiveId" clId="{2C196279-02BC-4157-B8D3-9D29C495F475}" dt="2022-02-23T05:18:59.859" v="4772" actId="1076"/>
          <ac:picMkLst>
            <pc:docMk/>
            <pc:sldMk cId="92009194" sldId="336"/>
            <ac:picMk id="37" creationId="{36D83076-36A4-4347-8AC0-81F80C378838}"/>
          </ac:picMkLst>
        </pc:picChg>
        <pc:picChg chg="mod">
          <ac:chgData name="César Fernando Páez Freire" userId="bc5d9152096b3459" providerId="LiveId" clId="{2C196279-02BC-4157-B8D3-9D29C495F475}" dt="2022-02-23T05:18:59.859" v="4772" actId="1076"/>
          <ac:picMkLst>
            <pc:docMk/>
            <pc:sldMk cId="92009194" sldId="336"/>
            <ac:picMk id="38" creationId="{A6C63007-5CAD-434B-A44C-75D9827F14E3}"/>
          </ac:picMkLst>
        </pc:picChg>
        <pc:picChg chg="mod">
          <ac:chgData name="César Fernando Páez Freire" userId="bc5d9152096b3459" providerId="LiveId" clId="{2C196279-02BC-4157-B8D3-9D29C495F475}" dt="2022-02-23T05:19:22.540" v="4777" actId="1076"/>
          <ac:picMkLst>
            <pc:docMk/>
            <pc:sldMk cId="92009194" sldId="336"/>
            <ac:picMk id="39" creationId="{9D191E14-1346-45B8-ABDD-D04E930BF81F}"/>
          </ac:picMkLst>
        </pc:picChg>
        <pc:picChg chg="del mod">
          <ac:chgData name="César Fernando Páez Freire" userId="bc5d9152096b3459" providerId="LiveId" clId="{2C196279-02BC-4157-B8D3-9D29C495F475}" dt="2022-02-23T05:18:30.795" v="4763" actId="478"/>
          <ac:picMkLst>
            <pc:docMk/>
            <pc:sldMk cId="92009194" sldId="336"/>
            <ac:picMk id="40" creationId="{77A5C479-E783-47D2-A59A-B82039984EBC}"/>
          </ac:picMkLst>
        </pc:picChg>
        <pc:picChg chg="del mod">
          <ac:chgData name="César Fernando Páez Freire" userId="bc5d9152096b3459" providerId="LiveId" clId="{2C196279-02BC-4157-B8D3-9D29C495F475}" dt="2022-02-23T05:18:30.795" v="4763" actId="478"/>
          <ac:picMkLst>
            <pc:docMk/>
            <pc:sldMk cId="92009194" sldId="336"/>
            <ac:picMk id="41" creationId="{B5B71D4C-9D72-4B92-BC19-1FD9512043E0}"/>
          </ac:picMkLst>
        </pc:picChg>
        <pc:picChg chg="del mod">
          <ac:chgData name="César Fernando Páez Freire" userId="bc5d9152096b3459" providerId="LiveId" clId="{2C196279-02BC-4157-B8D3-9D29C495F475}" dt="2022-02-23T05:18:30.795" v="4763" actId="478"/>
          <ac:picMkLst>
            <pc:docMk/>
            <pc:sldMk cId="92009194" sldId="336"/>
            <ac:picMk id="42" creationId="{B14AF469-B68A-447A-9664-210419C0A9D6}"/>
          </ac:picMkLst>
        </pc:picChg>
        <pc:picChg chg="mod">
          <ac:chgData name="César Fernando Páez Freire" userId="bc5d9152096b3459" providerId="LiveId" clId="{2C196279-02BC-4157-B8D3-9D29C495F475}" dt="2022-02-22T14:05:12.471" v="4224" actId="1035"/>
          <ac:picMkLst>
            <pc:docMk/>
            <pc:sldMk cId="92009194" sldId="336"/>
            <ac:picMk id="43" creationId="{EEB5885A-E047-4A04-A715-901ED12344C1}"/>
          </ac:picMkLst>
        </pc:picChg>
        <pc:picChg chg="mod">
          <ac:chgData name="César Fernando Páez Freire" userId="bc5d9152096b3459" providerId="LiveId" clId="{2C196279-02BC-4157-B8D3-9D29C495F475}" dt="2022-02-22T14:05:12.471" v="4224" actId="1035"/>
          <ac:picMkLst>
            <pc:docMk/>
            <pc:sldMk cId="92009194" sldId="336"/>
            <ac:picMk id="44" creationId="{F6019C1E-F06E-43A6-881F-4B659060AFDC}"/>
          </ac:picMkLst>
        </pc:picChg>
        <pc:picChg chg="mod">
          <ac:chgData name="César Fernando Páez Freire" userId="bc5d9152096b3459" providerId="LiveId" clId="{2C196279-02BC-4157-B8D3-9D29C495F475}" dt="2022-02-22T14:05:12.471" v="4224" actId="1035"/>
          <ac:picMkLst>
            <pc:docMk/>
            <pc:sldMk cId="92009194" sldId="336"/>
            <ac:picMk id="45" creationId="{D8D60384-0008-4675-B576-6078B1081DDC}"/>
          </ac:picMkLst>
        </pc:picChg>
        <pc:picChg chg="del mod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49" creationId="{0357528D-BFCF-42EB-AD27-8892CCF221D9}"/>
          </ac:picMkLst>
        </pc:picChg>
        <pc:picChg chg="del mod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3" creationId="{FEF8FBA2-D908-42C3-910A-D644D3996F46}"/>
          </ac:picMkLst>
        </pc:picChg>
        <pc:picChg chg="del mod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4" creationId="{D3E8B154-7519-41BF-B24D-BE0FD7EA93A8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6" creationId="{34FB8E1E-8213-4F7A-8DD9-5E6E17A1D2A5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7" creationId="{1F136BD9-BD59-464C-8683-D48400CFE1DB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8" creationId="{D604E8C2-CF67-44CC-B459-6D4FAE94BB01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59" creationId="{4B0BFFFF-FC2F-401D-9187-8978E0A36CB6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0" creationId="{7708F97B-54FC-4488-A0D8-4FF97C85B7B3}"/>
          </ac:picMkLst>
        </pc:picChg>
        <pc:picChg chg="del">
          <ac:chgData name="César Fernando Páez Freire" userId="bc5d9152096b3459" providerId="LiveId" clId="{2C196279-02BC-4157-B8D3-9D29C495F475}" dt="2022-02-21T21:00:51.385" v="1277" actId="478"/>
          <ac:picMkLst>
            <pc:docMk/>
            <pc:sldMk cId="92009194" sldId="336"/>
            <ac:picMk id="61" creationId="{E940F473-5368-48DB-AB9D-BA721D293176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2" creationId="{F91781FE-63E6-45C8-BA03-AABE7D524926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3" creationId="{D95E650C-B56D-417F-A7D2-381602ED0DFD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4" creationId="{FD9B651A-A62C-4E9E-B1E6-DD066CF792F6}"/>
          </ac:picMkLst>
        </pc:picChg>
        <pc:picChg chg="del mod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5" creationId="{1FE94DA9-E9AA-412E-93D2-6AD80FD0536B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7" creationId="{17FEC166-2C6A-4F8A-A0A4-42C5BAE6E44C}"/>
          </ac:picMkLst>
        </pc:picChg>
        <pc:picChg chg="del">
          <ac:chgData name="César Fernando Páez Freire" userId="bc5d9152096b3459" providerId="LiveId" clId="{2C196279-02BC-4157-B8D3-9D29C495F475}" dt="2022-02-22T02:47:49.088" v="3374" actId="478"/>
          <ac:picMkLst>
            <pc:docMk/>
            <pc:sldMk cId="92009194" sldId="336"/>
            <ac:picMk id="68" creationId="{6128D60A-0DEE-41A7-9F2A-EDE3675302F7}"/>
          </ac:picMkLst>
        </pc:picChg>
        <pc:picChg chg="mod">
          <ac:chgData name="César Fernando Páez Freire" userId="bc5d9152096b3459" providerId="LiveId" clId="{2C196279-02BC-4157-B8D3-9D29C495F475}" dt="2022-02-23T20:54:01.057" v="7526" actId="1076"/>
          <ac:picMkLst>
            <pc:docMk/>
            <pc:sldMk cId="92009194" sldId="336"/>
            <ac:picMk id="69" creationId="{1DD7A3EE-8E9E-4B89-B5F0-97914BF53883}"/>
          </ac:picMkLst>
        </pc:picChg>
        <pc:cxnChg chg="mod">
          <ac:chgData name="César Fernando Páez Freire" userId="bc5d9152096b3459" providerId="LiveId" clId="{2C196279-02BC-4157-B8D3-9D29C495F475}" dt="2022-02-22T03:29:15.238" v="4214" actId="1037"/>
          <ac:cxnSpMkLst>
            <pc:docMk/>
            <pc:sldMk cId="92009194" sldId="336"/>
            <ac:cxnSpMk id="3" creationId="{543FFC96-6BA7-4731-B490-72211B01C715}"/>
          </ac:cxnSpMkLst>
        </pc:cxnChg>
        <pc:cxnChg chg="del">
          <ac:chgData name="César Fernando Páez Freire" userId="bc5d9152096b3459" providerId="LiveId" clId="{2C196279-02BC-4157-B8D3-9D29C495F475}" dt="2022-02-22T02:47:49.088" v="3374" actId="478"/>
          <ac:cxnSpMkLst>
            <pc:docMk/>
            <pc:sldMk cId="92009194" sldId="336"/>
            <ac:cxnSpMk id="71" creationId="{A6EE89C3-184A-4694-B57E-4143CA018067}"/>
          </ac:cxnSpMkLst>
        </pc:cxnChg>
      </pc:sldChg>
      <pc:sldChg chg="modSp mod">
        <pc:chgData name="César Fernando Páez Freire" userId="bc5d9152096b3459" providerId="LiveId" clId="{2C196279-02BC-4157-B8D3-9D29C495F475}" dt="2022-02-24T14:43:48.110" v="8157" actId="20577"/>
        <pc:sldMkLst>
          <pc:docMk/>
          <pc:sldMk cId="937500514" sldId="338"/>
        </pc:sldMkLst>
        <pc:spChg chg="mod">
          <ac:chgData name="César Fernando Páez Freire" userId="bc5d9152096b3459" providerId="LiveId" clId="{2C196279-02BC-4157-B8D3-9D29C495F475}" dt="2022-02-20T17:09:51.993" v="371" actId="20577"/>
          <ac:spMkLst>
            <pc:docMk/>
            <pc:sldMk cId="937500514" sldId="338"/>
            <ac:spMk id="6" creationId="{ECBAD826-94C3-45D3-AF29-C9909A06E160}"/>
          </ac:spMkLst>
        </pc:spChg>
        <pc:spChg chg="mod">
          <ac:chgData name="César Fernando Páez Freire" userId="bc5d9152096b3459" providerId="LiveId" clId="{2C196279-02BC-4157-B8D3-9D29C495F475}" dt="2022-02-20T17:16:24.336" v="446" actId="20577"/>
          <ac:spMkLst>
            <pc:docMk/>
            <pc:sldMk cId="937500514" sldId="338"/>
            <ac:spMk id="22" creationId="{378A7E05-884B-45E8-BF64-202B713969FC}"/>
          </ac:spMkLst>
        </pc:spChg>
        <pc:spChg chg="mod">
          <ac:chgData name="César Fernando Páez Freire" userId="bc5d9152096b3459" providerId="LiveId" clId="{2C196279-02BC-4157-B8D3-9D29C495F475}" dt="2022-02-20T17:16:56.995" v="520" actId="20577"/>
          <ac:spMkLst>
            <pc:docMk/>
            <pc:sldMk cId="937500514" sldId="338"/>
            <ac:spMk id="23" creationId="{B790E35A-5A1F-4926-B1F4-59A29F61C18B}"/>
          </ac:spMkLst>
        </pc:spChg>
        <pc:spChg chg="mod">
          <ac:chgData name="César Fernando Páez Freire" userId="bc5d9152096b3459" providerId="LiveId" clId="{2C196279-02BC-4157-B8D3-9D29C495F475}" dt="2022-02-24T14:43:48.110" v="8157" actId="20577"/>
          <ac:spMkLst>
            <pc:docMk/>
            <pc:sldMk cId="937500514" sldId="338"/>
            <ac:spMk id="24" creationId="{81CE6D6D-17D4-466C-9F6C-092D89915407}"/>
          </ac:spMkLst>
        </pc:spChg>
      </pc:sldChg>
      <pc:sldChg chg="addSp delSp modSp mod ord">
        <pc:chgData name="César Fernando Páez Freire" userId="bc5d9152096b3459" providerId="LiveId" clId="{2C196279-02BC-4157-B8D3-9D29C495F475}" dt="2022-02-23T21:07:49.808" v="7561" actId="1036"/>
        <pc:sldMkLst>
          <pc:docMk/>
          <pc:sldMk cId="711107465" sldId="339"/>
        </pc:sldMkLst>
        <pc:spChg chg="del">
          <ac:chgData name="César Fernando Páez Freire" userId="bc5d9152096b3459" providerId="LiveId" clId="{2C196279-02BC-4157-B8D3-9D29C495F475}" dt="2022-02-21T21:13:40.314" v="1644" actId="478"/>
          <ac:spMkLst>
            <pc:docMk/>
            <pc:sldMk cId="711107465" sldId="339"/>
            <ac:spMk id="4" creationId="{F94694F2-6D9A-402B-9147-F0B6B2B34505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5" creationId="{78B76042-9C41-4C46-9F8D-7F2B35295ED5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6" creationId="{B6044392-CF09-4709-9435-25822640431D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7" creationId="{48973050-C1CF-4489-B4C1-3966C9E7F798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9" creationId="{366E68B0-CA87-4187-AC2B-C99A9A7DCCD5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10" creationId="{80D1F9EB-C18E-4168-B17B-D7ACB2C508D8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11" creationId="{63CAAE6C-3250-4364-AA69-1B81F72EA3FD}"/>
          </ac:spMkLst>
        </pc:spChg>
        <pc:spChg chg="del">
          <ac:chgData name="César Fernando Páez Freire" userId="bc5d9152096b3459" providerId="LiveId" clId="{2C196279-02BC-4157-B8D3-9D29C495F475}" dt="2022-02-21T21:03:12.752" v="1373" actId="478"/>
          <ac:spMkLst>
            <pc:docMk/>
            <pc:sldMk cId="711107465" sldId="339"/>
            <ac:spMk id="15" creationId="{19FA041F-3ADC-4804-AD2E-AF846E827E2F}"/>
          </ac:spMkLst>
        </pc:spChg>
        <pc:spChg chg="del">
          <ac:chgData name="César Fernando Páez Freire" userId="bc5d9152096b3459" providerId="LiveId" clId="{2C196279-02BC-4157-B8D3-9D29C495F475}" dt="2022-02-21T21:03:19.180" v="1375" actId="478"/>
          <ac:spMkLst>
            <pc:docMk/>
            <pc:sldMk cId="711107465" sldId="339"/>
            <ac:spMk id="17" creationId="{6E36EB70-EC56-496B-9CC1-F87D99EE22C9}"/>
          </ac:spMkLst>
        </pc:spChg>
        <pc:spChg chg="del">
          <ac:chgData name="César Fernando Páez Freire" userId="bc5d9152096b3459" providerId="LiveId" clId="{2C196279-02BC-4157-B8D3-9D29C495F475}" dt="2022-02-21T21:03:19.180" v="1375" actId="478"/>
          <ac:spMkLst>
            <pc:docMk/>
            <pc:sldMk cId="711107465" sldId="339"/>
            <ac:spMk id="19" creationId="{DAEEC607-93E0-4D42-89C1-2A3D26EE9797}"/>
          </ac:spMkLst>
        </pc:spChg>
        <pc:spChg chg="del">
          <ac:chgData name="César Fernando Páez Freire" userId="bc5d9152096b3459" providerId="LiveId" clId="{2C196279-02BC-4157-B8D3-9D29C495F475}" dt="2022-02-21T21:03:21.740" v="1376" actId="478"/>
          <ac:spMkLst>
            <pc:docMk/>
            <pc:sldMk cId="711107465" sldId="339"/>
            <ac:spMk id="21" creationId="{404E156F-7F6F-449B-8B37-17F3AA771953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3" creationId="{8A5F7DDD-E5E1-42FE-A7A1-4389BC2074C8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4" creationId="{A52EF445-6FFC-48C1-A8B0-A22FFD061E41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5" creationId="{22FD5337-33A4-4F72-A07B-66BD0A46CB3A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6" creationId="{8D9C1E35-187D-47C1-88B8-73DE4822ACFF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7" creationId="{6D02DAED-25C2-4406-ADAE-2BC1D6A6FF03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8" creationId="{EAED9D54-C263-47BB-9325-BFAB702B9C29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29" creationId="{F1EFDA08-D705-4674-B5DD-4FBC5064DE90}"/>
          </ac:spMkLst>
        </pc:spChg>
        <pc:spChg chg="mod">
          <ac:chgData name="César Fernando Páez Freire" userId="bc5d9152096b3459" providerId="LiveId" clId="{2C196279-02BC-4157-B8D3-9D29C495F475}" dt="2022-02-23T21:06:34.885" v="7558" actId="1035"/>
          <ac:spMkLst>
            <pc:docMk/>
            <pc:sldMk cId="711107465" sldId="339"/>
            <ac:spMk id="30" creationId="{1CA933D0-6541-4E15-B6F7-BAF623971538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37" creationId="{F37548DE-0DCD-4230-808A-8F642E89350E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38" creationId="{43C614E3-D486-40DC-81AB-9475BC3C1BBA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40" creationId="{E65C20CA-6DCB-4D1F-8F30-37EAD51FEBC5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42" creationId="{8D96B4AA-8147-4501-8B2D-5C676610628C}"/>
          </ac:spMkLst>
        </pc:spChg>
        <pc:spChg chg="mod">
          <ac:chgData name="César Fernando Páez Freire" userId="bc5d9152096b3459" providerId="LiveId" clId="{2C196279-02BC-4157-B8D3-9D29C495F475}" dt="2022-02-23T21:07:49.808" v="7561" actId="1036"/>
          <ac:spMkLst>
            <pc:docMk/>
            <pc:sldMk cId="711107465" sldId="339"/>
            <ac:spMk id="45" creationId="{4404CC3F-416A-4D89-9DB4-8B518A5BA94A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46" creationId="{C7ACF268-6C14-4405-AF26-99B6C6A6BF74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49" creationId="{B530A44E-142E-4F84-8C5E-B940E4F07CDE}"/>
          </ac:spMkLst>
        </pc:spChg>
        <pc:spChg chg="mod">
          <ac:chgData name="César Fernando Páez Freire" userId="bc5d9152096b3459" providerId="LiveId" clId="{2C196279-02BC-4157-B8D3-9D29C495F475}" dt="2022-02-22T14:23:22.491" v="4260" actId="1076"/>
          <ac:spMkLst>
            <pc:docMk/>
            <pc:sldMk cId="711107465" sldId="339"/>
            <ac:spMk id="53" creationId="{60A0F356-1995-4EB6-B778-653E2484B3E3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55" creationId="{9B503828-7476-4105-838B-BA95DCFB5893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57" creationId="{C9F6E050-E467-4365-8123-2AEEECBCFDFC}"/>
          </ac:spMkLst>
        </pc:spChg>
        <pc:spChg chg="mod">
          <ac:chgData name="César Fernando Páez Freire" userId="bc5d9152096b3459" providerId="LiveId" clId="{2C196279-02BC-4157-B8D3-9D29C495F475}" dt="2022-02-22T14:23:11.342" v="4259" actId="1035"/>
          <ac:spMkLst>
            <pc:docMk/>
            <pc:sldMk cId="711107465" sldId="339"/>
            <ac:spMk id="58" creationId="{A63201C6-B6BA-4BB6-AF7E-AADBA4786FA8}"/>
          </ac:spMkLst>
        </pc:spChg>
        <pc:spChg chg="del mod">
          <ac:chgData name="César Fernando Páez Freire" userId="bc5d9152096b3459" providerId="LiveId" clId="{2C196279-02BC-4157-B8D3-9D29C495F475}" dt="2022-02-21T21:10:27.199" v="1576" actId="478"/>
          <ac:spMkLst>
            <pc:docMk/>
            <pc:sldMk cId="711107465" sldId="339"/>
            <ac:spMk id="59" creationId="{6CB9BF74-3D40-4F5D-9FDD-B20774D87828}"/>
          </ac:spMkLst>
        </pc:spChg>
        <pc:spChg chg="mod">
          <ac:chgData name="César Fernando Páez Freire" userId="bc5d9152096b3459" providerId="LiveId" clId="{2C196279-02BC-4157-B8D3-9D29C495F475}" dt="2022-02-22T14:24:02.022" v="4261" actId="14100"/>
          <ac:spMkLst>
            <pc:docMk/>
            <pc:sldMk cId="711107465" sldId="339"/>
            <ac:spMk id="60" creationId="{F1D20B03-B7E2-4A7A-A100-88AE81AAEBD4}"/>
          </ac:spMkLst>
        </pc:spChg>
        <pc:graphicFrameChg chg="add del mod modGraphic">
          <ac:chgData name="César Fernando Páez Freire" userId="bc5d9152096b3459" providerId="LiveId" clId="{2C196279-02BC-4157-B8D3-9D29C495F475}" dt="2022-02-21T22:28:30.473" v="1961" actId="478"/>
          <ac:graphicFrameMkLst>
            <pc:docMk/>
            <pc:sldMk cId="711107465" sldId="339"/>
            <ac:graphicFrameMk id="103" creationId="{484DDB99-4712-4055-B730-55198BCED051}"/>
          </ac:graphicFrameMkLst>
        </pc:graphicFrameChg>
        <pc:picChg chg="mod">
          <ac:chgData name="César Fernando Páez Freire" userId="bc5d9152096b3459" providerId="LiveId" clId="{2C196279-02BC-4157-B8D3-9D29C495F475}" dt="2022-02-22T14:23:11.342" v="4259" actId="1035"/>
          <ac:picMkLst>
            <pc:docMk/>
            <pc:sldMk cId="711107465" sldId="339"/>
            <ac:picMk id="65" creationId="{72A9A95C-A483-478B-99E9-2348D65422BF}"/>
          </ac:picMkLst>
        </pc:picChg>
        <pc:picChg chg="mod">
          <ac:chgData name="César Fernando Páez Freire" userId="bc5d9152096b3459" providerId="LiveId" clId="{2C196279-02BC-4157-B8D3-9D29C495F475}" dt="2022-02-22T14:23:11.342" v="4259" actId="1035"/>
          <ac:picMkLst>
            <pc:docMk/>
            <pc:sldMk cId="711107465" sldId="339"/>
            <ac:picMk id="66" creationId="{5F5EE940-7097-424C-A118-77BDCC82D9BF}"/>
          </ac:picMkLst>
        </pc:picChg>
        <pc:picChg chg="mod">
          <ac:chgData name="César Fernando Páez Freire" userId="bc5d9152096b3459" providerId="LiveId" clId="{2C196279-02BC-4157-B8D3-9D29C495F475}" dt="2022-02-22T14:23:11.342" v="4259" actId="1035"/>
          <ac:picMkLst>
            <pc:docMk/>
            <pc:sldMk cId="711107465" sldId="339"/>
            <ac:picMk id="67" creationId="{B275CDDA-DD7B-49DA-BCCF-49429396D405}"/>
          </ac:picMkLst>
        </pc:picChg>
        <pc:picChg chg="add del mod">
          <ac:chgData name="César Fernando Páez Freire" userId="bc5d9152096b3459" providerId="LiveId" clId="{2C196279-02BC-4157-B8D3-9D29C495F475}" dt="2022-02-21T22:28:32.125" v="1962" actId="478"/>
          <ac:picMkLst>
            <pc:docMk/>
            <pc:sldMk cId="711107465" sldId="339"/>
            <ac:picMk id="136" creationId="{879F7928-D396-45C7-89FE-1F887EAE1E71}"/>
          </ac:picMkLst>
        </pc:pic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8" creationId="{339398AF-754B-4E6B-B1AB-2B95989C1035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2" creationId="{F51EBD40-3B23-418A-AF25-C853483701E8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3" creationId="{EA1268BA-1920-4116-80EF-599C58C05A99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4" creationId="{59752A65-D809-4E9F-8031-B006283B0EBA}"/>
          </ac:cxnSpMkLst>
        </pc:cxnChg>
        <pc:cxnChg chg="del mod">
          <ac:chgData name="César Fernando Páez Freire" userId="bc5d9152096b3459" providerId="LiveId" clId="{2C196279-02BC-4157-B8D3-9D29C495F475}" dt="2022-02-21T21:03:15.077" v="1374" actId="478"/>
          <ac:cxnSpMkLst>
            <pc:docMk/>
            <pc:sldMk cId="711107465" sldId="339"/>
            <ac:cxnSpMk id="16" creationId="{0F90FCC0-0D92-489D-BD8A-67FB7CF2765E}"/>
          </ac:cxnSpMkLst>
        </pc:cxnChg>
        <pc:cxnChg chg="del mod">
          <ac:chgData name="César Fernando Páez Freire" userId="bc5d9152096b3459" providerId="LiveId" clId="{2C196279-02BC-4157-B8D3-9D29C495F475}" dt="2022-02-21T21:03:19.180" v="1375" actId="478"/>
          <ac:cxnSpMkLst>
            <pc:docMk/>
            <pc:sldMk cId="711107465" sldId="339"/>
            <ac:cxnSpMk id="18" creationId="{D4D2B77A-58BA-4AA1-8AA8-7D01A7CF592F}"/>
          </ac:cxnSpMkLst>
        </pc:cxnChg>
        <pc:cxnChg chg="del mod">
          <ac:chgData name="César Fernando Páez Freire" userId="bc5d9152096b3459" providerId="LiveId" clId="{2C196279-02BC-4157-B8D3-9D29C495F475}" dt="2022-02-21T21:03:19.180" v="1375" actId="478"/>
          <ac:cxnSpMkLst>
            <pc:docMk/>
            <pc:sldMk cId="711107465" sldId="339"/>
            <ac:cxnSpMk id="20" creationId="{265986EB-4E24-47A0-B6C6-6C1822E388F4}"/>
          </ac:cxnSpMkLst>
        </pc:cxnChg>
        <pc:cxnChg chg="del mod">
          <ac:chgData name="César Fernando Páez Freire" userId="bc5d9152096b3459" providerId="LiveId" clId="{2C196279-02BC-4157-B8D3-9D29C495F475}" dt="2022-02-21T21:03:19.180" v="1375" actId="478"/>
          <ac:cxnSpMkLst>
            <pc:docMk/>
            <pc:sldMk cId="711107465" sldId="339"/>
            <ac:cxnSpMk id="22" creationId="{952FB72D-3FC1-4C8B-A706-0CE511AA2BB5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1" creationId="{5E8D2BDB-0235-4138-9084-EB3F4C5BC074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2" creationId="{D1360A18-0BE7-4BEC-9DC0-5A4C6AC292E9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3" creationId="{8CDC84F7-C98B-4B6D-8790-14B096B3A146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4" creationId="{70C25350-0F68-4C34-B28B-39BDDA531602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5" creationId="{F3C31E55-4C5B-454A-B0CB-3068049A33FE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6" creationId="{D7896D0D-F9FD-4316-8534-F19C5A68C0D7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39" creationId="{E14DC0CA-CC5D-4EFB-A044-50B124E34BDF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41" creationId="{079D2251-9F86-4763-AE0C-FEE091AE61AC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43" creationId="{202CFF36-7658-4DDF-B8CF-D770D6D1178A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44" creationId="{38AAAB68-1D58-4618-A73B-D200CB569CCA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47" creationId="{0A27B73E-C2B6-4859-8051-730F0BE871F9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48" creationId="{419EF3A1-DAF5-4E82-BB84-4FF99D5FD161}"/>
          </ac:cxnSpMkLst>
        </pc:cxnChg>
        <pc:cxnChg chg="del mod">
          <ac:chgData name="César Fernando Páez Freire" userId="bc5d9152096b3459" providerId="LiveId" clId="{2C196279-02BC-4157-B8D3-9D29C495F475}" dt="2022-02-21T22:29:20.820" v="2035" actId="478"/>
          <ac:cxnSpMkLst>
            <pc:docMk/>
            <pc:sldMk cId="711107465" sldId="339"/>
            <ac:cxnSpMk id="50" creationId="{F0C05DC3-26FB-46B6-8661-B1CF881EDF88}"/>
          </ac:cxnSpMkLst>
        </pc:cxnChg>
        <pc:cxnChg chg="del mod">
          <ac:chgData name="César Fernando Páez Freire" userId="bc5d9152096b3459" providerId="LiveId" clId="{2C196279-02BC-4157-B8D3-9D29C495F475}" dt="2022-02-21T22:34:55.906" v="2184" actId="478"/>
          <ac:cxnSpMkLst>
            <pc:docMk/>
            <pc:sldMk cId="711107465" sldId="339"/>
            <ac:cxnSpMk id="51" creationId="{255B1FB5-4883-45F1-8DD6-9A1F67910BE6}"/>
          </ac:cxnSpMkLst>
        </pc:cxnChg>
        <pc:cxnChg chg="del mod">
          <ac:chgData name="César Fernando Páez Freire" userId="bc5d9152096b3459" providerId="LiveId" clId="{2C196279-02BC-4157-B8D3-9D29C495F475}" dt="2022-02-21T22:34:57.911" v="2185" actId="478"/>
          <ac:cxnSpMkLst>
            <pc:docMk/>
            <pc:sldMk cId="711107465" sldId="339"/>
            <ac:cxnSpMk id="52" creationId="{5977C633-A3EF-4ADE-8166-761EB58307D4}"/>
          </ac:cxnSpMkLst>
        </pc:cxnChg>
        <pc:cxnChg chg="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56" creationId="{463C8374-47D2-4B8C-BBB5-E2713D4CD7D6}"/>
          </ac:cxnSpMkLst>
        </pc:cxnChg>
        <pc:cxnChg chg="del mod">
          <ac:chgData name="César Fernando Páez Freire" userId="bc5d9152096b3459" providerId="LiveId" clId="{2C196279-02BC-4157-B8D3-9D29C495F475}" dt="2022-02-21T21:03:59.758" v="1413" actId="478"/>
          <ac:cxnSpMkLst>
            <pc:docMk/>
            <pc:sldMk cId="711107465" sldId="339"/>
            <ac:cxnSpMk id="61" creationId="{58D9F6FD-7A6C-4C76-9507-131578BE0E53}"/>
          </ac:cxnSpMkLst>
        </pc:cxnChg>
        <pc:cxnChg chg="del mod">
          <ac:chgData name="César Fernando Páez Freire" userId="bc5d9152096b3459" providerId="LiveId" clId="{2C196279-02BC-4157-B8D3-9D29C495F475}" dt="2022-02-21T21:09:40.452" v="1560" actId="478"/>
          <ac:cxnSpMkLst>
            <pc:docMk/>
            <pc:sldMk cId="711107465" sldId="339"/>
            <ac:cxnSpMk id="62" creationId="{EA22637E-CA18-499D-B818-F45715459680}"/>
          </ac:cxnSpMkLst>
        </pc:cxnChg>
        <pc:cxnChg chg="del mod">
          <ac:chgData name="César Fernando Páez Freire" userId="bc5d9152096b3459" providerId="LiveId" clId="{2C196279-02BC-4157-B8D3-9D29C495F475}" dt="2022-02-21T21:10:38.740" v="1579" actId="478"/>
          <ac:cxnSpMkLst>
            <pc:docMk/>
            <pc:sldMk cId="711107465" sldId="339"/>
            <ac:cxnSpMk id="63" creationId="{571C0EF6-16F7-443D-B281-EA1EE86D7D1A}"/>
          </ac:cxnSpMkLst>
        </pc:cxnChg>
        <pc:cxnChg chg="del mod">
          <ac:chgData name="César Fernando Páez Freire" userId="bc5d9152096b3459" providerId="LiveId" clId="{2C196279-02BC-4157-B8D3-9D29C495F475}" dt="2022-02-21T21:10:29.597" v="1577" actId="478"/>
          <ac:cxnSpMkLst>
            <pc:docMk/>
            <pc:sldMk cId="711107465" sldId="339"/>
            <ac:cxnSpMk id="64" creationId="{B4F212B9-B9AB-4AE0-AF83-646441922395}"/>
          </ac:cxnSpMkLst>
        </pc:cxnChg>
        <pc:cxnChg chg="mod">
          <ac:chgData name="César Fernando Páez Freire" userId="bc5d9152096b3459" providerId="LiveId" clId="{2C196279-02BC-4157-B8D3-9D29C495F475}" dt="2022-02-22T14:23:22.491" v="4260" actId="1076"/>
          <ac:cxnSpMkLst>
            <pc:docMk/>
            <pc:sldMk cId="711107465" sldId="339"/>
            <ac:cxnSpMk id="70" creationId="{841912D9-5700-4E3B-8CF6-01DC9EEE383E}"/>
          </ac:cxnSpMkLst>
        </pc:cxnChg>
        <pc:cxnChg chg="add 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88" creationId="{A2095955-E7B0-4E4E-9FEC-44D6312633FA}"/>
          </ac:cxnSpMkLst>
        </pc:cxnChg>
        <pc:cxnChg chg="add del mod">
          <ac:chgData name="César Fernando Páez Freire" userId="bc5d9152096b3459" providerId="LiveId" clId="{2C196279-02BC-4157-B8D3-9D29C495F475}" dt="2022-02-21T22:32:35.877" v="2135" actId="478"/>
          <ac:cxnSpMkLst>
            <pc:docMk/>
            <pc:sldMk cId="711107465" sldId="339"/>
            <ac:cxnSpMk id="126" creationId="{47B0CB43-3881-4D94-84DC-CD9EFC4826FA}"/>
          </ac:cxnSpMkLst>
        </pc:cxnChg>
        <pc:cxnChg chg="add del mod">
          <ac:chgData name="César Fernando Páez Freire" userId="bc5d9152096b3459" providerId="LiveId" clId="{2C196279-02BC-4157-B8D3-9D29C495F475}" dt="2022-02-21T22:32:30.534" v="2132" actId="478"/>
          <ac:cxnSpMkLst>
            <pc:docMk/>
            <pc:sldMk cId="711107465" sldId="339"/>
            <ac:cxnSpMk id="128" creationId="{488D87EE-35C6-407F-B164-6D910FF48704}"/>
          </ac:cxnSpMkLst>
        </pc:cxnChg>
        <pc:cxnChg chg="add 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38" creationId="{3D2ACDAD-7D2B-4382-8BAC-E1670DB2D9A1}"/>
          </ac:cxnSpMkLst>
        </pc:cxnChg>
        <pc:cxnChg chg="add 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65" creationId="{FD480CD3-8953-49BB-A988-31F7D4918D6E}"/>
          </ac:cxnSpMkLst>
        </pc:cxnChg>
        <pc:cxnChg chg="add mod">
          <ac:chgData name="César Fernando Páez Freire" userId="bc5d9152096b3459" providerId="LiveId" clId="{2C196279-02BC-4157-B8D3-9D29C495F475}" dt="2022-02-22T14:24:02.022" v="4261" actId="14100"/>
          <ac:cxnSpMkLst>
            <pc:docMk/>
            <pc:sldMk cId="711107465" sldId="339"/>
            <ac:cxnSpMk id="170" creationId="{BD8F570B-BBAD-4FC1-8661-A63744D7976A}"/>
          </ac:cxnSpMkLst>
        </pc:cxnChg>
        <pc:cxnChg chg="add 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74" creationId="{5B48CACC-ED06-4CA3-A9CF-878C93423021}"/>
          </ac:cxnSpMkLst>
        </pc:cxnChg>
        <pc:cxnChg chg="add mod">
          <ac:chgData name="César Fernando Páez Freire" userId="bc5d9152096b3459" providerId="LiveId" clId="{2C196279-02BC-4157-B8D3-9D29C495F475}" dt="2022-02-22T14:23:11.342" v="4259" actId="1035"/>
          <ac:cxnSpMkLst>
            <pc:docMk/>
            <pc:sldMk cId="711107465" sldId="339"/>
            <ac:cxnSpMk id="176" creationId="{00D88918-B742-4E78-A0E7-C1C502685C98}"/>
          </ac:cxnSpMkLst>
        </pc:cxnChg>
      </pc:sldChg>
      <pc:sldChg chg="addSp delSp modSp del mod">
        <pc:chgData name="César Fernando Páez Freire" userId="bc5d9152096b3459" providerId="LiveId" clId="{2C196279-02BC-4157-B8D3-9D29C495F475}" dt="2022-02-23T05:08:13.937" v="4747" actId="1076"/>
        <pc:sldMkLst>
          <pc:docMk/>
          <pc:sldMk cId="2176835505" sldId="340"/>
        </pc:sldMkLst>
        <pc:spChg chg="mod">
          <ac:chgData name="César Fernando Páez Freire" userId="bc5d9152096b3459" providerId="LiveId" clId="{2C196279-02BC-4157-B8D3-9D29C495F475}" dt="2022-02-23T05:08:13.937" v="4747" actId="1076"/>
          <ac:spMkLst>
            <pc:docMk/>
            <pc:sldMk cId="2176835505" sldId="340"/>
            <ac:spMk id="4" creationId="{7009F627-2C36-40C1-8E21-861D79B1C99B}"/>
          </ac:spMkLst>
        </pc:spChg>
        <pc:spChg chg="mod ord">
          <ac:chgData name="César Fernando Páez Freire" userId="bc5d9152096b3459" providerId="LiveId" clId="{2C196279-02BC-4157-B8D3-9D29C495F475}" dt="2022-02-23T05:07:36.415" v="4746" actId="1036"/>
          <ac:spMkLst>
            <pc:docMk/>
            <pc:sldMk cId="2176835505" sldId="340"/>
            <ac:spMk id="10" creationId="{2F723019-0E06-46DD-90DB-E537D077E704}"/>
          </ac:spMkLst>
        </pc:spChg>
        <pc:graphicFrameChg chg="del">
          <ac:chgData name="César Fernando Páez Freire" userId="bc5d9152096b3459" providerId="LiveId" clId="{2C196279-02BC-4157-B8D3-9D29C495F475}" dt="2022-02-21T22:27:45.802" v="1942" actId="478"/>
          <ac:graphicFrameMkLst>
            <pc:docMk/>
            <pc:sldMk cId="2176835505" sldId="340"/>
            <ac:graphicFrameMk id="9" creationId="{8C7CA61C-73D9-4F41-A939-0D91105949D7}"/>
          </ac:graphicFrameMkLst>
        </pc:graphicFrameChg>
        <pc:graphicFrameChg chg="add mod modGraphic">
          <ac:chgData name="César Fernando Páez Freire" userId="bc5d9152096b3459" providerId="LiveId" clId="{2C196279-02BC-4157-B8D3-9D29C495F475}" dt="2022-02-23T05:07:36.415" v="4746" actId="1036"/>
          <ac:graphicFrameMkLst>
            <pc:docMk/>
            <pc:sldMk cId="2176835505" sldId="340"/>
            <ac:graphicFrameMk id="16" creationId="{6B29D5FA-047E-4CB2-80F2-EA7AB54583AD}"/>
          </ac:graphicFrameMkLst>
        </pc:graphicFrameChg>
      </pc:sldChg>
      <pc:sldChg chg="modSp mod">
        <pc:chgData name="César Fernando Páez Freire" userId="bc5d9152096b3459" providerId="LiveId" clId="{2C196279-02BC-4157-B8D3-9D29C495F475}" dt="2022-02-23T21:15:54.112" v="7562" actId="1076"/>
        <pc:sldMkLst>
          <pc:docMk/>
          <pc:sldMk cId="1773316972" sldId="341"/>
        </pc:sldMkLst>
        <pc:spChg chg="mod">
          <ac:chgData name="César Fernando Páez Freire" userId="bc5d9152096b3459" providerId="LiveId" clId="{2C196279-02BC-4157-B8D3-9D29C495F475}" dt="2022-02-20T19:39:01.602" v="535" actId="20577"/>
          <ac:spMkLst>
            <pc:docMk/>
            <pc:sldMk cId="1773316972" sldId="341"/>
            <ac:spMk id="24" creationId="{04847A09-E176-4A6A-8A4E-620E36FCA039}"/>
          </ac:spMkLst>
        </pc:spChg>
        <pc:spChg chg="mod">
          <ac:chgData name="César Fernando Páez Freire" userId="bc5d9152096b3459" providerId="LiveId" clId="{2C196279-02BC-4157-B8D3-9D29C495F475}" dt="2022-02-22T03:14:01.814" v="4047" actId="20577"/>
          <ac:spMkLst>
            <pc:docMk/>
            <pc:sldMk cId="1773316972" sldId="341"/>
            <ac:spMk id="25" creationId="{B0E7E315-92CE-4AA5-A5A4-9F784A5BD6AE}"/>
          </ac:spMkLst>
        </pc:spChg>
        <pc:spChg chg="mod">
          <ac:chgData name="César Fernando Páez Freire" userId="bc5d9152096b3459" providerId="LiveId" clId="{2C196279-02BC-4157-B8D3-9D29C495F475}" dt="2022-02-23T21:15:54.112" v="7562" actId="1076"/>
          <ac:spMkLst>
            <pc:docMk/>
            <pc:sldMk cId="1773316972" sldId="341"/>
            <ac:spMk id="39" creationId="{58F01BC5-187C-44F2-BAAE-633DBA84F79D}"/>
          </ac:spMkLst>
        </pc:spChg>
        <pc:picChg chg="mod">
          <ac:chgData name="César Fernando Páez Freire" userId="bc5d9152096b3459" providerId="LiveId" clId="{2C196279-02BC-4157-B8D3-9D29C495F475}" dt="2022-02-22T03:08:09.810" v="4008" actId="208"/>
          <ac:picMkLst>
            <pc:docMk/>
            <pc:sldMk cId="1773316972" sldId="341"/>
            <ac:picMk id="27" creationId="{4A660D35-372C-4FE1-90F7-D4B43A3A7558}"/>
          </ac:picMkLst>
        </pc:picChg>
        <pc:picChg chg="mod">
          <ac:chgData name="César Fernando Páez Freire" userId="bc5d9152096b3459" providerId="LiveId" clId="{2C196279-02BC-4157-B8D3-9D29C495F475}" dt="2022-02-22T03:08:09.810" v="4008" actId="208"/>
          <ac:picMkLst>
            <pc:docMk/>
            <pc:sldMk cId="1773316972" sldId="341"/>
            <ac:picMk id="28" creationId="{A1AD8F1F-C8E8-4FB6-8735-F40701073E36}"/>
          </ac:picMkLst>
        </pc:picChg>
        <pc:picChg chg="mod">
          <ac:chgData name="César Fernando Páez Freire" userId="bc5d9152096b3459" providerId="LiveId" clId="{2C196279-02BC-4157-B8D3-9D29C495F475}" dt="2022-02-22T03:08:09.810" v="4008" actId="208"/>
          <ac:picMkLst>
            <pc:docMk/>
            <pc:sldMk cId="1773316972" sldId="341"/>
            <ac:picMk id="29" creationId="{5262A5CC-901F-4698-9723-4418C92DB364}"/>
          </ac:picMkLst>
        </pc:picChg>
        <pc:picChg chg="mod">
          <ac:chgData name="César Fernando Páez Freire" userId="bc5d9152096b3459" providerId="LiveId" clId="{2C196279-02BC-4157-B8D3-9D29C495F475}" dt="2022-02-22T03:08:09.810" v="4008" actId="208"/>
          <ac:picMkLst>
            <pc:docMk/>
            <pc:sldMk cId="1773316972" sldId="341"/>
            <ac:picMk id="33" creationId="{C2A990A4-9D54-4C81-B8A4-0467BD44B65E}"/>
          </ac:picMkLst>
        </pc:picChg>
        <pc:picChg chg="mod">
          <ac:chgData name="César Fernando Páez Freire" userId="bc5d9152096b3459" providerId="LiveId" clId="{2C196279-02BC-4157-B8D3-9D29C495F475}" dt="2022-02-22T03:08:09.810" v="4008" actId="208"/>
          <ac:picMkLst>
            <pc:docMk/>
            <pc:sldMk cId="1773316972" sldId="341"/>
            <ac:picMk id="34" creationId="{1DD41D30-C817-4920-A7F5-171D3B677DC0}"/>
          </ac:picMkLst>
        </pc:picChg>
        <pc:picChg chg="mod">
          <ac:chgData name="César Fernando Páez Freire" userId="bc5d9152096b3459" providerId="LiveId" clId="{2C196279-02BC-4157-B8D3-9D29C495F475}" dt="2022-02-22T03:14:22.183" v="4049" actId="1035"/>
          <ac:picMkLst>
            <pc:docMk/>
            <pc:sldMk cId="1773316972" sldId="341"/>
            <ac:picMk id="42" creationId="{DACFA272-9AFE-47C4-A751-6C10FFF64B3E}"/>
          </ac:picMkLst>
        </pc:picChg>
      </pc:sldChg>
      <pc:sldChg chg="modSp mod">
        <pc:chgData name="César Fernando Páez Freire" userId="bc5d9152096b3459" providerId="LiveId" clId="{2C196279-02BC-4157-B8D3-9D29C495F475}" dt="2022-02-24T15:15:12.092" v="8166" actId="20577"/>
        <pc:sldMkLst>
          <pc:docMk/>
          <pc:sldMk cId="1239578732" sldId="342"/>
        </pc:sldMkLst>
        <pc:spChg chg="mod">
          <ac:chgData name="César Fernando Páez Freire" userId="bc5d9152096b3459" providerId="LiveId" clId="{2C196279-02BC-4157-B8D3-9D29C495F475}" dt="2022-02-21T15:56:03.397" v="1138" actId="20577"/>
          <ac:spMkLst>
            <pc:docMk/>
            <pc:sldMk cId="1239578732" sldId="342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1T22:23:55.878" v="1919" actId="1036"/>
          <ac:spMkLst>
            <pc:docMk/>
            <pc:sldMk cId="1239578732" sldId="342"/>
            <ac:spMk id="12" creationId="{3320E391-080D-49A0-B427-4E6AE911882B}"/>
          </ac:spMkLst>
        </pc:spChg>
        <pc:graphicFrameChg chg="modGraphic">
          <ac:chgData name="César Fernando Páez Freire" userId="bc5d9152096b3459" providerId="LiveId" clId="{2C196279-02BC-4157-B8D3-9D29C495F475}" dt="2022-02-24T15:15:12.092" v="8166" actId="20577"/>
          <ac:graphicFrameMkLst>
            <pc:docMk/>
            <pc:sldMk cId="1239578732" sldId="342"/>
            <ac:graphicFrameMk id="11" creationId="{908935BA-47E9-45F6-82AD-4F2063EA1C60}"/>
          </ac:graphicFrameMkLst>
        </pc:graphicFrameChg>
      </pc:sldChg>
      <pc:sldChg chg="modSp mod">
        <pc:chgData name="César Fernando Páez Freire" userId="bc5d9152096b3459" providerId="LiveId" clId="{2C196279-02BC-4157-B8D3-9D29C495F475}" dt="2022-02-21T15:59:21.657" v="1260" actId="20577"/>
        <pc:sldMkLst>
          <pc:docMk/>
          <pc:sldMk cId="3942982324" sldId="343"/>
        </pc:sldMkLst>
        <pc:spChg chg="mod">
          <ac:chgData name="César Fernando Páez Freire" userId="bc5d9152096b3459" providerId="LiveId" clId="{2C196279-02BC-4157-B8D3-9D29C495F475}" dt="2022-02-19T20:11:22.594" v="14" actId="1036"/>
          <ac:spMkLst>
            <pc:docMk/>
            <pc:sldMk cId="3942982324" sldId="343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1:22.594" v="14" actId="1036"/>
          <ac:grpSpMkLst>
            <pc:docMk/>
            <pc:sldMk cId="3942982324" sldId="343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9:21.657" v="1260" actId="20577"/>
          <ac:graphicFrameMkLst>
            <pc:docMk/>
            <pc:sldMk cId="3942982324" sldId="343"/>
            <ac:graphicFrameMk id="2" creationId="{BC35A444-48AF-487E-99DD-581CECB2C98D}"/>
          </ac:graphicFrameMkLst>
        </pc:graphicFrameChg>
      </pc:sldChg>
      <pc:sldChg chg="modSp mod">
        <pc:chgData name="César Fernando Páez Freire" userId="bc5d9152096b3459" providerId="LiveId" clId="{2C196279-02BC-4157-B8D3-9D29C495F475}" dt="2022-02-21T15:59:11.988" v="1246" actId="20577"/>
        <pc:sldMkLst>
          <pc:docMk/>
          <pc:sldMk cId="2641543597" sldId="344"/>
        </pc:sldMkLst>
        <pc:spChg chg="mod">
          <ac:chgData name="César Fernando Páez Freire" userId="bc5d9152096b3459" providerId="LiveId" clId="{2C196279-02BC-4157-B8D3-9D29C495F475}" dt="2022-02-19T20:11:17.381" v="12" actId="1036"/>
          <ac:spMkLst>
            <pc:docMk/>
            <pc:sldMk cId="2641543597" sldId="344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1:17.381" v="12" actId="1036"/>
          <ac:grpSpMkLst>
            <pc:docMk/>
            <pc:sldMk cId="2641543597" sldId="344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9:11.988" v="1246" actId="20577"/>
          <ac:graphicFrameMkLst>
            <pc:docMk/>
            <pc:sldMk cId="2641543597" sldId="344"/>
            <ac:graphicFrameMk id="2" creationId="{BC35A444-48AF-487E-99DD-581CECB2C98D}"/>
          </ac:graphicFrameMkLst>
        </pc:graphicFrameChg>
      </pc:sldChg>
      <pc:sldChg chg="modSp mod">
        <pc:chgData name="César Fernando Páez Freire" userId="bc5d9152096b3459" providerId="LiveId" clId="{2C196279-02BC-4157-B8D3-9D29C495F475}" dt="2022-02-21T15:59:01.230" v="1234" actId="20577"/>
        <pc:sldMkLst>
          <pc:docMk/>
          <pc:sldMk cId="728583722" sldId="345"/>
        </pc:sldMkLst>
        <pc:spChg chg="mod">
          <ac:chgData name="César Fernando Páez Freire" userId="bc5d9152096b3459" providerId="LiveId" clId="{2C196279-02BC-4157-B8D3-9D29C495F475}" dt="2022-02-19T20:11:10.656" v="10" actId="1036"/>
          <ac:spMkLst>
            <pc:docMk/>
            <pc:sldMk cId="728583722" sldId="345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1:10.656" v="10" actId="1036"/>
          <ac:grpSpMkLst>
            <pc:docMk/>
            <pc:sldMk cId="728583722" sldId="345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9:01.230" v="1234" actId="20577"/>
          <ac:graphicFrameMkLst>
            <pc:docMk/>
            <pc:sldMk cId="728583722" sldId="345"/>
            <ac:graphicFrameMk id="2" creationId="{BC35A444-48AF-487E-99DD-581CECB2C98D}"/>
          </ac:graphicFrameMkLst>
        </pc:graphicFrameChg>
      </pc:sldChg>
      <pc:sldChg chg="addSp delSp modSp mod">
        <pc:chgData name="César Fernando Páez Freire" userId="bc5d9152096b3459" providerId="LiveId" clId="{2C196279-02BC-4157-B8D3-9D29C495F475}" dt="2022-02-23T21:18:33.424" v="7579" actId="1038"/>
        <pc:sldMkLst>
          <pc:docMk/>
          <pc:sldMk cId="2851734650" sldId="346"/>
        </pc:sldMkLst>
        <pc:spChg chg="mod">
          <ac:chgData name="César Fernando Páez Freire" userId="bc5d9152096b3459" providerId="LiveId" clId="{2C196279-02BC-4157-B8D3-9D29C495F475}" dt="2022-02-23T04:43:04.253" v="4668" actId="1036"/>
          <ac:spMkLst>
            <pc:docMk/>
            <pc:sldMk cId="2851734650" sldId="346"/>
            <ac:spMk id="44" creationId="{949B1E9F-6025-430B-B334-F9823FCFFCCA}"/>
          </ac:spMkLst>
        </pc:spChg>
        <pc:spChg chg="mod">
          <ac:chgData name="César Fernando Páez Freire" userId="bc5d9152096b3459" providerId="LiveId" clId="{2C196279-02BC-4157-B8D3-9D29C495F475}" dt="2022-02-23T04:42:05.582" v="4629" actId="1038"/>
          <ac:spMkLst>
            <pc:docMk/>
            <pc:sldMk cId="2851734650" sldId="346"/>
            <ac:spMk id="45" creationId="{6FE1524D-AB5D-4F3E-986B-6DCA152A96EE}"/>
          </ac:spMkLst>
        </pc:spChg>
        <pc:spChg chg="mod">
          <ac:chgData name="César Fernando Páez Freire" userId="bc5d9152096b3459" providerId="LiveId" clId="{2C196279-02BC-4157-B8D3-9D29C495F475}" dt="2022-02-23T04:42:05.582" v="4629" actId="1038"/>
          <ac:spMkLst>
            <pc:docMk/>
            <pc:sldMk cId="2851734650" sldId="346"/>
            <ac:spMk id="46" creationId="{95E6EB34-991D-431F-B082-FF437ED3A95A}"/>
          </ac:spMkLst>
        </pc:spChg>
        <pc:spChg chg="mod">
          <ac:chgData name="César Fernando Páez Freire" userId="bc5d9152096b3459" providerId="LiveId" clId="{2C196279-02BC-4157-B8D3-9D29C495F475}" dt="2022-02-23T04:42:05.582" v="4629" actId="1038"/>
          <ac:spMkLst>
            <pc:docMk/>
            <pc:sldMk cId="2851734650" sldId="346"/>
            <ac:spMk id="48" creationId="{16C621B0-8D9F-4E2D-A134-9D084ED0B8D3}"/>
          </ac:spMkLst>
        </pc:spChg>
        <pc:spChg chg="del mod">
          <ac:chgData name="César Fernando Páez Freire" userId="bc5d9152096b3459" providerId="LiveId" clId="{2C196279-02BC-4157-B8D3-9D29C495F475}" dt="2022-02-23T04:33:48.043" v="4401" actId="478"/>
          <ac:spMkLst>
            <pc:docMk/>
            <pc:sldMk cId="2851734650" sldId="346"/>
            <ac:spMk id="53" creationId="{9F4EFCF6-CD74-4698-B407-D5458EB3E8D9}"/>
          </ac:spMkLst>
        </pc:spChg>
        <pc:spChg chg="del mod">
          <ac:chgData name="César Fernando Páez Freire" userId="bc5d9152096b3459" providerId="LiveId" clId="{2C196279-02BC-4157-B8D3-9D29C495F475}" dt="2022-02-23T04:33:50.965" v="4402" actId="478"/>
          <ac:spMkLst>
            <pc:docMk/>
            <pc:sldMk cId="2851734650" sldId="346"/>
            <ac:spMk id="54" creationId="{C05A02AE-ACF5-495C-BC50-5865CEA74CFD}"/>
          </ac:spMkLst>
        </pc:spChg>
        <pc:spChg chg="del mod">
          <ac:chgData name="César Fernando Páez Freire" userId="bc5d9152096b3459" providerId="LiveId" clId="{2C196279-02BC-4157-B8D3-9D29C495F475}" dt="2022-02-23T04:33:44.809" v="4400" actId="478"/>
          <ac:spMkLst>
            <pc:docMk/>
            <pc:sldMk cId="2851734650" sldId="346"/>
            <ac:spMk id="56" creationId="{332E99BF-DE1B-49A8-A866-6DC8AEE670F5}"/>
          </ac:spMkLst>
        </pc:spChg>
        <pc:graphicFrameChg chg="add del mod modGraphic">
          <ac:chgData name="César Fernando Páez Freire" userId="bc5d9152096b3459" providerId="LiveId" clId="{2C196279-02BC-4157-B8D3-9D29C495F475}" dt="2022-02-23T04:36:10.956" v="4413" actId="478"/>
          <ac:graphicFrameMkLst>
            <pc:docMk/>
            <pc:sldMk cId="2851734650" sldId="346"/>
            <ac:graphicFrameMk id="2" creationId="{73EFC604-C887-4FFC-BB6F-6A8784314B59}"/>
          </ac:graphicFrameMkLst>
        </pc:graphicFrameChg>
        <pc:graphicFrameChg chg="add mod modGraphic">
          <ac:chgData name="César Fernando Páez Freire" userId="bc5d9152096b3459" providerId="LiveId" clId="{2C196279-02BC-4157-B8D3-9D29C495F475}" dt="2022-02-23T21:18:33.424" v="7579" actId="1038"/>
          <ac:graphicFrameMkLst>
            <pc:docMk/>
            <pc:sldMk cId="2851734650" sldId="346"/>
            <ac:graphicFrameMk id="3" creationId="{50CEB9DA-4860-4E1B-8ACF-551CBFF377B5}"/>
          </ac:graphicFrameMkLst>
        </pc:graphicFrameChg>
        <pc:picChg chg="mod">
          <ac:chgData name="César Fernando Páez Freire" userId="bc5d9152096b3459" providerId="LiveId" clId="{2C196279-02BC-4157-B8D3-9D29C495F475}" dt="2022-02-23T04:42:05.582" v="4629" actId="1038"/>
          <ac:picMkLst>
            <pc:docMk/>
            <pc:sldMk cId="2851734650" sldId="346"/>
            <ac:picMk id="10" creationId="{8DF20C0C-E5DA-4534-A4B6-2A16621DC724}"/>
          </ac:picMkLst>
        </pc:picChg>
        <pc:picChg chg="mod">
          <ac:chgData name="César Fernando Páez Freire" userId="bc5d9152096b3459" providerId="LiveId" clId="{2C196279-02BC-4157-B8D3-9D29C495F475}" dt="2022-02-23T04:42:05.582" v="4629" actId="1038"/>
          <ac:picMkLst>
            <pc:docMk/>
            <pc:sldMk cId="2851734650" sldId="346"/>
            <ac:picMk id="12" creationId="{27F24264-6DA2-4D69-9FBB-D7AF18996BC0}"/>
          </ac:picMkLst>
        </pc:picChg>
        <pc:picChg chg="add mod">
          <ac:chgData name="César Fernando Páez Freire" userId="bc5d9152096b3459" providerId="LiveId" clId="{2C196279-02BC-4157-B8D3-9D29C495F475}" dt="2022-02-23T14:22:16.050" v="4805" actId="1035"/>
          <ac:picMkLst>
            <pc:docMk/>
            <pc:sldMk cId="2851734650" sldId="346"/>
            <ac:picMk id="17" creationId="{E485284A-EA1D-498A-AEF6-2E2B3F732DC9}"/>
          </ac:picMkLst>
        </pc:picChg>
        <pc:picChg chg="del">
          <ac:chgData name="César Fernando Páez Freire" userId="bc5d9152096b3459" providerId="LiveId" clId="{2C196279-02BC-4157-B8D3-9D29C495F475}" dt="2022-02-23T04:40:10.070" v="4522" actId="478"/>
          <ac:picMkLst>
            <pc:docMk/>
            <pc:sldMk cId="2851734650" sldId="346"/>
            <ac:picMk id="59" creationId="{5E1BE129-C775-4708-ADEB-45870E423007}"/>
          </ac:picMkLst>
        </pc:picChg>
        <pc:picChg chg="del">
          <ac:chgData name="César Fernando Páez Freire" userId="bc5d9152096b3459" providerId="LiveId" clId="{2C196279-02BC-4157-B8D3-9D29C495F475}" dt="2022-02-23T04:40:07.288" v="4521" actId="478"/>
          <ac:picMkLst>
            <pc:docMk/>
            <pc:sldMk cId="2851734650" sldId="346"/>
            <ac:picMk id="60" creationId="{838D3FC7-2F86-4DE7-BDF3-13DD3622D860}"/>
          </ac:picMkLst>
        </pc:picChg>
        <pc:cxnChg chg="mod">
          <ac:chgData name="César Fernando Páez Freire" userId="bc5d9152096b3459" providerId="LiveId" clId="{2C196279-02BC-4157-B8D3-9D29C495F475}" dt="2022-02-23T04:42:05.582" v="4629" actId="1038"/>
          <ac:cxnSpMkLst>
            <pc:docMk/>
            <pc:sldMk cId="2851734650" sldId="346"/>
            <ac:cxnSpMk id="51" creationId="{430FEBCF-AA53-46AC-A925-B39AA1FE0AEB}"/>
          </ac:cxnSpMkLst>
        </pc:cxnChg>
        <pc:cxnChg chg="mod">
          <ac:chgData name="César Fernando Páez Freire" userId="bc5d9152096b3459" providerId="LiveId" clId="{2C196279-02BC-4157-B8D3-9D29C495F475}" dt="2022-02-23T04:42:05.582" v="4629" actId="1038"/>
          <ac:cxnSpMkLst>
            <pc:docMk/>
            <pc:sldMk cId="2851734650" sldId="346"/>
            <ac:cxnSpMk id="52" creationId="{A3939098-070B-473A-ABFB-D2AE74D70181}"/>
          </ac:cxnSpMkLst>
        </pc:cxnChg>
        <pc:cxnChg chg="del mod">
          <ac:chgData name="César Fernando Páez Freire" userId="bc5d9152096b3459" providerId="LiveId" clId="{2C196279-02BC-4157-B8D3-9D29C495F475}" dt="2022-02-23T04:33:57.980" v="4403" actId="478"/>
          <ac:cxnSpMkLst>
            <pc:docMk/>
            <pc:sldMk cId="2851734650" sldId="346"/>
            <ac:cxnSpMk id="58" creationId="{B67339DD-31D4-4564-8149-DB7535690CD6}"/>
          </ac:cxnSpMkLst>
        </pc:cxnChg>
      </pc:sldChg>
      <pc:sldChg chg="addSp delSp modSp mod">
        <pc:chgData name="César Fernando Páez Freire" userId="bc5d9152096b3459" providerId="LiveId" clId="{2C196279-02BC-4157-B8D3-9D29C495F475}" dt="2022-02-25T14:31:09.139" v="8221" actId="14100"/>
        <pc:sldMkLst>
          <pc:docMk/>
          <pc:sldMk cId="3222069049" sldId="347"/>
        </pc:sldMkLst>
        <pc:spChg chg="mod">
          <ac:chgData name="César Fernando Páez Freire" userId="bc5d9152096b3459" providerId="LiveId" clId="{2C196279-02BC-4157-B8D3-9D29C495F475}" dt="2022-02-23T04:43:59.506" v="4672" actId="20577"/>
          <ac:spMkLst>
            <pc:docMk/>
            <pc:sldMk cId="3222069049" sldId="347"/>
            <ac:spMk id="47" creationId="{E2A5C299-F360-441A-AA39-842ED4FBEDD8}"/>
          </ac:spMkLst>
        </pc:spChg>
        <pc:spChg chg="mod">
          <ac:chgData name="César Fernando Páez Freire" userId="bc5d9152096b3459" providerId="LiveId" clId="{2C196279-02BC-4157-B8D3-9D29C495F475}" dt="2022-02-23T04:44:02.736" v="4674" actId="20577"/>
          <ac:spMkLst>
            <pc:docMk/>
            <pc:sldMk cId="3222069049" sldId="347"/>
            <ac:spMk id="55" creationId="{E5FCC3F0-F503-42A6-8385-5E13DDD522C2}"/>
          </ac:spMkLst>
        </pc:spChg>
        <pc:spChg chg="del mod">
          <ac:chgData name="César Fernando Páez Freire" userId="bc5d9152096b3459" providerId="LiveId" clId="{2C196279-02BC-4157-B8D3-9D29C495F475}" dt="2022-02-23T05:10:07.763" v="4748" actId="478"/>
          <ac:spMkLst>
            <pc:docMk/>
            <pc:sldMk cId="3222069049" sldId="347"/>
            <ac:spMk id="62" creationId="{A1A47284-9DEF-47AC-A345-7726F3B32914}"/>
          </ac:spMkLst>
        </pc:spChg>
        <pc:spChg chg="del mod">
          <ac:chgData name="César Fernando Páez Freire" userId="bc5d9152096b3459" providerId="LiveId" clId="{2C196279-02BC-4157-B8D3-9D29C495F475}" dt="2022-02-23T05:10:07.763" v="4748" actId="478"/>
          <ac:spMkLst>
            <pc:docMk/>
            <pc:sldMk cId="3222069049" sldId="347"/>
            <ac:spMk id="65" creationId="{BF919234-3C56-4E7B-ADBE-13542A6906AF}"/>
          </ac:spMkLst>
        </pc:spChg>
        <pc:spChg chg="del">
          <ac:chgData name="César Fernando Páez Freire" userId="bc5d9152096b3459" providerId="LiveId" clId="{2C196279-02BC-4157-B8D3-9D29C495F475}" dt="2022-02-21T21:25:47.758" v="1883" actId="478"/>
          <ac:spMkLst>
            <pc:docMk/>
            <pc:sldMk cId="3222069049" sldId="347"/>
            <ac:spMk id="67" creationId="{38F20316-C1D7-49B7-BC09-DEB62593602E}"/>
          </ac:spMkLst>
        </pc:spChg>
        <pc:spChg chg="del">
          <ac:chgData name="César Fernando Páez Freire" userId="bc5d9152096b3459" providerId="LiveId" clId="{2C196279-02BC-4157-B8D3-9D29C495F475}" dt="2022-02-21T21:25:47.758" v="1883" actId="478"/>
          <ac:spMkLst>
            <pc:docMk/>
            <pc:sldMk cId="3222069049" sldId="347"/>
            <ac:spMk id="68" creationId="{A33BF473-A2EB-4B45-9970-552438F02C3E}"/>
          </ac:spMkLst>
        </pc:spChg>
        <pc:spChg chg="mod">
          <ac:chgData name="César Fernando Páez Freire" userId="bc5d9152096b3459" providerId="LiveId" clId="{2C196279-02BC-4157-B8D3-9D29C495F475}" dt="2022-02-22T02:11:57.885" v="2620" actId="1076"/>
          <ac:spMkLst>
            <pc:docMk/>
            <pc:sldMk cId="3222069049" sldId="347"/>
            <ac:spMk id="71" creationId="{9511A64C-9735-455F-9230-554A1BE54436}"/>
          </ac:spMkLst>
        </pc:spChg>
        <pc:spChg chg="mod">
          <ac:chgData name="César Fernando Páez Freire" userId="bc5d9152096b3459" providerId="LiveId" clId="{2C196279-02BC-4157-B8D3-9D29C495F475}" dt="2022-02-22T02:11:57.885" v="2620" actId="1076"/>
          <ac:spMkLst>
            <pc:docMk/>
            <pc:sldMk cId="3222069049" sldId="347"/>
            <ac:spMk id="72" creationId="{4207EA0E-48E5-4B5E-BFAC-EFD4B2FC25B8}"/>
          </ac:spMkLst>
        </pc:spChg>
        <pc:spChg chg="mod">
          <ac:chgData name="César Fernando Páez Freire" userId="bc5d9152096b3459" providerId="LiveId" clId="{2C196279-02BC-4157-B8D3-9D29C495F475}" dt="2022-02-23T05:10:13.766" v="4749" actId="1076"/>
          <ac:spMkLst>
            <pc:docMk/>
            <pc:sldMk cId="3222069049" sldId="347"/>
            <ac:spMk id="79" creationId="{632EDFBF-D57C-49B7-8574-4B995D04815D}"/>
          </ac:spMkLst>
        </pc:spChg>
        <pc:graphicFrameChg chg="add mod modGraphic">
          <ac:chgData name="César Fernando Páez Freire" userId="bc5d9152096b3459" providerId="LiveId" clId="{2C196279-02BC-4157-B8D3-9D29C495F475}" dt="2022-02-23T05:10:48.472" v="4762" actId="1038"/>
          <ac:graphicFrameMkLst>
            <pc:docMk/>
            <pc:sldMk cId="3222069049" sldId="347"/>
            <ac:graphicFrameMk id="2" creationId="{67A8DCFE-94A9-48ED-9C9C-5BADEDDA97CE}"/>
          </ac:graphicFrameMkLst>
        </pc:graphicFrameChg>
        <pc:graphicFrameChg chg="mod">
          <ac:chgData name="César Fernando Páez Freire" userId="bc5d9152096b3459" providerId="LiveId" clId="{2C196279-02BC-4157-B8D3-9D29C495F475}" dt="2022-02-22T02:11:57.885" v="2620" actId="1076"/>
          <ac:graphicFrameMkLst>
            <pc:docMk/>
            <pc:sldMk cId="3222069049" sldId="347"/>
            <ac:graphicFrameMk id="70" creationId="{EBE5913F-870D-4BCD-815C-C329FD40846D}"/>
          </ac:graphicFrameMkLst>
        </pc:graphicFrameChg>
        <pc:picChg chg="mod">
          <ac:chgData name="César Fernando Páez Freire" userId="bc5d9152096b3459" providerId="LiveId" clId="{2C196279-02BC-4157-B8D3-9D29C495F475}" dt="2022-02-22T03:15:59.125" v="4071" actId="1036"/>
          <ac:picMkLst>
            <pc:docMk/>
            <pc:sldMk cId="3222069049" sldId="347"/>
            <ac:picMk id="50" creationId="{7C610A0B-C2C9-4B2D-AAAB-C00FFABEA0C6}"/>
          </ac:picMkLst>
        </pc:picChg>
        <pc:picChg chg="del mod">
          <ac:chgData name="César Fernando Páez Freire" userId="bc5d9152096b3459" providerId="LiveId" clId="{2C196279-02BC-4157-B8D3-9D29C495F475}" dt="2022-02-23T05:10:07.763" v="4748" actId="478"/>
          <ac:picMkLst>
            <pc:docMk/>
            <pc:sldMk cId="3222069049" sldId="347"/>
            <ac:picMk id="61" creationId="{0ECB923D-E6DC-4EAF-9A73-981379D6DE9E}"/>
          </ac:picMkLst>
        </pc:picChg>
        <pc:picChg chg="del mod">
          <ac:chgData name="César Fernando Páez Freire" userId="bc5d9152096b3459" providerId="LiveId" clId="{2C196279-02BC-4157-B8D3-9D29C495F475}" dt="2022-02-23T05:10:07.763" v="4748" actId="478"/>
          <ac:picMkLst>
            <pc:docMk/>
            <pc:sldMk cId="3222069049" sldId="347"/>
            <ac:picMk id="63" creationId="{2C92EEAB-0C5A-4232-873E-EC302D91D70A}"/>
          </ac:picMkLst>
        </pc:picChg>
        <pc:picChg chg="del mod">
          <ac:chgData name="César Fernando Páez Freire" userId="bc5d9152096b3459" providerId="LiveId" clId="{2C196279-02BC-4157-B8D3-9D29C495F475}" dt="2022-02-23T05:10:07.763" v="4748" actId="478"/>
          <ac:picMkLst>
            <pc:docMk/>
            <pc:sldMk cId="3222069049" sldId="347"/>
            <ac:picMk id="64" creationId="{D7A41ECA-9A87-42BB-818D-EE5B773741D0}"/>
          </ac:picMkLst>
        </pc:picChg>
        <pc:picChg chg="del">
          <ac:chgData name="César Fernando Páez Freire" userId="bc5d9152096b3459" providerId="LiveId" clId="{2C196279-02BC-4157-B8D3-9D29C495F475}" dt="2022-02-21T21:25:47.758" v="1883" actId="478"/>
          <ac:picMkLst>
            <pc:docMk/>
            <pc:sldMk cId="3222069049" sldId="347"/>
            <ac:picMk id="66" creationId="{28AAC493-7792-491D-91A1-C317E68645AF}"/>
          </ac:picMkLst>
        </pc:picChg>
        <pc:picChg chg="del">
          <ac:chgData name="César Fernando Páez Freire" userId="bc5d9152096b3459" providerId="LiveId" clId="{2C196279-02BC-4157-B8D3-9D29C495F475}" dt="2022-02-21T21:25:47.758" v="1883" actId="478"/>
          <ac:picMkLst>
            <pc:docMk/>
            <pc:sldMk cId="3222069049" sldId="347"/>
            <ac:picMk id="69" creationId="{ABD11255-5B9E-4B2E-A82B-819A77BEE9D0}"/>
          </ac:picMkLst>
        </pc:picChg>
        <pc:picChg chg="mod">
          <ac:chgData name="César Fernando Páez Freire" userId="bc5d9152096b3459" providerId="LiveId" clId="{2C196279-02BC-4157-B8D3-9D29C495F475}" dt="2022-02-22T03:16:11.054" v="4088" actId="1035"/>
          <ac:picMkLst>
            <pc:docMk/>
            <pc:sldMk cId="3222069049" sldId="347"/>
            <ac:picMk id="75" creationId="{5586BD62-6B40-43F8-B959-B2E853A9C067}"/>
          </ac:picMkLst>
        </pc:picChg>
        <pc:picChg chg="mod">
          <ac:chgData name="César Fernando Páez Freire" userId="bc5d9152096b3459" providerId="LiveId" clId="{2C196279-02BC-4157-B8D3-9D29C495F475}" dt="2022-02-22T03:16:04.250" v="4085" actId="1036"/>
          <ac:picMkLst>
            <pc:docMk/>
            <pc:sldMk cId="3222069049" sldId="347"/>
            <ac:picMk id="76" creationId="{0B3ACA29-5949-4236-823C-F59EEFFEA0B2}"/>
          </ac:picMkLst>
        </pc:picChg>
        <pc:picChg chg="del mod">
          <ac:chgData name="César Fernando Páez Freire" userId="bc5d9152096b3459" providerId="LiveId" clId="{2C196279-02BC-4157-B8D3-9D29C495F475}" dt="2022-02-22T02:06:25.651" v="2578" actId="478"/>
          <ac:picMkLst>
            <pc:docMk/>
            <pc:sldMk cId="3222069049" sldId="347"/>
            <ac:picMk id="77" creationId="{7BA8E18D-1023-413F-ACE8-C9E55E4D9A50}"/>
          </ac:picMkLst>
        </pc:picChg>
        <pc:picChg chg="del mod">
          <ac:chgData name="César Fernando Páez Freire" userId="bc5d9152096b3459" providerId="LiveId" clId="{2C196279-02BC-4157-B8D3-9D29C495F475}" dt="2022-02-22T02:06:23.678" v="2577" actId="478"/>
          <ac:picMkLst>
            <pc:docMk/>
            <pc:sldMk cId="3222069049" sldId="347"/>
            <ac:picMk id="78" creationId="{2309CB97-9C2E-482D-B9A9-D56DEE25E48A}"/>
          </ac:picMkLst>
        </pc:picChg>
        <pc:cxnChg chg="mod">
          <ac:chgData name="César Fernando Páez Freire" userId="bc5d9152096b3459" providerId="LiveId" clId="{2C196279-02BC-4157-B8D3-9D29C495F475}" dt="2022-02-25T14:31:09.139" v="8221" actId="14100"/>
          <ac:cxnSpMkLst>
            <pc:docMk/>
            <pc:sldMk cId="3222069049" sldId="347"/>
            <ac:cxnSpMk id="57" creationId="{F82C996B-F755-4CFF-8149-A0C14F5FF5A6}"/>
          </ac:cxnSpMkLst>
        </pc:cxnChg>
      </pc:sldChg>
      <pc:sldChg chg="modSp mod">
        <pc:chgData name="César Fernando Páez Freire" userId="bc5d9152096b3459" providerId="LiveId" clId="{2C196279-02BC-4157-B8D3-9D29C495F475}" dt="2022-02-21T15:58:46.370" v="1216" actId="20577"/>
        <pc:sldMkLst>
          <pc:docMk/>
          <pc:sldMk cId="2594712113" sldId="348"/>
        </pc:sldMkLst>
        <pc:spChg chg="mod">
          <ac:chgData name="César Fernando Páez Freire" userId="bc5d9152096b3459" providerId="LiveId" clId="{2C196279-02BC-4157-B8D3-9D29C495F475}" dt="2022-02-19T20:11:04.581" v="8" actId="1036"/>
          <ac:spMkLst>
            <pc:docMk/>
            <pc:sldMk cId="2594712113" sldId="348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1:04.581" v="8" actId="1036"/>
          <ac:grpSpMkLst>
            <pc:docMk/>
            <pc:sldMk cId="2594712113" sldId="348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8:46.370" v="1216" actId="20577"/>
          <ac:graphicFrameMkLst>
            <pc:docMk/>
            <pc:sldMk cId="2594712113" sldId="348"/>
            <ac:graphicFrameMk id="2" creationId="{BC35A444-48AF-487E-99DD-581CECB2C98D}"/>
          </ac:graphicFrameMkLst>
        </pc:graphicFrameChg>
      </pc:sldChg>
      <pc:sldChg chg="addSp delSp modSp mod">
        <pc:chgData name="César Fernando Páez Freire" userId="bc5d9152096b3459" providerId="LiveId" clId="{2C196279-02BC-4157-B8D3-9D29C495F475}" dt="2022-02-23T21:40:38.951" v="7635" actId="403"/>
        <pc:sldMkLst>
          <pc:docMk/>
          <pc:sldMk cId="263428229" sldId="349"/>
        </pc:sldMkLst>
        <pc:spChg chg="mod">
          <ac:chgData name="César Fernando Páez Freire" userId="bc5d9152096b3459" providerId="LiveId" clId="{2C196279-02BC-4157-B8D3-9D29C495F475}" dt="2022-02-21T15:56:54.829" v="1152" actId="20577"/>
          <ac:spMkLst>
            <pc:docMk/>
            <pc:sldMk cId="263428229" sldId="349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3T21:40:08.310" v="7625" actId="1076"/>
          <ac:spMkLst>
            <pc:docMk/>
            <pc:sldMk cId="263428229" sldId="349"/>
            <ac:spMk id="7" creationId="{05353F2A-2709-4CA2-B94A-08AA0573A898}"/>
          </ac:spMkLst>
        </pc:spChg>
        <pc:spChg chg="mod">
          <ac:chgData name="César Fernando Páez Freire" userId="bc5d9152096b3459" providerId="LiveId" clId="{2C196279-02BC-4157-B8D3-9D29C495F475}" dt="2022-02-20T21:40:35.912" v="602" actId="947"/>
          <ac:spMkLst>
            <pc:docMk/>
            <pc:sldMk cId="263428229" sldId="349"/>
            <ac:spMk id="23" creationId="{0BAF1D56-91E1-4A7B-A231-15037505EFE9}"/>
          </ac:spMkLst>
        </pc:spChg>
        <pc:spChg chg="add mod">
          <ac:chgData name="César Fernando Páez Freire" userId="bc5d9152096b3459" providerId="LiveId" clId="{2C196279-02BC-4157-B8D3-9D29C495F475}" dt="2022-02-23T21:40:38.951" v="7635" actId="403"/>
          <ac:spMkLst>
            <pc:docMk/>
            <pc:sldMk cId="263428229" sldId="349"/>
            <ac:spMk id="24" creationId="{6C4083AB-6600-4B49-9649-B4F5E9054546}"/>
          </ac:spMkLst>
        </pc:spChg>
        <pc:graphicFrameChg chg="del">
          <ac:chgData name="César Fernando Páez Freire" userId="bc5d9152096b3459" providerId="LiveId" clId="{2C196279-02BC-4157-B8D3-9D29C495F475}" dt="2022-02-21T15:56:45.320" v="1139" actId="478"/>
          <ac:graphicFrameMkLst>
            <pc:docMk/>
            <pc:sldMk cId="263428229" sldId="349"/>
            <ac:graphicFrameMk id="3" creationId="{791D0031-996C-443F-A87A-FCC20E9D06D7}"/>
          </ac:graphicFrameMkLst>
        </pc:graphicFrameChg>
        <pc:graphicFrameChg chg="mod">
          <ac:chgData name="César Fernando Páez Freire" userId="bc5d9152096b3459" providerId="LiveId" clId="{2C196279-02BC-4157-B8D3-9D29C495F475}" dt="2022-02-23T21:38:52.186" v="7580" actId="1036"/>
          <ac:graphicFrameMkLst>
            <pc:docMk/>
            <pc:sldMk cId="263428229" sldId="349"/>
            <ac:graphicFrameMk id="15" creationId="{B67FF569-9F84-4917-83D5-16E244CA1016}"/>
          </ac:graphicFrameMkLst>
        </pc:graphicFrameChg>
      </pc:sldChg>
      <pc:sldChg chg="addSp modSp mod">
        <pc:chgData name="César Fernando Páez Freire" userId="bc5d9152096b3459" providerId="LiveId" clId="{2C196279-02BC-4157-B8D3-9D29C495F475}" dt="2022-02-23T21:42:58.045" v="7647" actId="14100"/>
        <pc:sldMkLst>
          <pc:docMk/>
          <pc:sldMk cId="878626069" sldId="350"/>
        </pc:sldMkLst>
        <pc:spChg chg="mod">
          <ac:chgData name="César Fernando Páez Freire" userId="bc5d9152096b3459" providerId="LiveId" clId="{2C196279-02BC-4157-B8D3-9D29C495F475}" dt="2022-02-21T15:55:44.105" v="1125" actId="20577"/>
          <ac:spMkLst>
            <pc:docMk/>
            <pc:sldMk cId="878626069" sldId="350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0T21:42:33.060" v="603" actId="947"/>
          <ac:spMkLst>
            <pc:docMk/>
            <pc:sldMk cId="878626069" sldId="350"/>
            <ac:spMk id="5" creationId="{2FAD7A75-4E48-48EC-89B8-5BA7F7A14485}"/>
          </ac:spMkLst>
        </pc:spChg>
        <pc:spChg chg="mod">
          <ac:chgData name="César Fernando Páez Freire" userId="bc5d9152096b3459" providerId="LiveId" clId="{2C196279-02BC-4157-B8D3-9D29C495F475}" dt="2022-02-23T21:42:40.312" v="7643" actId="1035"/>
          <ac:spMkLst>
            <pc:docMk/>
            <pc:sldMk cId="878626069" sldId="350"/>
            <ac:spMk id="26" creationId="{C2A3B648-D289-4613-B301-B43FB57BB9FE}"/>
          </ac:spMkLst>
        </pc:spChg>
        <pc:spChg chg="add mod">
          <ac:chgData name="César Fernando Páez Freire" userId="bc5d9152096b3459" providerId="LiveId" clId="{2C196279-02BC-4157-B8D3-9D29C495F475}" dt="2022-02-23T21:42:58.045" v="7647" actId="14100"/>
          <ac:spMkLst>
            <pc:docMk/>
            <pc:sldMk cId="878626069" sldId="350"/>
            <ac:spMk id="29" creationId="{9011D890-86D5-4055-98EC-2434AF765769}"/>
          </ac:spMkLst>
        </pc:spChg>
        <pc:graphicFrameChg chg="mod">
          <ac:chgData name="César Fernando Páez Freire" userId="bc5d9152096b3459" providerId="LiveId" clId="{2C196279-02BC-4157-B8D3-9D29C495F475}" dt="2022-02-23T21:42:33.583" v="7638" actId="1036"/>
          <ac:graphicFrameMkLst>
            <pc:docMk/>
            <pc:sldMk cId="878626069" sldId="350"/>
            <ac:graphicFrameMk id="27" creationId="{A957DBC8-CD33-4E97-B1CB-E9856DAF670C}"/>
          </ac:graphicFrameMkLst>
        </pc:graphicFrameChg>
      </pc:sldChg>
      <pc:sldChg chg="addSp modSp mod">
        <pc:chgData name="César Fernando Páez Freire" userId="bc5d9152096b3459" providerId="LiveId" clId="{2C196279-02BC-4157-B8D3-9D29C495F475}" dt="2022-02-24T02:48:48.855" v="8141" actId="20577"/>
        <pc:sldMkLst>
          <pc:docMk/>
          <pc:sldMk cId="2777422534" sldId="351"/>
        </pc:sldMkLst>
        <pc:spChg chg="mod">
          <ac:chgData name="César Fernando Páez Freire" userId="bc5d9152096b3459" providerId="LiveId" clId="{2C196279-02BC-4157-B8D3-9D29C495F475}" dt="2022-02-21T15:55:26.927" v="1112" actId="20577"/>
          <ac:spMkLst>
            <pc:docMk/>
            <pc:sldMk cId="2777422534" sldId="351"/>
            <ac:spMk id="4" creationId="{E9C40D70-0E6F-4EBB-9F6C-65EA7566AA9C}"/>
          </ac:spMkLst>
        </pc:spChg>
        <pc:spChg chg="add mod">
          <ac:chgData name="César Fernando Páez Freire" userId="bc5d9152096b3459" providerId="LiveId" clId="{2C196279-02BC-4157-B8D3-9D29C495F475}" dt="2022-02-23T21:45:47.347" v="7659" actId="20577"/>
          <ac:spMkLst>
            <pc:docMk/>
            <pc:sldMk cId="2777422534" sldId="351"/>
            <ac:spMk id="24" creationId="{6051E454-5904-4B9A-984A-8B73DA2CC757}"/>
          </ac:spMkLst>
        </pc:spChg>
        <pc:spChg chg="mod">
          <ac:chgData name="César Fernando Páez Freire" userId="bc5d9152096b3459" providerId="LiveId" clId="{2C196279-02BC-4157-B8D3-9D29C495F475}" dt="2022-02-23T21:45:31.244" v="7654" actId="1035"/>
          <ac:spMkLst>
            <pc:docMk/>
            <pc:sldMk cId="2777422534" sldId="351"/>
            <ac:spMk id="29" creationId="{5A772A30-B0DC-4714-8017-99D3684A2680}"/>
          </ac:spMkLst>
        </pc:spChg>
        <pc:spChg chg="mod">
          <ac:chgData name="César Fernando Páez Freire" userId="bc5d9152096b3459" providerId="LiveId" clId="{2C196279-02BC-4157-B8D3-9D29C495F475}" dt="2022-02-22T01:59:31.030" v="2399" actId="20577"/>
          <ac:spMkLst>
            <pc:docMk/>
            <pc:sldMk cId="2777422534" sldId="351"/>
            <ac:spMk id="33" creationId="{16FAC4FE-CEA1-4449-BD18-2520D7AE2E04}"/>
          </ac:spMkLst>
        </pc:spChg>
        <pc:spChg chg="mod">
          <ac:chgData name="César Fernando Páez Freire" userId="bc5d9152096b3459" providerId="LiveId" clId="{2C196279-02BC-4157-B8D3-9D29C495F475}" dt="2022-02-20T21:44:12.461" v="616" actId="947"/>
          <ac:spMkLst>
            <pc:docMk/>
            <pc:sldMk cId="2777422534" sldId="351"/>
            <ac:spMk id="41" creationId="{17A93669-F38D-4F28-8319-98B846A89208}"/>
          </ac:spMkLst>
        </pc:spChg>
        <pc:graphicFrameChg chg="mod modGraphic">
          <ac:chgData name="César Fernando Páez Freire" userId="bc5d9152096b3459" providerId="LiveId" clId="{2C196279-02BC-4157-B8D3-9D29C495F475}" dt="2022-02-24T02:48:48.855" v="8141" actId="20577"/>
          <ac:graphicFrameMkLst>
            <pc:docMk/>
            <pc:sldMk cId="2777422534" sldId="351"/>
            <ac:graphicFrameMk id="30" creationId="{168774D7-1358-4296-9523-37A700AE1DE0}"/>
          </ac:graphicFrameMkLst>
        </pc:graphicFrameChg>
      </pc:sldChg>
      <pc:sldChg chg="modSp mod">
        <pc:chgData name="César Fernando Páez Freire" userId="bc5d9152096b3459" providerId="LiveId" clId="{2C196279-02BC-4157-B8D3-9D29C495F475}" dt="2022-02-21T22:22:40.366" v="1903" actId="404"/>
        <pc:sldMkLst>
          <pc:docMk/>
          <pc:sldMk cId="3736985060" sldId="352"/>
        </pc:sldMkLst>
        <pc:spChg chg="mod">
          <ac:chgData name="César Fernando Páez Freire" userId="bc5d9152096b3459" providerId="LiveId" clId="{2C196279-02BC-4157-B8D3-9D29C495F475}" dt="2022-02-21T15:55:10.791" v="1099" actId="20577"/>
          <ac:spMkLst>
            <pc:docMk/>
            <pc:sldMk cId="3736985060" sldId="352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1T22:22:40.366" v="1903" actId="404"/>
          <ac:spMkLst>
            <pc:docMk/>
            <pc:sldMk cId="3736985060" sldId="352"/>
            <ac:spMk id="25" creationId="{544246CC-7111-4B40-899A-B73AB691A734}"/>
          </ac:spMkLst>
        </pc:spChg>
      </pc:sldChg>
      <pc:sldChg chg="modSp mod">
        <pc:chgData name="César Fernando Páez Freire" userId="bc5d9152096b3459" providerId="LiveId" clId="{2C196279-02BC-4157-B8D3-9D29C495F475}" dt="2022-02-23T22:17:04.927" v="7702" actId="20577"/>
        <pc:sldMkLst>
          <pc:docMk/>
          <pc:sldMk cId="3559000239" sldId="353"/>
        </pc:sldMkLst>
        <pc:spChg chg="mod">
          <ac:chgData name="César Fernando Páez Freire" userId="bc5d9152096b3459" providerId="LiveId" clId="{2C196279-02BC-4157-B8D3-9D29C495F475}" dt="2022-02-21T15:54:53.357" v="1086" actId="20577"/>
          <ac:spMkLst>
            <pc:docMk/>
            <pc:sldMk cId="3559000239" sldId="353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3T14:34:07.535" v="4905" actId="20577"/>
          <ac:spMkLst>
            <pc:docMk/>
            <pc:sldMk cId="3559000239" sldId="353"/>
            <ac:spMk id="18" creationId="{4BE15BE9-866D-4B86-A08B-2D532E669B80}"/>
          </ac:spMkLst>
        </pc:spChg>
        <pc:spChg chg="mod">
          <ac:chgData name="César Fernando Páez Freire" userId="bc5d9152096b3459" providerId="LiveId" clId="{2C196279-02BC-4157-B8D3-9D29C495F475}" dt="2022-02-23T22:17:04.927" v="7702" actId="20577"/>
          <ac:spMkLst>
            <pc:docMk/>
            <pc:sldMk cId="3559000239" sldId="353"/>
            <ac:spMk id="59" creationId="{C838D875-BECA-4D93-A35E-44F049CF60D5}"/>
          </ac:spMkLst>
        </pc:spChg>
        <pc:picChg chg="mod">
          <ac:chgData name="César Fernando Páez Freire" userId="bc5d9152096b3459" providerId="LiveId" clId="{2C196279-02BC-4157-B8D3-9D29C495F475}" dt="2022-02-23T22:16:27.977" v="7684" actId="1035"/>
          <ac:picMkLst>
            <pc:docMk/>
            <pc:sldMk cId="3559000239" sldId="353"/>
            <ac:picMk id="60" creationId="{3669A7B4-2FC0-4FE9-BEE1-4619576CF0FB}"/>
          </ac:picMkLst>
        </pc:picChg>
        <pc:cxnChg chg="mod">
          <ac:chgData name="César Fernando Páez Freire" userId="bc5d9152096b3459" providerId="LiveId" clId="{2C196279-02BC-4157-B8D3-9D29C495F475}" dt="2022-02-20T21:51:31.913" v="627" actId="14100"/>
          <ac:cxnSpMkLst>
            <pc:docMk/>
            <pc:sldMk cId="3559000239" sldId="353"/>
            <ac:cxnSpMk id="31" creationId="{2B17FC1D-72CD-4F87-A75F-BA3363FCE17B}"/>
          </ac:cxnSpMkLst>
        </pc:cxnChg>
      </pc:sldChg>
      <pc:sldChg chg="modSp mod">
        <pc:chgData name="César Fernando Páez Freire" userId="bc5d9152096b3459" providerId="LiveId" clId="{2C196279-02BC-4157-B8D3-9D29C495F475}" dt="2022-02-23T14:34:12.778" v="4907" actId="20577"/>
        <pc:sldMkLst>
          <pc:docMk/>
          <pc:sldMk cId="1701756810" sldId="354"/>
        </pc:sldMkLst>
        <pc:spChg chg="mod">
          <ac:chgData name="César Fernando Páez Freire" userId="bc5d9152096b3459" providerId="LiveId" clId="{2C196279-02BC-4157-B8D3-9D29C495F475}" dt="2022-02-21T15:57:34.719" v="1165" actId="20577"/>
          <ac:spMkLst>
            <pc:docMk/>
            <pc:sldMk cId="1701756810" sldId="354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3T14:34:12.778" v="4907" actId="20577"/>
          <ac:spMkLst>
            <pc:docMk/>
            <pc:sldMk cId="1701756810" sldId="354"/>
            <ac:spMk id="34" creationId="{676ABB59-E79D-4A55-85CC-5879008CC49B}"/>
          </ac:spMkLst>
        </pc:spChg>
      </pc:sldChg>
      <pc:sldChg chg="modSp mod">
        <pc:chgData name="César Fernando Páez Freire" userId="bc5d9152096b3459" providerId="LiveId" clId="{2C196279-02BC-4157-B8D3-9D29C495F475}" dt="2022-02-23T22:22:46.625" v="7798" actId="20577"/>
        <pc:sldMkLst>
          <pc:docMk/>
          <pc:sldMk cId="1470489335" sldId="355"/>
        </pc:sldMkLst>
        <pc:spChg chg="mod">
          <ac:chgData name="César Fernando Páez Freire" userId="bc5d9152096b3459" providerId="LiveId" clId="{2C196279-02BC-4157-B8D3-9D29C495F475}" dt="2022-02-21T15:57:48.287" v="1178" actId="20577"/>
          <ac:spMkLst>
            <pc:docMk/>
            <pc:sldMk cId="1470489335" sldId="355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3T14:34:18.959" v="4909" actId="20577"/>
          <ac:spMkLst>
            <pc:docMk/>
            <pc:sldMk cId="1470489335" sldId="355"/>
            <ac:spMk id="21" creationId="{2E850BBC-80A4-49E2-A32B-24573323DDC0}"/>
          </ac:spMkLst>
        </pc:spChg>
        <pc:spChg chg="mod">
          <ac:chgData name="César Fernando Páez Freire" userId="bc5d9152096b3459" providerId="LiveId" clId="{2C196279-02BC-4157-B8D3-9D29C495F475}" dt="2022-02-23T22:22:25.371" v="7793" actId="1035"/>
          <ac:spMkLst>
            <pc:docMk/>
            <pc:sldMk cId="1470489335" sldId="355"/>
            <ac:spMk id="41" creationId="{9402C869-A61C-4F65-8BBF-FE96EA6C5E0A}"/>
          </ac:spMkLst>
        </pc:spChg>
        <pc:spChg chg="mod">
          <ac:chgData name="César Fernando Páez Freire" userId="bc5d9152096b3459" providerId="LiveId" clId="{2C196279-02BC-4157-B8D3-9D29C495F475}" dt="2022-02-23T22:22:46.625" v="7798" actId="20577"/>
          <ac:spMkLst>
            <pc:docMk/>
            <pc:sldMk cId="1470489335" sldId="355"/>
            <ac:spMk id="46" creationId="{46D7C830-2A34-49EF-B915-BF59DEE347D5}"/>
          </ac:spMkLst>
        </pc:spChg>
        <pc:spChg chg="mod">
          <ac:chgData name="César Fernando Páez Freire" userId="bc5d9152096b3459" providerId="LiveId" clId="{2C196279-02BC-4157-B8D3-9D29C495F475}" dt="2022-02-23T22:22:30.794" v="7794" actId="14100"/>
          <ac:spMkLst>
            <pc:docMk/>
            <pc:sldMk cId="1470489335" sldId="355"/>
            <ac:spMk id="50" creationId="{53AF25D9-DCC6-4AE8-A5AA-6A3845E603AD}"/>
          </ac:spMkLst>
        </pc:spChg>
        <pc:graphicFrameChg chg="mod">
          <ac:chgData name="César Fernando Páez Freire" userId="bc5d9152096b3459" providerId="LiveId" clId="{2C196279-02BC-4157-B8D3-9D29C495F475}" dt="2022-02-23T22:22:25.371" v="7793" actId="1035"/>
          <ac:graphicFrameMkLst>
            <pc:docMk/>
            <pc:sldMk cId="1470489335" sldId="355"/>
            <ac:graphicFrameMk id="35" creationId="{CBD59E87-9417-49C1-86FB-932A7CC685B5}"/>
          </ac:graphicFrameMkLst>
        </pc:graphicFrameChg>
        <pc:picChg chg="mod">
          <ac:chgData name="César Fernando Páez Freire" userId="bc5d9152096b3459" providerId="LiveId" clId="{2C196279-02BC-4157-B8D3-9D29C495F475}" dt="2022-02-23T22:22:25.371" v="7793" actId="1035"/>
          <ac:picMkLst>
            <pc:docMk/>
            <pc:sldMk cId="1470489335" sldId="355"/>
            <ac:picMk id="33" creationId="{52B0A1EB-59BC-4E10-B85C-0DC20B426A4F}"/>
          </ac:picMkLst>
        </pc:picChg>
        <pc:picChg chg="mod">
          <ac:chgData name="César Fernando Páez Freire" userId="bc5d9152096b3459" providerId="LiveId" clId="{2C196279-02BC-4157-B8D3-9D29C495F475}" dt="2022-02-23T22:22:25.371" v="7793" actId="1035"/>
          <ac:picMkLst>
            <pc:docMk/>
            <pc:sldMk cId="1470489335" sldId="355"/>
            <ac:picMk id="47" creationId="{FEC6F96C-1D90-49C7-BD15-70F86689E2FA}"/>
          </ac:picMkLst>
        </pc:picChg>
        <pc:picChg chg="mod">
          <ac:chgData name="César Fernando Páez Freire" userId="bc5d9152096b3459" providerId="LiveId" clId="{2C196279-02BC-4157-B8D3-9D29C495F475}" dt="2022-02-23T22:22:25.371" v="7793" actId="1035"/>
          <ac:picMkLst>
            <pc:docMk/>
            <pc:sldMk cId="1470489335" sldId="355"/>
            <ac:picMk id="49" creationId="{4943CF9D-A821-4DDD-A56B-38BDC17D9EB2}"/>
          </ac:picMkLst>
        </pc:picChg>
      </pc:sldChg>
      <pc:sldChg chg="modSp del mod">
        <pc:chgData name="César Fernando Páez Freire" userId="bc5d9152096b3459" providerId="LiveId" clId="{2C196279-02BC-4157-B8D3-9D29C495F475}" dt="2022-02-23T14:31:14.410" v="4858" actId="47"/>
        <pc:sldMkLst>
          <pc:docMk/>
          <pc:sldMk cId="2562022920" sldId="356"/>
        </pc:sldMkLst>
        <pc:spChg chg="mod">
          <ac:chgData name="César Fernando Páez Freire" userId="bc5d9152096b3459" providerId="LiveId" clId="{2C196279-02BC-4157-B8D3-9D29C495F475}" dt="2022-02-21T15:58:06.559" v="1191" actId="20577"/>
          <ac:spMkLst>
            <pc:docMk/>
            <pc:sldMk cId="2562022920" sldId="356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1T22:21:33.847" v="1899" actId="20577"/>
          <ac:spMkLst>
            <pc:docMk/>
            <pc:sldMk cId="2562022920" sldId="356"/>
            <ac:spMk id="34" creationId="{1E7A364C-A5FE-4ADC-8506-DF0737F9C04C}"/>
          </ac:spMkLst>
        </pc:spChg>
        <pc:spChg chg="mod">
          <ac:chgData name="César Fernando Páez Freire" userId="bc5d9152096b3459" providerId="LiveId" clId="{2C196279-02BC-4157-B8D3-9D29C495F475}" dt="2022-02-20T22:58:31.802" v="749" actId="947"/>
          <ac:spMkLst>
            <pc:docMk/>
            <pc:sldMk cId="2562022920" sldId="356"/>
            <ac:spMk id="54" creationId="{4AE3E15D-4587-4444-9B91-4CE3F1E7DFE2}"/>
          </ac:spMkLst>
        </pc:spChg>
        <pc:picChg chg="mod">
          <ac:chgData name="César Fernando Páez Freire" userId="bc5d9152096b3459" providerId="LiveId" clId="{2C196279-02BC-4157-B8D3-9D29C495F475}" dt="2022-02-20T22:58:41.831" v="750" actId="14100"/>
          <ac:picMkLst>
            <pc:docMk/>
            <pc:sldMk cId="2562022920" sldId="356"/>
            <ac:picMk id="55" creationId="{FF1B7D97-5068-4B64-A1ED-9DFB9079D625}"/>
          </ac:picMkLst>
        </pc:picChg>
      </pc:sldChg>
      <pc:sldChg chg="addSp modSp mod ord">
        <pc:chgData name="César Fernando Páez Freire" userId="bc5d9152096b3459" providerId="LiveId" clId="{2C196279-02BC-4157-B8D3-9D29C495F475}" dt="2022-02-23T14:33:54.335" v="4903" actId="14100"/>
        <pc:sldMkLst>
          <pc:docMk/>
          <pc:sldMk cId="687757495" sldId="357"/>
        </pc:sldMkLst>
        <pc:spChg chg="mod">
          <ac:chgData name="César Fernando Páez Freire" userId="bc5d9152096b3459" providerId="LiveId" clId="{2C196279-02BC-4157-B8D3-9D29C495F475}" dt="2022-02-21T15:58:17.426" v="1204" actId="20577"/>
          <ac:spMkLst>
            <pc:docMk/>
            <pc:sldMk cId="687757495" sldId="357"/>
            <ac:spMk id="4" creationId="{E9C40D70-0E6F-4EBB-9F6C-65EA7566AA9C}"/>
          </ac:spMkLst>
        </pc:spChg>
        <pc:spChg chg="mod">
          <ac:chgData name="César Fernando Páez Freire" userId="bc5d9152096b3459" providerId="LiveId" clId="{2C196279-02BC-4157-B8D3-9D29C495F475}" dt="2022-02-22T15:36:27.357" v="4353" actId="1076"/>
          <ac:spMkLst>
            <pc:docMk/>
            <pc:sldMk cId="687757495" sldId="357"/>
            <ac:spMk id="6" creationId="{D1D2FD28-69B9-4797-9399-DC71D1ECFF84}"/>
          </ac:spMkLst>
        </pc:spChg>
        <pc:spChg chg="mod">
          <ac:chgData name="César Fernando Páez Freire" userId="bc5d9152096b3459" providerId="LiveId" clId="{2C196279-02BC-4157-B8D3-9D29C495F475}" dt="2022-02-23T14:33:54.335" v="4903" actId="14100"/>
          <ac:spMkLst>
            <pc:docMk/>
            <pc:sldMk cId="687757495" sldId="357"/>
            <ac:spMk id="19" creationId="{44252659-2FF4-422D-BC9C-1ECB3F0F0480}"/>
          </ac:spMkLst>
        </pc:spChg>
        <pc:spChg chg="mod">
          <ac:chgData name="César Fernando Páez Freire" userId="bc5d9152096b3459" providerId="LiveId" clId="{2C196279-02BC-4157-B8D3-9D29C495F475}" dt="2022-02-20T23:00:20.444" v="779" actId="947"/>
          <ac:spMkLst>
            <pc:docMk/>
            <pc:sldMk cId="687757495" sldId="357"/>
            <ac:spMk id="24" creationId="{15016879-6839-48A9-B4CC-CD7F9FA4D797}"/>
          </ac:spMkLst>
        </pc:spChg>
        <pc:spChg chg="add mod">
          <ac:chgData name="César Fernando Páez Freire" userId="bc5d9152096b3459" providerId="LiveId" clId="{2C196279-02BC-4157-B8D3-9D29C495F475}" dt="2022-02-22T15:35:50.188" v="4349" actId="1038"/>
          <ac:spMkLst>
            <pc:docMk/>
            <pc:sldMk cId="687757495" sldId="357"/>
            <ac:spMk id="31" creationId="{9D4F600B-0F96-4D3B-B6BD-28BB0231769D}"/>
          </ac:spMkLst>
        </pc:spChg>
        <pc:spChg chg="mod">
          <ac:chgData name="César Fernando Páez Freire" userId="bc5d9152096b3459" providerId="LiveId" clId="{2C196279-02BC-4157-B8D3-9D29C495F475}" dt="2022-02-22T15:37:04.419" v="4357" actId="207"/>
          <ac:spMkLst>
            <pc:docMk/>
            <pc:sldMk cId="687757495" sldId="357"/>
            <ac:spMk id="60" creationId="{50D4C48B-6AD5-4B8B-858E-88E5CC44FFC8}"/>
          </ac:spMkLst>
        </pc:spChg>
        <pc:picChg chg="mod">
          <ac:chgData name="César Fernando Páez Freire" userId="bc5d9152096b3459" providerId="LiveId" clId="{2C196279-02BC-4157-B8D3-9D29C495F475}" dt="2022-02-22T15:36:17.264" v="4351" actId="1076"/>
          <ac:picMkLst>
            <pc:docMk/>
            <pc:sldMk cId="687757495" sldId="357"/>
            <ac:picMk id="5" creationId="{7B5449B3-46BB-4065-B772-5FB783EA7294}"/>
          </ac:picMkLst>
        </pc:picChg>
      </pc:sldChg>
      <pc:sldChg chg="addSp delSp modSp mod">
        <pc:chgData name="César Fernando Páez Freire" userId="bc5d9152096b3459" providerId="LiveId" clId="{2C196279-02BC-4157-B8D3-9D29C495F475}" dt="2022-02-24T15:39:29.332" v="8195" actId="20577"/>
        <pc:sldMkLst>
          <pc:docMk/>
          <pc:sldMk cId="403629531" sldId="358"/>
        </pc:sldMkLst>
        <pc:spChg chg="add del mod">
          <ac:chgData name="César Fernando Páez Freire" userId="bc5d9152096b3459" providerId="LiveId" clId="{2C196279-02BC-4157-B8D3-9D29C495F475}" dt="2022-02-23T15:15:13.939" v="6592" actId="478"/>
          <ac:spMkLst>
            <pc:docMk/>
            <pc:sldMk cId="403629531" sldId="358"/>
            <ac:spMk id="15" creationId="{54F18260-4620-4236-9205-03DDBBF9E69C}"/>
          </ac:spMkLst>
        </pc:spChg>
        <pc:spChg chg="mod">
          <ac:chgData name="César Fernando Páez Freire" userId="bc5d9152096b3459" providerId="LiveId" clId="{2C196279-02BC-4157-B8D3-9D29C495F475}" dt="2022-02-24T15:39:29.332" v="8195" actId="20577"/>
          <ac:spMkLst>
            <pc:docMk/>
            <pc:sldMk cId="403629531" sldId="358"/>
            <ac:spMk id="47" creationId="{35A36973-0FD7-432A-92F1-F39A4C2677FF}"/>
          </ac:spMkLst>
        </pc:spChg>
        <pc:spChg chg="del mod">
          <ac:chgData name="César Fernando Páez Freire" userId="bc5d9152096b3459" providerId="LiveId" clId="{2C196279-02BC-4157-B8D3-9D29C495F475}" dt="2022-02-23T15:01:51.579" v="6116" actId="478"/>
          <ac:spMkLst>
            <pc:docMk/>
            <pc:sldMk cId="403629531" sldId="358"/>
            <ac:spMk id="52" creationId="{50E79A63-C08E-4005-90A7-89D8AF4FF54B}"/>
          </ac:spMkLst>
        </pc:spChg>
        <pc:spChg chg="del mod">
          <ac:chgData name="César Fernando Páez Freire" userId="bc5d9152096b3459" providerId="LiveId" clId="{2C196279-02BC-4157-B8D3-9D29C495F475}" dt="2022-02-23T05:22:23.223" v="4780" actId="21"/>
          <ac:spMkLst>
            <pc:docMk/>
            <pc:sldMk cId="403629531" sldId="358"/>
            <ac:spMk id="54" creationId="{9C08C8BC-599C-4970-A47C-7C8323B3D0D3}"/>
          </ac:spMkLst>
        </pc:spChg>
        <pc:spChg chg="mod">
          <ac:chgData name="César Fernando Páez Freire" userId="bc5d9152096b3459" providerId="LiveId" clId="{2C196279-02BC-4157-B8D3-9D29C495F475}" dt="2022-02-23T15:15:24.201" v="6606" actId="1076"/>
          <ac:spMkLst>
            <pc:docMk/>
            <pc:sldMk cId="403629531" sldId="358"/>
            <ac:spMk id="69" creationId="{8B0F5BC1-ECD5-473D-8A04-95504BEB5C06}"/>
          </ac:spMkLst>
        </pc:spChg>
        <pc:graphicFrameChg chg="add del modGraphic">
          <ac:chgData name="César Fernando Páez Freire" userId="bc5d9152096b3459" providerId="LiveId" clId="{2C196279-02BC-4157-B8D3-9D29C495F475}" dt="2022-02-23T14:45:33.975" v="5475" actId="21"/>
          <ac:graphicFrameMkLst>
            <pc:docMk/>
            <pc:sldMk cId="403629531" sldId="358"/>
            <ac:graphicFrameMk id="2" creationId="{CB9FC29B-61D3-4108-BA13-A06574502FAF}"/>
          </ac:graphicFrameMkLst>
        </pc:graphicFrameChg>
        <pc:picChg chg="add del mod">
          <ac:chgData name="César Fernando Páez Freire" userId="bc5d9152096b3459" providerId="LiveId" clId="{2C196279-02BC-4157-B8D3-9D29C495F475}" dt="2022-02-23T15:15:15.816" v="6593" actId="478"/>
          <ac:picMkLst>
            <pc:docMk/>
            <pc:sldMk cId="403629531" sldId="358"/>
            <ac:picMk id="16" creationId="{1D77E011-80C0-4226-8F56-F5467908438E}"/>
          </ac:picMkLst>
        </pc:picChg>
        <pc:picChg chg="mod">
          <ac:chgData name="César Fernando Páez Freire" userId="bc5d9152096b3459" providerId="LiveId" clId="{2C196279-02BC-4157-B8D3-9D29C495F475}" dt="2022-02-23T15:15:20.951" v="6605" actId="1036"/>
          <ac:picMkLst>
            <pc:docMk/>
            <pc:sldMk cId="403629531" sldId="358"/>
            <ac:picMk id="48" creationId="{94EBBE1F-2EFB-4249-A74A-12393E725DAE}"/>
          </ac:picMkLst>
        </pc:picChg>
        <pc:picChg chg="del mod">
          <ac:chgData name="César Fernando Páez Freire" userId="bc5d9152096b3459" providerId="LiveId" clId="{2C196279-02BC-4157-B8D3-9D29C495F475}" dt="2022-02-23T15:01:53.647" v="6117" actId="478"/>
          <ac:picMkLst>
            <pc:docMk/>
            <pc:sldMk cId="403629531" sldId="358"/>
            <ac:picMk id="53" creationId="{9E9504A3-6675-4E1E-949F-D2297589E458}"/>
          </ac:picMkLst>
        </pc:picChg>
        <pc:picChg chg="del mod">
          <ac:chgData name="César Fernando Páez Freire" userId="bc5d9152096b3459" providerId="LiveId" clId="{2C196279-02BC-4157-B8D3-9D29C495F475}" dt="2022-02-23T05:22:23.223" v="4780" actId="21"/>
          <ac:picMkLst>
            <pc:docMk/>
            <pc:sldMk cId="403629531" sldId="358"/>
            <ac:picMk id="55" creationId="{CEEA1615-4BAE-4C82-B46D-E2DC7C15E132}"/>
          </ac:picMkLst>
        </pc:picChg>
        <pc:picChg chg="mod">
          <ac:chgData name="César Fernando Páez Freire" userId="bc5d9152096b3459" providerId="LiveId" clId="{2C196279-02BC-4157-B8D3-9D29C495F475}" dt="2022-02-24T02:46:23.814" v="8106" actId="1076"/>
          <ac:picMkLst>
            <pc:docMk/>
            <pc:sldMk cId="403629531" sldId="358"/>
            <ac:picMk id="65" creationId="{8D5C29B8-56C6-43BF-A039-C2D622EB3AE9}"/>
          </ac:picMkLst>
        </pc:picChg>
        <pc:picChg chg="mod">
          <ac:chgData name="César Fernando Páez Freire" userId="bc5d9152096b3459" providerId="LiveId" clId="{2C196279-02BC-4157-B8D3-9D29C495F475}" dt="2022-02-24T02:46:23.814" v="8106" actId="1076"/>
          <ac:picMkLst>
            <pc:docMk/>
            <pc:sldMk cId="403629531" sldId="358"/>
            <ac:picMk id="66" creationId="{DECA6BF0-16E6-4525-99EC-7DEBC07DDC12}"/>
          </ac:picMkLst>
        </pc:picChg>
        <pc:picChg chg="mod">
          <ac:chgData name="César Fernando Páez Freire" userId="bc5d9152096b3459" providerId="LiveId" clId="{2C196279-02BC-4157-B8D3-9D29C495F475}" dt="2022-02-24T02:46:23.814" v="8106" actId="1076"/>
          <ac:picMkLst>
            <pc:docMk/>
            <pc:sldMk cId="403629531" sldId="358"/>
            <ac:picMk id="67" creationId="{F60EE9CC-0A4A-46B3-8393-86DFC4F6BAB0}"/>
          </ac:picMkLst>
        </pc:picChg>
        <pc:picChg chg="mod">
          <ac:chgData name="César Fernando Páez Freire" userId="bc5d9152096b3459" providerId="LiveId" clId="{2C196279-02BC-4157-B8D3-9D29C495F475}" dt="2022-02-24T02:46:23.814" v="8106" actId="1076"/>
          <ac:picMkLst>
            <pc:docMk/>
            <pc:sldMk cId="403629531" sldId="358"/>
            <ac:picMk id="68" creationId="{36D89DB9-64AA-482C-8D09-C25B9E24354A}"/>
          </ac:picMkLst>
        </pc:picChg>
      </pc:sldChg>
      <pc:sldChg chg="modSp mod">
        <pc:chgData name="César Fernando Páez Freire" userId="bc5d9152096b3459" providerId="LiveId" clId="{2C196279-02BC-4157-B8D3-9D29C495F475}" dt="2022-02-21T15:53:39.504" v="1072" actId="20577"/>
        <pc:sldMkLst>
          <pc:docMk/>
          <pc:sldMk cId="689611432" sldId="359"/>
        </pc:sldMkLst>
        <pc:spChg chg="mod">
          <ac:chgData name="César Fernando Páez Freire" userId="bc5d9152096b3459" providerId="LiveId" clId="{2C196279-02BC-4157-B8D3-9D29C495F475}" dt="2022-02-19T20:10:56.257" v="6" actId="1036"/>
          <ac:spMkLst>
            <pc:docMk/>
            <pc:sldMk cId="689611432" sldId="359"/>
            <ac:spMk id="17" creationId="{ED12588A-2D3C-4AF8-93C9-394F3D407DD5}"/>
          </ac:spMkLst>
        </pc:spChg>
        <pc:grpChg chg="mod">
          <ac:chgData name="César Fernando Páez Freire" userId="bc5d9152096b3459" providerId="LiveId" clId="{2C196279-02BC-4157-B8D3-9D29C495F475}" dt="2022-02-19T20:10:56.257" v="6" actId="1036"/>
          <ac:grpSpMkLst>
            <pc:docMk/>
            <pc:sldMk cId="689611432" sldId="359"/>
            <ac:grpSpMk id="18" creationId="{E85CE340-98FA-4F64-841D-886392799680}"/>
          </ac:grpSpMkLst>
        </pc:grpChg>
        <pc:graphicFrameChg chg="mod">
          <ac:chgData name="César Fernando Páez Freire" userId="bc5d9152096b3459" providerId="LiveId" clId="{2C196279-02BC-4157-B8D3-9D29C495F475}" dt="2022-02-21T15:53:39.504" v="1072" actId="20577"/>
          <ac:graphicFrameMkLst>
            <pc:docMk/>
            <pc:sldMk cId="689611432" sldId="359"/>
            <ac:graphicFrameMk id="2" creationId="{BC35A444-48AF-487E-99DD-581CECB2C98D}"/>
          </ac:graphicFrameMkLst>
        </pc:graphicFrameChg>
      </pc:sldChg>
      <pc:sldChg chg="addSp delSp modSp mod">
        <pc:chgData name="César Fernando Páez Freire" userId="bc5d9152096b3459" providerId="LiveId" clId="{2C196279-02BC-4157-B8D3-9D29C495F475}" dt="2022-02-23T15:39:43.982" v="7507" actId="1076"/>
        <pc:sldMkLst>
          <pc:docMk/>
          <pc:sldMk cId="4084109013" sldId="360"/>
        </pc:sldMkLst>
        <pc:spChg chg="mod">
          <ac:chgData name="César Fernando Páez Freire" userId="bc5d9152096b3459" providerId="LiveId" clId="{2C196279-02BC-4157-B8D3-9D29C495F475}" dt="2022-02-21T00:28:44.305" v="966" actId="27636"/>
          <ac:spMkLst>
            <pc:docMk/>
            <pc:sldMk cId="4084109013" sldId="360"/>
            <ac:spMk id="4" creationId="{E9C40D70-0E6F-4EBB-9F6C-65EA7566AA9C}"/>
          </ac:spMkLst>
        </pc:spChg>
        <pc:spChg chg="add del mod">
          <ac:chgData name="César Fernando Páez Freire" userId="bc5d9152096b3459" providerId="LiveId" clId="{2C196279-02BC-4157-B8D3-9D29C495F475}" dt="2022-02-23T14:28:03.384" v="4808" actId="21"/>
          <ac:spMkLst>
            <pc:docMk/>
            <pc:sldMk cId="4084109013" sldId="360"/>
            <ac:spMk id="15" creationId="{D3603DAC-943F-4745-8324-9AD79974EC6E}"/>
          </ac:spMkLst>
        </pc:spChg>
        <pc:spChg chg="add del mod">
          <ac:chgData name="César Fernando Páez Freire" userId="bc5d9152096b3459" providerId="LiveId" clId="{2C196279-02BC-4157-B8D3-9D29C495F475}" dt="2022-02-23T15:28:49.463" v="6972" actId="478"/>
          <ac:spMkLst>
            <pc:docMk/>
            <pc:sldMk cId="4084109013" sldId="360"/>
            <ac:spMk id="22" creationId="{12D583CA-43A9-4CA0-9166-FA407C5FB0B0}"/>
          </ac:spMkLst>
        </pc:spChg>
        <pc:spChg chg="del mod">
          <ac:chgData name="César Fernando Páez Freire" userId="bc5d9152096b3459" providerId="LiveId" clId="{2C196279-02BC-4157-B8D3-9D29C495F475}" dt="2022-02-23T05:22:05.987" v="4778" actId="478"/>
          <ac:spMkLst>
            <pc:docMk/>
            <pc:sldMk cId="4084109013" sldId="360"/>
            <ac:spMk id="22" creationId="{D199BFE3-1D74-4211-AFA4-A0BC916E84FB}"/>
          </ac:spMkLst>
        </pc:spChg>
        <pc:spChg chg="del mod">
          <ac:chgData name="César Fernando Páez Freire" userId="bc5d9152096b3459" providerId="LiveId" clId="{2C196279-02BC-4157-B8D3-9D29C495F475}" dt="2022-02-23T15:31:22.890" v="7152" actId="478"/>
          <ac:spMkLst>
            <pc:docMk/>
            <pc:sldMk cId="4084109013" sldId="360"/>
            <ac:spMk id="23" creationId="{E4CED431-8C44-4D44-9193-FDDE3914C4A3}"/>
          </ac:spMkLst>
        </pc:spChg>
        <pc:spChg chg="del mod">
          <ac:chgData name="César Fernando Páez Freire" userId="bc5d9152096b3459" providerId="LiveId" clId="{2C196279-02BC-4157-B8D3-9D29C495F475}" dt="2022-02-22T01:57:28.729" v="2366" actId="478"/>
          <ac:spMkLst>
            <pc:docMk/>
            <pc:sldMk cId="4084109013" sldId="360"/>
            <ac:spMk id="24" creationId="{C95B7C39-78DC-4D48-9827-972394C6FC84}"/>
          </ac:spMkLst>
        </pc:spChg>
        <pc:spChg chg="mod">
          <ac:chgData name="César Fernando Páez Freire" userId="bc5d9152096b3459" providerId="LiveId" clId="{2C196279-02BC-4157-B8D3-9D29C495F475}" dt="2022-02-23T15:32:58.346" v="7215" actId="1076"/>
          <ac:spMkLst>
            <pc:docMk/>
            <pc:sldMk cId="4084109013" sldId="360"/>
            <ac:spMk id="26" creationId="{74A9E461-0A19-4C71-9728-57C58CED3B1F}"/>
          </ac:spMkLst>
        </pc:spChg>
        <pc:graphicFrameChg chg="add mod modGraphic">
          <ac:chgData name="César Fernando Páez Freire" userId="bc5d9152096b3459" providerId="LiveId" clId="{2C196279-02BC-4157-B8D3-9D29C495F475}" dt="2022-02-23T15:33:15.617" v="7218" actId="1076"/>
          <ac:graphicFrameMkLst>
            <pc:docMk/>
            <pc:sldMk cId="4084109013" sldId="360"/>
            <ac:graphicFrameMk id="3" creationId="{A23A03E3-9B11-41C7-BD73-E1321F825B76}"/>
          </ac:graphicFrameMkLst>
        </pc:graphicFrameChg>
        <pc:picChg chg="del mod">
          <ac:chgData name="César Fernando Páez Freire" userId="bc5d9152096b3459" providerId="LiveId" clId="{2C196279-02BC-4157-B8D3-9D29C495F475}" dt="2022-02-23T05:22:11.756" v="4779" actId="478"/>
          <ac:picMkLst>
            <pc:docMk/>
            <pc:sldMk cId="4084109013" sldId="360"/>
            <ac:picMk id="13" creationId="{45173545-152E-4774-96F7-313C5F8236CD}"/>
          </ac:picMkLst>
        </pc:picChg>
        <pc:picChg chg="del mod">
          <ac:chgData name="César Fernando Páez Freire" userId="bc5d9152096b3459" providerId="LiveId" clId="{2C196279-02BC-4157-B8D3-9D29C495F475}" dt="2022-02-23T15:31:24.464" v="7153" actId="478"/>
          <ac:picMkLst>
            <pc:docMk/>
            <pc:sldMk cId="4084109013" sldId="360"/>
            <ac:picMk id="14" creationId="{FFE68591-9305-4DEB-8522-8D861566A821}"/>
          </ac:picMkLst>
        </pc:picChg>
        <pc:picChg chg="del mod">
          <ac:chgData name="César Fernando Páez Freire" userId="bc5d9152096b3459" providerId="LiveId" clId="{2C196279-02BC-4157-B8D3-9D29C495F475}" dt="2022-02-22T01:57:30.611" v="2367" actId="478"/>
          <ac:picMkLst>
            <pc:docMk/>
            <pc:sldMk cId="4084109013" sldId="360"/>
            <ac:picMk id="15" creationId="{87F7F73C-DB5A-4905-936F-044BECCEFA79}"/>
          </ac:picMkLst>
        </pc:picChg>
        <pc:picChg chg="mod">
          <ac:chgData name="César Fernando Páez Freire" userId="bc5d9152096b3459" providerId="LiveId" clId="{2C196279-02BC-4157-B8D3-9D29C495F475}" dt="2022-02-23T15:39:43.982" v="7507" actId="1076"/>
          <ac:picMkLst>
            <pc:docMk/>
            <pc:sldMk cId="4084109013" sldId="360"/>
            <ac:picMk id="16" creationId="{9CAED669-9171-4736-BE23-1B99315B9629}"/>
          </ac:picMkLst>
        </pc:picChg>
        <pc:picChg chg="mod">
          <ac:chgData name="César Fernando Páez Freire" userId="bc5d9152096b3459" providerId="LiveId" clId="{2C196279-02BC-4157-B8D3-9D29C495F475}" dt="2022-02-23T15:39:43.982" v="7507" actId="1076"/>
          <ac:picMkLst>
            <pc:docMk/>
            <pc:sldMk cId="4084109013" sldId="360"/>
            <ac:picMk id="17" creationId="{F44EBAE6-ABD0-4B25-9BDF-04BD2765DF97}"/>
          </ac:picMkLst>
        </pc:picChg>
        <pc:picChg chg="mod">
          <ac:chgData name="César Fernando Páez Freire" userId="bc5d9152096b3459" providerId="LiveId" clId="{2C196279-02BC-4157-B8D3-9D29C495F475}" dt="2022-02-23T15:39:43.982" v="7507" actId="1076"/>
          <ac:picMkLst>
            <pc:docMk/>
            <pc:sldMk cId="4084109013" sldId="360"/>
            <ac:picMk id="18" creationId="{CED1371D-71DB-4D8E-8506-2B93F01662C3}"/>
          </ac:picMkLst>
        </pc:picChg>
        <pc:picChg chg="mod">
          <ac:chgData name="César Fernando Páez Freire" userId="bc5d9152096b3459" providerId="LiveId" clId="{2C196279-02BC-4157-B8D3-9D29C495F475}" dt="2022-02-23T15:33:28.671" v="7221" actId="1076"/>
          <ac:picMkLst>
            <pc:docMk/>
            <pc:sldMk cId="4084109013" sldId="360"/>
            <ac:picMk id="19" creationId="{466199FB-1135-4354-826D-9AF03126D9B8}"/>
          </ac:picMkLst>
        </pc:picChg>
        <pc:picChg chg="mod">
          <ac:chgData name="César Fernando Páez Freire" userId="bc5d9152096b3459" providerId="LiveId" clId="{2C196279-02BC-4157-B8D3-9D29C495F475}" dt="2022-02-23T15:33:28.671" v="7221" actId="1076"/>
          <ac:picMkLst>
            <pc:docMk/>
            <pc:sldMk cId="4084109013" sldId="360"/>
            <ac:picMk id="20" creationId="{70DEB1DC-1A9E-4B57-B744-42894D9B372F}"/>
          </ac:picMkLst>
        </pc:picChg>
        <pc:picChg chg="mod">
          <ac:chgData name="César Fernando Páez Freire" userId="bc5d9152096b3459" providerId="LiveId" clId="{2C196279-02BC-4157-B8D3-9D29C495F475}" dt="2022-02-23T15:33:28.671" v="7221" actId="1076"/>
          <ac:picMkLst>
            <pc:docMk/>
            <pc:sldMk cId="4084109013" sldId="360"/>
            <ac:picMk id="21" creationId="{045056AA-B4A2-40C3-A12E-52E2248B75A0}"/>
          </ac:picMkLst>
        </pc:picChg>
        <pc:picChg chg="add del mod">
          <ac:chgData name="César Fernando Páez Freire" userId="bc5d9152096b3459" providerId="LiveId" clId="{2C196279-02BC-4157-B8D3-9D29C495F475}" dt="2022-02-23T15:28:51.182" v="6973" actId="478"/>
          <ac:picMkLst>
            <pc:docMk/>
            <pc:sldMk cId="4084109013" sldId="360"/>
            <ac:picMk id="24" creationId="{D9877D84-1ECF-4399-951E-F51DECA7C4E5}"/>
          </ac:picMkLst>
        </pc:picChg>
        <pc:picChg chg="mod">
          <ac:chgData name="César Fernando Páez Freire" userId="bc5d9152096b3459" providerId="LiveId" clId="{2C196279-02BC-4157-B8D3-9D29C495F475}" dt="2022-02-23T15:33:28.671" v="7221" actId="1076"/>
          <ac:picMkLst>
            <pc:docMk/>
            <pc:sldMk cId="4084109013" sldId="360"/>
            <ac:picMk id="25" creationId="{22073F7A-811C-4CC8-8F67-95242A3F88A9}"/>
          </ac:picMkLst>
        </pc:picChg>
      </pc:sldChg>
      <pc:sldChg chg="addSp delSp modSp mod">
        <pc:chgData name="César Fernando Páez Freire" userId="bc5d9152096b3459" providerId="LiveId" clId="{2C196279-02BC-4157-B8D3-9D29C495F475}" dt="2022-02-24T02:48:08.153" v="8126" actId="1076"/>
        <pc:sldMkLst>
          <pc:docMk/>
          <pc:sldMk cId="4161800721" sldId="361"/>
        </pc:sldMkLst>
        <pc:graphicFrameChg chg="add mod">
          <ac:chgData name="César Fernando Páez Freire" userId="bc5d9152096b3459" providerId="LiveId" clId="{2C196279-02BC-4157-B8D3-9D29C495F475}" dt="2022-02-24T02:47:59.175" v="8124" actId="1076"/>
          <ac:graphicFrameMkLst>
            <pc:docMk/>
            <pc:sldMk cId="4161800721" sldId="361"/>
            <ac:graphicFrameMk id="8" creationId="{10D45782-410E-4EFF-BA32-E6F462AA14AC}"/>
          </ac:graphicFrameMkLst>
        </pc:graphicFrameChg>
        <pc:graphicFrameChg chg="del mod">
          <ac:chgData name="César Fernando Páez Freire" userId="bc5d9152096b3459" providerId="LiveId" clId="{2C196279-02BC-4157-B8D3-9D29C495F475}" dt="2022-02-23T15:37:21.827" v="7489" actId="478"/>
          <ac:graphicFrameMkLst>
            <pc:docMk/>
            <pc:sldMk cId="4161800721" sldId="361"/>
            <ac:graphicFrameMk id="30" creationId="{572C9020-53EF-4C59-893E-F1C00FD833A5}"/>
          </ac:graphicFrameMkLst>
        </pc:graphicFrameChg>
        <pc:picChg chg="add mod">
          <ac:chgData name="César Fernando Páez Freire" userId="bc5d9152096b3459" providerId="LiveId" clId="{2C196279-02BC-4157-B8D3-9D29C495F475}" dt="2022-02-24T02:48:08.153" v="8126" actId="1076"/>
          <ac:picMkLst>
            <pc:docMk/>
            <pc:sldMk cId="4161800721" sldId="361"/>
            <ac:picMk id="9" creationId="{3A94F506-2FD4-41DE-A2A5-AFE576FEC6BC}"/>
          </ac:picMkLst>
        </pc:picChg>
        <pc:picChg chg="add mod">
          <ac:chgData name="César Fernando Páez Freire" userId="bc5d9152096b3459" providerId="LiveId" clId="{2C196279-02BC-4157-B8D3-9D29C495F475}" dt="2022-02-24T02:48:08.153" v="8126" actId="1076"/>
          <ac:picMkLst>
            <pc:docMk/>
            <pc:sldMk cId="4161800721" sldId="361"/>
            <ac:picMk id="10" creationId="{7B228344-401A-43CA-A407-9C483ED33977}"/>
          </ac:picMkLst>
        </pc:picChg>
        <pc:picChg chg="add mod">
          <ac:chgData name="César Fernando Páez Freire" userId="bc5d9152096b3459" providerId="LiveId" clId="{2C196279-02BC-4157-B8D3-9D29C495F475}" dt="2022-02-24T02:48:08.153" v="8126" actId="1076"/>
          <ac:picMkLst>
            <pc:docMk/>
            <pc:sldMk cId="4161800721" sldId="361"/>
            <ac:picMk id="11" creationId="{870937F7-2896-4647-8EDF-C5F7D1DC789B}"/>
          </ac:picMkLst>
        </pc:picChg>
        <pc:picChg chg="add mod">
          <ac:chgData name="César Fernando Páez Freire" userId="bc5d9152096b3459" providerId="LiveId" clId="{2C196279-02BC-4157-B8D3-9D29C495F475}" dt="2022-02-24T02:48:08.153" v="8126" actId="1076"/>
          <ac:picMkLst>
            <pc:docMk/>
            <pc:sldMk cId="4161800721" sldId="361"/>
            <ac:picMk id="12" creationId="{02514B25-552B-4C29-BE65-048BFB1CC56F}"/>
          </ac:picMkLst>
        </pc:picChg>
        <pc:picChg chg="mod">
          <ac:chgData name="César Fernando Páez Freire" userId="bc5d9152096b3459" providerId="LiveId" clId="{2C196279-02BC-4157-B8D3-9D29C495F475}" dt="2022-02-21T00:36:18.987" v="1023" actId="1037"/>
          <ac:picMkLst>
            <pc:docMk/>
            <pc:sldMk cId="4161800721" sldId="361"/>
            <ac:picMk id="27" creationId="{514FD2FD-4A1D-45DA-BC75-C9C2F34517CD}"/>
          </ac:picMkLst>
        </pc:picChg>
        <pc:picChg chg="mod">
          <ac:chgData name="César Fernando Páez Freire" userId="bc5d9152096b3459" providerId="LiveId" clId="{2C196279-02BC-4157-B8D3-9D29C495F475}" dt="2022-02-21T00:36:25.913" v="1032" actId="1037"/>
          <ac:picMkLst>
            <pc:docMk/>
            <pc:sldMk cId="4161800721" sldId="361"/>
            <ac:picMk id="28" creationId="{B9D70788-D9A1-4319-9688-EA3D67DAB5CC}"/>
          </ac:picMkLst>
        </pc:picChg>
        <pc:picChg chg="mod">
          <ac:chgData name="César Fernando Páez Freire" userId="bc5d9152096b3459" providerId="LiveId" clId="{2C196279-02BC-4157-B8D3-9D29C495F475}" dt="2022-02-21T00:36:13.012" v="1007" actId="14100"/>
          <ac:picMkLst>
            <pc:docMk/>
            <pc:sldMk cId="4161800721" sldId="361"/>
            <ac:picMk id="29" creationId="{D7118831-A5B9-48F1-9A22-3EB5BAFCEA1E}"/>
          </ac:picMkLst>
        </pc:picChg>
      </pc:sldChg>
      <pc:sldChg chg="del modTransition">
        <pc:chgData name="César Fernando Páez Freire" userId="bc5d9152096b3459" providerId="LiveId" clId="{2C196279-02BC-4157-B8D3-9D29C495F475}" dt="2022-02-19T20:36:06.347" v="282" actId="47"/>
        <pc:sldMkLst>
          <pc:docMk/>
          <pc:sldMk cId="1351660934" sldId="363"/>
        </pc:sldMkLst>
      </pc:sldChg>
      <pc:sldChg chg="modSp add mod ord">
        <pc:chgData name="César Fernando Páez Freire" userId="bc5d9152096b3459" providerId="LiveId" clId="{2C196279-02BC-4157-B8D3-9D29C495F475}" dt="2022-02-23T22:41:19.472" v="7957" actId="20577"/>
        <pc:sldMkLst>
          <pc:docMk/>
          <pc:sldMk cId="2974829908" sldId="364"/>
        </pc:sldMkLst>
        <pc:spChg chg="mod">
          <ac:chgData name="César Fernando Páez Freire" userId="bc5d9152096b3459" providerId="LiveId" clId="{2C196279-02BC-4157-B8D3-9D29C495F475}" dt="2022-02-19T20:37:20.208" v="328" actId="1035"/>
          <ac:spMkLst>
            <pc:docMk/>
            <pc:sldMk cId="2974829908" sldId="364"/>
            <ac:spMk id="10" creationId="{87901AA9-EE7F-4038-8F1C-0063EFC97D7C}"/>
          </ac:spMkLst>
        </pc:spChg>
        <pc:spChg chg="mod">
          <ac:chgData name="César Fernando Páez Freire" userId="bc5d9152096b3459" providerId="LiveId" clId="{2C196279-02BC-4157-B8D3-9D29C495F475}" dt="2022-02-19T20:37:20.208" v="328" actId="1035"/>
          <ac:spMkLst>
            <pc:docMk/>
            <pc:sldMk cId="2974829908" sldId="364"/>
            <ac:spMk id="11" creationId="{88BE1832-424F-46EE-BBEE-ADD01C0A1008}"/>
          </ac:spMkLst>
        </pc:spChg>
        <pc:spChg chg="mod">
          <ac:chgData name="César Fernando Páez Freire" userId="bc5d9152096b3459" providerId="LiveId" clId="{2C196279-02BC-4157-B8D3-9D29C495F475}" dt="2022-02-19T20:37:20.208" v="328" actId="1035"/>
          <ac:spMkLst>
            <pc:docMk/>
            <pc:sldMk cId="2974829908" sldId="364"/>
            <ac:spMk id="12" creationId="{3D2C0F4A-8085-4837-8BFB-B151520D2660}"/>
          </ac:spMkLst>
        </pc:spChg>
        <pc:spChg chg="mod">
          <ac:chgData name="César Fernando Páez Freire" userId="bc5d9152096b3459" providerId="LiveId" clId="{2C196279-02BC-4157-B8D3-9D29C495F475}" dt="2022-02-19T20:37:20.208" v="328" actId="1035"/>
          <ac:spMkLst>
            <pc:docMk/>
            <pc:sldMk cId="2974829908" sldId="364"/>
            <ac:spMk id="13" creationId="{9C2B57FD-485C-4052-AF1D-A0B29D95D09F}"/>
          </ac:spMkLst>
        </pc:spChg>
        <pc:spChg chg="mod">
          <ac:chgData name="César Fernando Páez Freire" userId="bc5d9152096b3459" providerId="LiveId" clId="{2C196279-02BC-4157-B8D3-9D29C495F475}" dt="2022-02-23T22:41:19.472" v="7957" actId="20577"/>
          <ac:spMkLst>
            <pc:docMk/>
            <pc:sldMk cId="2974829908" sldId="364"/>
            <ac:spMk id="16" creationId="{8B675FB2-5B4A-4841-A3E0-7DE1FAB9D030}"/>
          </ac:spMkLst>
        </pc:spChg>
      </pc:sldChg>
      <pc:sldChg chg="add del">
        <pc:chgData name="César Fernando Páez Freire" userId="bc5d9152096b3459" providerId="LiveId" clId="{2C196279-02BC-4157-B8D3-9D29C495F475}" dt="2022-02-19T20:39:24.293" v="340"/>
        <pc:sldMkLst>
          <pc:docMk/>
          <pc:sldMk cId="216540850" sldId="365"/>
        </pc:sldMkLst>
      </pc:sldChg>
      <pc:sldChg chg="add del ord">
        <pc:chgData name="César Fernando Páez Freire" userId="bc5d9152096b3459" providerId="LiveId" clId="{2C196279-02BC-4157-B8D3-9D29C495F475}" dt="2022-02-19T20:39:25.089" v="341" actId="47"/>
        <pc:sldMkLst>
          <pc:docMk/>
          <pc:sldMk cId="1632490274" sldId="365"/>
        </pc:sldMkLst>
      </pc:sldChg>
      <pc:sldChg chg="addSp delSp modSp add mod">
        <pc:chgData name="César Fernando Páez Freire" userId="bc5d9152096b3459" providerId="LiveId" clId="{2C196279-02BC-4157-B8D3-9D29C495F475}" dt="2022-02-23T20:58:23.463" v="7553" actId="20577"/>
        <pc:sldMkLst>
          <pc:docMk/>
          <pc:sldMk cId="1459201930" sldId="366"/>
        </pc:sldMkLst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4" creationId="{81A4EF28-2B3A-466B-A6D6-FC81D146339C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5" creationId="{35BC7283-4CF2-44E4-9305-1B12CDC014C2}"/>
          </ac:spMkLst>
        </pc:spChg>
        <pc:spChg chg="add mod">
          <ac:chgData name="César Fernando Páez Freire" userId="bc5d9152096b3459" providerId="LiveId" clId="{2C196279-02BC-4157-B8D3-9D29C495F475}" dt="2022-02-22T03:17:58.566" v="4095" actId="1036"/>
          <ac:spMkLst>
            <pc:docMk/>
            <pc:sldMk cId="1459201930" sldId="366"/>
            <ac:spMk id="6" creationId="{83705319-B5CB-4464-8B35-34BFACCED29F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8" creationId="{9597B4CF-8050-4AC9-A9CE-01603760D48A}"/>
          </ac:spMkLst>
        </pc:spChg>
        <pc:spChg chg="del">
          <ac:chgData name="César Fernando Páez Freire" userId="bc5d9152096b3459" providerId="LiveId" clId="{2C196279-02BC-4157-B8D3-9D29C495F475}" dt="2022-02-22T03:00:39.165" v="3832" actId="478"/>
          <ac:spMkLst>
            <pc:docMk/>
            <pc:sldMk cId="1459201930" sldId="366"/>
            <ac:spMk id="27" creationId="{EBE0B66B-94ED-4A1F-BCBF-031ABD2A53E6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29" creationId="{6EDDF8A3-0264-4B9E-A493-46D50BB63F8D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30" creationId="{707ECC1D-CCA4-46FB-81DA-F15D0946B329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31" creationId="{C727EE6B-E0E2-434E-B4CC-DCACE9847776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35" creationId="{F3DE289C-2D60-455C-8238-2D70843B5CA2}"/>
          </ac:spMkLst>
        </pc:spChg>
        <pc:spChg chg="del">
          <ac:chgData name="César Fernando Páez Freire" userId="bc5d9152096b3459" providerId="LiveId" clId="{2C196279-02BC-4157-B8D3-9D29C495F475}" dt="2022-02-22T02:24:46.415" v="2642" actId="478"/>
          <ac:spMkLst>
            <pc:docMk/>
            <pc:sldMk cId="1459201930" sldId="366"/>
            <ac:spMk id="46" creationId="{BA54F84F-A9C6-4968-A684-8399B42F68E0}"/>
          </ac:spMkLst>
        </pc:spChg>
        <pc:spChg chg="mod">
          <ac:chgData name="César Fernando Páez Freire" userId="bc5d9152096b3459" providerId="LiveId" clId="{2C196279-02BC-4157-B8D3-9D29C495F475}" dt="2022-02-22T03:00:43.451" v="3833" actId="14100"/>
          <ac:spMkLst>
            <pc:docMk/>
            <pc:sldMk cId="1459201930" sldId="366"/>
            <ac:spMk id="47" creationId="{FD454501-A557-43AF-B78A-C5BA92C77949}"/>
          </ac:spMkLst>
        </pc:spChg>
        <pc:spChg chg="mod">
          <ac:chgData name="César Fernando Páez Freire" userId="bc5d9152096b3459" providerId="LiveId" clId="{2C196279-02BC-4157-B8D3-9D29C495F475}" dt="2022-02-22T02:39:47.141" v="3207" actId="404"/>
          <ac:spMkLst>
            <pc:docMk/>
            <pc:sldMk cId="1459201930" sldId="366"/>
            <ac:spMk id="48" creationId="{A2597D3B-B042-40C5-9D90-FF17BC8D1178}"/>
          </ac:spMkLst>
        </pc:spChg>
        <pc:spChg chg="del">
          <ac:chgData name="César Fernando Páez Freire" userId="bc5d9152096b3459" providerId="LiveId" clId="{2C196279-02BC-4157-B8D3-9D29C495F475}" dt="2022-02-22T02:36:35.695" v="3190" actId="478"/>
          <ac:spMkLst>
            <pc:docMk/>
            <pc:sldMk cId="1459201930" sldId="366"/>
            <ac:spMk id="50" creationId="{19852D56-F50A-4760-9766-C90934AB02E7}"/>
          </ac:spMkLst>
        </pc:spChg>
        <pc:spChg chg="del">
          <ac:chgData name="César Fernando Páez Freire" userId="bc5d9152096b3459" providerId="LiveId" clId="{2C196279-02BC-4157-B8D3-9D29C495F475}" dt="2022-02-22T02:39:13.911" v="3202" actId="478"/>
          <ac:spMkLst>
            <pc:docMk/>
            <pc:sldMk cId="1459201930" sldId="366"/>
            <ac:spMk id="51" creationId="{A08B8776-BBFE-4817-B176-665C977467CD}"/>
          </ac:spMkLst>
        </pc:spChg>
        <pc:spChg chg="del">
          <ac:chgData name="César Fernando Páez Freire" userId="bc5d9152096b3459" providerId="LiveId" clId="{2C196279-02BC-4157-B8D3-9D29C495F475}" dt="2022-02-22T02:39:10.596" v="3201" actId="478"/>
          <ac:spMkLst>
            <pc:docMk/>
            <pc:sldMk cId="1459201930" sldId="366"/>
            <ac:spMk id="52" creationId="{45BF3CA1-CEB7-4C3F-BF03-8304D8101F75}"/>
          </ac:spMkLst>
        </pc:spChg>
        <pc:spChg chg="del">
          <ac:chgData name="César Fernando Páez Freire" userId="bc5d9152096b3459" providerId="LiveId" clId="{2C196279-02BC-4157-B8D3-9D29C495F475}" dt="2022-02-22T02:39:10.596" v="3201" actId="478"/>
          <ac:spMkLst>
            <pc:docMk/>
            <pc:sldMk cId="1459201930" sldId="366"/>
            <ac:spMk id="55" creationId="{C27B91EF-9367-4439-9E9B-DD5F0E4032ED}"/>
          </ac:spMkLst>
        </pc:spChg>
        <pc:spChg chg="del">
          <ac:chgData name="César Fernando Páez Freire" userId="bc5d9152096b3459" providerId="LiveId" clId="{2C196279-02BC-4157-B8D3-9D29C495F475}" dt="2022-02-22T02:39:10.596" v="3201" actId="478"/>
          <ac:spMkLst>
            <pc:docMk/>
            <pc:sldMk cId="1459201930" sldId="366"/>
            <ac:spMk id="66" creationId="{B8E43B85-15AF-41B4-AD61-AB0BEFCEC5E5}"/>
          </ac:spMkLst>
        </pc:spChg>
        <pc:graphicFrameChg chg="add mod modGraphic">
          <ac:chgData name="César Fernando Páez Freire" userId="bc5d9152096b3459" providerId="LiveId" clId="{2C196279-02BC-4157-B8D3-9D29C495F475}" dt="2022-02-23T20:58:23.463" v="7553" actId="20577"/>
          <ac:graphicFrameMkLst>
            <pc:docMk/>
            <pc:sldMk cId="1459201930" sldId="366"/>
            <ac:graphicFrameMk id="2" creationId="{E0787F8C-F783-4147-8D10-89E082E117BC}"/>
          </ac:graphicFrameMkLst>
        </pc:graphicFrame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13" creationId="{40609310-33F4-4293-B6FB-D48F4FAB8219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14" creationId="{FFFF2748-4A50-43D1-996C-4166A1BACDD1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20" creationId="{55142533-76E1-416C-8EA1-4A707813E9A7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21" creationId="{152A1F30-39E9-4A16-AD9E-31A4A154722B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28" creationId="{17C5BAC1-D01C-424F-B3D2-B2DE0C066DBD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2" creationId="{A34F077B-3EC9-4152-A01B-BEAC8882E722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3" creationId="{24EB8FA9-8A93-4176-8573-F52E544C5728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4" creationId="{0F558FAB-4373-4DA6-A419-9068DD140DD6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6" creationId="{55C32A54-DD4C-4CC0-971D-CD0907DD63CB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7" creationId="{36D83076-36A4-4347-8AC0-81F80C378838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8" creationId="{A6C63007-5CAD-434B-A44C-75D9827F14E3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39" creationId="{9D191E14-1346-45B8-ABDD-D04E930BF81F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0" creationId="{77A5C479-E783-47D2-A59A-B82039984EBC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1" creationId="{B5B71D4C-9D72-4B92-BC19-1FD9512043E0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2" creationId="{B14AF469-B68A-447A-9664-210419C0A9D6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3" creationId="{EEB5885A-E047-4A04-A715-901ED12344C1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4" creationId="{F6019C1E-F06E-43A6-881F-4B659060AFDC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45" creationId="{D8D60384-0008-4675-B576-6078B1081DDC}"/>
          </ac:picMkLst>
        </pc:picChg>
        <pc:picChg chg="mod">
          <ac:chgData name="César Fernando Páez Freire" userId="bc5d9152096b3459" providerId="LiveId" clId="{2C196279-02BC-4157-B8D3-9D29C495F475}" dt="2022-02-23T04:58:21.692" v="4681" actId="1038"/>
          <ac:picMkLst>
            <pc:docMk/>
            <pc:sldMk cId="1459201930" sldId="366"/>
            <ac:picMk id="49" creationId="{0357528D-BFCF-42EB-AD27-8892CCF221D9}"/>
          </ac:picMkLst>
        </pc:picChg>
        <pc:picChg chg="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53" creationId="{FEF8FBA2-D908-42C3-910A-D644D3996F46}"/>
          </ac:picMkLst>
        </pc:picChg>
        <pc:picChg chg="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54" creationId="{D3E8B154-7519-41BF-B24D-BE0FD7EA93A8}"/>
          </ac:picMkLst>
        </pc:picChg>
        <pc:picChg chg="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56" creationId="{34FB8E1E-8213-4F7A-8DD9-5E6E17A1D2A5}"/>
          </ac:picMkLst>
        </pc:picChg>
        <pc:picChg chg="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57" creationId="{1F136BD9-BD59-464C-8683-D48400CFE1DB}"/>
          </ac:picMkLst>
        </pc:picChg>
        <pc:picChg chg="mod">
          <ac:chgData name="César Fernando Páez Freire" userId="bc5d9152096b3459" providerId="LiveId" clId="{2C196279-02BC-4157-B8D3-9D29C495F475}" dt="2022-02-22T14:09:28.093" v="4231" actId="1038"/>
          <ac:picMkLst>
            <pc:docMk/>
            <pc:sldMk cId="1459201930" sldId="366"/>
            <ac:picMk id="58" creationId="{D604E8C2-CF67-44CC-B459-6D4FAE94BB01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59" creationId="{4B0BFFFF-FC2F-401D-9187-8978E0A36CB6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0" creationId="{7708F97B-54FC-4488-A0D8-4FF97C85B7B3}"/>
          </ac:picMkLst>
        </pc:picChg>
        <pc:picChg chg="add 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61" creationId="{125C4429-12EE-48A5-B847-01B6ED1F4BEF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2" creationId="{F91781FE-63E6-45C8-BA03-AABE7D524926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3" creationId="{D95E650C-B56D-417F-A7D2-381602ED0DFD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4" creationId="{FD9B651A-A62C-4E9E-B1E6-DD066CF792F6}"/>
          </ac:picMkLst>
        </pc:picChg>
        <pc:picChg chg="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65" creationId="{1FE94DA9-E9AA-412E-93D2-6AD80FD0536B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7" creationId="{17FEC166-2C6A-4F8A-A0A4-42C5BAE6E44C}"/>
          </ac:picMkLst>
        </pc:picChg>
        <pc:picChg chg="del">
          <ac:chgData name="César Fernando Páez Freire" userId="bc5d9152096b3459" providerId="LiveId" clId="{2C196279-02BC-4157-B8D3-9D29C495F475}" dt="2022-02-22T02:39:10.596" v="3201" actId="478"/>
          <ac:picMkLst>
            <pc:docMk/>
            <pc:sldMk cId="1459201930" sldId="366"/>
            <ac:picMk id="68" creationId="{6128D60A-0DEE-41A7-9F2A-EDE3675302F7}"/>
          </ac:picMkLst>
        </pc:picChg>
        <pc:picChg chg="del">
          <ac:chgData name="César Fernando Páez Freire" userId="bc5d9152096b3459" providerId="LiveId" clId="{2C196279-02BC-4157-B8D3-9D29C495F475}" dt="2022-02-22T02:24:46.415" v="2642" actId="478"/>
          <ac:picMkLst>
            <pc:docMk/>
            <pc:sldMk cId="1459201930" sldId="366"/>
            <ac:picMk id="69" creationId="{1DD7A3EE-8E9E-4B89-B5F0-97914BF53883}"/>
          </ac:picMkLst>
        </pc:picChg>
        <pc:picChg chg="add mod">
          <ac:chgData name="César Fernando Páez Freire" userId="bc5d9152096b3459" providerId="LiveId" clId="{2C196279-02BC-4157-B8D3-9D29C495F475}" dt="2022-02-22T14:09:39.081" v="4237" actId="1038"/>
          <ac:picMkLst>
            <pc:docMk/>
            <pc:sldMk cId="1459201930" sldId="366"/>
            <ac:picMk id="70" creationId="{E496BFA5-3713-4B28-8AE1-7631DFA2A050}"/>
          </ac:picMkLst>
        </pc:picChg>
        <pc:picChg chg="add mod">
          <ac:chgData name="César Fernando Páez Freire" userId="bc5d9152096b3459" providerId="LiveId" clId="{2C196279-02BC-4157-B8D3-9D29C495F475}" dt="2022-02-22T14:09:35.342" v="4234" actId="1038"/>
          <ac:picMkLst>
            <pc:docMk/>
            <pc:sldMk cId="1459201930" sldId="366"/>
            <ac:picMk id="72" creationId="{9F1D367B-8D8F-405F-AB43-541781C2ED76}"/>
          </ac:picMkLst>
        </pc:picChg>
        <pc:picChg chg="add 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73" creationId="{95494AD9-5721-4444-8092-C1E90D942D51}"/>
          </ac:picMkLst>
        </pc:picChg>
        <pc:picChg chg="add 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74" creationId="{A74DE3CD-7BBA-46F8-B08D-EBDC55F653B8}"/>
          </ac:picMkLst>
        </pc:picChg>
        <pc:picChg chg="add 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75" creationId="{F0A928E6-BF0F-4672-BC85-215CF612F1F7}"/>
          </ac:picMkLst>
        </pc:picChg>
        <pc:picChg chg="add mod">
          <ac:chgData name="César Fernando Páez Freire" userId="bc5d9152096b3459" providerId="LiveId" clId="{2C196279-02BC-4157-B8D3-9D29C495F475}" dt="2022-02-22T03:17:58.566" v="4095" actId="1036"/>
          <ac:picMkLst>
            <pc:docMk/>
            <pc:sldMk cId="1459201930" sldId="366"/>
            <ac:picMk id="76" creationId="{D39484F9-0738-496C-A835-775AA2A22D25}"/>
          </ac:picMkLst>
        </pc:picChg>
        <pc:cxnChg chg="del">
          <ac:chgData name="César Fernando Páez Freire" userId="bc5d9152096b3459" providerId="LiveId" clId="{2C196279-02BC-4157-B8D3-9D29C495F475}" dt="2022-02-22T02:24:46.415" v="2642" actId="478"/>
          <ac:cxnSpMkLst>
            <pc:docMk/>
            <pc:sldMk cId="1459201930" sldId="366"/>
            <ac:cxnSpMk id="3" creationId="{543FFC96-6BA7-4731-B490-72211B01C715}"/>
          </ac:cxnSpMkLst>
        </pc:cxnChg>
        <pc:cxnChg chg="del">
          <ac:chgData name="César Fernando Páez Freire" userId="bc5d9152096b3459" providerId="LiveId" clId="{2C196279-02BC-4157-B8D3-9D29C495F475}" dt="2022-02-22T02:24:46.415" v="2642" actId="478"/>
          <ac:cxnSpMkLst>
            <pc:docMk/>
            <pc:sldMk cId="1459201930" sldId="366"/>
            <ac:cxnSpMk id="71" creationId="{A6EE89C3-184A-4694-B57E-4143CA018067}"/>
          </ac:cxnSpMkLst>
        </pc:cxnChg>
      </pc:sldChg>
      <pc:sldChg chg="modSp del mod">
        <pc:chgData name="César Fernando Páez Freire" userId="bc5d9152096b3459" providerId="LiveId" clId="{2C196279-02BC-4157-B8D3-9D29C495F475}" dt="2022-02-21T22:40:53.340" v="2332" actId="47"/>
        <pc:sldMkLst>
          <pc:docMk/>
          <pc:sldMk cId="2504350568" sldId="366"/>
        </pc:sldMkLst>
        <pc:spChg chg="mod">
          <ac:chgData name="César Fernando Páez Freire" userId="bc5d9152096b3459" providerId="LiveId" clId="{2C196279-02BC-4157-B8D3-9D29C495F475}" dt="2022-02-21T22:27:31.001" v="1941" actId="20577"/>
          <ac:spMkLst>
            <pc:docMk/>
            <pc:sldMk cId="2504350568" sldId="366"/>
            <ac:spMk id="7" creationId="{48973050-C1CF-4489-B4C1-3966C9E7F798}"/>
          </ac:spMkLst>
        </pc:spChg>
      </pc:sldChg>
      <pc:sldChg chg="addSp delSp modSp add mod">
        <pc:chgData name="César Fernando Páez Freire" userId="bc5d9152096b3459" providerId="LiveId" clId="{2C196279-02BC-4157-B8D3-9D29C495F475}" dt="2022-02-24T02:45:50.487" v="8069" actId="14100"/>
        <pc:sldMkLst>
          <pc:docMk/>
          <pc:sldMk cId="3601347248" sldId="367"/>
        </pc:sldMkLst>
        <pc:spChg chg="add del mod">
          <ac:chgData name="César Fernando Páez Freire" userId="bc5d9152096b3459" providerId="LiveId" clId="{2C196279-02BC-4157-B8D3-9D29C495F475}" dt="2022-02-23T14:55:25.868" v="5886" actId="478"/>
          <ac:spMkLst>
            <pc:docMk/>
            <pc:sldMk cId="3601347248" sldId="367"/>
            <ac:spMk id="2" creationId="{F12AB981-B860-4E20-8D14-B829F1D77A3D}"/>
          </ac:spMkLst>
        </pc:spChg>
        <pc:spChg chg="add mod">
          <ac:chgData name="César Fernando Páez Freire" userId="bc5d9152096b3459" providerId="LiveId" clId="{2C196279-02BC-4157-B8D3-9D29C495F475}" dt="2022-02-23T22:27:15.379" v="7800" actId="947"/>
          <ac:spMkLst>
            <pc:docMk/>
            <pc:sldMk cId="3601347248" sldId="367"/>
            <ac:spMk id="3" creationId="{BBCCF16D-969E-4EF6-AA87-BDC17C4B5D41}"/>
          </ac:spMkLst>
        </pc:spChg>
        <pc:spChg chg="del">
          <ac:chgData name="César Fernando Páez Freire" userId="bc5d9152096b3459" providerId="LiveId" clId="{2C196279-02BC-4157-B8D3-9D29C495F475}" dt="2022-02-23T14:45:49.010" v="5479" actId="478"/>
          <ac:spMkLst>
            <pc:docMk/>
            <pc:sldMk cId="3601347248" sldId="367"/>
            <ac:spMk id="15" creationId="{54F18260-4620-4236-9205-03DDBBF9E69C}"/>
          </ac:spMkLst>
        </pc:spChg>
        <pc:spChg chg="del">
          <ac:chgData name="César Fernando Páez Freire" userId="bc5d9152096b3459" providerId="LiveId" clId="{2C196279-02BC-4157-B8D3-9D29C495F475}" dt="2022-02-23T14:45:44.296" v="5477" actId="478"/>
          <ac:spMkLst>
            <pc:docMk/>
            <pc:sldMk cId="3601347248" sldId="367"/>
            <ac:spMk id="47" creationId="{35A36973-0FD7-432A-92F1-F39A4C2677FF}"/>
          </ac:spMkLst>
        </pc:spChg>
        <pc:spChg chg="del mod">
          <ac:chgData name="César Fernando Páez Freire" userId="bc5d9152096b3459" providerId="LiveId" clId="{2C196279-02BC-4157-B8D3-9D29C495F475}" dt="2022-02-23T14:49:19.368" v="5835" actId="478"/>
          <ac:spMkLst>
            <pc:docMk/>
            <pc:sldMk cId="3601347248" sldId="367"/>
            <ac:spMk id="52" creationId="{50E79A63-C08E-4005-90A7-89D8AF4FF54B}"/>
          </ac:spMkLst>
        </pc:spChg>
        <pc:spChg chg="mod">
          <ac:chgData name="César Fernando Páez Freire" userId="bc5d9152096b3459" providerId="LiveId" clId="{2C196279-02BC-4157-B8D3-9D29C495F475}" dt="2022-02-24T02:45:50.487" v="8069" actId="14100"/>
          <ac:spMkLst>
            <pc:docMk/>
            <pc:sldMk cId="3601347248" sldId="367"/>
            <ac:spMk id="69" creationId="{8B0F5BC1-ECD5-473D-8A04-95504BEB5C06}"/>
          </ac:spMkLst>
        </pc:spChg>
        <pc:graphicFrameChg chg="add mod modGraphic">
          <ac:chgData name="César Fernando Páez Freire" userId="bc5d9152096b3459" providerId="LiveId" clId="{2C196279-02BC-4157-B8D3-9D29C495F475}" dt="2022-02-24T02:45:24.116" v="8032" actId="1036"/>
          <ac:graphicFrameMkLst>
            <pc:docMk/>
            <pc:sldMk cId="3601347248" sldId="367"/>
            <ac:graphicFrameMk id="17" creationId="{B7A0916E-F1C3-4C97-957B-0C670391F8EB}"/>
          </ac:graphicFrameMkLst>
        </pc:graphicFrameChg>
        <pc:picChg chg="del">
          <ac:chgData name="César Fernando Páez Freire" userId="bc5d9152096b3459" providerId="LiveId" clId="{2C196279-02BC-4157-B8D3-9D29C495F475}" dt="2022-02-23T14:45:50.768" v="5480" actId="478"/>
          <ac:picMkLst>
            <pc:docMk/>
            <pc:sldMk cId="3601347248" sldId="367"/>
            <ac:picMk id="16" creationId="{1D77E011-80C0-4226-8F56-F5467908438E}"/>
          </ac:picMkLst>
        </pc:picChg>
        <pc:picChg chg="add mod">
          <ac:chgData name="César Fernando Páez Freire" userId="bc5d9152096b3459" providerId="LiveId" clId="{2C196279-02BC-4157-B8D3-9D29C495F475}" dt="2022-02-23T15:01:26.171" v="6114" actId="1076"/>
          <ac:picMkLst>
            <pc:docMk/>
            <pc:sldMk cId="3601347248" sldId="367"/>
            <ac:picMk id="20" creationId="{18451DD0-9FB6-4D12-AB48-E46516D77E8C}"/>
          </ac:picMkLst>
        </pc:picChg>
        <pc:picChg chg="del">
          <ac:chgData name="César Fernando Páez Freire" userId="bc5d9152096b3459" providerId="LiveId" clId="{2C196279-02BC-4157-B8D3-9D29C495F475}" dt="2022-02-23T14:45:46.178" v="5478" actId="478"/>
          <ac:picMkLst>
            <pc:docMk/>
            <pc:sldMk cId="3601347248" sldId="367"/>
            <ac:picMk id="48" creationId="{94EBBE1F-2EFB-4249-A74A-12393E725DAE}"/>
          </ac:picMkLst>
        </pc:picChg>
        <pc:picChg chg="del mod">
          <ac:chgData name="César Fernando Páez Freire" userId="bc5d9152096b3459" providerId="LiveId" clId="{2C196279-02BC-4157-B8D3-9D29C495F475}" dt="2022-02-23T14:49:21.329" v="5836" actId="478"/>
          <ac:picMkLst>
            <pc:docMk/>
            <pc:sldMk cId="3601347248" sldId="367"/>
            <ac:picMk id="53" creationId="{9E9504A3-6675-4E1E-949F-D2297589E458}"/>
          </ac:picMkLst>
        </pc:picChg>
        <pc:picChg chg="mod">
          <ac:chgData name="César Fernando Páez Freire" userId="bc5d9152096b3459" providerId="LiveId" clId="{2C196279-02BC-4157-B8D3-9D29C495F475}" dt="2022-02-23T14:53:36.934" v="5853" actId="1076"/>
          <ac:picMkLst>
            <pc:docMk/>
            <pc:sldMk cId="3601347248" sldId="367"/>
            <ac:picMk id="63" creationId="{EA69C729-FEB6-4A08-9D0D-135E1EF15A2F}"/>
          </ac:picMkLst>
        </pc:picChg>
        <pc:picChg chg="del">
          <ac:chgData name="César Fernando Páez Freire" userId="bc5d9152096b3459" providerId="LiveId" clId="{2C196279-02BC-4157-B8D3-9D29C495F475}" dt="2022-02-23T14:53:30.676" v="5851" actId="478"/>
          <ac:picMkLst>
            <pc:docMk/>
            <pc:sldMk cId="3601347248" sldId="367"/>
            <ac:picMk id="65" creationId="{8D5C29B8-56C6-43BF-A039-C2D622EB3AE9}"/>
          </ac:picMkLst>
        </pc:picChg>
        <pc:picChg chg="del">
          <ac:chgData name="César Fernando Páez Freire" userId="bc5d9152096b3459" providerId="LiveId" clId="{2C196279-02BC-4157-B8D3-9D29C495F475}" dt="2022-02-23T14:53:30.676" v="5851" actId="478"/>
          <ac:picMkLst>
            <pc:docMk/>
            <pc:sldMk cId="3601347248" sldId="367"/>
            <ac:picMk id="66" creationId="{DECA6BF0-16E6-4525-99EC-7DEBC07DDC12}"/>
          </ac:picMkLst>
        </pc:picChg>
        <pc:picChg chg="del">
          <ac:chgData name="César Fernando Páez Freire" userId="bc5d9152096b3459" providerId="LiveId" clId="{2C196279-02BC-4157-B8D3-9D29C495F475}" dt="2022-02-23T14:53:30.676" v="5851" actId="478"/>
          <ac:picMkLst>
            <pc:docMk/>
            <pc:sldMk cId="3601347248" sldId="367"/>
            <ac:picMk id="67" creationId="{F60EE9CC-0A4A-46B3-8393-86DFC4F6BAB0}"/>
          </ac:picMkLst>
        </pc:picChg>
        <pc:picChg chg="del">
          <ac:chgData name="César Fernando Páez Freire" userId="bc5d9152096b3459" providerId="LiveId" clId="{2C196279-02BC-4157-B8D3-9D29C495F475}" dt="2022-02-23T14:53:30.676" v="5851" actId="478"/>
          <ac:picMkLst>
            <pc:docMk/>
            <pc:sldMk cId="3601347248" sldId="367"/>
            <ac:picMk id="68" creationId="{36D89DB9-64AA-482C-8D09-C25B9E24354A}"/>
          </ac:picMkLst>
        </pc:picChg>
      </pc:sldChg>
      <pc:sldChg chg="addSp delSp modSp add mod">
        <pc:chgData name="César Fernando Páez Freire" userId="bc5d9152096b3459" providerId="LiveId" clId="{2C196279-02BC-4157-B8D3-9D29C495F475}" dt="2022-02-24T02:47:32.863" v="8123" actId="1076"/>
        <pc:sldMkLst>
          <pc:docMk/>
          <pc:sldMk cId="852316287" sldId="368"/>
        </pc:sldMkLst>
        <pc:spChg chg="del">
          <ac:chgData name="César Fernando Páez Freire" userId="bc5d9152096b3459" providerId="LiveId" clId="{2C196279-02BC-4157-B8D3-9D29C495F475}" dt="2022-02-23T15:10:36.862" v="6394" actId="478"/>
          <ac:spMkLst>
            <pc:docMk/>
            <pc:sldMk cId="852316287" sldId="368"/>
            <ac:spMk id="3" creationId="{BBCCF16D-969E-4EF6-AA87-BDC17C4B5D41}"/>
          </ac:spMkLst>
        </pc:spChg>
        <pc:spChg chg="add del mod">
          <ac:chgData name="César Fernando Páez Freire" userId="bc5d9152096b3459" providerId="LiveId" clId="{2C196279-02BC-4157-B8D3-9D29C495F475}" dt="2022-02-23T22:29:02.898" v="7802" actId="478"/>
          <ac:spMkLst>
            <pc:docMk/>
            <pc:sldMk cId="852316287" sldId="368"/>
            <ac:spMk id="5" creationId="{9554B93A-CD96-4F12-A5C9-0B5883D62478}"/>
          </ac:spMkLst>
        </pc:spChg>
        <pc:spChg chg="add mod">
          <ac:chgData name="César Fernando Páez Freire" userId="bc5d9152096b3459" providerId="LiveId" clId="{2C196279-02BC-4157-B8D3-9D29C495F475}" dt="2022-02-24T02:47:32.863" v="8123" actId="1076"/>
          <ac:spMkLst>
            <pc:docMk/>
            <pc:sldMk cId="852316287" sldId="368"/>
            <ac:spMk id="13" creationId="{9B166D39-B9E7-4C82-8D9D-C18354E8E1F7}"/>
          </ac:spMkLst>
        </pc:spChg>
        <pc:spChg chg="mod">
          <ac:chgData name="César Fernando Páez Freire" userId="bc5d9152096b3459" providerId="LiveId" clId="{2C196279-02BC-4157-B8D3-9D29C495F475}" dt="2022-02-24T02:46:13.704" v="8105" actId="20577"/>
          <ac:spMkLst>
            <pc:docMk/>
            <pc:sldMk cId="852316287" sldId="368"/>
            <ac:spMk id="69" creationId="{8B0F5BC1-ECD5-473D-8A04-95504BEB5C06}"/>
          </ac:spMkLst>
        </pc:spChg>
        <pc:graphicFrameChg chg="add mod modGraphic">
          <ac:chgData name="César Fernando Páez Freire" userId="bc5d9152096b3459" providerId="LiveId" clId="{2C196279-02BC-4157-B8D3-9D29C495F475}" dt="2022-02-24T02:47:29.330" v="8122" actId="1035"/>
          <ac:graphicFrameMkLst>
            <pc:docMk/>
            <pc:sldMk cId="852316287" sldId="368"/>
            <ac:graphicFrameMk id="2" creationId="{1F23CB9B-7404-4CB1-A505-6B06F62C8AA9}"/>
          </ac:graphicFrameMkLst>
        </pc:graphicFrameChg>
        <pc:graphicFrameChg chg="del">
          <ac:chgData name="César Fernando Páez Freire" userId="bc5d9152096b3459" providerId="LiveId" clId="{2C196279-02BC-4157-B8D3-9D29C495F475}" dt="2022-02-23T15:10:36.862" v="6394" actId="478"/>
          <ac:graphicFrameMkLst>
            <pc:docMk/>
            <pc:sldMk cId="852316287" sldId="368"/>
            <ac:graphicFrameMk id="17" creationId="{B7A0916E-F1C3-4C97-957B-0C670391F8EB}"/>
          </ac:graphicFrameMkLst>
        </pc:graphicFrameChg>
        <pc:picChg chg="add mod">
          <ac:chgData name="César Fernando Páez Freire" userId="bc5d9152096b3459" providerId="LiveId" clId="{2C196279-02BC-4157-B8D3-9D29C495F475}" dt="2022-02-24T02:46:59.878" v="8113" actId="1076"/>
          <ac:picMkLst>
            <pc:docMk/>
            <pc:sldMk cId="852316287" sldId="368"/>
            <ac:picMk id="9" creationId="{FE96A464-9566-455F-9BE6-94EEAF7ADFAC}"/>
          </ac:picMkLst>
        </pc:picChg>
        <pc:picChg chg="add del mod">
          <ac:chgData name="César Fernando Páez Freire" userId="bc5d9152096b3459" providerId="LiveId" clId="{2C196279-02BC-4157-B8D3-9D29C495F475}" dt="2022-02-23T15:10:43.113" v="6396" actId="478"/>
          <ac:picMkLst>
            <pc:docMk/>
            <pc:sldMk cId="852316287" sldId="368"/>
            <ac:picMk id="10" creationId="{262868B2-5B5C-4F8A-81C5-B2A9ED93462A}"/>
          </ac:picMkLst>
        </pc:picChg>
        <pc:picChg chg="add mod">
          <ac:chgData name="César Fernando Páez Freire" userId="bc5d9152096b3459" providerId="LiveId" clId="{2C196279-02BC-4157-B8D3-9D29C495F475}" dt="2022-02-24T02:46:59.878" v="8113" actId="1076"/>
          <ac:picMkLst>
            <pc:docMk/>
            <pc:sldMk cId="852316287" sldId="368"/>
            <ac:picMk id="10" creationId="{BB814004-6254-4C46-9384-1F3C2DB9E291}"/>
          </ac:picMkLst>
        </pc:picChg>
        <pc:picChg chg="add mod">
          <ac:chgData name="César Fernando Páez Freire" userId="bc5d9152096b3459" providerId="LiveId" clId="{2C196279-02BC-4157-B8D3-9D29C495F475}" dt="2022-02-24T02:46:59.878" v="8113" actId="1076"/>
          <ac:picMkLst>
            <pc:docMk/>
            <pc:sldMk cId="852316287" sldId="368"/>
            <ac:picMk id="11" creationId="{E06ADEDC-7025-4E4D-A5EC-A06637FAE57C}"/>
          </ac:picMkLst>
        </pc:picChg>
        <pc:picChg chg="add mod">
          <ac:chgData name="César Fernando Páez Freire" userId="bc5d9152096b3459" providerId="LiveId" clId="{2C196279-02BC-4157-B8D3-9D29C495F475}" dt="2022-02-24T02:46:59.878" v="8113" actId="1076"/>
          <ac:picMkLst>
            <pc:docMk/>
            <pc:sldMk cId="852316287" sldId="368"/>
            <ac:picMk id="12" creationId="{A2BD1506-CCBB-4B6C-AF74-ECDF53CB5DD6}"/>
          </ac:picMkLst>
        </pc:picChg>
        <pc:picChg chg="del">
          <ac:chgData name="César Fernando Páez Freire" userId="bc5d9152096b3459" providerId="LiveId" clId="{2C196279-02BC-4157-B8D3-9D29C495F475}" dt="2022-02-23T15:10:36.862" v="6394" actId="478"/>
          <ac:picMkLst>
            <pc:docMk/>
            <pc:sldMk cId="852316287" sldId="368"/>
            <ac:picMk id="20" creationId="{18451DD0-9FB6-4D12-AB48-E46516D77E8C}"/>
          </ac:picMkLst>
        </pc:picChg>
      </pc:sldChg>
      <pc:sldChg chg="add del">
        <pc:chgData name="César Fernando Páez Freire" userId="bc5d9152096b3459" providerId="LiveId" clId="{2C196279-02BC-4157-B8D3-9D29C495F475}" dt="2022-02-23T15:07:07.800" v="6331" actId="47"/>
        <pc:sldMkLst>
          <pc:docMk/>
          <pc:sldMk cId="3720007239" sldId="368"/>
        </pc:sldMkLst>
      </pc:sldChg>
      <pc:sldChg chg="addSp delSp modSp add del mod">
        <pc:chgData name="César Fernando Páez Freire" userId="bc5d9152096b3459" providerId="LiveId" clId="{2C196279-02BC-4157-B8D3-9D29C495F475}" dt="2022-02-25T02:53:57.222" v="8220" actId="47"/>
        <pc:sldMkLst>
          <pc:docMk/>
          <pc:sldMk cId="348455771" sldId="369"/>
        </pc:sldMkLst>
        <pc:spChg chg="del">
          <ac:chgData name="César Fernando Páez Freire" userId="bc5d9152096b3459" providerId="LiveId" clId="{2C196279-02BC-4157-B8D3-9D29C495F475}" dt="2022-02-23T15:20:15.450" v="6739" actId="478"/>
          <ac:spMkLst>
            <pc:docMk/>
            <pc:sldMk cId="348455771" sldId="369"/>
            <ac:spMk id="5" creationId="{9554B93A-CD96-4F12-A5C9-0B5883D62478}"/>
          </ac:spMkLst>
        </pc:spChg>
        <pc:spChg chg="add mod">
          <ac:chgData name="César Fernando Páez Freire" userId="bc5d9152096b3459" providerId="LiveId" clId="{2C196279-02BC-4157-B8D3-9D29C495F475}" dt="2022-02-23T15:27:15.373" v="6967" actId="1037"/>
          <ac:spMkLst>
            <pc:docMk/>
            <pc:sldMk cId="348455771" sldId="369"/>
            <ac:spMk id="11" creationId="{D13CE3D4-F31F-495C-B730-9BA8B7D47F14}"/>
          </ac:spMkLst>
        </pc:spChg>
        <pc:spChg chg="add mod">
          <ac:chgData name="César Fernando Páez Freire" userId="bc5d9152096b3459" providerId="LiveId" clId="{2C196279-02BC-4157-B8D3-9D29C495F475}" dt="2022-02-23T22:30:50.935" v="7862" actId="1038"/>
          <ac:spMkLst>
            <pc:docMk/>
            <pc:sldMk cId="348455771" sldId="369"/>
            <ac:spMk id="12" creationId="{D4EF161D-F3B5-4596-8BC2-B4CF6DB8F016}"/>
          </ac:spMkLst>
        </pc:spChg>
        <pc:spChg chg="mod">
          <ac:chgData name="César Fernando Páez Freire" userId="bc5d9152096b3459" providerId="LiveId" clId="{2C196279-02BC-4157-B8D3-9D29C495F475}" dt="2022-02-23T22:30:50.935" v="7862" actId="1038"/>
          <ac:spMkLst>
            <pc:docMk/>
            <pc:sldMk cId="348455771" sldId="369"/>
            <ac:spMk id="13" creationId="{9B166D39-B9E7-4C82-8D9D-C18354E8E1F7}"/>
          </ac:spMkLst>
        </pc:spChg>
        <pc:spChg chg="add mod">
          <ac:chgData name="César Fernando Páez Freire" userId="bc5d9152096b3459" providerId="LiveId" clId="{2C196279-02BC-4157-B8D3-9D29C495F475}" dt="2022-02-23T15:27:15.373" v="6967" actId="1037"/>
          <ac:spMkLst>
            <pc:docMk/>
            <pc:sldMk cId="348455771" sldId="369"/>
            <ac:spMk id="14" creationId="{F902DAD4-3C0A-4A33-B056-E07058F70DDB}"/>
          </ac:spMkLst>
        </pc:spChg>
        <pc:spChg chg="mod">
          <ac:chgData name="César Fernando Páez Freire" userId="bc5d9152096b3459" providerId="LiveId" clId="{2C196279-02BC-4157-B8D3-9D29C495F475}" dt="2022-02-24T02:44:47.183" v="8007" actId="20577"/>
          <ac:spMkLst>
            <pc:docMk/>
            <pc:sldMk cId="348455771" sldId="369"/>
            <ac:spMk id="69" creationId="{8B0F5BC1-ECD5-473D-8A04-95504BEB5C06}"/>
          </ac:spMkLst>
        </pc:spChg>
        <pc:graphicFrameChg chg="mod modGraphic">
          <ac:chgData name="César Fernando Páez Freire" userId="bc5d9152096b3459" providerId="LiveId" clId="{2C196279-02BC-4157-B8D3-9D29C495F475}" dt="2022-02-24T15:42:47.179" v="8219" actId="20577"/>
          <ac:graphicFrameMkLst>
            <pc:docMk/>
            <pc:sldMk cId="348455771" sldId="369"/>
            <ac:graphicFrameMk id="2" creationId="{1F23CB9B-7404-4CB1-A505-6B06F62C8AA9}"/>
          </ac:graphicFrameMkLst>
        </pc:graphicFrameChg>
        <pc:graphicFrameChg chg="add mod modGraphic">
          <ac:chgData name="César Fernando Páez Freire" userId="bc5d9152096b3459" providerId="LiveId" clId="{2C196279-02BC-4157-B8D3-9D29C495F475}" dt="2022-02-24T02:44:17.046" v="7972"/>
          <ac:graphicFrameMkLst>
            <pc:docMk/>
            <pc:sldMk cId="348455771" sldId="369"/>
            <ac:graphicFrameMk id="3" creationId="{35368599-23F7-459B-AD62-48AE84CC4CE9}"/>
          </ac:graphicFrameMkLst>
        </pc:graphicFrameChg>
        <pc:cxnChg chg="add mod">
          <ac:chgData name="César Fernando Páez Freire" userId="bc5d9152096b3459" providerId="LiveId" clId="{2C196279-02BC-4157-B8D3-9D29C495F475}" dt="2022-02-23T22:30:44.190" v="7857" actId="1038"/>
          <ac:cxnSpMkLst>
            <pc:docMk/>
            <pc:sldMk cId="348455771" sldId="369"/>
            <ac:cxnSpMk id="7" creationId="{85F48666-D430-4EBA-AE0C-05990686A93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CC00"/>
        </a:solidFill>
      </dgm:spPr>
      <dgm:t>
        <a:bodyPr/>
        <a:lstStyle/>
        <a:p>
          <a:r>
            <a:rPr lang="es-ES" sz="1400" b="1"/>
            <a:t>1. INTRODUCCIÓN</a:t>
          </a:r>
          <a:endParaRPr lang="es-ES" sz="1400" b="1" dirty="0"/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/>
      <dgm:t>
        <a:bodyPr/>
        <a:lstStyle/>
        <a:p>
          <a:r>
            <a:rPr lang="es-ES" sz="1400" b="1"/>
            <a:t>2. OBJETIVOS</a:t>
          </a:r>
          <a:endParaRPr lang="es-ES" sz="1400" b="1" dirty="0"/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/>
      <dgm:t>
        <a:bodyPr/>
        <a:lstStyle/>
        <a:p>
          <a:r>
            <a:rPr lang="es-ES" sz="1400" b="1"/>
            <a:t>3. MARCO TEÓRICO</a:t>
          </a:r>
          <a:endParaRPr lang="es-ES" sz="1400" b="1" dirty="0"/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/>
      <dgm:t>
        <a:bodyPr/>
        <a:lstStyle/>
        <a:p>
          <a:r>
            <a:rPr lang="es-ES" sz="1400" b="1"/>
            <a:t>4. METODOLOGÍA</a:t>
          </a:r>
          <a:endParaRPr lang="es-ES" sz="1400" b="1" dirty="0"/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/>
      <dgm:t>
        <a:bodyPr/>
        <a:lstStyle/>
        <a:p>
          <a:r>
            <a:rPr lang="es-ES" sz="1400" b="1" dirty="0"/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/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/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/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/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/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3551C2-B2E0-43B4-91D1-07C6F3F550E3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3FFFFEAC-BD11-4A8F-B38F-42C896BDA545}" type="pres">
      <dgm:prSet presAssocID="{763551C2-B2E0-43B4-91D1-07C6F3F550E3}" presName="Name0" presStyleCnt="0">
        <dgm:presLayoutVars>
          <dgm:dir/>
          <dgm:resizeHandles val="exact"/>
        </dgm:presLayoutVars>
      </dgm:prSet>
      <dgm:spPr/>
    </dgm:pt>
  </dgm:ptLst>
  <dgm:cxnLst>
    <dgm:cxn modelId="{8C175A37-71C0-42CB-8B96-348194675260}" type="presOf" srcId="{763551C2-B2E0-43B4-91D1-07C6F3F550E3}" destId="{3FFFFEAC-BD11-4A8F-B38F-42C896BDA54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972552" cy="603557"/>
        </a:xfrm>
        <a:prstGeom prst="roundRect">
          <a:avLst>
            <a:gd name="adj" fmla="val 10000"/>
          </a:avLst>
        </a:prstGeom>
      </dgm:spPr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</dgm:spPr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</dgm:spPr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</dgm:spPr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</dgm:spPr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AC6B23-DCA0-4446-89FD-B5A28012E23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6E4575-8885-4192-B16C-229A07EB554D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s-ES" sz="1600" dirty="0"/>
            <a:t>Santiago de Chile</a:t>
          </a:r>
        </a:p>
      </dgm:t>
    </dgm:pt>
    <dgm:pt modelId="{4FBDD758-EA24-4D76-B4AF-159A445C71A4}" type="parTrans" cxnId="{8F42FC97-145D-41B3-B506-A42729738177}">
      <dgm:prSet/>
      <dgm:spPr/>
      <dgm:t>
        <a:bodyPr/>
        <a:lstStyle/>
        <a:p>
          <a:endParaRPr lang="es-ES"/>
        </a:p>
      </dgm:t>
    </dgm:pt>
    <dgm:pt modelId="{ECDD16C5-9963-4B5C-9BF1-09DF30C33A09}" type="sibTrans" cxnId="{8F42FC97-145D-41B3-B506-A42729738177}">
      <dgm:prSet/>
      <dgm:spPr/>
      <dgm:t>
        <a:bodyPr/>
        <a:lstStyle/>
        <a:p>
          <a:endParaRPr lang="es-ES"/>
        </a:p>
      </dgm:t>
    </dgm:pt>
    <dgm:pt modelId="{0B8FA12A-C065-45F9-93C7-A497AA1A805A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1200" dirty="0"/>
            <a:t>Restricciones a la realización de actividades productivas</a:t>
          </a:r>
        </a:p>
      </dgm:t>
    </dgm:pt>
    <dgm:pt modelId="{7B63F9B0-E006-49BC-9F5E-3F914D12B71C}" type="parTrans" cxnId="{CC8E3AA4-C5C7-4F7E-8C80-6A097D32B8BB}">
      <dgm:prSet/>
      <dgm:spPr/>
      <dgm:t>
        <a:bodyPr/>
        <a:lstStyle/>
        <a:p>
          <a:endParaRPr lang="es-ES"/>
        </a:p>
      </dgm:t>
    </dgm:pt>
    <dgm:pt modelId="{9C11D761-CB0E-434C-AC44-8214CC373D30}" type="sibTrans" cxnId="{CC8E3AA4-C5C7-4F7E-8C80-6A097D32B8BB}">
      <dgm:prSet/>
      <dgm:spPr/>
      <dgm:t>
        <a:bodyPr/>
        <a:lstStyle/>
        <a:p>
          <a:endParaRPr lang="es-ES"/>
        </a:p>
      </dgm:t>
    </dgm:pt>
    <dgm:pt modelId="{174C7E00-FFE4-4EF2-A523-B0E4D2E716E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200" dirty="0"/>
            <a:t>Meses de invierno</a:t>
          </a:r>
        </a:p>
      </dgm:t>
    </dgm:pt>
    <dgm:pt modelId="{E11B7638-BF5F-4705-BBDE-6946D8A377C2}" type="parTrans" cxnId="{47EDB539-1DC9-4FAF-93D5-BB386A99A0AF}">
      <dgm:prSet/>
      <dgm:spPr/>
      <dgm:t>
        <a:bodyPr/>
        <a:lstStyle/>
        <a:p>
          <a:endParaRPr lang="es-ES"/>
        </a:p>
      </dgm:t>
    </dgm:pt>
    <dgm:pt modelId="{E7D1960D-8991-4649-AEF8-BA7F89125798}" type="sibTrans" cxnId="{47EDB539-1DC9-4FAF-93D5-BB386A99A0AF}">
      <dgm:prSet/>
      <dgm:spPr/>
      <dgm:t>
        <a:bodyPr/>
        <a:lstStyle/>
        <a:p>
          <a:endParaRPr lang="es-ES"/>
        </a:p>
      </dgm:t>
    </dgm:pt>
    <dgm:pt modelId="{EB8C08AF-470C-48F1-8FFE-6C5FEA1090D9}">
      <dgm:prSet phldrT="[Texto]" custT="1"/>
      <dgm:spPr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Efecto de las Condiciones meteorológicas desfavorables</a:t>
          </a:r>
          <a:endParaRPr lang="es-ES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B876F4F-74EC-4D64-A295-CEA6A421F46E}" type="parTrans" cxnId="{3C7D8540-A2B9-4FDA-8659-A19E6392B57E}">
      <dgm:prSet/>
      <dgm:spPr/>
      <dgm:t>
        <a:bodyPr/>
        <a:lstStyle/>
        <a:p>
          <a:endParaRPr lang="es-ES"/>
        </a:p>
      </dgm:t>
    </dgm:pt>
    <dgm:pt modelId="{AC4488EE-1DB5-4929-A8D9-DE364BE6CF80}" type="sibTrans" cxnId="{3C7D8540-A2B9-4FDA-8659-A19E6392B57E}">
      <dgm:prSet/>
      <dgm:spPr/>
      <dgm:t>
        <a:bodyPr/>
        <a:lstStyle/>
        <a:p>
          <a:endParaRPr lang="es-ES"/>
        </a:p>
      </dgm:t>
    </dgm:pt>
    <dgm:pt modelId="{1D04FFE3-B4CA-4F24-9789-4944C9796538}">
      <dgm:prSet phldrT="[Texto]" custT="1"/>
      <dgm:spPr>
        <a:solidFill>
          <a:srgbClr val="00CCFF">
            <a:alpha val="90000"/>
          </a:srgbClr>
        </a:solidFill>
      </dgm:spPr>
      <dgm:t>
        <a:bodyPr/>
        <a:lstStyle/>
        <a:p>
          <a:r>
            <a:rPr lang="es-ES" sz="1600" dirty="0"/>
            <a:t>Santiago de Chile </a:t>
          </a:r>
        </a:p>
      </dgm:t>
    </dgm:pt>
    <dgm:pt modelId="{9A052781-7468-4144-9345-4178E0A2E9AB}" type="sibTrans" cxnId="{2D46A0D7-63EB-4813-A361-03122EAACE50}">
      <dgm:prSet/>
      <dgm:spPr/>
      <dgm:t>
        <a:bodyPr/>
        <a:lstStyle/>
        <a:p>
          <a:endParaRPr lang="es-ES"/>
        </a:p>
      </dgm:t>
    </dgm:pt>
    <dgm:pt modelId="{5582C1E1-0B34-4D41-AFB4-7134D977BF68}" type="parTrans" cxnId="{2D46A0D7-63EB-4813-A361-03122EAACE50}">
      <dgm:prSet/>
      <dgm:spPr/>
      <dgm:t>
        <a:bodyPr/>
        <a:lstStyle/>
        <a:p>
          <a:endParaRPr lang="es-ES"/>
        </a:p>
      </dgm:t>
    </dgm:pt>
    <dgm:pt modelId="{03857A08-DD3D-4210-B7CB-391A6100CFBE}">
      <dgm:prSet custT="1"/>
      <dgm:spPr>
        <a:solidFill>
          <a:srgbClr val="000000">
            <a:lumMod val="75000"/>
            <a:lumOff val="2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Restricciones a la movilidad</a:t>
          </a:r>
        </a:p>
      </dgm:t>
    </dgm:pt>
    <dgm:pt modelId="{66CF9B71-A6C2-4C77-B781-7DEFA3DC2B62}" type="parTrans" cxnId="{627E0918-4FB6-44F4-ACAA-151CB670CE0A}">
      <dgm:prSet/>
      <dgm:spPr/>
      <dgm:t>
        <a:bodyPr/>
        <a:lstStyle/>
        <a:p>
          <a:endParaRPr lang="es-ES"/>
        </a:p>
      </dgm:t>
    </dgm:pt>
    <dgm:pt modelId="{E3834A94-C7DD-4EE0-936B-06FB387BD32F}" type="sibTrans" cxnId="{627E0918-4FB6-44F4-ACAA-151CB670CE0A}">
      <dgm:prSet/>
      <dgm:spPr/>
      <dgm:t>
        <a:bodyPr/>
        <a:lstStyle/>
        <a:p>
          <a:endParaRPr lang="es-ES"/>
        </a:p>
      </dgm:t>
    </dgm:pt>
    <dgm:pt modelId="{81E3004D-DEC3-40C0-8E2E-23422F9B542F}">
      <dgm:prSet phldrT="[Texto]" custT="1"/>
      <dgm:spPr>
        <a:solidFill>
          <a:srgbClr val="0099FF"/>
        </a:solidFill>
      </dgm:spPr>
      <dgm:t>
        <a:bodyPr/>
        <a:lstStyle/>
        <a:p>
          <a:r>
            <a:rPr lang="es-ES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Dispersión de contaminantes</a:t>
          </a:r>
          <a:endParaRPr lang="es-ES" sz="1200" dirty="0"/>
        </a:p>
      </dgm:t>
    </dgm:pt>
    <dgm:pt modelId="{DF723E49-0DD6-4304-AD21-8BA68E1AD6CE}" type="sibTrans" cxnId="{A99573B7-2C94-4CE5-A7AC-97208315837D}">
      <dgm:prSet/>
      <dgm:spPr/>
      <dgm:t>
        <a:bodyPr/>
        <a:lstStyle/>
        <a:p>
          <a:endParaRPr lang="es-ES"/>
        </a:p>
      </dgm:t>
    </dgm:pt>
    <dgm:pt modelId="{CC0D6AEB-9F2F-445D-B27E-E7E1E44C28E7}" type="parTrans" cxnId="{A99573B7-2C94-4CE5-A7AC-97208315837D}">
      <dgm:prSet/>
      <dgm:spPr/>
      <dgm:t>
        <a:bodyPr/>
        <a:lstStyle/>
        <a:p>
          <a:endParaRPr lang="es-ES"/>
        </a:p>
      </dgm:t>
    </dgm:pt>
    <dgm:pt modelId="{BDD7F61B-B42C-4DCA-957F-A436C6D38CF0}" type="pres">
      <dgm:prSet presAssocID="{C9AC6B23-DCA0-4446-89FD-B5A28012E23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67502AC7-11AB-4E69-BB9C-22ECB03DC9D2}" type="pres">
      <dgm:prSet presAssocID="{C9AC6B23-DCA0-4446-89FD-B5A28012E23F}" presName="dummyMaxCanvas" presStyleCnt="0"/>
      <dgm:spPr/>
    </dgm:pt>
    <dgm:pt modelId="{2E43F978-D894-40F9-8FE7-FDCEA7985957}" type="pres">
      <dgm:prSet presAssocID="{C9AC6B23-DCA0-4446-89FD-B5A28012E23F}" presName="parentComposite" presStyleCnt="0"/>
      <dgm:spPr/>
    </dgm:pt>
    <dgm:pt modelId="{E342B166-038E-44C9-A537-7FC888BC31F3}" type="pres">
      <dgm:prSet presAssocID="{C9AC6B23-DCA0-4446-89FD-B5A28012E23F}" presName="parent1" presStyleLbl="alignAccFollowNode1" presStyleIdx="0" presStyleCnt="4">
        <dgm:presLayoutVars>
          <dgm:chMax val="4"/>
        </dgm:presLayoutVars>
      </dgm:prSet>
      <dgm:spPr/>
    </dgm:pt>
    <dgm:pt modelId="{CCA81390-5243-43F4-B808-2DEB4D99DB3A}" type="pres">
      <dgm:prSet presAssocID="{C9AC6B23-DCA0-4446-89FD-B5A28012E23F}" presName="parent2" presStyleLbl="alignAccFollowNode1" presStyleIdx="1" presStyleCnt="4">
        <dgm:presLayoutVars>
          <dgm:chMax val="4"/>
        </dgm:presLayoutVars>
      </dgm:prSet>
      <dgm:spPr/>
    </dgm:pt>
    <dgm:pt modelId="{30B047DD-1852-4524-A8C9-FD794D29D852}" type="pres">
      <dgm:prSet presAssocID="{C9AC6B23-DCA0-4446-89FD-B5A28012E23F}" presName="childrenComposite" presStyleCnt="0"/>
      <dgm:spPr/>
    </dgm:pt>
    <dgm:pt modelId="{57A72467-A980-4BCD-A6AD-303A832387D3}" type="pres">
      <dgm:prSet presAssocID="{C9AC6B23-DCA0-4446-89FD-B5A28012E23F}" presName="dummyMaxCanvas_ChildArea" presStyleCnt="0"/>
      <dgm:spPr/>
    </dgm:pt>
    <dgm:pt modelId="{69E2191C-850C-400B-8505-7F4B62879341}" type="pres">
      <dgm:prSet presAssocID="{C9AC6B23-DCA0-4446-89FD-B5A28012E23F}" presName="fulcrum" presStyleLbl="alignAccFollowNode1" presStyleIdx="2" presStyleCnt="4"/>
      <dgm:spPr>
        <a:solidFill>
          <a:schemeClr val="accent4">
            <a:lumMod val="50000"/>
            <a:lumOff val="50000"/>
            <a:alpha val="90000"/>
          </a:schemeClr>
        </a:solidFill>
      </dgm:spPr>
    </dgm:pt>
    <dgm:pt modelId="{AA5B55E0-93A2-444C-965F-0604BB8A02CC}" type="pres">
      <dgm:prSet presAssocID="{C9AC6B23-DCA0-4446-89FD-B5A28012E23F}" presName="balance_23" presStyleLbl="alignAccFollowNode1" presStyleIdx="3" presStyleCnt="4">
        <dgm:presLayoutVars>
          <dgm:bulletEnabled val="1"/>
        </dgm:presLayoutVars>
      </dgm:prSet>
      <dgm:spPr>
        <a:solidFill>
          <a:schemeClr val="accent4">
            <a:lumMod val="65000"/>
            <a:lumOff val="35000"/>
            <a:alpha val="90000"/>
          </a:schemeClr>
        </a:solidFill>
      </dgm:spPr>
    </dgm:pt>
    <dgm:pt modelId="{5F7B7C60-5FD3-444C-836D-F5950E5A562F}" type="pres">
      <dgm:prSet presAssocID="{C9AC6B23-DCA0-4446-89FD-B5A28012E23F}" presName="right_23_1" presStyleLbl="node1" presStyleIdx="0" presStyleCnt="5">
        <dgm:presLayoutVars>
          <dgm:bulletEnabled val="1"/>
        </dgm:presLayoutVars>
      </dgm:prSet>
      <dgm:spPr/>
    </dgm:pt>
    <dgm:pt modelId="{2965C6E4-9727-40CD-A179-1830C85F5291}" type="pres">
      <dgm:prSet presAssocID="{C9AC6B23-DCA0-4446-89FD-B5A28012E23F}" presName="right_23_2" presStyleLbl="node1" presStyleIdx="1" presStyleCnt="5">
        <dgm:presLayoutVars>
          <dgm:bulletEnabled val="1"/>
        </dgm:presLayoutVars>
      </dgm:prSet>
      <dgm:spPr/>
    </dgm:pt>
    <dgm:pt modelId="{B1B7A966-270C-423C-B2CD-162324A1D4D5}" type="pres">
      <dgm:prSet presAssocID="{C9AC6B23-DCA0-4446-89FD-B5A28012E23F}" presName="right_23_3" presStyleLbl="node1" presStyleIdx="2" presStyleCnt="5">
        <dgm:presLayoutVars>
          <dgm:bulletEnabled val="1"/>
        </dgm:presLayoutVars>
      </dgm:prSet>
      <dgm:spPr>
        <a:xfrm rot="240000">
          <a:off x="3291634" y="1133601"/>
          <a:ext cx="1495242" cy="696630"/>
        </a:xfrm>
        <a:prstGeom prst="roundRect">
          <a:avLst/>
        </a:prstGeom>
      </dgm:spPr>
    </dgm:pt>
    <dgm:pt modelId="{C206EC21-F056-480A-B35B-567C71A70243}" type="pres">
      <dgm:prSet presAssocID="{C9AC6B23-DCA0-4446-89FD-B5A28012E23F}" presName="left_23_1" presStyleLbl="node1" presStyleIdx="3" presStyleCnt="5">
        <dgm:presLayoutVars>
          <dgm:bulletEnabled val="1"/>
        </dgm:presLayoutVars>
      </dgm:prSet>
      <dgm:spPr/>
    </dgm:pt>
    <dgm:pt modelId="{B805C621-3CBF-4B2D-A199-5EBBC51E3A51}" type="pres">
      <dgm:prSet presAssocID="{C9AC6B23-DCA0-4446-89FD-B5A28012E23F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6DADD003-3BEC-4FBD-B448-D923D50A2689}" type="presOf" srcId="{7D6E4575-8885-4192-B16C-229A07EB554D}" destId="{E342B166-038E-44C9-A537-7FC888BC31F3}" srcOrd="0" destOrd="0" presId="urn:microsoft.com/office/officeart/2005/8/layout/balance1"/>
    <dgm:cxn modelId="{CBBA5917-4E66-4825-A5A7-BE0427FDA4A7}" type="presOf" srcId="{C9AC6B23-DCA0-4446-89FD-B5A28012E23F}" destId="{BDD7F61B-B42C-4DCA-957F-A436C6D38CF0}" srcOrd="0" destOrd="0" presId="urn:microsoft.com/office/officeart/2005/8/layout/balance1"/>
    <dgm:cxn modelId="{627E0918-4FB6-44F4-ACAA-151CB670CE0A}" srcId="{7D6E4575-8885-4192-B16C-229A07EB554D}" destId="{03857A08-DD3D-4210-B7CB-391A6100CFBE}" srcOrd="1" destOrd="0" parTransId="{66CF9B71-A6C2-4C77-B781-7DEFA3DC2B62}" sibTransId="{E3834A94-C7DD-4EE0-936B-06FB387BD32F}"/>
    <dgm:cxn modelId="{58DBB52E-7CBE-4BC2-853A-F8A8DCF04B44}" type="presOf" srcId="{1D04FFE3-B4CA-4F24-9789-4944C9796538}" destId="{CCA81390-5243-43F4-B808-2DEB4D99DB3A}" srcOrd="0" destOrd="0" presId="urn:microsoft.com/office/officeart/2005/8/layout/balance1"/>
    <dgm:cxn modelId="{47EDB539-1DC9-4FAF-93D5-BB386A99A0AF}" srcId="{1D04FFE3-B4CA-4F24-9789-4944C9796538}" destId="{174C7E00-FFE4-4EF2-A523-B0E4D2E716E3}" srcOrd="0" destOrd="0" parTransId="{E11B7638-BF5F-4705-BBDE-6946D8A377C2}" sibTransId="{E7D1960D-8991-4649-AEF8-BA7F89125798}"/>
    <dgm:cxn modelId="{3C7D8540-A2B9-4FDA-8659-A19E6392B57E}" srcId="{1D04FFE3-B4CA-4F24-9789-4944C9796538}" destId="{EB8C08AF-470C-48F1-8FFE-6C5FEA1090D9}" srcOrd="2" destOrd="0" parTransId="{BB876F4F-74EC-4D64-A295-CEA6A421F46E}" sibTransId="{AC4488EE-1DB5-4929-A8D9-DE364BE6CF80}"/>
    <dgm:cxn modelId="{8F09B141-320D-4330-AA72-D116881B3F0B}" type="presOf" srcId="{EB8C08AF-470C-48F1-8FFE-6C5FEA1090D9}" destId="{B1B7A966-270C-423C-B2CD-162324A1D4D5}" srcOrd="0" destOrd="0" presId="urn:microsoft.com/office/officeart/2005/8/layout/balance1"/>
    <dgm:cxn modelId="{B0438B45-A5CF-43C0-A9C1-7CA3A8F11B7C}" type="presOf" srcId="{0B8FA12A-C065-45F9-93C7-A497AA1A805A}" destId="{C206EC21-F056-480A-B35B-567C71A70243}" srcOrd="0" destOrd="0" presId="urn:microsoft.com/office/officeart/2005/8/layout/balance1"/>
    <dgm:cxn modelId="{99C02889-363D-4B83-AA48-2D3A73C17617}" type="presOf" srcId="{03857A08-DD3D-4210-B7CB-391A6100CFBE}" destId="{B805C621-3CBF-4B2D-A199-5EBBC51E3A51}" srcOrd="0" destOrd="0" presId="urn:microsoft.com/office/officeart/2005/8/layout/balance1"/>
    <dgm:cxn modelId="{EC4FB392-6B5E-4536-B299-95BE8E6B33F2}" type="presOf" srcId="{81E3004D-DEC3-40C0-8E2E-23422F9B542F}" destId="{2965C6E4-9727-40CD-A179-1830C85F5291}" srcOrd="0" destOrd="0" presId="urn:microsoft.com/office/officeart/2005/8/layout/balance1"/>
    <dgm:cxn modelId="{8F42FC97-145D-41B3-B506-A42729738177}" srcId="{C9AC6B23-DCA0-4446-89FD-B5A28012E23F}" destId="{7D6E4575-8885-4192-B16C-229A07EB554D}" srcOrd="0" destOrd="0" parTransId="{4FBDD758-EA24-4D76-B4AF-159A445C71A4}" sibTransId="{ECDD16C5-9963-4B5C-9BF1-09DF30C33A09}"/>
    <dgm:cxn modelId="{CC8E3AA4-C5C7-4F7E-8C80-6A097D32B8BB}" srcId="{7D6E4575-8885-4192-B16C-229A07EB554D}" destId="{0B8FA12A-C065-45F9-93C7-A497AA1A805A}" srcOrd="0" destOrd="0" parTransId="{7B63F9B0-E006-49BC-9F5E-3F914D12B71C}" sibTransId="{9C11D761-CB0E-434C-AC44-8214CC373D30}"/>
    <dgm:cxn modelId="{A99573B7-2C94-4CE5-A7AC-97208315837D}" srcId="{1D04FFE3-B4CA-4F24-9789-4944C9796538}" destId="{81E3004D-DEC3-40C0-8E2E-23422F9B542F}" srcOrd="1" destOrd="0" parTransId="{CC0D6AEB-9F2F-445D-B27E-E7E1E44C28E7}" sibTransId="{DF723E49-0DD6-4304-AD21-8BA68E1AD6CE}"/>
    <dgm:cxn modelId="{2D46A0D7-63EB-4813-A361-03122EAACE50}" srcId="{C9AC6B23-DCA0-4446-89FD-B5A28012E23F}" destId="{1D04FFE3-B4CA-4F24-9789-4944C9796538}" srcOrd="1" destOrd="0" parTransId="{5582C1E1-0B34-4D41-AFB4-7134D977BF68}" sibTransId="{9A052781-7468-4144-9345-4178E0A2E9AB}"/>
    <dgm:cxn modelId="{389CD9E4-CC93-4ED1-B253-186B5F5EBE95}" type="presOf" srcId="{174C7E00-FFE4-4EF2-A523-B0E4D2E716E3}" destId="{5F7B7C60-5FD3-444C-836D-F5950E5A562F}" srcOrd="0" destOrd="0" presId="urn:microsoft.com/office/officeart/2005/8/layout/balance1"/>
    <dgm:cxn modelId="{EE2D574C-37E2-40FC-8A35-0DF92FF751B0}" type="presParOf" srcId="{BDD7F61B-B42C-4DCA-957F-A436C6D38CF0}" destId="{67502AC7-11AB-4E69-BB9C-22ECB03DC9D2}" srcOrd="0" destOrd="0" presId="urn:microsoft.com/office/officeart/2005/8/layout/balance1"/>
    <dgm:cxn modelId="{AAFCADDE-A568-477A-A001-9A96D55155A1}" type="presParOf" srcId="{BDD7F61B-B42C-4DCA-957F-A436C6D38CF0}" destId="{2E43F978-D894-40F9-8FE7-FDCEA7985957}" srcOrd="1" destOrd="0" presId="urn:microsoft.com/office/officeart/2005/8/layout/balance1"/>
    <dgm:cxn modelId="{7882AD89-53AF-4C45-9C5D-6F001FDC4012}" type="presParOf" srcId="{2E43F978-D894-40F9-8FE7-FDCEA7985957}" destId="{E342B166-038E-44C9-A537-7FC888BC31F3}" srcOrd="0" destOrd="0" presId="urn:microsoft.com/office/officeart/2005/8/layout/balance1"/>
    <dgm:cxn modelId="{86A319E6-CBFE-4F87-8244-6386D1905D12}" type="presParOf" srcId="{2E43F978-D894-40F9-8FE7-FDCEA7985957}" destId="{CCA81390-5243-43F4-B808-2DEB4D99DB3A}" srcOrd="1" destOrd="0" presId="urn:microsoft.com/office/officeart/2005/8/layout/balance1"/>
    <dgm:cxn modelId="{3217CA4F-D2F6-4FF5-B48A-926D0F00E2E0}" type="presParOf" srcId="{BDD7F61B-B42C-4DCA-957F-A436C6D38CF0}" destId="{30B047DD-1852-4524-A8C9-FD794D29D852}" srcOrd="2" destOrd="0" presId="urn:microsoft.com/office/officeart/2005/8/layout/balance1"/>
    <dgm:cxn modelId="{85273437-CEA3-45DD-BE60-93C67DBD26C5}" type="presParOf" srcId="{30B047DD-1852-4524-A8C9-FD794D29D852}" destId="{57A72467-A980-4BCD-A6AD-303A832387D3}" srcOrd="0" destOrd="0" presId="urn:microsoft.com/office/officeart/2005/8/layout/balance1"/>
    <dgm:cxn modelId="{86F53243-336F-4794-A234-266346EADA42}" type="presParOf" srcId="{30B047DD-1852-4524-A8C9-FD794D29D852}" destId="{69E2191C-850C-400B-8505-7F4B62879341}" srcOrd="1" destOrd="0" presId="urn:microsoft.com/office/officeart/2005/8/layout/balance1"/>
    <dgm:cxn modelId="{BBC02481-F8C4-416A-A54E-6F35E06C8022}" type="presParOf" srcId="{30B047DD-1852-4524-A8C9-FD794D29D852}" destId="{AA5B55E0-93A2-444C-965F-0604BB8A02CC}" srcOrd="2" destOrd="0" presId="urn:microsoft.com/office/officeart/2005/8/layout/balance1"/>
    <dgm:cxn modelId="{ABBF184A-3BAC-4ED9-9B21-E754CCDD68EA}" type="presParOf" srcId="{30B047DD-1852-4524-A8C9-FD794D29D852}" destId="{5F7B7C60-5FD3-444C-836D-F5950E5A562F}" srcOrd="3" destOrd="0" presId="urn:microsoft.com/office/officeart/2005/8/layout/balance1"/>
    <dgm:cxn modelId="{961180B9-E16A-4BF5-BF08-2112CA00209F}" type="presParOf" srcId="{30B047DD-1852-4524-A8C9-FD794D29D852}" destId="{2965C6E4-9727-40CD-A179-1830C85F5291}" srcOrd="4" destOrd="0" presId="urn:microsoft.com/office/officeart/2005/8/layout/balance1"/>
    <dgm:cxn modelId="{645EA0E5-ACDC-495E-BE90-BA6459E2A2C8}" type="presParOf" srcId="{30B047DD-1852-4524-A8C9-FD794D29D852}" destId="{B1B7A966-270C-423C-B2CD-162324A1D4D5}" srcOrd="5" destOrd="0" presId="urn:microsoft.com/office/officeart/2005/8/layout/balance1"/>
    <dgm:cxn modelId="{3D4F5FDA-BC34-4B07-893B-BB23D2E622FD}" type="presParOf" srcId="{30B047DD-1852-4524-A8C9-FD794D29D852}" destId="{C206EC21-F056-480A-B35B-567C71A70243}" srcOrd="6" destOrd="0" presId="urn:microsoft.com/office/officeart/2005/8/layout/balance1"/>
    <dgm:cxn modelId="{53CF6545-4E94-4915-B2C8-CC3B18020FF2}" type="presParOf" srcId="{30B047DD-1852-4524-A8C9-FD794D29D852}" destId="{B805C621-3CBF-4B2D-A199-5EBBC51E3A5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416FEF-1340-4EFF-BDCB-FFC015B1D46E}" type="doc">
      <dgm:prSet loTypeId="urn:microsoft.com/office/officeart/2005/8/layout/arrow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ECB0131-6332-4E20-B6CE-DCB5F7C0B551}">
      <dgm:prSet phldrT="[Texto]" custT="1"/>
      <dgm:spPr/>
      <dgm:t>
        <a:bodyPr/>
        <a:lstStyle/>
        <a:p>
          <a:r>
            <a:rPr lang="es-ES" sz="1600" dirty="0"/>
            <a:t>Incremento de ozono</a:t>
          </a:r>
        </a:p>
      </dgm:t>
    </dgm:pt>
    <dgm:pt modelId="{6D0D1ABD-0C23-44BD-B6A5-80438E6A434C}" type="parTrans" cxnId="{B4DF88FC-8557-4290-A2C8-D3B770A5B8AD}">
      <dgm:prSet/>
      <dgm:spPr/>
      <dgm:t>
        <a:bodyPr/>
        <a:lstStyle/>
        <a:p>
          <a:endParaRPr lang="es-ES" sz="1200"/>
        </a:p>
      </dgm:t>
    </dgm:pt>
    <dgm:pt modelId="{2E47C193-EF37-46EB-BA87-86AFFE90E740}" type="sibTrans" cxnId="{B4DF88FC-8557-4290-A2C8-D3B770A5B8AD}">
      <dgm:prSet/>
      <dgm:spPr/>
      <dgm:t>
        <a:bodyPr/>
        <a:lstStyle/>
        <a:p>
          <a:endParaRPr lang="es-ES" sz="1200"/>
        </a:p>
      </dgm:t>
    </dgm:pt>
    <dgm:pt modelId="{48D9D1F3-1965-4B15-BD9D-D030D825B690}">
      <dgm:prSet phldrT="[Texto]" custT="1"/>
      <dgm:spPr/>
      <dgm:t>
        <a:bodyPr/>
        <a:lstStyle/>
        <a:p>
          <a:r>
            <a:rPr lang="es-ES" sz="1600" dirty="0"/>
            <a:t>Reducción de NOx</a:t>
          </a:r>
        </a:p>
      </dgm:t>
    </dgm:pt>
    <dgm:pt modelId="{90D2B8A1-C8A2-451B-9A85-EC96837A6E83}" type="parTrans" cxnId="{9A20B5F8-1AF6-463A-A738-7A7DA1845B29}">
      <dgm:prSet/>
      <dgm:spPr/>
      <dgm:t>
        <a:bodyPr/>
        <a:lstStyle/>
        <a:p>
          <a:endParaRPr lang="es-ES" sz="1200"/>
        </a:p>
      </dgm:t>
    </dgm:pt>
    <dgm:pt modelId="{998358C0-96B5-436F-B65C-2E73D41E1303}" type="sibTrans" cxnId="{9A20B5F8-1AF6-463A-A738-7A7DA1845B29}">
      <dgm:prSet/>
      <dgm:spPr/>
      <dgm:t>
        <a:bodyPr/>
        <a:lstStyle/>
        <a:p>
          <a:endParaRPr lang="es-ES" sz="1200"/>
        </a:p>
      </dgm:t>
    </dgm:pt>
    <dgm:pt modelId="{3FB5BFB9-0834-4F70-BEE3-3582EEBCDD6A}" type="pres">
      <dgm:prSet presAssocID="{9B416FEF-1340-4EFF-BDCB-FFC015B1D46E}" presName="compositeShape" presStyleCnt="0">
        <dgm:presLayoutVars>
          <dgm:chMax val="2"/>
          <dgm:dir/>
          <dgm:resizeHandles val="exact"/>
        </dgm:presLayoutVars>
      </dgm:prSet>
      <dgm:spPr/>
    </dgm:pt>
    <dgm:pt modelId="{0066AE79-E8E4-4A2B-ACE1-3510A6E1A17A}" type="pres">
      <dgm:prSet presAssocID="{9B416FEF-1340-4EFF-BDCB-FFC015B1D46E}" presName="divider" presStyleLbl="fgShp" presStyleIdx="0" presStyleCnt="1"/>
      <dgm:spPr/>
    </dgm:pt>
    <dgm:pt modelId="{EDFBDE55-6814-4661-8892-B2F8EE03A71A}" type="pres">
      <dgm:prSet presAssocID="{DECB0131-6332-4E20-B6CE-DCB5F7C0B551}" presName="downArrow" presStyleLbl="node1" presStyleIdx="0" presStyleCnt="2"/>
      <dgm:spPr/>
    </dgm:pt>
    <dgm:pt modelId="{C0F41406-0909-418D-8247-0AE20E3E6A8E}" type="pres">
      <dgm:prSet presAssocID="{DECB0131-6332-4E20-B6CE-DCB5F7C0B551}" presName="downArrowText" presStyleLbl="revTx" presStyleIdx="0" presStyleCnt="2">
        <dgm:presLayoutVars>
          <dgm:bulletEnabled val="1"/>
        </dgm:presLayoutVars>
      </dgm:prSet>
      <dgm:spPr/>
    </dgm:pt>
    <dgm:pt modelId="{9B2A8361-6A8C-482B-AFCA-58DB10962471}" type="pres">
      <dgm:prSet presAssocID="{48D9D1F3-1965-4B15-BD9D-D030D825B690}" presName="upArrow" presStyleLbl="node1" presStyleIdx="1" presStyleCnt="2"/>
      <dgm:spPr>
        <a:solidFill>
          <a:srgbClr val="FF9933"/>
        </a:solidFill>
      </dgm:spPr>
    </dgm:pt>
    <dgm:pt modelId="{8EA9966E-6FF2-4191-8007-E471F8DCA256}" type="pres">
      <dgm:prSet presAssocID="{48D9D1F3-1965-4B15-BD9D-D030D825B69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0E4782A-1FA6-4915-85BC-B008FA586BF2}" type="presOf" srcId="{9B416FEF-1340-4EFF-BDCB-FFC015B1D46E}" destId="{3FB5BFB9-0834-4F70-BEE3-3582EEBCDD6A}" srcOrd="0" destOrd="0" presId="urn:microsoft.com/office/officeart/2005/8/layout/arrow3"/>
    <dgm:cxn modelId="{9AF9C45B-56E7-45E3-ACB0-FC086CA762CC}" type="presOf" srcId="{DECB0131-6332-4E20-B6CE-DCB5F7C0B551}" destId="{C0F41406-0909-418D-8247-0AE20E3E6A8E}" srcOrd="0" destOrd="0" presId="urn:microsoft.com/office/officeart/2005/8/layout/arrow3"/>
    <dgm:cxn modelId="{BE6249F0-6AA5-430B-9DC7-A9B4256F7E74}" type="presOf" srcId="{48D9D1F3-1965-4B15-BD9D-D030D825B690}" destId="{8EA9966E-6FF2-4191-8007-E471F8DCA256}" srcOrd="0" destOrd="0" presId="urn:microsoft.com/office/officeart/2005/8/layout/arrow3"/>
    <dgm:cxn modelId="{9A20B5F8-1AF6-463A-A738-7A7DA1845B29}" srcId="{9B416FEF-1340-4EFF-BDCB-FFC015B1D46E}" destId="{48D9D1F3-1965-4B15-BD9D-D030D825B690}" srcOrd="1" destOrd="0" parTransId="{90D2B8A1-C8A2-451B-9A85-EC96837A6E83}" sibTransId="{998358C0-96B5-436F-B65C-2E73D41E1303}"/>
    <dgm:cxn modelId="{B4DF88FC-8557-4290-A2C8-D3B770A5B8AD}" srcId="{9B416FEF-1340-4EFF-BDCB-FFC015B1D46E}" destId="{DECB0131-6332-4E20-B6CE-DCB5F7C0B551}" srcOrd="0" destOrd="0" parTransId="{6D0D1ABD-0C23-44BD-B6A5-80438E6A434C}" sibTransId="{2E47C193-EF37-46EB-BA87-86AFFE90E740}"/>
    <dgm:cxn modelId="{174AEB49-0A07-454F-8C79-D2837D1EB6EF}" type="presParOf" srcId="{3FB5BFB9-0834-4F70-BEE3-3582EEBCDD6A}" destId="{0066AE79-E8E4-4A2B-ACE1-3510A6E1A17A}" srcOrd="0" destOrd="0" presId="urn:microsoft.com/office/officeart/2005/8/layout/arrow3"/>
    <dgm:cxn modelId="{0F18E979-D108-4E41-B833-ECF4ABB0260D}" type="presParOf" srcId="{3FB5BFB9-0834-4F70-BEE3-3582EEBCDD6A}" destId="{EDFBDE55-6814-4661-8892-B2F8EE03A71A}" srcOrd="1" destOrd="0" presId="urn:microsoft.com/office/officeart/2005/8/layout/arrow3"/>
    <dgm:cxn modelId="{9F9EFDEC-1870-4FD4-8A41-D869E15C6C8E}" type="presParOf" srcId="{3FB5BFB9-0834-4F70-BEE3-3582EEBCDD6A}" destId="{C0F41406-0909-418D-8247-0AE20E3E6A8E}" srcOrd="2" destOrd="0" presId="urn:microsoft.com/office/officeart/2005/8/layout/arrow3"/>
    <dgm:cxn modelId="{D7866BC5-FBF3-48C9-8469-CF519751D1B6}" type="presParOf" srcId="{3FB5BFB9-0834-4F70-BEE3-3582EEBCDD6A}" destId="{9B2A8361-6A8C-482B-AFCA-58DB10962471}" srcOrd="3" destOrd="0" presId="urn:microsoft.com/office/officeart/2005/8/layout/arrow3"/>
    <dgm:cxn modelId="{146B13F2-104D-45C1-ACC3-CEF6987C1519}" type="presParOf" srcId="{3FB5BFB9-0834-4F70-BEE3-3582EEBCDD6A}" destId="{8EA9966E-6FF2-4191-8007-E471F8DCA25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A61490-54A3-45A3-81CD-313EE46737C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11207D-D5F5-4663-A8EB-8B4511A3723D}">
      <dgm:prSet phldrT="[Texto]" custT="1"/>
      <dgm:spPr/>
      <dgm:t>
        <a:bodyPr/>
        <a:lstStyle/>
        <a:p>
          <a:r>
            <a:rPr lang="es-ES" sz="1400" dirty="0"/>
            <a:t>Datos satelitales de NO</a:t>
          </a:r>
          <a:r>
            <a:rPr lang="es-ES" sz="1400" baseline="-25000" dirty="0"/>
            <a:t>2</a:t>
          </a:r>
          <a:r>
            <a:rPr lang="es-ES" sz="1400" baseline="0" dirty="0"/>
            <a:t> y O</a:t>
          </a:r>
          <a:r>
            <a:rPr lang="es-ES" sz="1400" baseline="-25000" dirty="0"/>
            <a:t>3</a:t>
          </a:r>
          <a:r>
            <a:rPr lang="es-ES" sz="1400" baseline="0" dirty="0"/>
            <a:t> </a:t>
          </a:r>
          <a:endParaRPr lang="es-ES" sz="1400" baseline="-25000" dirty="0"/>
        </a:p>
      </dgm:t>
    </dgm:pt>
    <dgm:pt modelId="{E224F4C3-0583-4F1A-BC9D-CB8CC142C0DF}" type="parTrans" cxnId="{0C9434A0-72BF-4AE5-8FA4-DE4B93272156}">
      <dgm:prSet/>
      <dgm:spPr/>
      <dgm:t>
        <a:bodyPr/>
        <a:lstStyle/>
        <a:p>
          <a:endParaRPr lang="es-ES" sz="3600"/>
        </a:p>
      </dgm:t>
    </dgm:pt>
    <dgm:pt modelId="{ADED3429-B503-41D9-8F05-90F3CEA7CA8E}" type="sibTrans" cxnId="{0C9434A0-72BF-4AE5-8FA4-DE4B93272156}">
      <dgm:prSet/>
      <dgm:spPr/>
      <dgm:t>
        <a:bodyPr/>
        <a:lstStyle/>
        <a:p>
          <a:endParaRPr lang="es-ES" sz="3600"/>
        </a:p>
      </dgm:t>
    </dgm:pt>
    <dgm:pt modelId="{95C3D036-64D7-44A7-BFE7-73EA0C795CE3}">
      <dgm:prSet phldrT="[Texto]" custT="1"/>
      <dgm:spPr/>
      <dgm:t>
        <a:bodyPr/>
        <a:lstStyle/>
        <a:p>
          <a:r>
            <a:rPr lang="es-ES" sz="1400" dirty="0"/>
            <a:t>Correlación significativa con datos de la RAMA</a:t>
          </a:r>
        </a:p>
      </dgm:t>
    </dgm:pt>
    <dgm:pt modelId="{07D7C0EF-2094-494D-AC64-4048EC9169FA}" type="parTrans" cxnId="{796F4AE6-19B4-4C52-B307-11F1DCF94384}">
      <dgm:prSet/>
      <dgm:spPr/>
      <dgm:t>
        <a:bodyPr/>
        <a:lstStyle/>
        <a:p>
          <a:endParaRPr lang="es-ES" sz="3600"/>
        </a:p>
      </dgm:t>
    </dgm:pt>
    <dgm:pt modelId="{4AAF8DA9-7F80-4D45-9EE4-07AD760081AE}" type="sibTrans" cxnId="{796F4AE6-19B4-4C52-B307-11F1DCF94384}">
      <dgm:prSet/>
      <dgm:spPr/>
      <dgm:t>
        <a:bodyPr/>
        <a:lstStyle/>
        <a:p>
          <a:endParaRPr lang="es-ES" sz="3600"/>
        </a:p>
      </dgm:t>
    </dgm:pt>
    <dgm:pt modelId="{1582D970-631F-4E84-92E2-939DE4A4747C}">
      <dgm:prSet phldrT="[Texto]" custT="1"/>
      <dgm:spPr/>
      <dgm:t>
        <a:bodyPr/>
        <a:lstStyle/>
        <a:p>
          <a:r>
            <a:rPr lang="es-ES" sz="1400" dirty="0"/>
            <a:t>Complemento de los datos</a:t>
          </a:r>
        </a:p>
      </dgm:t>
    </dgm:pt>
    <dgm:pt modelId="{9E4F1071-E8AC-4EB4-AB0A-F5101C1ADD6C}" type="parTrans" cxnId="{02F0D01C-3392-4542-B81C-A3E0132EB3F3}">
      <dgm:prSet/>
      <dgm:spPr/>
      <dgm:t>
        <a:bodyPr/>
        <a:lstStyle/>
        <a:p>
          <a:endParaRPr lang="es-ES" sz="3600"/>
        </a:p>
      </dgm:t>
    </dgm:pt>
    <dgm:pt modelId="{F50DE609-C9D1-4ACB-B947-8F4E50341BEA}" type="sibTrans" cxnId="{02F0D01C-3392-4542-B81C-A3E0132EB3F3}">
      <dgm:prSet/>
      <dgm:spPr/>
      <dgm:t>
        <a:bodyPr/>
        <a:lstStyle/>
        <a:p>
          <a:endParaRPr lang="es-ES" sz="3600"/>
        </a:p>
      </dgm:t>
    </dgm:pt>
    <dgm:pt modelId="{3EAA7AAE-7D85-48D1-BF42-41A16E1D78C6}" type="pres">
      <dgm:prSet presAssocID="{69A61490-54A3-45A3-81CD-313EE46737C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9A30A7C-5229-4AE5-B32D-F09786CC10AA}" type="pres">
      <dgm:prSet presAssocID="{D311207D-D5F5-4663-A8EB-8B4511A3723D}" presName="Accent1" presStyleCnt="0"/>
      <dgm:spPr/>
    </dgm:pt>
    <dgm:pt modelId="{AE05F4A4-7A7E-4977-A1A9-F846BCE8F34D}" type="pres">
      <dgm:prSet presAssocID="{D311207D-D5F5-4663-A8EB-8B4511A3723D}" presName="Accent" presStyleLbl="node1" presStyleIdx="0" presStyleCnt="3"/>
      <dgm:spPr>
        <a:solidFill>
          <a:srgbClr val="92D050"/>
        </a:solidFill>
      </dgm:spPr>
    </dgm:pt>
    <dgm:pt modelId="{26AD1767-D977-4C5D-B1D8-B8AAF6F697C5}" type="pres">
      <dgm:prSet presAssocID="{D311207D-D5F5-4663-A8EB-8B4511A3723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9FAE642-A234-4823-A338-F3AA10E4882A}" type="pres">
      <dgm:prSet presAssocID="{95C3D036-64D7-44A7-BFE7-73EA0C795CE3}" presName="Accent2" presStyleCnt="0"/>
      <dgm:spPr/>
    </dgm:pt>
    <dgm:pt modelId="{349457F7-D699-451A-B5FE-82E435616ED1}" type="pres">
      <dgm:prSet presAssocID="{95C3D036-64D7-44A7-BFE7-73EA0C795CE3}" presName="Accent" presStyleLbl="node1" presStyleIdx="1" presStyleCnt="3"/>
      <dgm:spPr>
        <a:solidFill>
          <a:srgbClr val="FF9933"/>
        </a:solidFill>
      </dgm:spPr>
    </dgm:pt>
    <dgm:pt modelId="{D254F0AD-DCE7-43B7-8DEA-79E8A9C3B8AA}" type="pres">
      <dgm:prSet presAssocID="{95C3D036-64D7-44A7-BFE7-73EA0C795CE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7FF0DFB-46C1-40DE-8AB6-86BEF760B201}" type="pres">
      <dgm:prSet presAssocID="{1582D970-631F-4E84-92E2-939DE4A4747C}" presName="Accent3" presStyleCnt="0"/>
      <dgm:spPr/>
    </dgm:pt>
    <dgm:pt modelId="{8A9257AF-3F8F-4AF8-912A-88428F88ABDA}" type="pres">
      <dgm:prSet presAssocID="{1582D970-631F-4E84-92E2-939DE4A4747C}" presName="Accent" presStyleLbl="node1" presStyleIdx="2" presStyleCnt="3"/>
      <dgm:spPr>
        <a:solidFill>
          <a:schemeClr val="accent2"/>
        </a:solidFill>
      </dgm:spPr>
    </dgm:pt>
    <dgm:pt modelId="{0396F4A4-A80C-48B8-845E-BA107073F608}" type="pres">
      <dgm:prSet presAssocID="{1582D970-631F-4E84-92E2-939DE4A4747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2F0D01C-3392-4542-B81C-A3E0132EB3F3}" srcId="{69A61490-54A3-45A3-81CD-313EE46737C3}" destId="{1582D970-631F-4E84-92E2-939DE4A4747C}" srcOrd="2" destOrd="0" parTransId="{9E4F1071-E8AC-4EB4-AB0A-F5101C1ADD6C}" sibTransId="{F50DE609-C9D1-4ACB-B947-8F4E50341BEA}"/>
    <dgm:cxn modelId="{8B417B5C-EB34-42C3-9B9F-591E6F0634EE}" type="presOf" srcId="{69A61490-54A3-45A3-81CD-313EE46737C3}" destId="{3EAA7AAE-7D85-48D1-BF42-41A16E1D78C6}" srcOrd="0" destOrd="0" presId="urn:microsoft.com/office/officeart/2009/layout/CircleArrowProcess"/>
    <dgm:cxn modelId="{4CAF3777-1599-4E40-98E9-B8D4DCDEE048}" type="presOf" srcId="{1582D970-631F-4E84-92E2-939DE4A4747C}" destId="{0396F4A4-A80C-48B8-845E-BA107073F608}" srcOrd="0" destOrd="0" presId="urn:microsoft.com/office/officeart/2009/layout/CircleArrowProcess"/>
    <dgm:cxn modelId="{C6C8A98F-C42F-4BC4-B0E4-30274973B75E}" type="presOf" srcId="{D311207D-D5F5-4663-A8EB-8B4511A3723D}" destId="{26AD1767-D977-4C5D-B1D8-B8AAF6F697C5}" srcOrd="0" destOrd="0" presId="urn:microsoft.com/office/officeart/2009/layout/CircleArrowProcess"/>
    <dgm:cxn modelId="{9E81E597-AD25-4BC1-9CD2-C98306F62465}" type="presOf" srcId="{95C3D036-64D7-44A7-BFE7-73EA0C795CE3}" destId="{D254F0AD-DCE7-43B7-8DEA-79E8A9C3B8AA}" srcOrd="0" destOrd="0" presId="urn:microsoft.com/office/officeart/2009/layout/CircleArrowProcess"/>
    <dgm:cxn modelId="{0C9434A0-72BF-4AE5-8FA4-DE4B93272156}" srcId="{69A61490-54A3-45A3-81CD-313EE46737C3}" destId="{D311207D-D5F5-4663-A8EB-8B4511A3723D}" srcOrd="0" destOrd="0" parTransId="{E224F4C3-0583-4F1A-BC9D-CB8CC142C0DF}" sibTransId="{ADED3429-B503-41D9-8F05-90F3CEA7CA8E}"/>
    <dgm:cxn modelId="{796F4AE6-19B4-4C52-B307-11F1DCF94384}" srcId="{69A61490-54A3-45A3-81CD-313EE46737C3}" destId="{95C3D036-64D7-44A7-BFE7-73EA0C795CE3}" srcOrd="1" destOrd="0" parTransId="{07D7C0EF-2094-494D-AC64-4048EC9169FA}" sibTransId="{4AAF8DA9-7F80-4D45-9EE4-07AD760081AE}"/>
    <dgm:cxn modelId="{667AAF70-7A24-4C3F-A7F1-11FAE605A5DC}" type="presParOf" srcId="{3EAA7AAE-7D85-48D1-BF42-41A16E1D78C6}" destId="{39A30A7C-5229-4AE5-B32D-F09786CC10AA}" srcOrd="0" destOrd="0" presId="urn:microsoft.com/office/officeart/2009/layout/CircleArrowProcess"/>
    <dgm:cxn modelId="{628026C3-C640-4704-BB92-15DBD268243D}" type="presParOf" srcId="{39A30A7C-5229-4AE5-B32D-F09786CC10AA}" destId="{AE05F4A4-7A7E-4977-A1A9-F846BCE8F34D}" srcOrd="0" destOrd="0" presId="urn:microsoft.com/office/officeart/2009/layout/CircleArrowProcess"/>
    <dgm:cxn modelId="{A7D56642-CD4D-42A4-AAA2-54DC70367962}" type="presParOf" srcId="{3EAA7AAE-7D85-48D1-BF42-41A16E1D78C6}" destId="{26AD1767-D977-4C5D-B1D8-B8AAF6F697C5}" srcOrd="1" destOrd="0" presId="urn:microsoft.com/office/officeart/2009/layout/CircleArrowProcess"/>
    <dgm:cxn modelId="{210A1CC3-6D97-4FD9-9DC8-72D626BC7F1C}" type="presParOf" srcId="{3EAA7AAE-7D85-48D1-BF42-41A16E1D78C6}" destId="{49FAE642-A234-4823-A338-F3AA10E4882A}" srcOrd="2" destOrd="0" presId="urn:microsoft.com/office/officeart/2009/layout/CircleArrowProcess"/>
    <dgm:cxn modelId="{FBBFC298-47BF-4C7D-B3AE-5866FCA2E2C7}" type="presParOf" srcId="{49FAE642-A234-4823-A338-F3AA10E4882A}" destId="{349457F7-D699-451A-B5FE-82E435616ED1}" srcOrd="0" destOrd="0" presId="urn:microsoft.com/office/officeart/2009/layout/CircleArrowProcess"/>
    <dgm:cxn modelId="{442368EB-9166-40CF-A118-030AB08917B7}" type="presParOf" srcId="{3EAA7AAE-7D85-48D1-BF42-41A16E1D78C6}" destId="{D254F0AD-DCE7-43B7-8DEA-79E8A9C3B8AA}" srcOrd="3" destOrd="0" presId="urn:microsoft.com/office/officeart/2009/layout/CircleArrowProcess"/>
    <dgm:cxn modelId="{15AF6F77-EB12-420C-AADA-45C35956166E}" type="presParOf" srcId="{3EAA7AAE-7D85-48D1-BF42-41A16E1D78C6}" destId="{97FF0DFB-46C1-40DE-8AB6-86BEF760B201}" srcOrd="4" destOrd="0" presId="urn:microsoft.com/office/officeart/2009/layout/CircleArrowProcess"/>
    <dgm:cxn modelId="{03CFE292-5FA9-4909-80F4-F7EC8B4104F5}" type="presParOf" srcId="{97FF0DFB-46C1-40DE-8AB6-86BEF760B201}" destId="{8A9257AF-3F8F-4AF8-912A-88428F88ABDA}" srcOrd="0" destOrd="0" presId="urn:microsoft.com/office/officeart/2009/layout/CircleArrowProcess"/>
    <dgm:cxn modelId="{EEF055F7-41E5-4F67-B3D5-B0D77D85C268}" type="presParOf" srcId="{3EAA7AAE-7D85-48D1-BF42-41A16E1D78C6}" destId="{0396F4A4-A80C-48B8-845E-BA107073F6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E9D1CC-DD48-4B99-A2AE-A25A3EE1072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4325602-7D07-473B-9BD7-EAE28832CE28}">
      <dgm:prSet phldrT="[Texto]" custT="1"/>
      <dgm:spPr/>
      <dgm:t>
        <a:bodyPr/>
        <a:lstStyle/>
        <a:p>
          <a:r>
            <a:rPr lang="es-ES" sz="1200" dirty="0"/>
            <a:t>Analizar variación </a:t>
          </a:r>
        </a:p>
      </dgm:t>
    </dgm:pt>
    <dgm:pt modelId="{DE44135E-83B4-4434-8948-1538359C2990}" type="parTrans" cxnId="{67594072-5B32-4CBB-AB59-EDE243BD813B}">
      <dgm:prSet/>
      <dgm:spPr/>
      <dgm:t>
        <a:bodyPr/>
        <a:lstStyle/>
        <a:p>
          <a:endParaRPr lang="es-ES" sz="2800"/>
        </a:p>
      </dgm:t>
    </dgm:pt>
    <dgm:pt modelId="{035FED8F-6CE9-4283-BBF0-7BCD909163E7}" type="sibTrans" cxnId="{67594072-5B32-4CBB-AB59-EDE243BD813B}">
      <dgm:prSet custT="1"/>
      <dgm:spPr/>
      <dgm:t>
        <a:bodyPr/>
        <a:lstStyle/>
        <a:p>
          <a:endParaRPr lang="es-ES" sz="4800"/>
        </a:p>
      </dgm:t>
    </dgm:pt>
    <dgm:pt modelId="{23CC559F-3E18-4818-A614-AB9E70CC5CA1}">
      <dgm:prSet phldrT="[Texto]" custT="1"/>
      <dgm:spPr/>
      <dgm:t>
        <a:bodyPr/>
        <a:lstStyle/>
        <a:p>
          <a:r>
            <a:rPr lang="es-ES" sz="1200" dirty="0"/>
            <a:t>Concentraciones de PM o CO</a:t>
          </a:r>
        </a:p>
        <a:p>
          <a:r>
            <a:rPr lang="es-ES" sz="1200" dirty="0"/>
            <a:t>Variables meteorológicas</a:t>
          </a:r>
        </a:p>
      </dgm:t>
    </dgm:pt>
    <dgm:pt modelId="{65B380A2-D62E-4936-8BE1-24D4A4042823}" type="parTrans" cxnId="{7BC50291-A174-4E4E-9CA7-96D857E65089}">
      <dgm:prSet/>
      <dgm:spPr/>
      <dgm:t>
        <a:bodyPr/>
        <a:lstStyle/>
        <a:p>
          <a:endParaRPr lang="es-ES" sz="2800"/>
        </a:p>
      </dgm:t>
    </dgm:pt>
    <dgm:pt modelId="{546F6F99-EB81-4CB5-B7B0-82FC3A599DAC}" type="sibTrans" cxnId="{7BC50291-A174-4E4E-9CA7-96D857E65089}">
      <dgm:prSet/>
      <dgm:spPr/>
      <dgm:t>
        <a:bodyPr/>
        <a:lstStyle/>
        <a:p>
          <a:endParaRPr lang="es-ES" sz="2800"/>
        </a:p>
      </dgm:t>
    </dgm:pt>
    <dgm:pt modelId="{729945A9-A6A8-4451-8A23-D92708519E26}">
      <dgm:prSet phldrT="[Texto]" custT="1"/>
      <dgm:spPr/>
      <dgm:t>
        <a:bodyPr/>
        <a:lstStyle/>
        <a:p>
          <a:r>
            <a:rPr lang="es-ES" sz="1200" dirty="0"/>
            <a:t>Probar correlación</a:t>
          </a:r>
        </a:p>
      </dgm:t>
    </dgm:pt>
    <dgm:pt modelId="{83732DD2-4D54-4F85-AF75-2829661D0C84}" type="parTrans" cxnId="{9A4E838E-0809-463E-ACC4-3793D4EB3277}">
      <dgm:prSet/>
      <dgm:spPr/>
      <dgm:t>
        <a:bodyPr/>
        <a:lstStyle/>
        <a:p>
          <a:endParaRPr lang="es-ES" sz="2800"/>
        </a:p>
      </dgm:t>
    </dgm:pt>
    <dgm:pt modelId="{55BF0C1B-F22A-433E-9B46-C0D3A75FBC6B}" type="sibTrans" cxnId="{9A4E838E-0809-463E-ACC4-3793D4EB3277}">
      <dgm:prSet custT="1"/>
      <dgm:spPr>
        <a:solidFill>
          <a:srgbClr val="FF9933"/>
        </a:solidFill>
      </dgm:spPr>
      <dgm:t>
        <a:bodyPr/>
        <a:lstStyle/>
        <a:p>
          <a:endParaRPr lang="es-ES" sz="4800"/>
        </a:p>
      </dgm:t>
    </dgm:pt>
    <dgm:pt modelId="{CBD86DC9-44D2-4CCD-97E8-5F9458B075F8}">
      <dgm:prSet phldrT="[Texto]" custT="1"/>
      <dgm:spPr/>
      <dgm:t>
        <a:bodyPr/>
        <a:lstStyle/>
        <a:p>
          <a:pPr algn="l"/>
          <a:r>
            <a:rPr lang="es-ES" sz="1200" dirty="0"/>
            <a:t>Densidad de columna de SO</a:t>
          </a:r>
          <a:r>
            <a:rPr lang="es-ES" sz="1200" baseline="-25000" dirty="0"/>
            <a:t>2</a:t>
          </a:r>
          <a:r>
            <a:rPr lang="es-ES" sz="1200" dirty="0"/>
            <a:t> a 15 Km</a:t>
          </a:r>
        </a:p>
      </dgm:t>
    </dgm:pt>
    <dgm:pt modelId="{BEB363F8-1F7C-4D85-A064-AB87D62911AD}" type="parTrans" cxnId="{E3D88D23-DBB4-4E21-AAD2-5E1AEF956DC0}">
      <dgm:prSet/>
      <dgm:spPr/>
      <dgm:t>
        <a:bodyPr/>
        <a:lstStyle/>
        <a:p>
          <a:endParaRPr lang="es-ES" sz="2800"/>
        </a:p>
      </dgm:t>
    </dgm:pt>
    <dgm:pt modelId="{DB12408E-1B0E-40F4-92EA-1B1343C60F6A}" type="sibTrans" cxnId="{E3D88D23-DBB4-4E21-AAD2-5E1AEF956DC0}">
      <dgm:prSet/>
      <dgm:spPr/>
      <dgm:t>
        <a:bodyPr/>
        <a:lstStyle/>
        <a:p>
          <a:endParaRPr lang="es-ES" sz="2800"/>
        </a:p>
      </dgm:t>
    </dgm:pt>
    <dgm:pt modelId="{D1B30741-E89D-49A7-B242-CC0C2E0D7A4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200" dirty="0"/>
            <a:t>Columna vertical de Ozono troposférico</a:t>
          </a:r>
        </a:p>
      </dgm:t>
    </dgm:pt>
    <dgm:pt modelId="{2DCB90FC-5EDD-4177-A8BD-F974FC29A494}" type="parTrans" cxnId="{1A9CF3C3-BF73-476A-B1BF-747F2D6957ED}">
      <dgm:prSet/>
      <dgm:spPr/>
      <dgm:t>
        <a:bodyPr/>
        <a:lstStyle/>
        <a:p>
          <a:endParaRPr lang="es-ES" sz="2800"/>
        </a:p>
      </dgm:t>
    </dgm:pt>
    <dgm:pt modelId="{D3A2378A-9B61-499C-9768-A922DBAC743A}" type="sibTrans" cxnId="{1A9CF3C3-BF73-476A-B1BF-747F2D6957ED}">
      <dgm:prSet custT="1"/>
      <dgm:spPr>
        <a:solidFill>
          <a:schemeClr val="tx2">
            <a:lumMod val="65000"/>
            <a:lumOff val="35000"/>
          </a:schemeClr>
        </a:solidFill>
      </dgm:spPr>
      <dgm:t>
        <a:bodyPr/>
        <a:lstStyle/>
        <a:p>
          <a:endParaRPr lang="es-ES" sz="4800"/>
        </a:p>
      </dgm:t>
    </dgm:pt>
    <dgm:pt modelId="{F9506325-B372-4672-9DFF-F06C815A646E}">
      <dgm:prSet phldrT="[Texto]" custT="1"/>
      <dgm:spPr/>
      <dgm:t>
        <a:bodyPr/>
        <a:lstStyle/>
        <a:p>
          <a:r>
            <a:rPr lang="es-ES" sz="1200" dirty="0"/>
            <a:t>Datos de la RAMA u otra red de monitoreo atmosférico</a:t>
          </a:r>
        </a:p>
      </dgm:t>
    </dgm:pt>
    <dgm:pt modelId="{B077966F-46C3-47A5-8993-6795DCE8650D}" type="parTrans" cxnId="{2000DE6B-BC87-4948-88B4-0B7EAB531F19}">
      <dgm:prSet/>
      <dgm:spPr/>
      <dgm:t>
        <a:bodyPr/>
        <a:lstStyle/>
        <a:p>
          <a:endParaRPr lang="es-ES" sz="2800"/>
        </a:p>
      </dgm:t>
    </dgm:pt>
    <dgm:pt modelId="{C22436EC-B70D-419D-A7EC-034295D59F77}" type="sibTrans" cxnId="{2000DE6B-BC87-4948-88B4-0B7EAB531F19}">
      <dgm:prSet/>
      <dgm:spPr/>
      <dgm:t>
        <a:bodyPr/>
        <a:lstStyle/>
        <a:p>
          <a:endParaRPr lang="es-ES" sz="2800"/>
        </a:p>
      </dgm:t>
    </dgm:pt>
    <dgm:pt modelId="{F4110060-048F-406D-9AB1-D1D08AD1C5A8}" type="pres">
      <dgm:prSet presAssocID="{71E9D1CC-DD48-4B99-A2AE-A25A3EE10722}" presName="Name0" presStyleCnt="0">
        <dgm:presLayoutVars>
          <dgm:chMax/>
          <dgm:chPref/>
          <dgm:dir/>
          <dgm:animLvl val="lvl"/>
        </dgm:presLayoutVars>
      </dgm:prSet>
      <dgm:spPr/>
    </dgm:pt>
    <dgm:pt modelId="{15E540EE-E88B-4D94-9618-A591B9BF8875}" type="pres">
      <dgm:prSet presAssocID="{84325602-7D07-473B-9BD7-EAE28832CE28}" presName="composite" presStyleCnt="0"/>
      <dgm:spPr/>
    </dgm:pt>
    <dgm:pt modelId="{9CA51B7D-6D15-41C4-94BC-9B5060EA5363}" type="pres">
      <dgm:prSet presAssocID="{84325602-7D07-473B-9BD7-EAE28832CE2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970A541-290D-4712-9BCD-F0D6C4282B31}" type="pres">
      <dgm:prSet presAssocID="{84325602-7D07-473B-9BD7-EAE28832CE28}" presName="Childtext1" presStyleLbl="revTx" presStyleIdx="0" presStyleCnt="3" custLinFactNeighborX="14236">
        <dgm:presLayoutVars>
          <dgm:chMax val="0"/>
          <dgm:chPref val="0"/>
          <dgm:bulletEnabled val="1"/>
        </dgm:presLayoutVars>
      </dgm:prSet>
      <dgm:spPr/>
    </dgm:pt>
    <dgm:pt modelId="{DEFDCE43-4610-4D55-9821-FD8149E3A21A}" type="pres">
      <dgm:prSet presAssocID="{84325602-7D07-473B-9BD7-EAE28832CE28}" presName="BalanceSpacing" presStyleCnt="0"/>
      <dgm:spPr/>
    </dgm:pt>
    <dgm:pt modelId="{26315B54-561C-4572-AE5C-A4F214E1F444}" type="pres">
      <dgm:prSet presAssocID="{84325602-7D07-473B-9BD7-EAE28832CE28}" presName="BalanceSpacing1" presStyleCnt="0"/>
      <dgm:spPr/>
    </dgm:pt>
    <dgm:pt modelId="{188BF71D-507C-48A6-B872-0A4B0CFDAC5C}" type="pres">
      <dgm:prSet presAssocID="{035FED8F-6CE9-4283-BBF0-7BCD909163E7}" presName="Accent1Text" presStyleLbl="node1" presStyleIdx="1" presStyleCnt="6"/>
      <dgm:spPr/>
    </dgm:pt>
    <dgm:pt modelId="{090DCDB1-F229-4D6E-A15D-6AD8B9B663C2}" type="pres">
      <dgm:prSet presAssocID="{035FED8F-6CE9-4283-BBF0-7BCD909163E7}" presName="spaceBetweenRectangles" presStyleCnt="0"/>
      <dgm:spPr/>
    </dgm:pt>
    <dgm:pt modelId="{C75C1A09-2F76-48D8-9A67-6FB0F8E07F73}" type="pres">
      <dgm:prSet presAssocID="{729945A9-A6A8-4451-8A23-D92708519E26}" presName="composite" presStyleCnt="0"/>
      <dgm:spPr/>
    </dgm:pt>
    <dgm:pt modelId="{8BEE14C4-7CD8-4294-9B0A-1D166B78A58D}" type="pres">
      <dgm:prSet presAssocID="{729945A9-A6A8-4451-8A23-D92708519E2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ABDE6AA-3639-4CFB-98DA-9D71CBDA4C58}" type="pres">
      <dgm:prSet presAssocID="{729945A9-A6A8-4451-8A23-D92708519E26}" presName="Childtext1" presStyleLbl="revTx" presStyleIdx="1" presStyleCnt="3" custScaleX="68850" custLinFactNeighborX="19560">
        <dgm:presLayoutVars>
          <dgm:chMax val="0"/>
          <dgm:chPref val="0"/>
          <dgm:bulletEnabled val="1"/>
        </dgm:presLayoutVars>
      </dgm:prSet>
      <dgm:spPr/>
    </dgm:pt>
    <dgm:pt modelId="{91DB1257-AD1B-4C9A-8A48-335C2739D775}" type="pres">
      <dgm:prSet presAssocID="{729945A9-A6A8-4451-8A23-D92708519E26}" presName="BalanceSpacing" presStyleCnt="0"/>
      <dgm:spPr/>
    </dgm:pt>
    <dgm:pt modelId="{02C950C4-4AB4-404B-A990-B58C0C444683}" type="pres">
      <dgm:prSet presAssocID="{729945A9-A6A8-4451-8A23-D92708519E26}" presName="BalanceSpacing1" presStyleCnt="0"/>
      <dgm:spPr/>
    </dgm:pt>
    <dgm:pt modelId="{5E2CA1AA-6E8D-4CAB-BBDC-683C50A031EA}" type="pres">
      <dgm:prSet presAssocID="{55BF0C1B-F22A-433E-9B46-C0D3A75FBC6B}" presName="Accent1Text" presStyleLbl="node1" presStyleIdx="3" presStyleCnt="6"/>
      <dgm:spPr/>
    </dgm:pt>
    <dgm:pt modelId="{515182D5-C1D3-4583-B128-DBAB39649804}" type="pres">
      <dgm:prSet presAssocID="{55BF0C1B-F22A-433E-9B46-C0D3A75FBC6B}" presName="spaceBetweenRectangles" presStyleCnt="0"/>
      <dgm:spPr/>
    </dgm:pt>
    <dgm:pt modelId="{D2362AD4-D072-4145-B1CB-B63A9916B483}" type="pres">
      <dgm:prSet presAssocID="{D1B30741-E89D-49A7-B242-CC0C2E0D7A4C}" presName="composite" presStyleCnt="0"/>
      <dgm:spPr/>
    </dgm:pt>
    <dgm:pt modelId="{02B4DC29-4EB5-444C-B457-766FFC154C40}" type="pres">
      <dgm:prSet presAssocID="{D1B30741-E89D-49A7-B242-CC0C2E0D7A4C}" presName="Parent1" presStyleLbl="node1" presStyleIdx="4" presStyleCnt="6" custLinFactNeighborY="0">
        <dgm:presLayoutVars>
          <dgm:chMax val="1"/>
          <dgm:chPref val="1"/>
          <dgm:bulletEnabled val="1"/>
        </dgm:presLayoutVars>
      </dgm:prSet>
      <dgm:spPr/>
    </dgm:pt>
    <dgm:pt modelId="{1AADB62B-5F67-4950-ACC1-3596A2E8E937}" type="pres">
      <dgm:prSet presAssocID="{D1B30741-E89D-49A7-B242-CC0C2E0D7A4C}" presName="Childtext1" presStyleLbl="revTx" presStyleIdx="2" presStyleCnt="3" custLinFactNeighborX="14991">
        <dgm:presLayoutVars>
          <dgm:chMax val="0"/>
          <dgm:chPref val="0"/>
          <dgm:bulletEnabled val="1"/>
        </dgm:presLayoutVars>
      </dgm:prSet>
      <dgm:spPr/>
    </dgm:pt>
    <dgm:pt modelId="{DBF3891A-A4AC-4E69-8632-5F60DD80AE29}" type="pres">
      <dgm:prSet presAssocID="{D1B30741-E89D-49A7-B242-CC0C2E0D7A4C}" presName="BalanceSpacing" presStyleCnt="0"/>
      <dgm:spPr/>
    </dgm:pt>
    <dgm:pt modelId="{210A7678-241D-46D2-818D-CCEB738C7BF9}" type="pres">
      <dgm:prSet presAssocID="{D1B30741-E89D-49A7-B242-CC0C2E0D7A4C}" presName="BalanceSpacing1" presStyleCnt="0"/>
      <dgm:spPr/>
    </dgm:pt>
    <dgm:pt modelId="{DB52E817-CDC7-4B9C-BB57-C40F5A2D268D}" type="pres">
      <dgm:prSet presAssocID="{D3A2378A-9B61-499C-9768-A922DBAC743A}" presName="Accent1Text" presStyleLbl="node1" presStyleIdx="5" presStyleCnt="6"/>
      <dgm:spPr/>
    </dgm:pt>
  </dgm:ptLst>
  <dgm:cxnLst>
    <dgm:cxn modelId="{41B73408-238A-4851-BD07-09329441ED30}" type="presOf" srcId="{035FED8F-6CE9-4283-BBF0-7BCD909163E7}" destId="{188BF71D-507C-48A6-B872-0A4B0CFDAC5C}" srcOrd="0" destOrd="0" presId="urn:microsoft.com/office/officeart/2008/layout/AlternatingHexagons"/>
    <dgm:cxn modelId="{9EE1CB1C-7F5A-496A-A236-D6B7D2499E83}" type="presOf" srcId="{F9506325-B372-4672-9DFF-F06C815A646E}" destId="{1AADB62B-5F67-4950-ACC1-3596A2E8E937}" srcOrd="0" destOrd="0" presId="urn:microsoft.com/office/officeart/2008/layout/AlternatingHexagons"/>
    <dgm:cxn modelId="{E3D88D23-DBB4-4E21-AAD2-5E1AEF956DC0}" srcId="{729945A9-A6A8-4451-8A23-D92708519E26}" destId="{CBD86DC9-44D2-4CCD-97E8-5F9458B075F8}" srcOrd="0" destOrd="0" parTransId="{BEB363F8-1F7C-4D85-A064-AB87D62911AD}" sibTransId="{DB12408E-1B0E-40F4-92EA-1B1343C60F6A}"/>
    <dgm:cxn modelId="{7BC8EA23-0CC5-4A8F-AE71-B10C92152C67}" type="presOf" srcId="{71E9D1CC-DD48-4B99-A2AE-A25A3EE10722}" destId="{F4110060-048F-406D-9AB1-D1D08AD1C5A8}" srcOrd="0" destOrd="0" presId="urn:microsoft.com/office/officeart/2008/layout/AlternatingHexagons"/>
    <dgm:cxn modelId="{DFB6A949-598B-4A29-A595-F8E8AB8AA125}" type="presOf" srcId="{55BF0C1B-F22A-433E-9B46-C0D3A75FBC6B}" destId="{5E2CA1AA-6E8D-4CAB-BBDC-683C50A031EA}" srcOrd="0" destOrd="0" presId="urn:microsoft.com/office/officeart/2008/layout/AlternatingHexagons"/>
    <dgm:cxn modelId="{2000DE6B-BC87-4948-88B4-0B7EAB531F19}" srcId="{D1B30741-E89D-49A7-B242-CC0C2E0D7A4C}" destId="{F9506325-B372-4672-9DFF-F06C815A646E}" srcOrd="0" destOrd="0" parTransId="{B077966F-46C3-47A5-8993-6795DCE8650D}" sibTransId="{C22436EC-B70D-419D-A7EC-034295D59F77}"/>
    <dgm:cxn modelId="{67594072-5B32-4CBB-AB59-EDE243BD813B}" srcId="{71E9D1CC-DD48-4B99-A2AE-A25A3EE10722}" destId="{84325602-7D07-473B-9BD7-EAE28832CE28}" srcOrd="0" destOrd="0" parTransId="{DE44135E-83B4-4434-8948-1538359C2990}" sibTransId="{035FED8F-6CE9-4283-BBF0-7BCD909163E7}"/>
    <dgm:cxn modelId="{B4C0F876-F877-4D3E-8AFC-48DAC0F476C6}" type="presOf" srcId="{23CC559F-3E18-4818-A614-AB9E70CC5CA1}" destId="{7970A541-290D-4712-9BCD-F0D6C4282B31}" srcOrd="0" destOrd="0" presId="urn:microsoft.com/office/officeart/2008/layout/AlternatingHexagons"/>
    <dgm:cxn modelId="{5B78917E-EE3C-43AE-B2D0-7E8E75885E38}" type="presOf" srcId="{D3A2378A-9B61-499C-9768-A922DBAC743A}" destId="{DB52E817-CDC7-4B9C-BB57-C40F5A2D268D}" srcOrd="0" destOrd="0" presId="urn:microsoft.com/office/officeart/2008/layout/AlternatingHexagons"/>
    <dgm:cxn modelId="{82152589-0B9B-4849-8039-0B7D28589406}" type="presOf" srcId="{D1B30741-E89D-49A7-B242-CC0C2E0D7A4C}" destId="{02B4DC29-4EB5-444C-B457-766FFC154C40}" srcOrd="0" destOrd="0" presId="urn:microsoft.com/office/officeart/2008/layout/AlternatingHexagons"/>
    <dgm:cxn modelId="{9A4E838E-0809-463E-ACC4-3793D4EB3277}" srcId="{71E9D1CC-DD48-4B99-A2AE-A25A3EE10722}" destId="{729945A9-A6A8-4451-8A23-D92708519E26}" srcOrd="1" destOrd="0" parTransId="{83732DD2-4D54-4F85-AF75-2829661D0C84}" sibTransId="{55BF0C1B-F22A-433E-9B46-C0D3A75FBC6B}"/>
    <dgm:cxn modelId="{7BC50291-A174-4E4E-9CA7-96D857E65089}" srcId="{84325602-7D07-473B-9BD7-EAE28832CE28}" destId="{23CC559F-3E18-4818-A614-AB9E70CC5CA1}" srcOrd="0" destOrd="0" parTransId="{65B380A2-D62E-4936-8BE1-24D4A4042823}" sibTransId="{546F6F99-EB81-4CB5-B7B0-82FC3A599DAC}"/>
    <dgm:cxn modelId="{F0623099-AFF0-409C-B5B3-5C75057F09E4}" type="presOf" srcId="{729945A9-A6A8-4451-8A23-D92708519E26}" destId="{8BEE14C4-7CD8-4294-9B0A-1D166B78A58D}" srcOrd="0" destOrd="0" presId="urn:microsoft.com/office/officeart/2008/layout/AlternatingHexagons"/>
    <dgm:cxn modelId="{1A9CF3C3-BF73-476A-B1BF-747F2D6957ED}" srcId="{71E9D1CC-DD48-4B99-A2AE-A25A3EE10722}" destId="{D1B30741-E89D-49A7-B242-CC0C2E0D7A4C}" srcOrd="2" destOrd="0" parTransId="{2DCB90FC-5EDD-4177-A8BD-F974FC29A494}" sibTransId="{D3A2378A-9B61-499C-9768-A922DBAC743A}"/>
    <dgm:cxn modelId="{0520E4CF-9BD2-4702-B9AF-8C42B6847EDD}" type="presOf" srcId="{CBD86DC9-44D2-4CCD-97E8-5F9458B075F8}" destId="{CABDE6AA-3639-4CFB-98DA-9D71CBDA4C58}" srcOrd="0" destOrd="0" presId="urn:microsoft.com/office/officeart/2008/layout/AlternatingHexagons"/>
    <dgm:cxn modelId="{997BD7E3-7C82-4078-9C9E-8BE1F7846425}" type="presOf" srcId="{84325602-7D07-473B-9BD7-EAE28832CE28}" destId="{9CA51B7D-6D15-41C4-94BC-9B5060EA5363}" srcOrd="0" destOrd="0" presId="urn:microsoft.com/office/officeart/2008/layout/AlternatingHexagons"/>
    <dgm:cxn modelId="{8C9AA11D-55C2-4386-B300-6AAFB55598BF}" type="presParOf" srcId="{F4110060-048F-406D-9AB1-D1D08AD1C5A8}" destId="{15E540EE-E88B-4D94-9618-A591B9BF8875}" srcOrd="0" destOrd="0" presId="urn:microsoft.com/office/officeart/2008/layout/AlternatingHexagons"/>
    <dgm:cxn modelId="{8396D49F-95EC-48EA-A226-28295EAF0BD4}" type="presParOf" srcId="{15E540EE-E88B-4D94-9618-A591B9BF8875}" destId="{9CA51B7D-6D15-41C4-94BC-9B5060EA5363}" srcOrd="0" destOrd="0" presId="urn:microsoft.com/office/officeart/2008/layout/AlternatingHexagons"/>
    <dgm:cxn modelId="{4BC4C2DD-3480-40F8-9E0F-5CEF40585012}" type="presParOf" srcId="{15E540EE-E88B-4D94-9618-A591B9BF8875}" destId="{7970A541-290D-4712-9BCD-F0D6C4282B31}" srcOrd="1" destOrd="0" presId="urn:microsoft.com/office/officeart/2008/layout/AlternatingHexagons"/>
    <dgm:cxn modelId="{EC0BEB2C-9C4D-4F8C-92A2-40620345E662}" type="presParOf" srcId="{15E540EE-E88B-4D94-9618-A591B9BF8875}" destId="{DEFDCE43-4610-4D55-9821-FD8149E3A21A}" srcOrd="2" destOrd="0" presId="urn:microsoft.com/office/officeart/2008/layout/AlternatingHexagons"/>
    <dgm:cxn modelId="{E8B27C29-51BB-4452-9CE5-9DA020DC9E2B}" type="presParOf" srcId="{15E540EE-E88B-4D94-9618-A591B9BF8875}" destId="{26315B54-561C-4572-AE5C-A4F214E1F444}" srcOrd="3" destOrd="0" presId="urn:microsoft.com/office/officeart/2008/layout/AlternatingHexagons"/>
    <dgm:cxn modelId="{805C0B0A-424C-4083-8D76-F8786C6A16F6}" type="presParOf" srcId="{15E540EE-E88B-4D94-9618-A591B9BF8875}" destId="{188BF71D-507C-48A6-B872-0A4B0CFDAC5C}" srcOrd="4" destOrd="0" presId="urn:microsoft.com/office/officeart/2008/layout/AlternatingHexagons"/>
    <dgm:cxn modelId="{3224B78F-3286-498E-A7F4-1900F0BAFFDC}" type="presParOf" srcId="{F4110060-048F-406D-9AB1-D1D08AD1C5A8}" destId="{090DCDB1-F229-4D6E-A15D-6AD8B9B663C2}" srcOrd="1" destOrd="0" presId="urn:microsoft.com/office/officeart/2008/layout/AlternatingHexagons"/>
    <dgm:cxn modelId="{AEF19072-4EE8-4F67-A993-170E137B8714}" type="presParOf" srcId="{F4110060-048F-406D-9AB1-D1D08AD1C5A8}" destId="{C75C1A09-2F76-48D8-9A67-6FB0F8E07F73}" srcOrd="2" destOrd="0" presId="urn:microsoft.com/office/officeart/2008/layout/AlternatingHexagons"/>
    <dgm:cxn modelId="{D3B04741-D025-43E0-A6C1-7BC95DAEF88A}" type="presParOf" srcId="{C75C1A09-2F76-48D8-9A67-6FB0F8E07F73}" destId="{8BEE14C4-7CD8-4294-9B0A-1D166B78A58D}" srcOrd="0" destOrd="0" presId="urn:microsoft.com/office/officeart/2008/layout/AlternatingHexagons"/>
    <dgm:cxn modelId="{5B8B361D-97B4-4483-B955-B79E020904D6}" type="presParOf" srcId="{C75C1A09-2F76-48D8-9A67-6FB0F8E07F73}" destId="{CABDE6AA-3639-4CFB-98DA-9D71CBDA4C58}" srcOrd="1" destOrd="0" presId="urn:microsoft.com/office/officeart/2008/layout/AlternatingHexagons"/>
    <dgm:cxn modelId="{3A69A4BC-7C6C-4EA4-B514-348C73C69257}" type="presParOf" srcId="{C75C1A09-2F76-48D8-9A67-6FB0F8E07F73}" destId="{91DB1257-AD1B-4C9A-8A48-335C2739D775}" srcOrd="2" destOrd="0" presId="urn:microsoft.com/office/officeart/2008/layout/AlternatingHexagons"/>
    <dgm:cxn modelId="{4720721D-250D-43B1-9F9C-2B6B2E5B1449}" type="presParOf" srcId="{C75C1A09-2F76-48D8-9A67-6FB0F8E07F73}" destId="{02C950C4-4AB4-404B-A990-B58C0C444683}" srcOrd="3" destOrd="0" presId="urn:microsoft.com/office/officeart/2008/layout/AlternatingHexagons"/>
    <dgm:cxn modelId="{445F2435-FC6C-43BB-9707-05B7B03F879C}" type="presParOf" srcId="{C75C1A09-2F76-48D8-9A67-6FB0F8E07F73}" destId="{5E2CA1AA-6E8D-4CAB-BBDC-683C50A031EA}" srcOrd="4" destOrd="0" presId="urn:microsoft.com/office/officeart/2008/layout/AlternatingHexagons"/>
    <dgm:cxn modelId="{BBB16685-B6C1-40BA-B65E-FC886248EB27}" type="presParOf" srcId="{F4110060-048F-406D-9AB1-D1D08AD1C5A8}" destId="{515182D5-C1D3-4583-B128-DBAB39649804}" srcOrd="3" destOrd="0" presId="urn:microsoft.com/office/officeart/2008/layout/AlternatingHexagons"/>
    <dgm:cxn modelId="{E2A7DE8B-AACC-4F75-AC2D-14EEFB286848}" type="presParOf" srcId="{F4110060-048F-406D-9AB1-D1D08AD1C5A8}" destId="{D2362AD4-D072-4145-B1CB-B63A9916B483}" srcOrd="4" destOrd="0" presId="urn:microsoft.com/office/officeart/2008/layout/AlternatingHexagons"/>
    <dgm:cxn modelId="{F1E09F14-1D3C-4A8A-A395-CF20527AFC83}" type="presParOf" srcId="{D2362AD4-D072-4145-B1CB-B63A9916B483}" destId="{02B4DC29-4EB5-444C-B457-766FFC154C40}" srcOrd="0" destOrd="0" presId="urn:microsoft.com/office/officeart/2008/layout/AlternatingHexagons"/>
    <dgm:cxn modelId="{BED67D31-1B0F-4AC3-BB79-EBFBC5070DDC}" type="presParOf" srcId="{D2362AD4-D072-4145-B1CB-B63A9916B483}" destId="{1AADB62B-5F67-4950-ACC1-3596A2E8E937}" srcOrd="1" destOrd="0" presId="urn:microsoft.com/office/officeart/2008/layout/AlternatingHexagons"/>
    <dgm:cxn modelId="{2CFD6DAB-9D27-4E92-A3D7-14E819E16051}" type="presParOf" srcId="{D2362AD4-D072-4145-B1CB-B63A9916B483}" destId="{DBF3891A-A4AC-4E69-8632-5F60DD80AE29}" srcOrd="2" destOrd="0" presId="urn:microsoft.com/office/officeart/2008/layout/AlternatingHexagons"/>
    <dgm:cxn modelId="{6A24A892-40FE-43CA-91B2-D04758FCB3C8}" type="presParOf" srcId="{D2362AD4-D072-4145-B1CB-B63A9916B483}" destId="{210A7678-241D-46D2-818D-CCEB738C7BF9}" srcOrd="3" destOrd="0" presId="urn:microsoft.com/office/officeart/2008/layout/AlternatingHexagons"/>
    <dgm:cxn modelId="{09440470-D21C-47D1-812C-A737F209522A}" type="presParOf" srcId="{D2362AD4-D072-4145-B1CB-B63A9916B483}" destId="{DB52E817-CDC7-4B9C-BB57-C40F5A2D268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9D1CC-DD48-4B99-A2AE-A25A3EE1072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4325602-7D07-473B-9BD7-EAE28832CE28}">
      <dgm:prSet phldrT="[Texto]" custT="1"/>
      <dgm:spPr/>
      <dgm:t>
        <a:bodyPr/>
        <a:lstStyle/>
        <a:p>
          <a:r>
            <a:rPr lang="es-ES" sz="1200" dirty="0"/>
            <a:t>Leyes para reducir emisiones</a:t>
          </a:r>
        </a:p>
      </dgm:t>
    </dgm:pt>
    <dgm:pt modelId="{DE44135E-83B4-4434-8948-1538359C2990}" type="parTrans" cxnId="{67594072-5B32-4CBB-AB59-EDE243BD813B}">
      <dgm:prSet/>
      <dgm:spPr/>
      <dgm:t>
        <a:bodyPr/>
        <a:lstStyle/>
        <a:p>
          <a:endParaRPr lang="es-ES" sz="2800"/>
        </a:p>
      </dgm:t>
    </dgm:pt>
    <dgm:pt modelId="{035FED8F-6CE9-4283-BBF0-7BCD909163E7}" type="sibTrans" cxnId="{67594072-5B32-4CBB-AB59-EDE243BD813B}">
      <dgm:prSet custT="1"/>
      <dgm:spPr/>
      <dgm:t>
        <a:bodyPr/>
        <a:lstStyle/>
        <a:p>
          <a:endParaRPr lang="es-ES" sz="4800"/>
        </a:p>
      </dgm:t>
    </dgm:pt>
    <dgm:pt modelId="{23CC559F-3E18-4818-A614-AB9E70CC5CA1}">
      <dgm:prSet phldrT="[Texto]" custT="1"/>
      <dgm:spPr/>
      <dgm:t>
        <a:bodyPr/>
        <a:lstStyle/>
        <a:p>
          <a:r>
            <a:rPr lang="es-ES" sz="1200" dirty="0"/>
            <a:t>Éxito en reducción</a:t>
          </a:r>
        </a:p>
        <a:p>
          <a:r>
            <a:rPr lang="es-ES" sz="1200" dirty="0"/>
            <a:t>Mejoran la salud</a:t>
          </a:r>
        </a:p>
        <a:p>
          <a:r>
            <a:rPr lang="es-ES" sz="1200" dirty="0"/>
            <a:t>Rentable (US EPA, 2011)</a:t>
          </a:r>
        </a:p>
      </dgm:t>
    </dgm:pt>
    <dgm:pt modelId="{65B380A2-D62E-4936-8BE1-24D4A4042823}" type="parTrans" cxnId="{7BC50291-A174-4E4E-9CA7-96D857E65089}">
      <dgm:prSet/>
      <dgm:spPr/>
      <dgm:t>
        <a:bodyPr/>
        <a:lstStyle/>
        <a:p>
          <a:endParaRPr lang="es-ES" sz="2800"/>
        </a:p>
      </dgm:t>
    </dgm:pt>
    <dgm:pt modelId="{546F6F99-EB81-4CB5-B7B0-82FC3A599DAC}" type="sibTrans" cxnId="{7BC50291-A174-4E4E-9CA7-96D857E65089}">
      <dgm:prSet/>
      <dgm:spPr/>
      <dgm:t>
        <a:bodyPr/>
        <a:lstStyle/>
        <a:p>
          <a:endParaRPr lang="es-ES" sz="2800"/>
        </a:p>
      </dgm:t>
    </dgm:pt>
    <dgm:pt modelId="{729945A9-A6A8-4451-8A23-D92708519E26}">
      <dgm:prSet phldrT="[Texto]" custT="1"/>
      <dgm:spPr/>
      <dgm:t>
        <a:bodyPr/>
        <a:lstStyle/>
        <a:p>
          <a:r>
            <a:rPr lang="es-ES" sz="1200" dirty="0"/>
            <a:t>Impacto contaminación del aire en la salud</a:t>
          </a:r>
        </a:p>
      </dgm:t>
    </dgm:pt>
    <dgm:pt modelId="{83732DD2-4D54-4F85-AF75-2829661D0C84}" type="parTrans" cxnId="{9A4E838E-0809-463E-ACC4-3793D4EB3277}">
      <dgm:prSet/>
      <dgm:spPr/>
      <dgm:t>
        <a:bodyPr/>
        <a:lstStyle/>
        <a:p>
          <a:endParaRPr lang="es-ES" sz="2800"/>
        </a:p>
      </dgm:t>
    </dgm:pt>
    <dgm:pt modelId="{55BF0C1B-F22A-433E-9B46-C0D3A75FBC6B}" type="sibTrans" cxnId="{9A4E838E-0809-463E-ACC4-3793D4EB3277}">
      <dgm:prSet custT="1"/>
      <dgm:spPr/>
      <dgm:t>
        <a:bodyPr/>
        <a:lstStyle/>
        <a:p>
          <a:endParaRPr lang="es-ES" sz="4800"/>
        </a:p>
      </dgm:t>
    </dgm:pt>
    <dgm:pt modelId="{CBD86DC9-44D2-4CCD-97E8-5F9458B075F8}">
      <dgm:prSet phldrT="[Texto]" custT="1"/>
      <dgm:spPr/>
      <dgm:t>
        <a:bodyPr/>
        <a:lstStyle/>
        <a:p>
          <a:pPr algn="l"/>
          <a:r>
            <a:rPr lang="es-ES" sz="1200" dirty="0"/>
            <a:t>Genera costos económicos</a:t>
          </a:r>
        </a:p>
        <a:p>
          <a:pPr algn="l"/>
          <a:r>
            <a:rPr lang="es-ES" sz="1200" dirty="0"/>
            <a:t>Tratamiento enfermedades</a:t>
          </a:r>
        </a:p>
      </dgm:t>
    </dgm:pt>
    <dgm:pt modelId="{BEB363F8-1F7C-4D85-A064-AB87D62911AD}" type="parTrans" cxnId="{E3D88D23-DBB4-4E21-AAD2-5E1AEF956DC0}">
      <dgm:prSet/>
      <dgm:spPr/>
      <dgm:t>
        <a:bodyPr/>
        <a:lstStyle/>
        <a:p>
          <a:endParaRPr lang="es-ES" sz="2800"/>
        </a:p>
      </dgm:t>
    </dgm:pt>
    <dgm:pt modelId="{DB12408E-1B0E-40F4-92EA-1B1343C60F6A}" type="sibTrans" cxnId="{E3D88D23-DBB4-4E21-AAD2-5E1AEF956DC0}">
      <dgm:prSet/>
      <dgm:spPr/>
      <dgm:t>
        <a:bodyPr/>
        <a:lstStyle/>
        <a:p>
          <a:endParaRPr lang="es-ES" sz="2800"/>
        </a:p>
      </dgm:t>
    </dgm:pt>
    <dgm:pt modelId="{D1B30741-E89D-49A7-B242-CC0C2E0D7A4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200" dirty="0"/>
            <a:t>Crisis por COVID-19</a:t>
          </a:r>
        </a:p>
      </dgm:t>
    </dgm:pt>
    <dgm:pt modelId="{2DCB90FC-5EDD-4177-A8BD-F974FC29A494}" type="parTrans" cxnId="{1A9CF3C3-BF73-476A-B1BF-747F2D6957ED}">
      <dgm:prSet/>
      <dgm:spPr/>
      <dgm:t>
        <a:bodyPr/>
        <a:lstStyle/>
        <a:p>
          <a:endParaRPr lang="es-ES" sz="2800"/>
        </a:p>
      </dgm:t>
    </dgm:pt>
    <dgm:pt modelId="{D3A2378A-9B61-499C-9768-A922DBAC743A}" type="sibTrans" cxnId="{1A9CF3C3-BF73-476A-B1BF-747F2D6957ED}">
      <dgm:prSet custT="1"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es-ES" sz="4800"/>
        </a:p>
      </dgm:t>
    </dgm:pt>
    <dgm:pt modelId="{F9506325-B372-4672-9DFF-F06C815A646E}">
      <dgm:prSet phldrT="[Texto]" custT="1"/>
      <dgm:spPr/>
      <dgm:t>
        <a:bodyPr/>
        <a:lstStyle/>
        <a:p>
          <a:r>
            <a:rPr lang="es-ES" sz="1200" dirty="0"/>
            <a:t>Gobiernos ordenaron cuarentenas (CEPAL, 2020)</a:t>
          </a:r>
        </a:p>
        <a:p>
          <a:r>
            <a:rPr lang="es-ES" sz="1200" dirty="0"/>
            <a:t>Reducción de producción y movilidad</a:t>
          </a:r>
        </a:p>
      </dgm:t>
    </dgm:pt>
    <dgm:pt modelId="{B077966F-46C3-47A5-8993-6795DCE8650D}" type="parTrans" cxnId="{2000DE6B-BC87-4948-88B4-0B7EAB531F19}">
      <dgm:prSet/>
      <dgm:spPr/>
      <dgm:t>
        <a:bodyPr/>
        <a:lstStyle/>
        <a:p>
          <a:endParaRPr lang="es-ES" sz="2800"/>
        </a:p>
      </dgm:t>
    </dgm:pt>
    <dgm:pt modelId="{C22436EC-B70D-419D-A7EC-034295D59F77}" type="sibTrans" cxnId="{2000DE6B-BC87-4948-88B4-0B7EAB531F19}">
      <dgm:prSet/>
      <dgm:spPr/>
      <dgm:t>
        <a:bodyPr/>
        <a:lstStyle/>
        <a:p>
          <a:endParaRPr lang="es-ES" sz="2800"/>
        </a:p>
      </dgm:t>
    </dgm:pt>
    <dgm:pt modelId="{1965FD54-6313-49C1-AC35-058D18B166B3}">
      <dgm:prSet custT="1"/>
      <dgm:spPr>
        <a:solidFill>
          <a:srgbClr val="FF9933"/>
        </a:solidFill>
      </dgm:spPr>
      <dgm:t>
        <a:bodyPr/>
        <a:lstStyle/>
        <a:p>
          <a:r>
            <a:rPr lang="es-ES" sz="1200" dirty="0"/>
            <a:t>Analizar la variación calidad del aire</a:t>
          </a:r>
        </a:p>
      </dgm:t>
    </dgm:pt>
    <dgm:pt modelId="{5AF8345E-1E30-4A78-9A9F-146A48A4B6BD}" type="sibTrans" cxnId="{44B164EE-2925-4DFA-9A4C-DC0E03FA3F11}">
      <dgm:prSet custT="1"/>
      <dgm:spPr>
        <a:solidFill>
          <a:srgbClr val="FFCC00"/>
        </a:solidFill>
      </dgm:spPr>
      <dgm:t>
        <a:bodyPr/>
        <a:lstStyle/>
        <a:p>
          <a:endParaRPr lang="es-ES" sz="4800"/>
        </a:p>
      </dgm:t>
    </dgm:pt>
    <dgm:pt modelId="{D034DD68-5FED-44DC-B191-1C63ABABBD0D}" type="parTrans" cxnId="{44B164EE-2925-4DFA-9A4C-DC0E03FA3F11}">
      <dgm:prSet/>
      <dgm:spPr/>
      <dgm:t>
        <a:bodyPr/>
        <a:lstStyle/>
        <a:p>
          <a:endParaRPr lang="es-ES" sz="2800"/>
        </a:p>
      </dgm:t>
    </dgm:pt>
    <dgm:pt modelId="{F4110060-048F-406D-9AB1-D1D08AD1C5A8}" type="pres">
      <dgm:prSet presAssocID="{71E9D1CC-DD48-4B99-A2AE-A25A3EE10722}" presName="Name0" presStyleCnt="0">
        <dgm:presLayoutVars>
          <dgm:chMax/>
          <dgm:chPref/>
          <dgm:dir/>
          <dgm:animLvl val="lvl"/>
        </dgm:presLayoutVars>
      </dgm:prSet>
      <dgm:spPr/>
    </dgm:pt>
    <dgm:pt modelId="{15E540EE-E88B-4D94-9618-A591B9BF8875}" type="pres">
      <dgm:prSet presAssocID="{84325602-7D07-473B-9BD7-EAE28832CE28}" presName="composite" presStyleCnt="0"/>
      <dgm:spPr/>
    </dgm:pt>
    <dgm:pt modelId="{9CA51B7D-6D15-41C4-94BC-9B5060EA5363}" type="pres">
      <dgm:prSet presAssocID="{84325602-7D07-473B-9BD7-EAE28832CE28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7970A541-290D-4712-9BCD-F0D6C4282B31}" type="pres">
      <dgm:prSet presAssocID="{84325602-7D07-473B-9BD7-EAE28832CE28}" presName="Childtext1" presStyleLbl="revTx" presStyleIdx="0" presStyleCnt="4" custLinFactNeighborX="14236">
        <dgm:presLayoutVars>
          <dgm:chMax val="0"/>
          <dgm:chPref val="0"/>
          <dgm:bulletEnabled val="1"/>
        </dgm:presLayoutVars>
      </dgm:prSet>
      <dgm:spPr/>
    </dgm:pt>
    <dgm:pt modelId="{DEFDCE43-4610-4D55-9821-FD8149E3A21A}" type="pres">
      <dgm:prSet presAssocID="{84325602-7D07-473B-9BD7-EAE28832CE28}" presName="BalanceSpacing" presStyleCnt="0"/>
      <dgm:spPr/>
    </dgm:pt>
    <dgm:pt modelId="{26315B54-561C-4572-AE5C-A4F214E1F444}" type="pres">
      <dgm:prSet presAssocID="{84325602-7D07-473B-9BD7-EAE28832CE28}" presName="BalanceSpacing1" presStyleCnt="0"/>
      <dgm:spPr/>
    </dgm:pt>
    <dgm:pt modelId="{188BF71D-507C-48A6-B872-0A4B0CFDAC5C}" type="pres">
      <dgm:prSet presAssocID="{035FED8F-6CE9-4283-BBF0-7BCD909163E7}" presName="Accent1Text" presStyleLbl="node1" presStyleIdx="1" presStyleCnt="8"/>
      <dgm:spPr/>
    </dgm:pt>
    <dgm:pt modelId="{090DCDB1-F229-4D6E-A15D-6AD8B9B663C2}" type="pres">
      <dgm:prSet presAssocID="{035FED8F-6CE9-4283-BBF0-7BCD909163E7}" presName="spaceBetweenRectangles" presStyleCnt="0"/>
      <dgm:spPr/>
    </dgm:pt>
    <dgm:pt modelId="{C75C1A09-2F76-48D8-9A67-6FB0F8E07F73}" type="pres">
      <dgm:prSet presAssocID="{729945A9-A6A8-4451-8A23-D92708519E26}" presName="composite" presStyleCnt="0"/>
      <dgm:spPr/>
    </dgm:pt>
    <dgm:pt modelId="{8BEE14C4-7CD8-4294-9B0A-1D166B78A58D}" type="pres">
      <dgm:prSet presAssocID="{729945A9-A6A8-4451-8A23-D92708519E2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CABDE6AA-3639-4CFB-98DA-9D71CBDA4C58}" type="pres">
      <dgm:prSet presAssocID="{729945A9-A6A8-4451-8A23-D92708519E26}" presName="Childtext1" presStyleLbl="revTx" presStyleIdx="1" presStyleCnt="4" custScaleX="68850" custLinFactNeighborX="19560">
        <dgm:presLayoutVars>
          <dgm:chMax val="0"/>
          <dgm:chPref val="0"/>
          <dgm:bulletEnabled val="1"/>
        </dgm:presLayoutVars>
      </dgm:prSet>
      <dgm:spPr/>
    </dgm:pt>
    <dgm:pt modelId="{91DB1257-AD1B-4C9A-8A48-335C2739D775}" type="pres">
      <dgm:prSet presAssocID="{729945A9-A6A8-4451-8A23-D92708519E26}" presName="BalanceSpacing" presStyleCnt="0"/>
      <dgm:spPr/>
    </dgm:pt>
    <dgm:pt modelId="{02C950C4-4AB4-404B-A990-B58C0C444683}" type="pres">
      <dgm:prSet presAssocID="{729945A9-A6A8-4451-8A23-D92708519E26}" presName="BalanceSpacing1" presStyleCnt="0"/>
      <dgm:spPr/>
    </dgm:pt>
    <dgm:pt modelId="{5E2CA1AA-6E8D-4CAB-BBDC-683C50A031EA}" type="pres">
      <dgm:prSet presAssocID="{55BF0C1B-F22A-433E-9B46-C0D3A75FBC6B}" presName="Accent1Text" presStyleLbl="node1" presStyleIdx="3" presStyleCnt="8"/>
      <dgm:spPr/>
    </dgm:pt>
    <dgm:pt modelId="{515182D5-C1D3-4583-B128-DBAB39649804}" type="pres">
      <dgm:prSet presAssocID="{55BF0C1B-F22A-433E-9B46-C0D3A75FBC6B}" presName="spaceBetweenRectangles" presStyleCnt="0"/>
      <dgm:spPr/>
    </dgm:pt>
    <dgm:pt modelId="{D2362AD4-D072-4145-B1CB-B63A9916B483}" type="pres">
      <dgm:prSet presAssocID="{D1B30741-E89D-49A7-B242-CC0C2E0D7A4C}" presName="composite" presStyleCnt="0"/>
      <dgm:spPr/>
    </dgm:pt>
    <dgm:pt modelId="{02B4DC29-4EB5-444C-B457-766FFC154C40}" type="pres">
      <dgm:prSet presAssocID="{D1B30741-E89D-49A7-B242-CC0C2E0D7A4C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/>
    </dgm:pt>
    <dgm:pt modelId="{1AADB62B-5F67-4950-ACC1-3596A2E8E937}" type="pres">
      <dgm:prSet presAssocID="{D1B30741-E89D-49A7-B242-CC0C2E0D7A4C}" presName="Childtext1" presStyleLbl="revTx" presStyleIdx="2" presStyleCnt="4" custLinFactNeighborX="14991">
        <dgm:presLayoutVars>
          <dgm:chMax val="0"/>
          <dgm:chPref val="0"/>
          <dgm:bulletEnabled val="1"/>
        </dgm:presLayoutVars>
      </dgm:prSet>
      <dgm:spPr/>
    </dgm:pt>
    <dgm:pt modelId="{DBF3891A-A4AC-4E69-8632-5F60DD80AE29}" type="pres">
      <dgm:prSet presAssocID="{D1B30741-E89D-49A7-B242-CC0C2E0D7A4C}" presName="BalanceSpacing" presStyleCnt="0"/>
      <dgm:spPr/>
    </dgm:pt>
    <dgm:pt modelId="{210A7678-241D-46D2-818D-CCEB738C7BF9}" type="pres">
      <dgm:prSet presAssocID="{D1B30741-E89D-49A7-B242-CC0C2E0D7A4C}" presName="BalanceSpacing1" presStyleCnt="0"/>
      <dgm:spPr/>
    </dgm:pt>
    <dgm:pt modelId="{DB52E817-CDC7-4B9C-BB57-C40F5A2D268D}" type="pres">
      <dgm:prSet presAssocID="{D3A2378A-9B61-499C-9768-A922DBAC743A}" presName="Accent1Text" presStyleLbl="node1" presStyleIdx="5" presStyleCnt="8"/>
      <dgm:spPr/>
    </dgm:pt>
    <dgm:pt modelId="{E7B3E283-30B5-4582-9A46-6C8FA88BB401}" type="pres">
      <dgm:prSet presAssocID="{D3A2378A-9B61-499C-9768-A922DBAC743A}" presName="spaceBetweenRectangles" presStyleCnt="0"/>
      <dgm:spPr/>
    </dgm:pt>
    <dgm:pt modelId="{34582B52-05B0-4BC0-A0B7-26BCB6305BF0}" type="pres">
      <dgm:prSet presAssocID="{1965FD54-6313-49C1-AC35-058D18B166B3}" presName="composite" presStyleCnt="0"/>
      <dgm:spPr/>
    </dgm:pt>
    <dgm:pt modelId="{1814F3BC-BB25-4E57-8EFC-8EC34374DB0C}" type="pres">
      <dgm:prSet presAssocID="{1965FD54-6313-49C1-AC35-058D18B166B3}" presName="Parent1" presStyleLbl="node1" presStyleIdx="6" presStyleCnt="8" custLinFactNeighborY="0">
        <dgm:presLayoutVars>
          <dgm:chMax val="1"/>
          <dgm:chPref val="1"/>
          <dgm:bulletEnabled val="1"/>
        </dgm:presLayoutVars>
      </dgm:prSet>
      <dgm:spPr/>
    </dgm:pt>
    <dgm:pt modelId="{F1E427C2-4A74-4082-9948-BCF7CFDFDE7E}" type="pres">
      <dgm:prSet presAssocID="{1965FD54-6313-49C1-AC35-058D18B166B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759CA04-66AB-430A-9647-FAEC1ECBB9BB}" type="pres">
      <dgm:prSet presAssocID="{1965FD54-6313-49C1-AC35-058D18B166B3}" presName="BalanceSpacing" presStyleCnt="0"/>
      <dgm:spPr/>
    </dgm:pt>
    <dgm:pt modelId="{C6545DA2-6E53-4C7F-9B71-B42100672F8D}" type="pres">
      <dgm:prSet presAssocID="{1965FD54-6313-49C1-AC35-058D18B166B3}" presName="BalanceSpacing1" presStyleCnt="0"/>
      <dgm:spPr/>
    </dgm:pt>
    <dgm:pt modelId="{A406DFA7-9E53-4D83-8810-360C4C708F95}" type="pres">
      <dgm:prSet presAssocID="{5AF8345E-1E30-4A78-9A9F-146A48A4B6BD}" presName="Accent1Text" presStyleLbl="node1" presStyleIdx="7" presStyleCnt="8"/>
      <dgm:spPr/>
    </dgm:pt>
  </dgm:ptLst>
  <dgm:cxnLst>
    <dgm:cxn modelId="{41B73408-238A-4851-BD07-09329441ED30}" type="presOf" srcId="{035FED8F-6CE9-4283-BBF0-7BCD909163E7}" destId="{188BF71D-507C-48A6-B872-0A4B0CFDAC5C}" srcOrd="0" destOrd="0" presId="urn:microsoft.com/office/officeart/2008/layout/AlternatingHexagons"/>
    <dgm:cxn modelId="{9EE1CB1C-7F5A-496A-A236-D6B7D2499E83}" type="presOf" srcId="{F9506325-B372-4672-9DFF-F06C815A646E}" destId="{1AADB62B-5F67-4950-ACC1-3596A2E8E937}" srcOrd="0" destOrd="0" presId="urn:microsoft.com/office/officeart/2008/layout/AlternatingHexagons"/>
    <dgm:cxn modelId="{E3D88D23-DBB4-4E21-AAD2-5E1AEF956DC0}" srcId="{729945A9-A6A8-4451-8A23-D92708519E26}" destId="{CBD86DC9-44D2-4CCD-97E8-5F9458B075F8}" srcOrd="0" destOrd="0" parTransId="{BEB363F8-1F7C-4D85-A064-AB87D62911AD}" sibTransId="{DB12408E-1B0E-40F4-92EA-1B1343C60F6A}"/>
    <dgm:cxn modelId="{7BC8EA23-0CC5-4A8F-AE71-B10C92152C67}" type="presOf" srcId="{71E9D1CC-DD48-4B99-A2AE-A25A3EE10722}" destId="{F4110060-048F-406D-9AB1-D1D08AD1C5A8}" srcOrd="0" destOrd="0" presId="urn:microsoft.com/office/officeart/2008/layout/AlternatingHexagons"/>
    <dgm:cxn modelId="{F5B3CD27-1F32-4400-BC1F-AA5BDA64E3F4}" type="presOf" srcId="{5AF8345E-1E30-4A78-9A9F-146A48A4B6BD}" destId="{A406DFA7-9E53-4D83-8810-360C4C708F95}" srcOrd="0" destOrd="0" presId="urn:microsoft.com/office/officeart/2008/layout/AlternatingHexagons"/>
    <dgm:cxn modelId="{DFB6A949-598B-4A29-A595-F8E8AB8AA125}" type="presOf" srcId="{55BF0C1B-F22A-433E-9B46-C0D3A75FBC6B}" destId="{5E2CA1AA-6E8D-4CAB-BBDC-683C50A031EA}" srcOrd="0" destOrd="0" presId="urn:microsoft.com/office/officeart/2008/layout/AlternatingHexagons"/>
    <dgm:cxn modelId="{2000DE6B-BC87-4948-88B4-0B7EAB531F19}" srcId="{D1B30741-E89D-49A7-B242-CC0C2E0D7A4C}" destId="{F9506325-B372-4672-9DFF-F06C815A646E}" srcOrd="0" destOrd="0" parTransId="{B077966F-46C3-47A5-8993-6795DCE8650D}" sibTransId="{C22436EC-B70D-419D-A7EC-034295D59F77}"/>
    <dgm:cxn modelId="{67594072-5B32-4CBB-AB59-EDE243BD813B}" srcId="{71E9D1CC-DD48-4B99-A2AE-A25A3EE10722}" destId="{84325602-7D07-473B-9BD7-EAE28832CE28}" srcOrd="0" destOrd="0" parTransId="{DE44135E-83B4-4434-8948-1538359C2990}" sibTransId="{035FED8F-6CE9-4283-BBF0-7BCD909163E7}"/>
    <dgm:cxn modelId="{B4C0F876-F877-4D3E-8AFC-48DAC0F476C6}" type="presOf" srcId="{23CC559F-3E18-4818-A614-AB9E70CC5CA1}" destId="{7970A541-290D-4712-9BCD-F0D6C4282B31}" srcOrd="0" destOrd="0" presId="urn:microsoft.com/office/officeart/2008/layout/AlternatingHexagons"/>
    <dgm:cxn modelId="{5B78917E-EE3C-43AE-B2D0-7E8E75885E38}" type="presOf" srcId="{D3A2378A-9B61-499C-9768-A922DBAC743A}" destId="{DB52E817-CDC7-4B9C-BB57-C40F5A2D268D}" srcOrd="0" destOrd="0" presId="urn:microsoft.com/office/officeart/2008/layout/AlternatingHexagons"/>
    <dgm:cxn modelId="{82152589-0B9B-4849-8039-0B7D28589406}" type="presOf" srcId="{D1B30741-E89D-49A7-B242-CC0C2E0D7A4C}" destId="{02B4DC29-4EB5-444C-B457-766FFC154C40}" srcOrd="0" destOrd="0" presId="urn:microsoft.com/office/officeart/2008/layout/AlternatingHexagons"/>
    <dgm:cxn modelId="{9A4E838E-0809-463E-ACC4-3793D4EB3277}" srcId="{71E9D1CC-DD48-4B99-A2AE-A25A3EE10722}" destId="{729945A9-A6A8-4451-8A23-D92708519E26}" srcOrd="1" destOrd="0" parTransId="{83732DD2-4D54-4F85-AF75-2829661D0C84}" sibTransId="{55BF0C1B-F22A-433E-9B46-C0D3A75FBC6B}"/>
    <dgm:cxn modelId="{7BC50291-A174-4E4E-9CA7-96D857E65089}" srcId="{84325602-7D07-473B-9BD7-EAE28832CE28}" destId="{23CC559F-3E18-4818-A614-AB9E70CC5CA1}" srcOrd="0" destOrd="0" parTransId="{65B380A2-D62E-4936-8BE1-24D4A4042823}" sibTransId="{546F6F99-EB81-4CB5-B7B0-82FC3A599DAC}"/>
    <dgm:cxn modelId="{F0623099-AFF0-409C-B5B3-5C75057F09E4}" type="presOf" srcId="{729945A9-A6A8-4451-8A23-D92708519E26}" destId="{8BEE14C4-7CD8-4294-9B0A-1D166B78A58D}" srcOrd="0" destOrd="0" presId="urn:microsoft.com/office/officeart/2008/layout/AlternatingHexagons"/>
    <dgm:cxn modelId="{1A9CF3C3-BF73-476A-B1BF-747F2D6957ED}" srcId="{71E9D1CC-DD48-4B99-A2AE-A25A3EE10722}" destId="{D1B30741-E89D-49A7-B242-CC0C2E0D7A4C}" srcOrd="2" destOrd="0" parTransId="{2DCB90FC-5EDD-4177-A8BD-F974FC29A494}" sibTransId="{D3A2378A-9B61-499C-9768-A922DBAC743A}"/>
    <dgm:cxn modelId="{9DB61AC5-C52A-4535-B18F-EA8D3AAEDA19}" type="presOf" srcId="{1965FD54-6313-49C1-AC35-058D18B166B3}" destId="{1814F3BC-BB25-4E57-8EFC-8EC34374DB0C}" srcOrd="0" destOrd="0" presId="urn:microsoft.com/office/officeart/2008/layout/AlternatingHexagons"/>
    <dgm:cxn modelId="{0520E4CF-9BD2-4702-B9AF-8C42B6847EDD}" type="presOf" srcId="{CBD86DC9-44D2-4CCD-97E8-5F9458B075F8}" destId="{CABDE6AA-3639-4CFB-98DA-9D71CBDA4C58}" srcOrd="0" destOrd="0" presId="urn:microsoft.com/office/officeart/2008/layout/AlternatingHexagons"/>
    <dgm:cxn modelId="{997BD7E3-7C82-4078-9C9E-8BE1F7846425}" type="presOf" srcId="{84325602-7D07-473B-9BD7-EAE28832CE28}" destId="{9CA51B7D-6D15-41C4-94BC-9B5060EA5363}" srcOrd="0" destOrd="0" presId="urn:microsoft.com/office/officeart/2008/layout/AlternatingHexagons"/>
    <dgm:cxn modelId="{44B164EE-2925-4DFA-9A4C-DC0E03FA3F11}" srcId="{71E9D1CC-DD48-4B99-A2AE-A25A3EE10722}" destId="{1965FD54-6313-49C1-AC35-058D18B166B3}" srcOrd="3" destOrd="0" parTransId="{D034DD68-5FED-44DC-B191-1C63ABABBD0D}" sibTransId="{5AF8345E-1E30-4A78-9A9F-146A48A4B6BD}"/>
    <dgm:cxn modelId="{8C9AA11D-55C2-4386-B300-6AAFB55598BF}" type="presParOf" srcId="{F4110060-048F-406D-9AB1-D1D08AD1C5A8}" destId="{15E540EE-E88B-4D94-9618-A591B9BF8875}" srcOrd="0" destOrd="0" presId="urn:microsoft.com/office/officeart/2008/layout/AlternatingHexagons"/>
    <dgm:cxn modelId="{8396D49F-95EC-48EA-A226-28295EAF0BD4}" type="presParOf" srcId="{15E540EE-E88B-4D94-9618-A591B9BF8875}" destId="{9CA51B7D-6D15-41C4-94BC-9B5060EA5363}" srcOrd="0" destOrd="0" presId="urn:microsoft.com/office/officeart/2008/layout/AlternatingHexagons"/>
    <dgm:cxn modelId="{4BC4C2DD-3480-40F8-9E0F-5CEF40585012}" type="presParOf" srcId="{15E540EE-E88B-4D94-9618-A591B9BF8875}" destId="{7970A541-290D-4712-9BCD-F0D6C4282B31}" srcOrd="1" destOrd="0" presId="urn:microsoft.com/office/officeart/2008/layout/AlternatingHexagons"/>
    <dgm:cxn modelId="{EC0BEB2C-9C4D-4F8C-92A2-40620345E662}" type="presParOf" srcId="{15E540EE-E88B-4D94-9618-A591B9BF8875}" destId="{DEFDCE43-4610-4D55-9821-FD8149E3A21A}" srcOrd="2" destOrd="0" presId="urn:microsoft.com/office/officeart/2008/layout/AlternatingHexagons"/>
    <dgm:cxn modelId="{E8B27C29-51BB-4452-9CE5-9DA020DC9E2B}" type="presParOf" srcId="{15E540EE-E88B-4D94-9618-A591B9BF8875}" destId="{26315B54-561C-4572-AE5C-A4F214E1F444}" srcOrd="3" destOrd="0" presId="urn:microsoft.com/office/officeart/2008/layout/AlternatingHexagons"/>
    <dgm:cxn modelId="{805C0B0A-424C-4083-8D76-F8786C6A16F6}" type="presParOf" srcId="{15E540EE-E88B-4D94-9618-A591B9BF8875}" destId="{188BF71D-507C-48A6-B872-0A4B0CFDAC5C}" srcOrd="4" destOrd="0" presId="urn:microsoft.com/office/officeart/2008/layout/AlternatingHexagons"/>
    <dgm:cxn modelId="{3224B78F-3286-498E-A7F4-1900F0BAFFDC}" type="presParOf" srcId="{F4110060-048F-406D-9AB1-D1D08AD1C5A8}" destId="{090DCDB1-F229-4D6E-A15D-6AD8B9B663C2}" srcOrd="1" destOrd="0" presId="urn:microsoft.com/office/officeart/2008/layout/AlternatingHexagons"/>
    <dgm:cxn modelId="{AEF19072-4EE8-4F67-A993-170E137B8714}" type="presParOf" srcId="{F4110060-048F-406D-9AB1-D1D08AD1C5A8}" destId="{C75C1A09-2F76-48D8-9A67-6FB0F8E07F73}" srcOrd="2" destOrd="0" presId="urn:microsoft.com/office/officeart/2008/layout/AlternatingHexagons"/>
    <dgm:cxn modelId="{D3B04741-D025-43E0-A6C1-7BC95DAEF88A}" type="presParOf" srcId="{C75C1A09-2F76-48D8-9A67-6FB0F8E07F73}" destId="{8BEE14C4-7CD8-4294-9B0A-1D166B78A58D}" srcOrd="0" destOrd="0" presId="urn:microsoft.com/office/officeart/2008/layout/AlternatingHexagons"/>
    <dgm:cxn modelId="{5B8B361D-97B4-4483-B955-B79E020904D6}" type="presParOf" srcId="{C75C1A09-2F76-48D8-9A67-6FB0F8E07F73}" destId="{CABDE6AA-3639-4CFB-98DA-9D71CBDA4C58}" srcOrd="1" destOrd="0" presId="urn:microsoft.com/office/officeart/2008/layout/AlternatingHexagons"/>
    <dgm:cxn modelId="{3A69A4BC-7C6C-4EA4-B514-348C73C69257}" type="presParOf" srcId="{C75C1A09-2F76-48D8-9A67-6FB0F8E07F73}" destId="{91DB1257-AD1B-4C9A-8A48-335C2739D775}" srcOrd="2" destOrd="0" presId="urn:microsoft.com/office/officeart/2008/layout/AlternatingHexagons"/>
    <dgm:cxn modelId="{4720721D-250D-43B1-9F9C-2B6B2E5B1449}" type="presParOf" srcId="{C75C1A09-2F76-48D8-9A67-6FB0F8E07F73}" destId="{02C950C4-4AB4-404B-A990-B58C0C444683}" srcOrd="3" destOrd="0" presId="urn:microsoft.com/office/officeart/2008/layout/AlternatingHexagons"/>
    <dgm:cxn modelId="{445F2435-FC6C-43BB-9707-05B7B03F879C}" type="presParOf" srcId="{C75C1A09-2F76-48D8-9A67-6FB0F8E07F73}" destId="{5E2CA1AA-6E8D-4CAB-BBDC-683C50A031EA}" srcOrd="4" destOrd="0" presId="urn:microsoft.com/office/officeart/2008/layout/AlternatingHexagons"/>
    <dgm:cxn modelId="{BBB16685-B6C1-40BA-B65E-FC886248EB27}" type="presParOf" srcId="{F4110060-048F-406D-9AB1-D1D08AD1C5A8}" destId="{515182D5-C1D3-4583-B128-DBAB39649804}" srcOrd="3" destOrd="0" presId="urn:microsoft.com/office/officeart/2008/layout/AlternatingHexagons"/>
    <dgm:cxn modelId="{E2A7DE8B-AACC-4F75-AC2D-14EEFB286848}" type="presParOf" srcId="{F4110060-048F-406D-9AB1-D1D08AD1C5A8}" destId="{D2362AD4-D072-4145-B1CB-B63A9916B483}" srcOrd="4" destOrd="0" presId="urn:microsoft.com/office/officeart/2008/layout/AlternatingHexagons"/>
    <dgm:cxn modelId="{F1E09F14-1D3C-4A8A-A395-CF20527AFC83}" type="presParOf" srcId="{D2362AD4-D072-4145-B1CB-B63A9916B483}" destId="{02B4DC29-4EB5-444C-B457-766FFC154C40}" srcOrd="0" destOrd="0" presId="urn:microsoft.com/office/officeart/2008/layout/AlternatingHexagons"/>
    <dgm:cxn modelId="{BED67D31-1B0F-4AC3-BB79-EBFBC5070DDC}" type="presParOf" srcId="{D2362AD4-D072-4145-B1CB-B63A9916B483}" destId="{1AADB62B-5F67-4950-ACC1-3596A2E8E937}" srcOrd="1" destOrd="0" presId="urn:microsoft.com/office/officeart/2008/layout/AlternatingHexagons"/>
    <dgm:cxn modelId="{2CFD6DAB-9D27-4E92-A3D7-14E819E16051}" type="presParOf" srcId="{D2362AD4-D072-4145-B1CB-B63A9916B483}" destId="{DBF3891A-A4AC-4E69-8632-5F60DD80AE29}" srcOrd="2" destOrd="0" presId="urn:microsoft.com/office/officeart/2008/layout/AlternatingHexagons"/>
    <dgm:cxn modelId="{6A24A892-40FE-43CA-91B2-D04758FCB3C8}" type="presParOf" srcId="{D2362AD4-D072-4145-B1CB-B63A9916B483}" destId="{210A7678-241D-46D2-818D-CCEB738C7BF9}" srcOrd="3" destOrd="0" presId="urn:microsoft.com/office/officeart/2008/layout/AlternatingHexagons"/>
    <dgm:cxn modelId="{09440470-D21C-47D1-812C-A737F209522A}" type="presParOf" srcId="{D2362AD4-D072-4145-B1CB-B63A9916B483}" destId="{DB52E817-CDC7-4B9C-BB57-C40F5A2D268D}" srcOrd="4" destOrd="0" presId="urn:microsoft.com/office/officeart/2008/layout/AlternatingHexagons"/>
    <dgm:cxn modelId="{BA83B7E0-B953-4EC5-BBD2-812D6D4ECB65}" type="presParOf" srcId="{F4110060-048F-406D-9AB1-D1D08AD1C5A8}" destId="{E7B3E283-30B5-4582-9A46-6C8FA88BB401}" srcOrd="5" destOrd="0" presId="urn:microsoft.com/office/officeart/2008/layout/AlternatingHexagons"/>
    <dgm:cxn modelId="{E6B592A1-68CB-4533-AB5A-5CD47FC600E1}" type="presParOf" srcId="{F4110060-048F-406D-9AB1-D1D08AD1C5A8}" destId="{34582B52-05B0-4BC0-A0B7-26BCB6305BF0}" srcOrd="6" destOrd="0" presId="urn:microsoft.com/office/officeart/2008/layout/AlternatingHexagons"/>
    <dgm:cxn modelId="{217A7EB1-E80C-4D7D-9929-73E2450B05BD}" type="presParOf" srcId="{34582B52-05B0-4BC0-A0B7-26BCB6305BF0}" destId="{1814F3BC-BB25-4E57-8EFC-8EC34374DB0C}" srcOrd="0" destOrd="0" presId="urn:microsoft.com/office/officeart/2008/layout/AlternatingHexagons"/>
    <dgm:cxn modelId="{6717C1B8-B929-4D2A-8482-BB697589C830}" type="presParOf" srcId="{34582B52-05B0-4BC0-A0B7-26BCB6305BF0}" destId="{F1E427C2-4A74-4082-9948-BCF7CFDFDE7E}" srcOrd="1" destOrd="0" presId="urn:microsoft.com/office/officeart/2008/layout/AlternatingHexagons"/>
    <dgm:cxn modelId="{55D68B82-7F66-472A-B8CC-13951EA15B60}" type="presParOf" srcId="{34582B52-05B0-4BC0-A0B7-26BCB6305BF0}" destId="{1759CA04-66AB-430A-9647-FAEC1ECBB9BB}" srcOrd="2" destOrd="0" presId="urn:microsoft.com/office/officeart/2008/layout/AlternatingHexagons"/>
    <dgm:cxn modelId="{7E8C3C8A-3B65-4B4F-8675-B7BB2881DA5C}" type="presParOf" srcId="{34582B52-05B0-4BC0-A0B7-26BCB6305BF0}" destId="{C6545DA2-6E53-4C7F-9B71-B42100672F8D}" srcOrd="3" destOrd="0" presId="urn:microsoft.com/office/officeart/2008/layout/AlternatingHexagons"/>
    <dgm:cxn modelId="{C33B83F7-09AF-4725-864C-6832B2D1F152}" type="presParOf" srcId="{34582B52-05B0-4BC0-A0B7-26BCB6305BF0}" destId="{A406DFA7-9E53-4D83-8810-360C4C708F9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/>
      <dgm:t>
        <a:bodyPr/>
        <a:lstStyle/>
        <a:p>
          <a:r>
            <a:rPr lang="es-ES" sz="1400" b="1"/>
            <a:t>3. MARCO TEÓRICO</a:t>
          </a:r>
          <a:endParaRPr lang="es-ES" sz="1400" b="1" dirty="0"/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/>
      <dgm:t>
        <a:bodyPr/>
        <a:lstStyle/>
        <a:p>
          <a:r>
            <a:rPr lang="es-ES" sz="1400" b="1"/>
            <a:t>4. METODOLOGÍA</a:t>
          </a:r>
          <a:endParaRPr lang="es-ES" sz="1400" b="1" dirty="0"/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/>
      <dgm:t>
        <a:bodyPr/>
        <a:lstStyle/>
        <a:p>
          <a:r>
            <a:rPr lang="es-ES" sz="1400" b="1" dirty="0"/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972552" cy="603557"/>
        </a:xfrm>
        <a:prstGeom prst="roundRect">
          <a:avLst>
            <a:gd name="adj" fmla="val 10000"/>
          </a:avLst>
        </a:prstGeom>
      </dgm:spPr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</dgm:spPr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/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/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/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/>
      <dgm:t>
        <a:bodyPr/>
        <a:lstStyle/>
        <a:p>
          <a:r>
            <a:rPr lang="es-ES" sz="1400" b="1"/>
            <a:t>4. METODOLOGÍA</a:t>
          </a:r>
          <a:endParaRPr lang="es-ES" sz="1400" b="1" dirty="0"/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/>
      <dgm:t>
        <a:bodyPr/>
        <a:lstStyle/>
        <a:p>
          <a:r>
            <a:rPr lang="es-ES" sz="1400" b="1" dirty="0"/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972552" cy="603557"/>
        </a:xfrm>
        <a:prstGeom prst="roundRect">
          <a:avLst>
            <a:gd name="adj" fmla="val 10000"/>
          </a:avLst>
        </a:prstGeom>
      </dgm:spPr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</dgm:spPr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</dgm:spPr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/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/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/>
      <dgm:t>
        <a:bodyPr/>
        <a:lstStyle/>
        <a:p>
          <a:r>
            <a:rPr lang="es-ES" sz="1400" b="1" dirty="0"/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972552" cy="603557"/>
        </a:xfrm>
        <a:prstGeom prst="roundRect">
          <a:avLst>
            <a:gd name="adj" fmla="val 10000"/>
          </a:avLst>
        </a:prstGeom>
      </dgm:spPr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</dgm:spPr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</dgm:spPr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</dgm:spPr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/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0E9CB-2131-4877-873B-52C27C80638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39AE2E0-022E-482F-B4A2-6EB4A66FBF94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" sz="1200" dirty="0"/>
            <a:t>Análisis estadístico de los datos</a:t>
          </a:r>
        </a:p>
      </dgm:t>
    </dgm:pt>
    <dgm:pt modelId="{716A2654-BDB1-4462-99A4-A73DB92E983C}" type="parTrans" cxnId="{1EA1244E-7E3B-484F-A0DA-97679792AB0E}">
      <dgm:prSet/>
      <dgm:spPr/>
      <dgm:t>
        <a:bodyPr/>
        <a:lstStyle/>
        <a:p>
          <a:endParaRPr lang="es-ES" sz="2800"/>
        </a:p>
      </dgm:t>
    </dgm:pt>
    <dgm:pt modelId="{C9014F43-4A7B-4E14-B934-97D5B6F72AD4}" type="sibTrans" cxnId="{1EA1244E-7E3B-484F-A0DA-97679792AB0E}">
      <dgm:prSet/>
      <dgm:spPr/>
      <dgm:t>
        <a:bodyPr/>
        <a:lstStyle/>
        <a:p>
          <a:endParaRPr lang="es-ES" sz="2800"/>
        </a:p>
      </dgm:t>
    </dgm:pt>
    <dgm:pt modelId="{FCFC381F-C234-4B9D-BB14-FB178C4BAD61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200" dirty="0"/>
            <a:t>Pruebas para comparación de 3 o más medias</a:t>
          </a:r>
        </a:p>
      </dgm:t>
    </dgm:pt>
    <dgm:pt modelId="{BAE31D00-889B-4651-A8EB-62100A8F9BC7}" type="parTrans" cxnId="{B4B79D35-F50D-43C9-B76D-9198B9EBE912}">
      <dgm:prSet/>
      <dgm:spPr/>
      <dgm:t>
        <a:bodyPr/>
        <a:lstStyle/>
        <a:p>
          <a:endParaRPr lang="es-ES" sz="2800"/>
        </a:p>
      </dgm:t>
    </dgm:pt>
    <dgm:pt modelId="{C19E9CE6-3CA2-4DE3-8228-502F76849752}" type="sibTrans" cxnId="{B4B79D35-F50D-43C9-B76D-9198B9EBE912}">
      <dgm:prSet/>
      <dgm:spPr/>
      <dgm:t>
        <a:bodyPr/>
        <a:lstStyle/>
        <a:p>
          <a:endParaRPr lang="es-ES" sz="2800"/>
        </a:p>
      </dgm:t>
    </dgm:pt>
    <dgm:pt modelId="{8845968E-26FD-4464-A562-304D323BEE6A}">
      <dgm:prSet phldrT="[Texto]" custT="1"/>
      <dgm:spPr>
        <a:solidFill>
          <a:srgbClr val="FF9933"/>
        </a:solidFill>
      </dgm:spPr>
      <dgm:t>
        <a:bodyPr/>
        <a:lstStyle/>
        <a:p>
          <a:r>
            <a:rPr lang="es-ES" sz="1200" dirty="0"/>
            <a:t>Pruebas post-hoc</a:t>
          </a:r>
        </a:p>
      </dgm:t>
    </dgm:pt>
    <dgm:pt modelId="{7676DB2B-3E7A-4B08-A53C-AA26DBB83FC8}" type="parTrans" cxnId="{06160F2D-C8B1-4079-BBD5-C2B4001BDB7A}">
      <dgm:prSet/>
      <dgm:spPr/>
      <dgm:t>
        <a:bodyPr/>
        <a:lstStyle/>
        <a:p>
          <a:endParaRPr lang="es-ES" sz="2800"/>
        </a:p>
      </dgm:t>
    </dgm:pt>
    <dgm:pt modelId="{BD417ADC-4BE0-4FA4-894B-937B09E2657F}" type="sibTrans" cxnId="{06160F2D-C8B1-4079-BBD5-C2B4001BDB7A}">
      <dgm:prSet/>
      <dgm:spPr/>
      <dgm:t>
        <a:bodyPr/>
        <a:lstStyle/>
        <a:p>
          <a:endParaRPr lang="es-ES" sz="2800"/>
        </a:p>
      </dgm:t>
    </dgm:pt>
    <dgm:pt modelId="{1319DC86-20EF-47DE-82C6-21C3FFC4F9B0}" type="pres">
      <dgm:prSet presAssocID="{7F70E9CB-2131-4877-873B-52C27C80638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4F25A39-4F8A-4F72-917D-0055AE1A303A}" type="pres">
      <dgm:prSet presAssocID="{F39AE2E0-022E-482F-B4A2-6EB4A66FBF94}" presName="gear1" presStyleLbl="node1" presStyleIdx="0" presStyleCnt="3">
        <dgm:presLayoutVars>
          <dgm:chMax val="1"/>
          <dgm:bulletEnabled val="1"/>
        </dgm:presLayoutVars>
      </dgm:prSet>
      <dgm:spPr/>
    </dgm:pt>
    <dgm:pt modelId="{D095BA7D-B3E5-4DE5-8E5C-82BB97E9ACA2}" type="pres">
      <dgm:prSet presAssocID="{F39AE2E0-022E-482F-B4A2-6EB4A66FBF94}" presName="gear1srcNode" presStyleLbl="node1" presStyleIdx="0" presStyleCnt="3"/>
      <dgm:spPr/>
    </dgm:pt>
    <dgm:pt modelId="{FCC57DB7-53B9-4774-A5A8-0DBE6F0F7100}" type="pres">
      <dgm:prSet presAssocID="{F39AE2E0-022E-482F-B4A2-6EB4A66FBF94}" presName="gear1dstNode" presStyleLbl="node1" presStyleIdx="0" presStyleCnt="3"/>
      <dgm:spPr/>
    </dgm:pt>
    <dgm:pt modelId="{6FCDCF7E-120C-4E11-8757-01A3AB7F2EC0}" type="pres">
      <dgm:prSet presAssocID="{FCFC381F-C234-4B9D-BB14-FB178C4BAD61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C10267-BAF7-406E-812F-B67159B0CC5D}" type="pres">
      <dgm:prSet presAssocID="{FCFC381F-C234-4B9D-BB14-FB178C4BAD61}" presName="gear2srcNode" presStyleLbl="node1" presStyleIdx="1" presStyleCnt="3"/>
      <dgm:spPr/>
    </dgm:pt>
    <dgm:pt modelId="{B9CC9A43-B63B-4D0A-AC5A-FBBB9443C255}" type="pres">
      <dgm:prSet presAssocID="{FCFC381F-C234-4B9D-BB14-FB178C4BAD61}" presName="gear2dstNode" presStyleLbl="node1" presStyleIdx="1" presStyleCnt="3"/>
      <dgm:spPr/>
    </dgm:pt>
    <dgm:pt modelId="{89332576-3C9E-4B26-941A-3DCFC984F1A5}" type="pres">
      <dgm:prSet presAssocID="{8845968E-26FD-4464-A562-304D323BEE6A}" presName="gear3" presStyleLbl="node1" presStyleIdx="2" presStyleCnt="3"/>
      <dgm:spPr/>
    </dgm:pt>
    <dgm:pt modelId="{80A3B348-F65D-4F7D-84F0-6BEF2D1575A4}" type="pres">
      <dgm:prSet presAssocID="{8845968E-26FD-4464-A562-304D323BEE6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3D7A282-D15A-4298-8FCD-04BD4EC00FC8}" type="pres">
      <dgm:prSet presAssocID="{8845968E-26FD-4464-A562-304D323BEE6A}" presName="gear3srcNode" presStyleLbl="node1" presStyleIdx="2" presStyleCnt="3"/>
      <dgm:spPr/>
    </dgm:pt>
    <dgm:pt modelId="{0F82E3C2-6D73-463E-838C-F9C7AE963A44}" type="pres">
      <dgm:prSet presAssocID="{8845968E-26FD-4464-A562-304D323BEE6A}" presName="gear3dstNode" presStyleLbl="node1" presStyleIdx="2" presStyleCnt="3"/>
      <dgm:spPr/>
    </dgm:pt>
    <dgm:pt modelId="{1CBCE2D5-0EAE-4919-88AE-F7148BEFE103}" type="pres">
      <dgm:prSet presAssocID="{C9014F43-4A7B-4E14-B934-97D5B6F72AD4}" presName="connector1" presStyleLbl="sibTrans2D1" presStyleIdx="0" presStyleCnt="3"/>
      <dgm:spPr/>
    </dgm:pt>
    <dgm:pt modelId="{F3FBEC6B-422B-48AE-8D4B-8D512C3DE105}" type="pres">
      <dgm:prSet presAssocID="{C19E9CE6-3CA2-4DE3-8228-502F76849752}" presName="connector2" presStyleLbl="sibTrans2D1" presStyleIdx="1" presStyleCnt="3"/>
      <dgm:spPr/>
    </dgm:pt>
    <dgm:pt modelId="{DA774ACB-0D27-4292-B71F-AFCEBDA049A6}" type="pres">
      <dgm:prSet presAssocID="{BD417ADC-4BE0-4FA4-894B-937B09E2657F}" presName="connector3" presStyleLbl="sibTrans2D1" presStyleIdx="2" presStyleCnt="3"/>
      <dgm:spPr/>
    </dgm:pt>
  </dgm:ptLst>
  <dgm:cxnLst>
    <dgm:cxn modelId="{66FC2413-D32E-4E1D-8244-5D446385D56F}" type="presOf" srcId="{8845968E-26FD-4464-A562-304D323BEE6A}" destId="{F3D7A282-D15A-4298-8FCD-04BD4EC00FC8}" srcOrd="2" destOrd="0" presId="urn:microsoft.com/office/officeart/2005/8/layout/gear1"/>
    <dgm:cxn modelId="{94CF9820-45CF-4AFE-B74D-CF49BF4058C1}" type="presOf" srcId="{C9014F43-4A7B-4E14-B934-97D5B6F72AD4}" destId="{1CBCE2D5-0EAE-4919-88AE-F7148BEFE103}" srcOrd="0" destOrd="0" presId="urn:microsoft.com/office/officeart/2005/8/layout/gear1"/>
    <dgm:cxn modelId="{06160F2D-C8B1-4079-BBD5-C2B4001BDB7A}" srcId="{7F70E9CB-2131-4877-873B-52C27C80638D}" destId="{8845968E-26FD-4464-A562-304D323BEE6A}" srcOrd="2" destOrd="0" parTransId="{7676DB2B-3E7A-4B08-A53C-AA26DBB83FC8}" sibTransId="{BD417ADC-4BE0-4FA4-894B-937B09E2657F}"/>
    <dgm:cxn modelId="{CFB2652E-F381-4888-8641-189C9C13F63F}" type="presOf" srcId="{8845968E-26FD-4464-A562-304D323BEE6A}" destId="{0F82E3C2-6D73-463E-838C-F9C7AE963A44}" srcOrd="3" destOrd="0" presId="urn:microsoft.com/office/officeart/2005/8/layout/gear1"/>
    <dgm:cxn modelId="{C7365E32-8BA2-4A94-BE31-0760A45519BC}" type="presOf" srcId="{F39AE2E0-022E-482F-B4A2-6EB4A66FBF94}" destId="{04F25A39-4F8A-4F72-917D-0055AE1A303A}" srcOrd="0" destOrd="0" presId="urn:microsoft.com/office/officeart/2005/8/layout/gear1"/>
    <dgm:cxn modelId="{B4B79D35-F50D-43C9-B76D-9198B9EBE912}" srcId="{7F70E9CB-2131-4877-873B-52C27C80638D}" destId="{FCFC381F-C234-4B9D-BB14-FB178C4BAD61}" srcOrd="1" destOrd="0" parTransId="{BAE31D00-889B-4651-A8EB-62100A8F9BC7}" sibTransId="{C19E9CE6-3CA2-4DE3-8228-502F76849752}"/>
    <dgm:cxn modelId="{FE352536-72BA-496D-86B8-2B810E1E0C02}" type="presOf" srcId="{F39AE2E0-022E-482F-B4A2-6EB4A66FBF94}" destId="{FCC57DB7-53B9-4774-A5A8-0DBE6F0F7100}" srcOrd="2" destOrd="0" presId="urn:microsoft.com/office/officeart/2005/8/layout/gear1"/>
    <dgm:cxn modelId="{CED56639-7B46-4B32-9690-982F9356C98D}" type="presOf" srcId="{8845968E-26FD-4464-A562-304D323BEE6A}" destId="{80A3B348-F65D-4F7D-84F0-6BEF2D1575A4}" srcOrd="1" destOrd="0" presId="urn:microsoft.com/office/officeart/2005/8/layout/gear1"/>
    <dgm:cxn modelId="{78634F4B-5C2C-4A0F-B984-37F611FD4ABC}" type="presOf" srcId="{FCFC381F-C234-4B9D-BB14-FB178C4BAD61}" destId="{07C10267-BAF7-406E-812F-B67159B0CC5D}" srcOrd="1" destOrd="0" presId="urn:microsoft.com/office/officeart/2005/8/layout/gear1"/>
    <dgm:cxn modelId="{1EA1244E-7E3B-484F-A0DA-97679792AB0E}" srcId="{7F70E9CB-2131-4877-873B-52C27C80638D}" destId="{F39AE2E0-022E-482F-B4A2-6EB4A66FBF94}" srcOrd="0" destOrd="0" parTransId="{716A2654-BDB1-4462-99A4-A73DB92E983C}" sibTransId="{C9014F43-4A7B-4E14-B934-97D5B6F72AD4}"/>
    <dgm:cxn modelId="{C8C62855-3B69-4583-82E8-9E37BDB1AECD}" type="presOf" srcId="{BD417ADC-4BE0-4FA4-894B-937B09E2657F}" destId="{DA774ACB-0D27-4292-B71F-AFCEBDA049A6}" srcOrd="0" destOrd="0" presId="urn:microsoft.com/office/officeart/2005/8/layout/gear1"/>
    <dgm:cxn modelId="{3EF19392-16D1-49D5-AC51-4A702BDC17FC}" type="presOf" srcId="{FCFC381F-C234-4B9D-BB14-FB178C4BAD61}" destId="{B9CC9A43-B63B-4D0A-AC5A-FBBB9443C255}" srcOrd="2" destOrd="0" presId="urn:microsoft.com/office/officeart/2005/8/layout/gear1"/>
    <dgm:cxn modelId="{6C5F0F99-C491-43C8-B220-4D1CA53805E0}" type="presOf" srcId="{7F70E9CB-2131-4877-873B-52C27C80638D}" destId="{1319DC86-20EF-47DE-82C6-21C3FFC4F9B0}" srcOrd="0" destOrd="0" presId="urn:microsoft.com/office/officeart/2005/8/layout/gear1"/>
    <dgm:cxn modelId="{36C98799-DEA7-46A9-ADCD-3B99CB3A6B82}" type="presOf" srcId="{8845968E-26FD-4464-A562-304D323BEE6A}" destId="{89332576-3C9E-4B26-941A-3DCFC984F1A5}" srcOrd="0" destOrd="0" presId="urn:microsoft.com/office/officeart/2005/8/layout/gear1"/>
    <dgm:cxn modelId="{0B6D1C9F-FAEB-487C-A08A-24D67C96ED22}" type="presOf" srcId="{F39AE2E0-022E-482F-B4A2-6EB4A66FBF94}" destId="{D095BA7D-B3E5-4DE5-8E5C-82BB97E9ACA2}" srcOrd="1" destOrd="0" presId="urn:microsoft.com/office/officeart/2005/8/layout/gear1"/>
    <dgm:cxn modelId="{43F697D7-0CE5-4968-B309-81393192297F}" type="presOf" srcId="{C19E9CE6-3CA2-4DE3-8228-502F76849752}" destId="{F3FBEC6B-422B-48AE-8D4B-8D512C3DE105}" srcOrd="0" destOrd="0" presId="urn:microsoft.com/office/officeart/2005/8/layout/gear1"/>
    <dgm:cxn modelId="{429BA2E2-B3D6-495E-B426-87A461FB1EC7}" type="presOf" srcId="{FCFC381F-C234-4B9D-BB14-FB178C4BAD61}" destId="{6FCDCF7E-120C-4E11-8757-01A3AB7F2EC0}" srcOrd="0" destOrd="0" presId="urn:microsoft.com/office/officeart/2005/8/layout/gear1"/>
    <dgm:cxn modelId="{4F60BA5F-2BFF-4906-9260-149AC8B19890}" type="presParOf" srcId="{1319DC86-20EF-47DE-82C6-21C3FFC4F9B0}" destId="{04F25A39-4F8A-4F72-917D-0055AE1A303A}" srcOrd="0" destOrd="0" presId="urn:microsoft.com/office/officeart/2005/8/layout/gear1"/>
    <dgm:cxn modelId="{F10AB569-0D0E-4BD1-8059-54A2E124BDF6}" type="presParOf" srcId="{1319DC86-20EF-47DE-82C6-21C3FFC4F9B0}" destId="{D095BA7D-B3E5-4DE5-8E5C-82BB97E9ACA2}" srcOrd="1" destOrd="0" presId="urn:microsoft.com/office/officeart/2005/8/layout/gear1"/>
    <dgm:cxn modelId="{BAA8430B-1819-486D-A834-F9830E5E96B1}" type="presParOf" srcId="{1319DC86-20EF-47DE-82C6-21C3FFC4F9B0}" destId="{FCC57DB7-53B9-4774-A5A8-0DBE6F0F7100}" srcOrd="2" destOrd="0" presId="urn:microsoft.com/office/officeart/2005/8/layout/gear1"/>
    <dgm:cxn modelId="{4710DAD9-F751-4BC8-B7A8-ED441850BC27}" type="presParOf" srcId="{1319DC86-20EF-47DE-82C6-21C3FFC4F9B0}" destId="{6FCDCF7E-120C-4E11-8757-01A3AB7F2EC0}" srcOrd="3" destOrd="0" presId="urn:microsoft.com/office/officeart/2005/8/layout/gear1"/>
    <dgm:cxn modelId="{D735C573-ECB0-49F7-A70C-06A5362A3DCE}" type="presParOf" srcId="{1319DC86-20EF-47DE-82C6-21C3FFC4F9B0}" destId="{07C10267-BAF7-406E-812F-B67159B0CC5D}" srcOrd="4" destOrd="0" presId="urn:microsoft.com/office/officeart/2005/8/layout/gear1"/>
    <dgm:cxn modelId="{53292765-A41C-4CBF-9405-80232D4D7BAB}" type="presParOf" srcId="{1319DC86-20EF-47DE-82C6-21C3FFC4F9B0}" destId="{B9CC9A43-B63B-4D0A-AC5A-FBBB9443C255}" srcOrd="5" destOrd="0" presId="urn:microsoft.com/office/officeart/2005/8/layout/gear1"/>
    <dgm:cxn modelId="{3694A64F-A0B0-4D29-B4B2-08DAF7D58203}" type="presParOf" srcId="{1319DC86-20EF-47DE-82C6-21C3FFC4F9B0}" destId="{89332576-3C9E-4B26-941A-3DCFC984F1A5}" srcOrd="6" destOrd="0" presId="urn:microsoft.com/office/officeart/2005/8/layout/gear1"/>
    <dgm:cxn modelId="{3677C605-9499-43A3-BBCB-71E78C96E6B9}" type="presParOf" srcId="{1319DC86-20EF-47DE-82C6-21C3FFC4F9B0}" destId="{80A3B348-F65D-4F7D-84F0-6BEF2D1575A4}" srcOrd="7" destOrd="0" presId="urn:microsoft.com/office/officeart/2005/8/layout/gear1"/>
    <dgm:cxn modelId="{E65148EA-2AA1-4AD7-90D6-95D8B66AFDE1}" type="presParOf" srcId="{1319DC86-20EF-47DE-82C6-21C3FFC4F9B0}" destId="{F3D7A282-D15A-4298-8FCD-04BD4EC00FC8}" srcOrd="8" destOrd="0" presId="urn:microsoft.com/office/officeart/2005/8/layout/gear1"/>
    <dgm:cxn modelId="{73371CD6-9E57-497E-9259-520530F3B81E}" type="presParOf" srcId="{1319DC86-20EF-47DE-82C6-21C3FFC4F9B0}" destId="{0F82E3C2-6D73-463E-838C-F9C7AE963A44}" srcOrd="9" destOrd="0" presId="urn:microsoft.com/office/officeart/2005/8/layout/gear1"/>
    <dgm:cxn modelId="{1E7AAF1D-301D-42CA-934F-7C7BAC1A3EF8}" type="presParOf" srcId="{1319DC86-20EF-47DE-82C6-21C3FFC4F9B0}" destId="{1CBCE2D5-0EAE-4919-88AE-F7148BEFE103}" srcOrd="10" destOrd="0" presId="urn:microsoft.com/office/officeart/2005/8/layout/gear1"/>
    <dgm:cxn modelId="{0AB24565-14DE-4312-997E-AB9A0AE0F928}" type="presParOf" srcId="{1319DC86-20EF-47DE-82C6-21C3FFC4F9B0}" destId="{F3FBEC6B-422B-48AE-8D4B-8D512C3DE105}" srcOrd="11" destOrd="0" presId="urn:microsoft.com/office/officeart/2005/8/layout/gear1"/>
    <dgm:cxn modelId="{24FA80AE-9765-4B72-9B84-1D601CB9ADE1}" type="presParOf" srcId="{1319DC86-20EF-47DE-82C6-21C3FFC4F9B0}" destId="{DA774ACB-0D27-4292-B71F-AFCEBDA049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F68B3-2B4B-458C-BB5B-32DFB99064E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B0EEDB-A550-417C-82F3-6B3D64D7CC92}">
      <dgm:prSet phldrT="[Texto]" custT="1"/>
      <dgm:spPr>
        <a:xfrm>
          <a:off x="902159" y="120177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000" b="0" i="0" u="none" strike="noStrike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Lato"/>
            </a:rPr>
            <a:t>Base Sentinel-5P y RAMA</a:t>
          </a:r>
        </a:p>
      </dgm:t>
    </dgm:pt>
    <dgm:pt modelId="{C77B6D1B-41E9-4BA1-AA9A-99FFFF8AF3E1}" type="parTrans" cxnId="{977D460B-9730-48EB-BB37-5AC82BCB2320}">
      <dgm:prSet/>
      <dgm:spPr/>
      <dgm:t>
        <a:bodyPr/>
        <a:lstStyle/>
        <a:p>
          <a:endParaRPr lang="es-ES"/>
        </a:p>
      </dgm:t>
    </dgm:pt>
    <dgm:pt modelId="{1E438B3E-9AD0-4278-9316-1432C4837FA4}" type="sibTrans" cxnId="{977D460B-9730-48EB-BB37-5AC82BCB2320}">
      <dgm:prSet/>
      <dgm:spPr/>
      <dgm:t>
        <a:bodyPr/>
        <a:lstStyle/>
        <a:p>
          <a:endParaRPr lang="es-ES"/>
        </a:p>
      </dgm:t>
    </dgm:pt>
    <dgm:pt modelId="{05536E8B-66CB-47FF-8ADE-9BFCAA46CA6E}">
      <dgm:prSet phldrT="[Texto]" custT="1"/>
      <dgm:spPr>
        <a:xfrm>
          <a:off x="899749" y="1071643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Distribución normal?</a:t>
          </a:r>
        </a:p>
      </dgm:t>
    </dgm:pt>
    <dgm:pt modelId="{939397B2-B153-4ADA-A3B1-D07A16651F9B}" type="parTrans" cxnId="{C887182C-34E8-4575-B9F1-8C0737FB1A31}">
      <dgm:prSet/>
      <dgm:spPr>
        <a:xfrm>
          <a:off x="1257906" y="670027"/>
          <a:ext cx="91440" cy="291991"/>
        </a:xfrm>
        <a:custGeom>
          <a:avLst/>
          <a:gdLst/>
          <a:ahLst/>
          <a:cxnLst/>
          <a:rect l="0" t="0" r="0" b="0"/>
          <a:pathLst>
            <a:path>
              <a:moveTo>
                <a:pt x="48129" y="0"/>
              </a:moveTo>
              <a:lnTo>
                <a:pt x="48129" y="195782"/>
              </a:lnTo>
              <a:lnTo>
                <a:pt x="45720" y="195782"/>
              </a:lnTo>
              <a:lnTo>
                <a:pt x="45720" y="291991"/>
              </a:lnTo>
            </a:path>
          </a:pathLst>
        </a:custGeom>
        <a:noFill/>
        <a:ln w="25400" cap="flat" cmpd="sng" algn="ctr">
          <a:solidFill>
            <a:srgbClr val="2185C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42891DB-B236-416A-A1CD-1FFC7EACCCC5}" type="sibTrans" cxnId="{C887182C-34E8-4575-B9F1-8C0737FB1A31}">
      <dgm:prSet/>
      <dgm:spPr/>
      <dgm:t>
        <a:bodyPr/>
        <a:lstStyle/>
        <a:p>
          <a:endParaRPr lang="es-ES"/>
        </a:p>
      </dgm:t>
    </dgm:pt>
    <dgm:pt modelId="{7126749B-8724-46B4-BDB2-B4AF0F3B2344}">
      <dgm:prSet custT="1"/>
      <dgm:spPr>
        <a:xfrm>
          <a:off x="265085" y="2033158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Prueba de coeficiente de correlación de Pearson</a:t>
          </a:r>
        </a:p>
      </dgm:t>
    </dgm:pt>
    <dgm:pt modelId="{63976C38-AE2A-4FA5-989F-E218D830A534}" type="parTrans" cxnId="{71780D85-1C05-4025-999D-C11A0EA6DDD2}">
      <dgm:prSet/>
      <dgm:spPr>
        <a:xfrm>
          <a:off x="668962" y="1621492"/>
          <a:ext cx="634663" cy="302042"/>
        </a:xfrm>
        <a:custGeom>
          <a:avLst/>
          <a:gdLst/>
          <a:ahLst/>
          <a:cxnLst/>
          <a:rect l="0" t="0" r="0" b="0"/>
          <a:pathLst>
            <a:path>
              <a:moveTo>
                <a:pt x="634663" y="0"/>
              </a:moveTo>
              <a:lnTo>
                <a:pt x="634663" y="205833"/>
              </a:lnTo>
              <a:lnTo>
                <a:pt x="0" y="205833"/>
              </a:lnTo>
              <a:lnTo>
                <a:pt x="0" y="302042"/>
              </a:lnTo>
            </a:path>
          </a:pathLst>
        </a:custGeom>
        <a:noFill/>
        <a:ln w="25400" cap="flat" cmpd="sng" algn="ctr">
          <a:solidFill>
            <a:srgbClr val="2185C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77A300FD-7763-4803-9CC9-E0BBBD16832D}" type="sibTrans" cxnId="{71780D85-1C05-4025-999D-C11A0EA6DDD2}">
      <dgm:prSet/>
      <dgm:spPr/>
      <dgm:t>
        <a:bodyPr/>
        <a:lstStyle/>
        <a:p>
          <a:endParaRPr lang="es-ES"/>
        </a:p>
      </dgm:t>
    </dgm:pt>
    <dgm:pt modelId="{4C4CDFB7-B941-433F-85BA-B35861FB2AC3}">
      <dgm:prSet custT="1"/>
      <dgm:spPr>
        <a:xfrm>
          <a:off x="1534413" y="2033158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Prueba de coeficiente de correlación de Spearman</a:t>
          </a:r>
        </a:p>
      </dgm:t>
    </dgm:pt>
    <dgm:pt modelId="{4B6F597E-BE75-4C57-B514-944219E15836}" type="parTrans" cxnId="{2BD529C8-0670-4AC0-BFA0-EC6D37D5E5B5}">
      <dgm:prSet/>
      <dgm:spPr>
        <a:xfrm>
          <a:off x="1303626" y="1621492"/>
          <a:ext cx="634663" cy="30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33"/>
              </a:lnTo>
              <a:lnTo>
                <a:pt x="634663" y="205833"/>
              </a:lnTo>
              <a:lnTo>
                <a:pt x="634663" y="302042"/>
              </a:lnTo>
            </a:path>
          </a:pathLst>
        </a:custGeom>
        <a:noFill/>
        <a:ln w="25400" cap="flat" cmpd="sng" algn="ctr">
          <a:solidFill>
            <a:srgbClr val="2185C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3F662664-5CB9-459E-8243-E9BFD5BC85E3}" type="sibTrans" cxnId="{2BD529C8-0670-4AC0-BFA0-EC6D37D5E5B5}">
      <dgm:prSet/>
      <dgm:spPr/>
      <dgm:t>
        <a:bodyPr/>
        <a:lstStyle/>
        <a:p>
          <a:endParaRPr lang="es-ES"/>
        </a:p>
      </dgm:t>
    </dgm:pt>
    <dgm:pt modelId="{2E554923-558A-40DB-9893-AA1F77F14FE2}" type="pres">
      <dgm:prSet presAssocID="{64BF68B3-2B4B-458C-BB5B-32DFB99064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0B1E72-E3FE-4EFE-BBAE-1498A83D9B45}" type="pres">
      <dgm:prSet presAssocID="{0BB0EEDB-A550-417C-82F3-6B3D64D7CC92}" presName="hierRoot1" presStyleCnt="0"/>
      <dgm:spPr/>
    </dgm:pt>
    <dgm:pt modelId="{43681A1D-DB29-41F1-AEBD-4914CBD5A2CD}" type="pres">
      <dgm:prSet presAssocID="{0BB0EEDB-A550-417C-82F3-6B3D64D7CC92}" presName="composite" presStyleCnt="0"/>
      <dgm:spPr/>
    </dgm:pt>
    <dgm:pt modelId="{A8F5C0DF-ECAD-4C03-821B-B2F7E291B520}" type="pres">
      <dgm:prSet presAssocID="{0BB0EEDB-A550-417C-82F3-6B3D64D7CC92}" presName="background" presStyleLbl="node0" presStyleIdx="0" presStyleCnt="1"/>
      <dgm:spPr>
        <a:xfrm>
          <a:off x="786765" y="10553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49517A5-8A1A-46AD-A271-B6987C4AE63D}" type="pres">
      <dgm:prSet presAssocID="{0BB0EEDB-A550-417C-82F3-6B3D64D7CC92}" presName="text" presStyleLbl="fgAcc0" presStyleIdx="0" presStyleCnt="1" custLinFactNeighborX="232" custLinFactNeighborY="1524">
        <dgm:presLayoutVars>
          <dgm:chPref val="3"/>
        </dgm:presLayoutVars>
      </dgm:prSet>
      <dgm:spPr/>
    </dgm:pt>
    <dgm:pt modelId="{3E15D105-E0BD-45A6-82F7-0FBDFF763B7D}" type="pres">
      <dgm:prSet presAssocID="{0BB0EEDB-A550-417C-82F3-6B3D64D7CC92}" presName="hierChild2" presStyleCnt="0"/>
      <dgm:spPr/>
    </dgm:pt>
    <dgm:pt modelId="{6AC672ED-448F-45FF-A851-BDE8285C13C0}" type="pres">
      <dgm:prSet presAssocID="{939397B2-B153-4ADA-A3B1-D07A16651F9B}" presName="Name10" presStyleLbl="parChTrans1D2" presStyleIdx="0" presStyleCnt="1"/>
      <dgm:spPr/>
    </dgm:pt>
    <dgm:pt modelId="{A1061A30-C093-4B52-AD59-52CCE56AD7CA}" type="pres">
      <dgm:prSet presAssocID="{05536E8B-66CB-47FF-8ADE-9BFCAA46CA6E}" presName="hierRoot2" presStyleCnt="0"/>
      <dgm:spPr/>
    </dgm:pt>
    <dgm:pt modelId="{F08964F5-4626-44BF-9409-2389A151F9AE}" type="pres">
      <dgm:prSet presAssocID="{05536E8B-66CB-47FF-8ADE-9BFCAA46CA6E}" presName="composite2" presStyleCnt="0"/>
      <dgm:spPr/>
    </dgm:pt>
    <dgm:pt modelId="{3244D764-A902-4693-874D-D911402E5266}" type="pres">
      <dgm:prSet presAssocID="{05536E8B-66CB-47FF-8ADE-9BFCAA46CA6E}" presName="background2" presStyleLbl="node2" presStyleIdx="0" presStyleCnt="1"/>
      <dgm:spPr>
        <a:xfrm>
          <a:off x="784356" y="962019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CEC68BD-BD54-4656-8F62-12598718F3B9}" type="pres">
      <dgm:prSet presAssocID="{05536E8B-66CB-47FF-8ADE-9BFCAA46CA6E}" presName="text2" presStyleLbl="fgAcc2" presStyleIdx="0" presStyleCnt="1">
        <dgm:presLayoutVars>
          <dgm:chPref val="3"/>
        </dgm:presLayoutVars>
      </dgm:prSet>
      <dgm:spPr>
        <a:xfrm>
          <a:off x="899749" y="1071643"/>
          <a:ext cx="1038540" cy="659473"/>
        </a:xfrm>
        <a:prstGeom prst="roundRect">
          <a:avLst>
            <a:gd name="adj" fmla="val 10000"/>
          </a:avLst>
        </a:prstGeom>
      </dgm:spPr>
    </dgm:pt>
    <dgm:pt modelId="{E01B2978-FE11-4171-A07F-D2922130B96A}" type="pres">
      <dgm:prSet presAssocID="{05536E8B-66CB-47FF-8ADE-9BFCAA46CA6E}" presName="hierChild3" presStyleCnt="0"/>
      <dgm:spPr/>
    </dgm:pt>
    <dgm:pt modelId="{909A5E5F-8510-4F6C-A46F-6EA6D9837E6D}" type="pres">
      <dgm:prSet presAssocID="{63976C38-AE2A-4FA5-989F-E218D830A534}" presName="Name17" presStyleLbl="parChTrans1D3" presStyleIdx="0" presStyleCnt="2"/>
      <dgm:spPr/>
    </dgm:pt>
    <dgm:pt modelId="{CD35E6E6-FE7E-4AA7-8FAD-C4F78A91CDA0}" type="pres">
      <dgm:prSet presAssocID="{7126749B-8724-46B4-BDB2-B4AF0F3B2344}" presName="hierRoot3" presStyleCnt="0"/>
      <dgm:spPr/>
    </dgm:pt>
    <dgm:pt modelId="{9259A091-A770-4519-85E7-5BC25AC3A599}" type="pres">
      <dgm:prSet presAssocID="{7126749B-8724-46B4-BDB2-B4AF0F3B2344}" presName="composite3" presStyleCnt="0"/>
      <dgm:spPr/>
    </dgm:pt>
    <dgm:pt modelId="{F26D1632-B58F-464C-85DA-1605D4DB2B9D}" type="pres">
      <dgm:prSet presAssocID="{7126749B-8724-46B4-BDB2-B4AF0F3B2344}" presName="background3" presStyleLbl="node3" presStyleIdx="0" presStyleCnt="2"/>
      <dgm:spPr>
        <a:xfrm>
          <a:off x="149692" y="1923535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84088C3-89DD-4E4F-9488-262DA89E0B47}" type="pres">
      <dgm:prSet presAssocID="{7126749B-8724-46B4-BDB2-B4AF0F3B2344}" presName="text3" presStyleLbl="fgAcc3" presStyleIdx="0" presStyleCnt="2">
        <dgm:presLayoutVars>
          <dgm:chPref val="3"/>
        </dgm:presLayoutVars>
      </dgm:prSet>
      <dgm:spPr>
        <a:xfrm>
          <a:off x="265085" y="2033158"/>
          <a:ext cx="1038540" cy="659473"/>
        </a:xfrm>
        <a:prstGeom prst="roundRect">
          <a:avLst>
            <a:gd name="adj" fmla="val 10000"/>
          </a:avLst>
        </a:prstGeom>
      </dgm:spPr>
    </dgm:pt>
    <dgm:pt modelId="{F9FAA7A1-6C7E-4029-8635-62CBFDF8C140}" type="pres">
      <dgm:prSet presAssocID="{7126749B-8724-46B4-BDB2-B4AF0F3B2344}" presName="hierChild4" presStyleCnt="0"/>
      <dgm:spPr/>
    </dgm:pt>
    <dgm:pt modelId="{D5FD2EAB-DF02-4B21-9A6A-BFF6275B94B7}" type="pres">
      <dgm:prSet presAssocID="{4B6F597E-BE75-4C57-B514-944219E15836}" presName="Name17" presStyleLbl="parChTrans1D3" presStyleIdx="1" presStyleCnt="2"/>
      <dgm:spPr/>
    </dgm:pt>
    <dgm:pt modelId="{87DDAD45-E06F-4E6F-B297-06937FCA6CE6}" type="pres">
      <dgm:prSet presAssocID="{4C4CDFB7-B941-433F-85BA-B35861FB2AC3}" presName="hierRoot3" presStyleCnt="0"/>
      <dgm:spPr/>
    </dgm:pt>
    <dgm:pt modelId="{1D584D75-25EB-46A4-A4AF-D86FE8D38D39}" type="pres">
      <dgm:prSet presAssocID="{4C4CDFB7-B941-433F-85BA-B35861FB2AC3}" presName="composite3" presStyleCnt="0"/>
      <dgm:spPr/>
    </dgm:pt>
    <dgm:pt modelId="{C9671657-73EA-4130-9AD8-0A97568AB21E}" type="pres">
      <dgm:prSet presAssocID="{4C4CDFB7-B941-433F-85BA-B35861FB2AC3}" presName="background3" presStyleLbl="node3" presStyleIdx="1" presStyleCnt="2"/>
      <dgm:spPr>
        <a:xfrm>
          <a:off x="1419020" y="1923535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42FB720-973F-4EDB-A1F2-DCC737097349}" type="pres">
      <dgm:prSet presAssocID="{4C4CDFB7-B941-433F-85BA-B35861FB2AC3}" presName="text3" presStyleLbl="fgAcc3" presStyleIdx="1" presStyleCnt="2">
        <dgm:presLayoutVars>
          <dgm:chPref val="3"/>
        </dgm:presLayoutVars>
      </dgm:prSet>
      <dgm:spPr>
        <a:xfrm>
          <a:off x="1534413" y="2033158"/>
          <a:ext cx="1038540" cy="659473"/>
        </a:xfrm>
        <a:prstGeom prst="roundRect">
          <a:avLst>
            <a:gd name="adj" fmla="val 10000"/>
          </a:avLst>
        </a:prstGeom>
      </dgm:spPr>
    </dgm:pt>
    <dgm:pt modelId="{58E952EC-0A5F-4415-B48F-8E9F4BCFACB2}" type="pres">
      <dgm:prSet presAssocID="{4C4CDFB7-B941-433F-85BA-B35861FB2AC3}" presName="hierChild4" presStyleCnt="0"/>
      <dgm:spPr/>
    </dgm:pt>
  </dgm:ptLst>
  <dgm:cxnLst>
    <dgm:cxn modelId="{396BE903-F921-4225-868A-A5147D20B4ED}" type="presOf" srcId="{64BF68B3-2B4B-458C-BB5B-32DFB99064E8}" destId="{2E554923-558A-40DB-9893-AA1F77F14FE2}" srcOrd="0" destOrd="0" presId="urn:microsoft.com/office/officeart/2005/8/layout/hierarchy1"/>
    <dgm:cxn modelId="{443D6A04-E58A-4F59-9FCF-0792F867645A}" type="presOf" srcId="{4B6F597E-BE75-4C57-B514-944219E15836}" destId="{D5FD2EAB-DF02-4B21-9A6A-BFF6275B94B7}" srcOrd="0" destOrd="0" presId="urn:microsoft.com/office/officeart/2005/8/layout/hierarchy1"/>
    <dgm:cxn modelId="{977D460B-9730-48EB-BB37-5AC82BCB2320}" srcId="{64BF68B3-2B4B-458C-BB5B-32DFB99064E8}" destId="{0BB0EEDB-A550-417C-82F3-6B3D64D7CC92}" srcOrd="0" destOrd="0" parTransId="{C77B6D1B-41E9-4BA1-AA9A-99FFFF8AF3E1}" sibTransId="{1E438B3E-9AD0-4278-9316-1432C4837FA4}"/>
    <dgm:cxn modelId="{43EDF51C-E617-4892-8D8A-7B3029BEA715}" type="presOf" srcId="{939397B2-B153-4ADA-A3B1-D07A16651F9B}" destId="{6AC672ED-448F-45FF-A851-BDE8285C13C0}" srcOrd="0" destOrd="0" presId="urn:microsoft.com/office/officeart/2005/8/layout/hierarchy1"/>
    <dgm:cxn modelId="{8E872421-C464-4DE8-BAB0-160CBEC49F7F}" type="presOf" srcId="{63976C38-AE2A-4FA5-989F-E218D830A534}" destId="{909A5E5F-8510-4F6C-A46F-6EA6D9837E6D}" srcOrd="0" destOrd="0" presId="urn:microsoft.com/office/officeart/2005/8/layout/hierarchy1"/>
    <dgm:cxn modelId="{C887182C-34E8-4575-B9F1-8C0737FB1A31}" srcId="{0BB0EEDB-A550-417C-82F3-6B3D64D7CC92}" destId="{05536E8B-66CB-47FF-8ADE-9BFCAA46CA6E}" srcOrd="0" destOrd="0" parTransId="{939397B2-B153-4ADA-A3B1-D07A16651F9B}" sibTransId="{142891DB-B236-416A-A1CD-1FFC7EACCCC5}"/>
    <dgm:cxn modelId="{53663040-0E70-4EEB-A73A-320D4E788E6C}" type="presOf" srcId="{4C4CDFB7-B941-433F-85BA-B35861FB2AC3}" destId="{842FB720-973F-4EDB-A1F2-DCC737097349}" srcOrd="0" destOrd="0" presId="urn:microsoft.com/office/officeart/2005/8/layout/hierarchy1"/>
    <dgm:cxn modelId="{48188862-22CF-4706-98FA-1A29DDE047B9}" type="presOf" srcId="{0BB0EEDB-A550-417C-82F3-6B3D64D7CC92}" destId="{749517A5-8A1A-46AD-A271-B6987C4AE63D}" srcOrd="0" destOrd="0" presId="urn:microsoft.com/office/officeart/2005/8/layout/hierarchy1"/>
    <dgm:cxn modelId="{FC6A786A-4D45-4746-B97B-A2D4D4475BE9}" type="presOf" srcId="{05536E8B-66CB-47FF-8ADE-9BFCAA46CA6E}" destId="{8CEC68BD-BD54-4656-8F62-12598718F3B9}" srcOrd="0" destOrd="0" presId="urn:microsoft.com/office/officeart/2005/8/layout/hierarchy1"/>
    <dgm:cxn modelId="{71780D85-1C05-4025-999D-C11A0EA6DDD2}" srcId="{05536E8B-66CB-47FF-8ADE-9BFCAA46CA6E}" destId="{7126749B-8724-46B4-BDB2-B4AF0F3B2344}" srcOrd="0" destOrd="0" parTransId="{63976C38-AE2A-4FA5-989F-E218D830A534}" sibTransId="{77A300FD-7763-4803-9CC9-E0BBBD16832D}"/>
    <dgm:cxn modelId="{B4E452C1-7F76-4A69-B02C-414EC850B4C8}" type="presOf" srcId="{7126749B-8724-46B4-BDB2-B4AF0F3B2344}" destId="{084088C3-89DD-4E4F-9488-262DA89E0B47}" srcOrd="0" destOrd="0" presId="urn:microsoft.com/office/officeart/2005/8/layout/hierarchy1"/>
    <dgm:cxn modelId="{2BD529C8-0670-4AC0-BFA0-EC6D37D5E5B5}" srcId="{05536E8B-66CB-47FF-8ADE-9BFCAA46CA6E}" destId="{4C4CDFB7-B941-433F-85BA-B35861FB2AC3}" srcOrd="1" destOrd="0" parTransId="{4B6F597E-BE75-4C57-B514-944219E15836}" sibTransId="{3F662664-5CB9-459E-8243-E9BFD5BC85E3}"/>
    <dgm:cxn modelId="{E85A436E-1218-4CB0-AA72-E628D24DB3DC}" type="presParOf" srcId="{2E554923-558A-40DB-9893-AA1F77F14FE2}" destId="{ED0B1E72-E3FE-4EFE-BBAE-1498A83D9B45}" srcOrd="0" destOrd="0" presId="urn:microsoft.com/office/officeart/2005/8/layout/hierarchy1"/>
    <dgm:cxn modelId="{68FAF9CA-DA3D-40BA-B4AB-601DA0A1CA0A}" type="presParOf" srcId="{ED0B1E72-E3FE-4EFE-BBAE-1498A83D9B45}" destId="{43681A1D-DB29-41F1-AEBD-4914CBD5A2CD}" srcOrd="0" destOrd="0" presId="urn:microsoft.com/office/officeart/2005/8/layout/hierarchy1"/>
    <dgm:cxn modelId="{6E66DB84-C0E1-438D-918E-1CFC2B62C4C6}" type="presParOf" srcId="{43681A1D-DB29-41F1-AEBD-4914CBD5A2CD}" destId="{A8F5C0DF-ECAD-4C03-821B-B2F7E291B520}" srcOrd="0" destOrd="0" presId="urn:microsoft.com/office/officeart/2005/8/layout/hierarchy1"/>
    <dgm:cxn modelId="{78A251FF-001A-45B2-B6BA-4D0E8192F685}" type="presParOf" srcId="{43681A1D-DB29-41F1-AEBD-4914CBD5A2CD}" destId="{749517A5-8A1A-46AD-A271-B6987C4AE63D}" srcOrd="1" destOrd="0" presId="urn:microsoft.com/office/officeart/2005/8/layout/hierarchy1"/>
    <dgm:cxn modelId="{A43E0434-7AA1-4405-A070-2B681D78028A}" type="presParOf" srcId="{ED0B1E72-E3FE-4EFE-BBAE-1498A83D9B45}" destId="{3E15D105-E0BD-45A6-82F7-0FBDFF763B7D}" srcOrd="1" destOrd="0" presId="urn:microsoft.com/office/officeart/2005/8/layout/hierarchy1"/>
    <dgm:cxn modelId="{40F85785-10AF-413D-A1EA-15BB3D4F4AE6}" type="presParOf" srcId="{3E15D105-E0BD-45A6-82F7-0FBDFF763B7D}" destId="{6AC672ED-448F-45FF-A851-BDE8285C13C0}" srcOrd="0" destOrd="0" presId="urn:microsoft.com/office/officeart/2005/8/layout/hierarchy1"/>
    <dgm:cxn modelId="{BF172129-5939-4972-BC48-216D85CF1F62}" type="presParOf" srcId="{3E15D105-E0BD-45A6-82F7-0FBDFF763B7D}" destId="{A1061A30-C093-4B52-AD59-52CCE56AD7CA}" srcOrd="1" destOrd="0" presId="urn:microsoft.com/office/officeart/2005/8/layout/hierarchy1"/>
    <dgm:cxn modelId="{099E755D-3867-46AC-87F5-FDD37A6B9EC9}" type="presParOf" srcId="{A1061A30-C093-4B52-AD59-52CCE56AD7CA}" destId="{F08964F5-4626-44BF-9409-2389A151F9AE}" srcOrd="0" destOrd="0" presId="urn:microsoft.com/office/officeart/2005/8/layout/hierarchy1"/>
    <dgm:cxn modelId="{E082534F-A34E-4275-B75D-48A38BAF85A0}" type="presParOf" srcId="{F08964F5-4626-44BF-9409-2389A151F9AE}" destId="{3244D764-A902-4693-874D-D911402E5266}" srcOrd="0" destOrd="0" presId="urn:microsoft.com/office/officeart/2005/8/layout/hierarchy1"/>
    <dgm:cxn modelId="{04850101-109B-4A19-8668-6FD6F23D193E}" type="presParOf" srcId="{F08964F5-4626-44BF-9409-2389A151F9AE}" destId="{8CEC68BD-BD54-4656-8F62-12598718F3B9}" srcOrd="1" destOrd="0" presId="urn:microsoft.com/office/officeart/2005/8/layout/hierarchy1"/>
    <dgm:cxn modelId="{29135FE1-60A2-4791-A1A8-F4C02B6AB07C}" type="presParOf" srcId="{A1061A30-C093-4B52-AD59-52CCE56AD7CA}" destId="{E01B2978-FE11-4171-A07F-D2922130B96A}" srcOrd="1" destOrd="0" presId="urn:microsoft.com/office/officeart/2005/8/layout/hierarchy1"/>
    <dgm:cxn modelId="{E411222A-2673-4791-A036-7AA88591CBC3}" type="presParOf" srcId="{E01B2978-FE11-4171-A07F-D2922130B96A}" destId="{909A5E5F-8510-4F6C-A46F-6EA6D9837E6D}" srcOrd="0" destOrd="0" presId="urn:microsoft.com/office/officeart/2005/8/layout/hierarchy1"/>
    <dgm:cxn modelId="{DC0479EB-9CB1-4521-A464-CA75B3F8E8FF}" type="presParOf" srcId="{E01B2978-FE11-4171-A07F-D2922130B96A}" destId="{CD35E6E6-FE7E-4AA7-8FAD-C4F78A91CDA0}" srcOrd="1" destOrd="0" presId="urn:microsoft.com/office/officeart/2005/8/layout/hierarchy1"/>
    <dgm:cxn modelId="{2B60F128-CC4C-4F1B-A8BD-4E3160B4B89C}" type="presParOf" srcId="{CD35E6E6-FE7E-4AA7-8FAD-C4F78A91CDA0}" destId="{9259A091-A770-4519-85E7-5BC25AC3A599}" srcOrd="0" destOrd="0" presId="urn:microsoft.com/office/officeart/2005/8/layout/hierarchy1"/>
    <dgm:cxn modelId="{6D4C3972-9646-452F-9D79-E1F6ACD0869E}" type="presParOf" srcId="{9259A091-A770-4519-85E7-5BC25AC3A599}" destId="{F26D1632-B58F-464C-85DA-1605D4DB2B9D}" srcOrd="0" destOrd="0" presId="urn:microsoft.com/office/officeart/2005/8/layout/hierarchy1"/>
    <dgm:cxn modelId="{AA9FAD34-9AC2-44CF-B4E5-60ABE5CA0FAD}" type="presParOf" srcId="{9259A091-A770-4519-85E7-5BC25AC3A599}" destId="{084088C3-89DD-4E4F-9488-262DA89E0B47}" srcOrd="1" destOrd="0" presId="urn:microsoft.com/office/officeart/2005/8/layout/hierarchy1"/>
    <dgm:cxn modelId="{25243819-0B05-4A09-92B1-B9F4BA5454B1}" type="presParOf" srcId="{CD35E6E6-FE7E-4AA7-8FAD-C4F78A91CDA0}" destId="{F9FAA7A1-6C7E-4029-8635-62CBFDF8C140}" srcOrd="1" destOrd="0" presId="urn:microsoft.com/office/officeart/2005/8/layout/hierarchy1"/>
    <dgm:cxn modelId="{00D66DEF-7ABA-491C-B780-E4D606B764E7}" type="presParOf" srcId="{E01B2978-FE11-4171-A07F-D2922130B96A}" destId="{D5FD2EAB-DF02-4B21-9A6A-BFF6275B94B7}" srcOrd="2" destOrd="0" presId="urn:microsoft.com/office/officeart/2005/8/layout/hierarchy1"/>
    <dgm:cxn modelId="{2E00ED2D-2456-4078-B560-B055D508B82B}" type="presParOf" srcId="{E01B2978-FE11-4171-A07F-D2922130B96A}" destId="{87DDAD45-E06F-4E6F-B297-06937FCA6CE6}" srcOrd="3" destOrd="0" presId="urn:microsoft.com/office/officeart/2005/8/layout/hierarchy1"/>
    <dgm:cxn modelId="{8E2C02E9-D8DF-45B2-A220-D0A7AA3ED1A1}" type="presParOf" srcId="{87DDAD45-E06F-4E6F-B297-06937FCA6CE6}" destId="{1D584D75-25EB-46A4-A4AF-D86FE8D38D39}" srcOrd="0" destOrd="0" presId="urn:microsoft.com/office/officeart/2005/8/layout/hierarchy1"/>
    <dgm:cxn modelId="{2E71BA3E-10D7-4753-A3DD-C8D8C6D6222F}" type="presParOf" srcId="{1D584D75-25EB-46A4-A4AF-D86FE8D38D39}" destId="{C9671657-73EA-4130-9AD8-0A97568AB21E}" srcOrd="0" destOrd="0" presId="urn:microsoft.com/office/officeart/2005/8/layout/hierarchy1"/>
    <dgm:cxn modelId="{6F5A2EB6-093F-4E05-A6C1-00838CAEF184}" type="presParOf" srcId="{1D584D75-25EB-46A4-A4AF-D86FE8D38D39}" destId="{842FB720-973F-4EDB-A1F2-DCC737097349}" srcOrd="1" destOrd="0" presId="urn:microsoft.com/office/officeart/2005/8/layout/hierarchy1"/>
    <dgm:cxn modelId="{03EA4FB3-4C00-4BC8-8B65-544E47A11323}" type="presParOf" srcId="{87DDAD45-E06F-4E6F-B297-06937FCA6CE6}" destId="{58E952EC-0A5F-4415-B48F-8E9F4BCFAC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D1592D-603E-4D93-A202-1C4B3F6DAEE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3FABBC-BECF-49C1-BBF9-1BA219888C55}">
      <dgm:prSet phldrT="[Texto]" custT="1"/>
      <dgm:spPr/>
      <dgm:t>
        <a:bodyPr/>
        <a:lstStyle/>
        <a:p>
          <a:r>
            <a:rPr lang="es-ES" sz="1200" dirty="0"/>
            <a:t>Descarga datos RAMA de la SEDEMA</a:t>
          </a:r>
        </a:p>
      </dgm:t>
    </dgm:pt>
    <dgm:pt modelId="{368BD475-1E7E-44B1-9ACC-7A6A1AB50806}" type="parTrans" cxnId="{F81310E1-C5CB-456A-A35A-BAFC1934FC22}">
      <dgm:prSet/>
      <dgm:spPr/>
      <dgm:t>
        <a:bodyPr/>
        <a:lstStyle/>
        <a:p>
          <a:endParaRPr lang="es-ES" sz="2800"/>
        </a:p>
      </dgm:t>
    </dgm:pt>
    <dgm:pt modelId="{AEC4E0B9-1D6C-4329-9C52-A572C497B53F}" type="sibTrans" cxnId="{F81310E1-C5CB-456A-A35A-BAFC1934FC22}">
      <dgm:prSet/>
      <dgm:spPr/>
      <dgm:t>
        <a:bodyPr/>
        <a:lstStyle/>
        <a:p>
          <a:endParaRPr lang="es-ES" sz="2800"/>
        </a:p>
      </dgm:t>
    </dgm:pt>
    <dgm:pt modelId="{6A905AE6-BB15-413D-BF3E-15B4F74D5F6A}">
      <dgm:prSet phldrT="[Texto]" custT="1"/>
      <dgm:spPr/>
      <dgm:t>
        <a:bodyPr/>
        <a:lstStyle/>
        <a:p>
          <a:r>
            <a:rPr lang="es-ES" sz="1200" dirty="0"/>
            <a:t>Cálculo de promedios por meses y periodos </a:t>
          </a:r>
        </a:p>
      </dgm:t>
    </dgm:pt>
    <dgm:pt modelId="{62C9901A-A583-470D-8F84-934CBBBE983D}" type="parTrans" cxnId="{E1C3F915-B63A-4541-B5DD-226FEBA38F67}">
      <dgm:prSet/>
      <dgm:spPr/>
      <dgm:t>
        <a:bodyPr/>
        <a:lstStyle/>
        <a:p>
          <a:endParaRPr lang="es-ES" sz="2800"/>
        </a:p>
      </dgm:t>
    </dgm:pt>
    <dgm:pt modelId="{DD75B097-BA65-4327-8D87-264C84026A67}" type="sibTrans" cxnId="{E1C3F915-B63A-4541-B5DD-226FEBA38F67}">
      <dgm:prSet/>
      <dgm:spPr/>
      <dgm:t>
        <a:bodyPr/>
        <a:lstStyle/>
        <a:p>
          <a:endParaRPr lang="es-ES" sz="2800"/>
        </a:p>
      </dgm:t>
    </dgm:pt>
    <dgm:pt modelId="{6F9A1E4F-7DFA-47D2-A511-1B73EE78D8FF}">
      <dgm:prSet phldrT="[Texto]" custT="1"/>
      <dgm:spPr/>
      <dgm:t>
        <a:bodyPr/>
        <a:lstStyle/>
        <a:p>
          <a:r>
            <a:rPr lang="es-ES" sz="1200" dirty="0"/>
            <a:t>Prueba de correlación</a:t>
          </a:r>
        </a:p>
      </dgm:t>
    </dgm:pt>
    <dgm:pt modelId="{A8257A4E-45AD-4EA4-AE76-5FC081F08B96}" type="parTrans" cxnId="{D64C47FF-0497-4B5B-98CC-E75874C45DD4}">
      <dgm:prSet/>
      <dgm:spPr/>
      <dgm:t>
        <a:bodyPr/>
        <a:lstStyle/>
        <a:p>
          <a:endParaRPr lang="es-ES" sz="2800"/>
        </a:p>
      </dgm:t>
    </dgm:pt>
    <dgm:pt modelId="{8102678D-A11C-422B-AFA4-254EAACBFCB4}" type="sibTrans" cxnId="{D64C47FF-0497-4B5B-98CC-E75874C45DD4}">
      <dgm:prSet/>
      <dgm:spPr/>
      <dgm:t>
        <a:bodyPr/>
        <a:lstStyle/>
        <a:p>
          <a:endParaRPr lang="es-ES" sz="2800"/>
        </a:p>
      </dgm:t>
    </dgm:pt>
    <dgm:pt modelId="{23FFAD99-D9CD-4909-9D1A-775560CD7131}" type="pres">
      <dgm:prSet presAssocID="{B5D1592D-603E-4D93-A202-1C4B3F6DAEE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B318A9D-759B-401A-90CE-8AB79177062E}" type="pres">
      <dgm:prSet presAssocID="{643FABBC-BECF-49C1-BBF9-1BA219888C55}" presName="Accent1" presStyleCnt="0"/>
      <dgm:spPr/>
    </dgm:pt>
    <dgm:pt modelId="{4CE98299-CED6-4057-9C9D-2966FF1BC7F7}" type="pres">
      <dgm:prSet presAssocID="{643FABBC-BECF-49C1-BBF9-1BA219888C55}" presName="Accent" presStyleLbl="node1" presStyleIdx="0" presStyleCnt="3"/>
      <dgm:spPr>
        <a:solidFill>
          <a:srgbClr val="FF9933"/>
        </a:solidFill>
      </dgm:spPr>
    </dgm:pt>
    <dgm:pt modelId="{B24C0C84-C95B-4305-BED1-67CAF8F98E0A}" type="pres">
      <dgm:prSet presAssocID="{643FABBC-BECF-49C1-BBF9-1BA219888C5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5B7C92C-48F2-4835-9C2F-8E698F2C7C23}" type="pres">
      <dgm:prSet presAssocID="{6A905AE6-BB15-413D-BF3E-15B4F74D5F6A}" presName="Accent2" presStyleCnt="0"/>
      <dgm:spPr/>
    </dgm:pt>
    <dgm:pt modelId="{70DFE5C1-0F2B-4B04-B4D6-CE4078B96D88}" type="pres">
      <dgm:prSet presAssocID="{6A905AE6-BB15-413D-BF3E-15B4F74D5F6A}" presName="Accent" presStyleLbl="node1" presStyleIdx="1" presStyleCnt="3"/>
      <dgm:spPr>
        <a:solidFill>
          <a:srgbClr val="99FFCC"/>
        </a:solidFill>
      </dgm:spPr>
    </dgm:pt>
    <dgm:pt modelId="{8FC8D871-B60D-4E46-8B67-6FCC497AE7A9}" type="pres">
      <dgm:prSet presAssocID="{6A905AE6-BB15-413D-BF3E-15B4F74D5F6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7B017B6-8388-4BC6-94AF-04DABDE716DC}" type="pres">
      <dgm:prSet presAssocID="{6F9A1E4F-7DFA-47D2-A511-1B73EE78D8FF}" presName="Accent3" presStyleCnt="0"/>
      <dgm:spPr/>
    </dgm:pt>
    <dgm:pt modelId="{3BEADE93-CEDD-4B78-A8BC-EF5DE8EBEF5A}" type="pres">
      <dgm:prSet presAssocID="{6F9A1E4F-7DFA-47D2-A511-1B73EE78D8FF}" presName="Accent" presStyleLbl="node1" presStyleIdx="2" presStyleCnt="3"/>
      <dgm:spPr>
        <a:solidFill>
          <a:srgbClr val="33CCFF"/>
        </a:solidFill>
      </dgm:spPr>
    </dgm:pt>
    <dgm:pt modelId="{307F1B37-2880-4537-BDDA-94F263033E50}" type="pres">
      <dgm:prSet presAssocID="{6F9A1E4F-7DFA-47D2-A511-1B73EE78D8F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1C3F915-B63A-4541-B5DD-226FEBA38F67}" srcId="{B5D1592D-603E-4D93-A202-1C4B3F6DAEEF}" destId="{6A905AE6-BB15-413D-BF3E-15B4F74D5F6A}" srcOrd="1" destOrd="0" parTransId="{62C9901A-A583-470D-8F84-934CBBBE983D}" sibTransId="{DD75B097-BA65-4327-8D87-264C84026A67}"/>
    <dgm:cxn modelId="{B25E2B6D-D7EA-4203-AB1F-2FD0DDA4D9BF}" type="presOf" srcId="{6A905AE6-BB15-413D-BF3E-15B4F74D5F6A}" destId="{8FC8D871-B60D-4E46-8B67-6FCC497AE7A9}" srcOrd="0" destOrd="0" presId="urn:microsoft.com/office/officeart/2009/layout/CircleArrowProcess"/>
    <dgm:cxn modelId="{344FD257-EFDB-4162-85DC-E87414A472BB}" type="presOf" srcId="{643FABBC-BECF-49C1-BBF9-1BA219888C55}" destId="{B24C0C84-C95B-4305-BED1-67CAF8F98E0A}" srcOrd="0" destOrd="0" presId="urn:microsoft.com/office/officeart/2009/layout/CircleArrowProcess"/>
    <dgm:cxn modelId="{C878FDC6-4B02-47B7-A145-1D4B59B9BA3B}" type="presOf" srcId="{6F9A1E4F-7DFA-47D2-A511-1B73EE78D8FF}" destId="{307F1B37-2880-4537-BDDA-94F263033E50}" srcOrd="0" destOrd="0" presId="urn:microsoft.com/office/officeart/2009/layout/CircleArrowProcess"/>
    <dgm:cxn modelId="{F81310E1-C5CB-456A-A35A-BAFC1934FC22}" srcId="{B5D1592D-603E-4D93-A202-1C4B3F6DAEEF}" destId="{643FABBC-BECF-49C1-BBF9-1BA219888C55}" srcOrd="0" destOrd="0" parTransId="{368BD475-1E7E-44B1-9ACC-7A6A1AB50806}" sibTransId="{AEC4E0B9-1D6C-4329-9C52-A572C497B53F}"/>
    <dgm:cxn modelId="{E3CA79F5-60F1-42A1-8D46-80D862E65F17}" type="presOf" srcId="{B5D1592D-603E-4D93-A202-1C4B3F6DAEEF}" destId="{23FFAD99-D9CD-4909-9D1A-775560CD7131}" srcOrd="0" destOrd="0" presId="urn:microsoft.com/office/officeart/2009/layout/CircleArrowProcess"/>
    <dgm:cxn modelId="{D64C47FF-0497-4B5B-98CC-E75874C45DD4}" srcId="{B5D1592D-603E-4D93-A202-1C4B3F6DAEEF}" destId="{6F9A1E4F-7DFA-47D2-A511-1B73EE78D8FF}" srcOrd="2" destOrd="0" parTransId="{A8257A4E-45AD-4EA4-AE76-5FC081F08B96}" sibTransId="{8102678D-A11C-422B-AFA4-254EAACBFCB4}"/>
    <dgm:cxn modelId="{8CEB6F99-6D0B-4640-890E-5088CA81206F}" type="presParOf" srcId="{23FFAD99-D9CD-4909-9D1A-775560CD7131}" destId="{DB318A9D-759B-401A-90CE-8AB79177062E}" srcOrd="0" destOrd="0" presId="urn:microsoft.com/office/officeart/2009/layout/CircleArrowProcess"/>
    <dgm:cxn modelId="{97DF704B-A6DC-4D65-A8D3-BA958F237B87}" type="presParOf" srcId="{DB318A9D-759B-401A-90CE-8AB79177062E}" destId="{4CE98299-CED6-4057-9C9D-2966FF1BC7F7}" srcOrd="0" destOrd="0" presId="urn:microsoft.com/office/officeart/2009/layout/CircleArrowProcess"/>
    <dgm:cxn modelId="{B3104FF6-880B-4D55-BDE2-9A3788D67456}" type="presParOf" srcId="{23FFAD99-D9CD-4909-9D1A-775560CD7131}" destId="{B24C0C84-C95B-4305-BED1-67CAF8F98E0A}" srcOrd="1" destOrd="0" presId="urn:microsoft.com/office/officeart/2009/layout/CircleArrowProcess"/>
    <dgm:cxn modelId="{5AA0BA47-CA9E-481A-9BB3-A94572A9F6A3}" type="presParOf" srcId="{23FFAD99-D9CD-4909-9D1A-775560CD7131}" destId="{E5B7C92C-48F2-4835-9C2F-8E698F2C7C23}" srcOrd="2" destOrd="0" presId="urn:microsoft.com/office/officeart/2009/layout/CircleArrowProcess"/>
    <dgm:cxn modelId="{50C24284-0952-42B5-90B4-C064748F0640}" type="presParOf" srcId="{E5B7C92C-48F2-4835-9C2F-8E698F2C7C23}" destId="{70DFE5C1-0F2B-4B04-B4D6-CE4078B96D88}" srcOrd="0" destOrd="0" presId="urn:microsoft.com/office/officeart/2009/layout/CircleArrowProcess"/>
    <dgm:cxn modelId="{525D2DD5-C8C4-4CEC-8628-CAC7738A5E3A}" type="presParOf" srcId="{23FFAD99-D9CD-4909-9D1A-775560CD7131}" destId="{8FC8D871-B60D-4E46-8B67-6FCC497AE7A9}" srcOrd="3" destOrd="0" presId="urn:microsoft.com/office/officeart/2009/layout/CircleArrowProcess"/>
    <dgm:cxn modelId="{313B2989-0D3B-4DDD-BB62-ABBEDDD02470}" type="presParOf" srcId="{23FFAD99-D9CD-4909-9D1A-775560CD7131}" destId="{67B017B6-8388-4BC6-94AF-04DABDE716DC}" srcOrd="4" destOrd="0" presId="urn:microsoft.com/office/officeart/2009/layout/CircleArrowProcess"/>
    <dgm:cxn modelId="{B9CA70CC-AECC-4764-987D-C4A86142E429}" type="presParOf" srcId="{67B017B6-8388-4BC6-94AF-04DABDE716DC}" destId="{3BEADE93-CEDD-4B78-A8BC-EF5DE8EBEF5A}" srcOrd="0" destOrd="0" presId="urn:microsoft.com/office/officeart/2009/layout/CircleArrowProcess"/>
    <dgm:cxn modelId="{529A1F11-2F04-4FEA-9911-16F16D055E3F}" type="presParOf" srcId="{23FFAD99-D9CD-4909-9D1A-775560CD7131}" destId="{307F1B37-2880-4537-BDDA-94F263033E50}" srcOrd="5" destOrd="0" presId="urn:microsoft.com/office/officeart/2009/layout/CircleArrow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B5759B-6943-4906-9D8E-4754DD7C0DC1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80EFED-9C61-419E-9F2C-C87AB07854EA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gm:t>
    </dgm:pt>
    <dgm:pt modelId="{352DB8E2-C8CC-4425-8701-AA3948654BB4}" type="parTrans" cxnId="{94197A18-E615-4E3D-8F6F-767847B8D17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96FEAD2-E7EB-49F5-81D8-B88A268012CA}" type="sibTrans" cxnId="{94197A18-E615-4E3D-8F6F-767847B8D174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492A442-C626-4B1D-A97F-DACE824D27FE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1431C52-EC92-41D2-A05C-471C89988347}" type="parTrans" cxnId="{697C5718-9C02-45B6-B0DC-41A1A248024F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D89D4285-7CCD-44A6-9FE8-AFE7DD862295}" type="sibTrans" cxnId="{697C5718-9C02-45B6-B0DC-41A1A248024F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D6084C-ECC4-4053-9AE3-9B9D24340053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gm:t>
    </dgm:pt>
    <dgm:pt modelId="{5EF6442A-CC1A-47E6-87CA-EBA8BAAE5B07}" type="parTrans" cxnId="{FFE7FB9A-CD01-4227-8FB7-4822ECD59FE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0B27D91-52D8-4BE2-B3A0-823F71336535}" type="sibTrans" cxnId="{FFE7FB9A-CD01-4227-8FB7-4822ECD59FE1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5CED1D9-2843-4E98-8368-FD17C88D2113}">
      <dgm:prSet phldrT="[Texto]" custT="1"/>
      <dgm:spPr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67BE795-2B32-43F7-858E-1ECC424E8CB2}" type="parTrans" cxnId="{0EBF3A67-F14A-4D95-916A-B71F1EBC9973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B59A83D-FF26-425B-9B6B-E894E7747A1A}" type="sibTrans" cxnId="{0EBF3A67-F14A-4D95-916A-B71F1EBC9973}">
      <dgm:prSet custT="1"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0E19E70-FBC8-4A8A-B083-97CEE558D58A}">
      <dgm:prSet phldrT="[Texto]" custT="1"/>
      <dgm:spPr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5. RESULTADOS Y DISCUSIÓN</a:t>
          </a:r>
        </a:p>
      </dgm:t>
    </dgm:pt>
    <dgm:pt modelId="{EA87ED82-6BBD-46E9-A6DD-8B95269D4B18}" type="par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07327EBB-EAEE-4400-B4FB-F14211728520}" type="sibTrans" cxnId="{5D3B1849-877C-40B4-BBAB-5C72DB2290B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28DD8854-2F5C-43C5-AD40-01BCBE6174B1}" type="pres">
      <dgm:prSet presAssocID="{E5B5759B-6943-4906-9D8E-4754DD7C0DC1}" presName="outerComposite" presStyleCnt="0">
        <dgm:presLayoutVars>
          <dgm:chMax val="5"/>
          <dgm:dir/>
          <dgm:resizeHandles val="exact"/>
        </dgm:presLayoutVars>
      </dgm:prSet>
      <dgm:spPr/>
    </dgm:pt>
    <dgm:pt modelId="{AAC15A63-2D64-410B-BE66-7071C68D88E7}" type="pres">
      <dgm:prSet presAssocID="{E5B5759B-6943-4906-9D8E-4754DD7C0DC1}" presName="dummyMaxCanvas" presStyleCnt="0">
        <dgm:presLayoutVars/>
      </dgm:prSet>
      <dgm:spPr/>
    </dgm:pt>
    <dgm:pt modelId="{40B32CA7-0F7D-405A-9A5E-3636F7A5D013}" type="pres">
      <dgm:prSet presAssocID="{E5B5759B-6943-4906-9D8E-4754DD7C0DC1}" presName="FiveNodes_1" presStyleLbl="node1" presStyleIdx="0" presStyleCnt="5">
        <dgm:presLayoutVars>
          <dgm:bulletEnabled val="1"/>
        </dgm:presLayoutVars>
      </dgm:prSet>
      <dgm:spPr>
        <a:xfrm>
          <a:off x="0" y="0"/>
          <a:ext cx="7972552" cy="603557"/>
        </a:xfrm>
        <a:prstGeom prst="roundRect">
          <a:avLst>
            <a:gd name="adj" fmla="val 10000"/>
          </a:avLst>
        </a:prstGeom>
      </dgm:spPr>
    </dgm:pt>
    <dgm:pt modelId="{4580BDF1-0A1E-440A-A019-8E3D275F3E5F}" type="pres">
      <dgm:prSet presAssocID="{E5B5759B-6943-4906-9D8E-4754DD7C0DC1}" presName="FiveNodes_2" presStyleLbl="node1" presStyleIdx="1" presStyleCnt="5">
        <dgm:presLayoutVars>
          <dgm:bulletEnabled val="1"/>
        </dgm:presLayoutVars>
      </dgm:prSet>
      <dgm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</dgm:spPr>
    </dgm:pt>
    <dgm:pt modelId="{C80977AB-E229-4424-B790-55BD82A71770}" type="pres">
      <dgm:prSet presAssocID="{E5B5759B-6943-4906-9D8E-4754DD7C0DC1}" presName="FiveNodes_3" presStyleLbl="node1" presStyleIdx="2" presStyleCnt="5">
        <dgm:presLayoutVars>
          <dgm:bulletEnabled val="1"/>
        </dgm:presLayoutVars>
      </dgm:prSet>
      <dgm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</dgm:spPr>
    </dgm:pt>
    <dgm:pt modelId="{451AD568-FC4A-48F0-91F2-470D7CBB0471}" type="pres">
      <dgm:prSet presAssocID="{E5B5759B-6943-4906-9D8E-4754DD7C0DC1}" presName="FiveNodes_4" presStyleLbl="node1" presStyleIdx="3" presStyleCnt="5">
        <dgm:presLayoutVars>
          <dgm:bulletEnabled val="1"/>
        </dgm:presLayoutVars>
      </dgm:prSet>
      <dgm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</dgm:spPr>
    </dgm:pt>
    <dgm:pt modelId="{A86B35BA-E7F2-4E2E-922D-00FE3BF0358D}" type="pres">
      <dgm:prSet presAssocID="{E5B5759B-6943-4906-9D8E-4754DD7C0DC1}" presName="FiveNodes_5" presStyleLbl="node1" presStyleIdx="4" presStyleCnt="5">
        <dgm:presLayoutVars>
          <dgm:bulletEnabled val="1"/>
        </dgm:presLayoutVars>
      </dgm:prSet>
      <dgm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</dgm:spPr>
    </dgm:pt>
    <dgm:pt modelId="{DC1D9ADF-328A-4AB5-92E3-175F14919207}" type="pres">
      <dgm:prSet presAssocID="{E5B5759B-6943-4906-9D8E-4754DD7C0DC1}" presName="FiveConn_1-2" presStyleLbl="fgAccFollowNode1" presStyleIdx="0" presStyleCnt="4">
        <dgm:presLayoutVars>
          <dgm:bulletEnabled val="1"/>
        </dgm:presLayoutVars>
      </dgm:prSet>
      <dgm:spPr/>
    </dgm:pt>
    <dgm:pt modelId="{7D65C36C-1D45-4C01-8651-4AF01252A2C9}" type="pres">
      <dgm:prSet presAssocID="{E5B5759B-6943-4906-9D8E-4754DD7C0DC1}" presName="FiveConn_2-3" presStyleLbl="fgAccFollowNode1" presStyleIdx="1" presStyleCnt="4">
        <dgm:presLayoutVars>
          <dgm:bulletEnabled val="1"/>
        </dgm:presLayoutVars>
      </dgm:prSet>
      <dgm:spPr/>
    </dgm:pt>
    <dgm:pt modelId="{4DC41F68-2902-42AD-85B7-97137D87E57B}" type="pres">
      <dgm:prSet presAssocID="{E5B5759B-6943-4906-9D8E-4754DD7C0DC1}" presName="FiveConn_3-4" presStyleLbl="fgAccFollowNode1" presStyleIdx="2" presStyleCnt="4">
        <dgm:presLayoutVars>
          <dgm:bulletEnabled val="1"/>
        </dgm:presLayoutVars>
      </dgm:prSet>
      <dgm:spPr/>
    </dgm:pt>
    <dgm:pt modelId="{39079C6C-6ABB-4696-9392-12F7EAD9A0DF}" type="pres">
      <dgm:prSet presAssocID="{E5B5759B-6943-4906-9D8E-4754DD7C0DC1}" presName="FiveConn_4-5" presStyleLbl="fgAccFollowNode1" presStyleIdx="3" presStyleCnt="4">
        <dgm:presLayoutVars>
          <dgm:bulletEnabled val="1"/>
        </dgm:presLayoutVars>
      </dgm:prSet>
      <dgm:spPr/>
    </dgm:pt>
    <dgm:pt modelId="{9838F934-0554-4F38-9FCA-73B54E77E260}" type="pres">
      <dgm:prSet presAssocID="{E5B5759B-6943-4906-9D8E-4754DD7C0DC1}" presName="FiveNodes_1_text" presStyleLbl="node1" presStyleIdx="4" presStyleCnt="5">
        <dgm:presLayoutVars>
          <dgm:bulletEnabled val="1"/>
        </dgm:presLayoutVars>
      </dgm:prSet>
      <dgm:spPr/>
    </dgm:pt>
    <dgm:pt modelId="{005CA2C6-E4D9-46CA-8634-1528A833817E}" type="pres">
      <dgm:prSet presAssocID="{E5B5759B-6943-4906-9D8E-4754DD7C0DC1}" presName="FiveNodes_2_text" presStyleLbl="node1" presStyleIdx="4" presStyleCnt="5">
        <dgm:presLayoutVars>
          <dgm:bulletEnabled val="1"/>
        </dgm:presLayoutVars>
      </dgm:prSet>
      <dgm:spPr/>
    </dgm:pt>
    <dgm:pt modelId="{FA9CC4AC-F2DA-4E81-92AB-16424CA30D46}" type="pres">
      <dgm:prSet presAssocID="{E5B5759B-6943-4906-9D8E-4754DD7C0DC1}" presName="FiveNodes_3_text" presStyleLbl="node1" presStyleIdx="4" presStyleCnt="5">
        <dgm:presLayoutVars>
          <dgm:bulletEnabled val="1"/>
        </dgm:presLayoutVars>
      </dgm:prSet>
      <dgm:spPr/>
    </dgm:pt>
    <dgm:pt modelId="{4C8170C3-9378-45AC-9ECD-28FC18943A18}" type="pres">
      <dgm:prSet presAssocID="{E5B5759B-6943-4906-9D8E-4754DD7C0DC1}" presName="FiveNodes_4_text" presStyleLbl="node1" presStyleIdx="4" presStyleCnt="5">
        <dgm:presLayoutVars>
          <dgm:bulletEnabled val="1"/>
        </dgm:presLayoutVars>
      </dgm:prSet>
      <dgm:spPr/>
    </dgm:pt>
    <dgm:pt modelId="{07F87091-98CC-4C72-AD1C-5E2B1DD70F30}" type="pres">
      <dgm:prSet presAssocID="{E5B5759B-6943-4906-9D8E-4754DD7C0D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078602-E9F1-4B4F-AC51-0AE85D634E1A}" type="presOf" srcId="{E3D6084C-ECC4-4053-9AE3-9B9D24340053}" destId="{C80977AB-E229-4424-B790-55BD82A71770}" srcOrd="0" destOrd="0" presId="urn:microsoft.com/office/officeart/2005/8/layout/vProcess5"/>
    <dgm:cxn modelId="{697C5718-9C02-45B6-B0DC-41A1A248024F}" srcId="{E5B5759B-6943-4906-9D8E-4754DD7C0DC1}" destId="{B492A442-C626-4B1D-A97F-DACE824D27FE}" srcOrd="1" destOrd="0" parTransId="{31431C52-EC92-41D2-A05C-471C89988347}" sibTransId="{D89D4285-7CCD-44A6-9FE8-AFE7DD862295}"/>
    <dgm:cxn modelId="{94197A18-E615-4E3D-8F6F-767847B8D174}" srcId="{E5B5759B-6943-4906-9D8E-4754DD7C0DC1}" destId="{5880EFED-9C61-419E-9F2C-C87AB07854EA}" srcOrd="0" destOrd="0" parTransId="{352DB8E2-C8CC-4425-8701-AA3948654BB4}" sibTransId="{196FEAD2-E7EB-49F5-81D8-B88A268012CA}"/>
    <dgm:cxn modelId="{7FAEE019-E45D-4E0F-900B-408C6B97FD52}" type="presOf" srcId="{E0E19E70-FBC8-4A8A-B083-97CEE558D58A}" destId="{A86B35BA-E7F2-4E2E-922D-00FE3BF0358D}" srcOrd="0" destOrd="0" presId="urn:microsoft.com/office/officeart/2005/8/layout/vProcess5"/>
    <dgm:cxn modelId="{8F81151F-D6A9-4143-8A21-A3C445D5C971}" type="presOf" srcId="{65CED1D9-2843-4E98-8368-FD17C88D2113}" destId="{4C8170C3-9378-45AC-9ECD-28FC18943A18}" srcOrd="1" destOrd="0" presId="urn:microsoft.com/office/officeart/2005/8/layout/vProcess5"/>
    <dgm:cxn modelId="{953D3637-C8F5-42F2-955B-CB477ECC0338}" type="presOf" srcId="{E3D6084C-ECC4-4053-9AE3-9B9D24340053}" destId="{FA9CC4AC-F2DA-4E81-92AB-16424CA30D46}" srcOrd="1" destOrd="0" presId="urn:microsoft.com/office/officeart/2005/8/layout/vProcess5"/>
    <dgm:cxn modelId="{0EBF3A67-F14A-4D95-916A-B71F1EBC9973}" srcId="{E5B5759B-6943-4906-9D8E-4754DD7C0DC1}" destId="{65CED1D9-2843-4E98-8368-FD17C88D2113}" srcOrd="3" destOrd="0" parTransId="{767BE795-2B32-43F7-858E-1ECC424E8CB2}" sibTransId="{6B59A83D-FF26-425B-9B6B-E894E7747A1A}"/>
    <dgm:cxn modelId="{6ECA7D68-DA01-4727-88AD-2B0364686130}" type="presOf" srcId="{D89D4285-7CCD-44A6-9FE8-AFE7DD862295}" destId="{7D65C36C-1D45-4C01-8651-4AF01252A2C9}" srcOrd="0" destOrd="0" presId="urn:microsoft.com/office/officeart/2005/8/layout/vProcess5"/>
    <dgm:cxn modelId="{5D3B1849-877C-40B4-BBAB-5C72DB2290B6}" srcId="{E5B5759B-6943-4906-9D8E-4754DD7C0DC1}" destId="{E0E19E70-FBC8-4A8A-B083-97CEE558D58A}" srcOrd="4" destOrd="0" parTransId="{EA87ED82-6BBD-46E9-A6DD-8B95269D4B18}" sibTransId="{07327EBB-EAEE-4400-B4FB-F14211728520}"/>
    <dgm:cxn modelId="{E5076A4D-B999-4E51-A126-93275AAE0E4B}" type="presOf" srcId="{B492A442-C626-4B1D-A97F-DACE824D27FE}" destId="{005CA2C6-E4D9-46CA-8634-1528A833817E}" srcOrd="1" destOrd="0" presId="urn:microsoft.com/office/officeart/2005/8/layout/vProcess5"/>
    <dgm:cxn modelId="{7B6FB95A-A7F9-4001-AFB5-01268823B9D8}" type="presOf" srcId="{65CED1D9-2843-4E98-8368-FD17C88D2113}" destId="{451AD568-FC4A-48F0-91F2-470D7CBB0471}" srcOrd="0" destOrd="0" presId="urn:microsoft.com/office/officeart/2005/8/layout/vProcess5"/>
    <dgm:cxn modelId="{E22E838C-924E-4F76-A187-936E705E5042}" type="presOf" srcId="{6B59A83D-FF26-425B-9B6B-E894E7747A1A}" destId="{39079C6C-6ABB-4696-9392-12F7EAD9A0DF}" srcOrd="0" destOrd="0" presId="urn:microsoft.com/office/officeart/2005/8/layout/vProcess5"/>
    <dgm:cxn modelId="{367BA190-E2DF-4C34-8DE9-432A1683A48F}" type="presOf" srcId="{00B27D91-52D8-4BE2-B3A0-823F71336535}" destId="{4DC41F68-2902-42AD-85B7-97137D87E57B}" srcOrd="0" destOrd="0" presId="urn:microsoft.com/office/officeart/2005/8/layout/vProcess5"/>
    <dgm:cxn modelId="{FFE7FB9A-CD01-4227-8FB7-4822ECD59FE1}" srcId="{E5B5759B-6943-4906-9D8E-4754DD7C0DC1}" destId="{E3D6084C-ECC4-4053-9AE3-9B9D24340053}" srcOrd="2" destOrd="0" parTransId="{5EF6442A-CC1A-47E6-87CA-EBA8BAAE5B07}" sibTransId="{00B27D91-52D8-4BE2-B3A0-823F71336535}"/>
    <dgm:cxn modelId="{6B923C9B-7990-4EAD-8FCB-0F059A8CFDED}" type="presOf" srcId="{B492A442-C626-4B1D-A97F-DACE824D27FE}" destId="{4580BDF1-0A1E-440A-A019-8E3D275F3E5F}" srcOrd="0" destOrd="0" presId="urn:microsoft.com/office/officeart/2005/8/layout/vProcess5"/>
    <dgm:cxn modelId="{53227EB0-192B-444F-AE22-E45B698B165D}" type="presOf" srcId="{5880EFED-9C61-419E-9F2C-C87AB07854EA}" destId="{40B32CA7-0F7D-405A-9A5E-3636F7A5D013}" srcOrd="0" destOrd="0" presId="urn:microsoft.com/office/officeart/2005/8/layout/vProcess5"/>
    <dgm:cxn modelId="{4A8E56C9-05E6-48A8-BE64-539648808732}" type="presOf" srcId="{E5B5759B-6943-4906-9D8E-4754DD7C0DC1}" destId="{28DD8854-2F5C-43C5-AD40-01BCBE6174B1}" srcOrd="0" destOrd="0" presId="urn:microsoft.com/office/officeart/2005/8/layout/vProcess5"/>
    <dgm:cxn modelId="{DDB4DDE7-3DE4-4B03-B388-38242174E03B}" type="presOf" srcId="{196FEAD2-E7EB-49F5-81D8-B88A268012CA}" destId="{DC1D9ADF-328A-4AB5-92E3-175F14919207}" srcOrd="0" destOrd="0" presId="urn:microsoft.com/office/officeart/2005/8/layout/vProcess5"/>
    <dgm:cxn modelId="{FD1AAAE9-7759-4302-8661-FE396D474EEF}" type="presOf" srcId="{E0E19E70-FBC8-4A8A-B083-97CEE558D58A}" destId="{07F87091-98CC-4C72-AD1C-5E2B1DD70F30}" srcOrd="1" destOrd="0" presId="urn:microsoft.com/office/officeart/2005/8/layout/vProcess5"/>
    <dgm:cxn modelId="{37BC3DF8-A70A-4584-A1CD-4C1E3CE2F673}" type="presOf" srcId="{5880EFED-9C61-419E-9F2C-C87AB07854EA}" destId="{9838F934-0554-4F38-9FCA-73B54E77E260}" srcOrd="1" destOrd="0" presId="urn:microsoft.com/office/officeart/2005/8/layout/vProcess5"/>
    <dgm:cxn modelId="{D1FA5E9E-535B-4103-BB11-8F9C71DC0AB5}" type="presParOf" srcId="{28DD8854-2F5C-43C5-AD40-01BCBE6174B1}" destId="{AAC15A63-2D64-410B-BE66-7071C68D88E7}" srcOrd="0" destOrd="0" presId="urn:microsoft.com/office/officeart/2005/8/layout/vProcess5"/>
    <dgm:cxn modelId="{9691CD7A-C017-4A37-A8B7-E18222A98CCE}" type="presParOf" srcId="{28DD8854-2F5C-43C5-AD40-01BCBE6174B1}" destId="{40B32CA7-0F7D-405A-9A5E-3636F7A5D013}" srcOrd="1" destOrd="0" presId="urn:microsoft.com/office/officeart/2005/8/layout/vProcess5"/>
    <dgm:cxn modelId="{7982A709-4318-4C1A-904F-E9F2BE525195}" type="presParOf" srcId="{28DD8854-2F5C-43C5-AD40-01BCBE6174B1}" destId="{4580BDF1-0A1E-440A-A019-8E3D275F3E5F}" srcOrd="2" destOrd="0" presId="urn:microsoft.com/office/officeart/2005/8/layout/vProcess5"/>
    <dgm:cxn modelId="{466AF61D-69CE-4335-8281-C71B949332C0}" type="presParOf" srcId="{28DD8854-2F5C-43C5-AD40-01BCBE6174B1}" destId="{C80977AB-E229-4424-B790-55BD82A71770}" srcOrd="3" destOrd="0" presId="urn:microsoft.com/office/officeart/2005/8/layout/vProcess5"/>
    <dgm:cxn modelId="{62074774-C7EA-4CE2-AAE8-677B1EE0B7D5}" type="presParOf" srcId="{28DD8854-2F5C-43C5-AD40-01BCBE6174B1}" destId="{451AD568-FC4A-48F0-91F2-470D7CBB0471}" srcOrd="4" destOrd="0" presId="urn:microsoft.com/office/officeart/2005/8/layout/vProcess5"/>
    <dgm:cxn modelId="{087AAE52-EA8E-4B18-8D2C-1C69BD767D4F}" type="presParOf" srcId="{28DD8854-2F5C-43C5-AD40-01BCBE6174B1}" destId="{A86B35BA-E7F2-4E2E-922D-00FE3BF0358D}" srcOrd="5" destOrd="0" presId="urn:microsoft.com/office/officeart/2005/8/layout/vProcess5"/>
    <dgm:cxn modelId="{1A0C382B-D549-480B-AF9B-39ADEC4E0B44}" type="presParOf" srcId="{28DD8854-2F5C-43C5-AD40-01BCBE6174B1}" destId="{DC1D9ADF-328A-4AB5-92E3-175F14919207}" srcOrd="6" destOrd="0" presId="urn:microsoft.com/office/officeart/2005/8/layout/vProcess5"/>
    <dgm:cxn modelId="{911DD8E5-141F-46B6-B187-B96BB1D6C5AC}" type="presParOf" srcId="{28DD8854-2F5C-43C5-AD40-01BCBE6174B1}" destId="{7D65C36C-1D45-4C01-8651-4AF01252A2C9}" srcOrd="7" destOrd="0" presId="urn:microsoft.com/office/officeart/2005/8/layout/vProcess5"/>
    <dgm:cxn modelId="{8E850823-8085-44B2-BD18-BCB8EFA92891}" type="presParOf" srcId="{28DD8854-2F5C-43C5-AD40-01BCBE6174B1}" destId="{4DC41F68-2902-42AD-85B7-97137D87E57B}" srcOrd="8" destOrd="0" presId="urn:microsoft.com/office/officeart/2005/8/layout/vProcess5"/>
    <dgm:cxn modelId="{2398BB84-3A1D-402F-9799-470C33E0DD34}" type="presParOf" srcId="{28DD8854-2F5C-43C5-AD40-01BCBE6174B1}" destId="{39079C6C-6ABB-4696-9392-12F7EAD9A0DF}" srcOrd="9" destOrd="0" presId="urn:microsoft.com/office/officeart/2005/8/layout/vProcess5"/>
    <dgm:cxn modelId="{24E3FA02-DA79-4729-9870-C0D9AE51D407}" type="presParOf" srcId="{28DD8854-2F5C-43C5-AD40-01BCBE6174B1}" destId="{9838F934-0554-4F38-9FCA-73B54E77E260}" srcOrd="10" destOrd="0" presId="urn:microsoft.com/office/officeart/2005/8/layout/vProcess5"/>
    <dgm:cxn modelId="{54DD1D2F-22A7-4A3F-BF73-FD95DA6D5843}" type="presParOf" srcId="{28DD8854-2F5C-43C5-AD40-01BCBE6174B1}" destId="{005CA2C6-E4D9-46CA-8634-1528A833817E}" srcOrd="11" destOrd="0" presId="urn:microsoft.com/office/officeart/2005/8/layout/vProcess5"/>
    <dgm:cxn modelId="{4F0A3343-69E1-43B5-9E7D-3A8004BEF51F}" type="presParOf" srcId="{28DD8854-2F5C-43C5-AD40-01BCBE6174B1}" destId="{FA9CC4AC-F2DA-4E81-92AB-16424CA30D46}" srcOrd="12" destOrd="0" presId="urn:microsoft.com/office/officeart/2005/8/layout/vProcess5"/>
    <dgm:cxn modelId="{D2A5FA38-5972-4B4F-BDBD-42DA657EC6FC}" type="presParOf" srcId="{28DD8854-2F5C-43C5-AD40-01BCBE6174B1}" destId="{4C8170C3-9378-45AC-9ECD-28FC18943A18}" srcOrd="13" destOrd="0" presId="urn:microsoft.com/office/officeart/2005/8/layout/vProcess5"/>
    <dgm:cxn modelId="{225032FB-F4A1-4C1D-A407-69D277FA3B79}" type="presParOf" srcId="{28DD8854-2F5C-43C5-AD40-01BCBE6174B1}" destId="{07F87091-98CC-4C72-AD1C-5E2B1DD70F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1. INTRODUCCIÓN</a:t>
          </a:r>
          <a:endParaRPr lang="es-ES" sz="1400" b="1" kern="1200" dirty="0"/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2. OBJETIVOS</a:t>
          </a:r>
          <a:endParaRPr lang="es-ES" sz="1400" b="1" kern="1200" dirty="0"/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3. MARCO TEÓRICO</a:t>
          </a:r>
          <a:endParaRPr lang="es-ES" sz="1400" b="1" kern="1200" dirty="0"/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4. METODOLOGÍA</a:t>
          </a:r>
          <a:endParaRPr lang="es-ES" sz="1400" b="1" kern="1200" dirty="0"/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B166-038E-44C9-A537-7FC888BC31F3}">
      <dsp:nvSpPr>
        <dsp:cNvPr id="0" name=""/>
        <dsp:cNvSpPr/>
      </dsp:nvSpPr>
      <dsp:spPr>
        <a:xfrm>
          <a:off x="870927" y="0"/>
          <a:ext cx="1584141" cy="880078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Santiago de Chile</a:t>
          </a:r>
        </a:p>
      </dsp:txBody>
      <dsp:txXfrm>
        <a:off x="896704" y="25777"/>
        <a:ext cx="1532587" cy="828524"/>
      </dsp:txXfrm>
    </dsp:sp>
    <dsp:sp modelId="{CCA81390-5243-43F4-B808-2DEB4D99DB3A}">
      <dsp:nvSpPr>
        <dsp:cNvPr id="0" name=""/>
        <dsp:cNvSpPr/>
      </dsp:nvSpPr>
      <dsp:spPr>
        <a:xfrm>
          <a:off x="3159131" y="0"/>
          <a:ext cx="1584141" cy="880078"/>
        </a:xfrm>
        <a:prstGeom prst="roundRect">
          <a:avLst>
            <a:gd name="adj" fmla="val 10000"/>
          </a:avLst>
        </a:prstGeom>
        <a:solidFill>
          <a:srgbClr val="00C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Santiago de Chile </a:t>
          </a:r>
        </a:p>
      </dsp:txBody>
      <dsp:txXfrm>
        <a:off x="3184908" y="25777"/>
        <a:ext cx="1532587" cy="828524"/>
      </dsp:txXfrm>
    </dsp:sp>
    <dsp:sp modelId="{69E2191C-850C-400B-8505-7F4B62879341}">
      <dsp:nvSpPr>
        <dsp:cNvPr id="0" name=""/>
        <dsp:cNvSpPr/>
      </dsp:nvSpPr>
      <dsp:spPr>
        <a:xfrm>
          <a:off x="2477070" y="3740333"/>
          <a:ext cx="660058" cy="660058"/>
        </a:xfrm>
        <a:prstGeom prst="triangle">
          <a:avLst/>
        </a:prstGeom>
        <a:solidFill>
          <a:schemeClr val="accent4">
            <a:lumMod val="50000"/>
            <a:lumOff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B55E0-93A2-444C-965F-0604BB8A02CC}">
      <dsp:nvSpPr>
        <dsp:cNvPr id="0" name=""/>
        <dsp:cNvSpPr/>
      </dsp:nvSpPr>
      <dsp:spPr>
        <a:xfrm rot="240000">
          <a:off x="826318" y="3457490"/>
          <a:ext cx="3961562" cy="277019"/>
        </a:xfrm>
        <a:prstGeom prst="rect">
          <a:avLst/>
        </a:prstGeom>
        <a:solidFill>
          <a:schemeClr val="accent4">
            <a:lumMod val="65000"/>
            <a:lumOff val="3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B7C60-5FD3-444C-836D-F5950E5A562F}">
      <dsp:nvSpPr>
        <dsp:cNvPr id="0" name=""/>
        <dsp:cNvSpPr/>
      </dsp:nvSpPr>
      <dsp:spPr>
        <a:xfrm rot="240000">
          <a:off x="3204892" y="2764873"/>
          <a:ext cx="1580625" cy="73641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Meses de invierno</a:t>
          </a:r>
        </a:p>
      </dsp:txBody>
      <dsp:txXfrm>
        <a:off x="3240841" y="2800822"/>
        <a:ext cx="1508727" cy="664512"/>
      </dsp:txXfrm>
    </dsp:sp>
    <dsp:sp modelId="{2965C6E4-9727-40CD-A179-1830C85F5291}">
      <dsp:nvSpPr>
        <dsp:cNvPr id="0" name=""/>
        <dsp:cNvSpPr/>
      </dsp:nvSpPr>
      <dsp:spPr>
        <a:xfrm rot="240000">
          <a:off x="3262097" y="1972803"/>
          <a:ext cx="1580625" cy="736410"/>
        </a:xfrm>
        <a:prstGeom prst="roundRect">
          <a:avLst/>
        </a:prstGeom>
        <a:solidFill>
          <a:srgbClr val="00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Dispersión de contaminantes</a:t>
          </a:r>
          <a:endParaRPr lang="es-ES" sz="1200" kern="1200" dirty="0"/>
        </a:p>
      </dsp:txBody>
      <dsp:txXfrm>
        <a:off x="3298046" y="2008752"/>
        <a:ext cx="1508727" cy="664512"/>
      </dsp:txXfrm>
    </dsp:sp>
    <dsp:sp modelId="{B1B7A966-270C-423C-B2CD-162324A1D4D5}">
      <dsp:nvSpPr>
        <dsp:cNvPr id="0" name=""/>
        <dsp:cNvSpPr/>
      </dsp:nvSpPr>
      <dsp:spPr>
        <a:xfrm rot="240000">
          <a:off x="3319303" y="1198334"/>
          <a:ext cx="1580625" cy="73641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Efecto de las Condiciones meteorológicas desfavorables</a:t>
          </a:r>
          <a:endParaRPr lang="es-ES" sz="12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355252" y="1234283"/>
        <a:ext cx="1508727" cy="664512"/>
      </dsp:txXfrm>
    </dsp:sp>
    <dsp:sp modelId="{C206EC21-F056-480A-B35B-567C71A70243}">
      <dsp:nvSpPr>
        <dsp:cNvPr id="0" name=""/>
        <dsp:cNvSpPr/>
      </dsp:nvSpPr>
      <dsp:spPr>
        <a:xfrm rot="240000">
          <a:off x="938690" y="2606459"/>
          <a:ext cx="1580625" cy="736410"/>
        </a:xfrm>
        <a:prstGeom prst="round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Restricciones a la realización de actividades productivas</a:t>
          </a:r>
        </a:p>
      </dsp:txBody>
      <dsp:txXfrm>
        <a:off x="974639" y="2642408"/>
        <a:ext cx="1508727" cy="664512"/>
      </dsp:txXfrm>
    </dsp:sp>
    <dsp:sp modelId="{B805C621-3CBF-4B2D-A199-5EBBC51E3A51}">
      <dsp:nvSpPr>
        <dsp:cNvPr id="0" name=""/>
        <dsp:cNvSpPr/>
      </dsp:nvSpPr>
      <dsp:spPr>
        <a:xfrm rot="240000">
          <a:off x="995896" y="1814389"/>
          <a:ext cx="1580625" cy="736410"/>
        </a:xfrm>
        <a:prstGeom prst="roundRect">
          <a:avLst/>
        </a:prstGeom>
        <a:solidFill>
          <a:srgbClr val="000000">
            <a:lumMod val="75000"/>
            <a:lumOff val="2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Restricciones a la movilidad</a:t>
          </a:r>
        </a:p>
      </dsp:txBody>
      <dsp:txXfrm>
        <a:off x="1031845" y="1850338"/>
        <a:ext cx="1508727" cy="6645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6AE79-E8E4-4A2B-ACE1-3510A6E1A17A}">
      <dsp:nvSpPr>
        <dsp:cNvPr id="0" name=""/>
        <dsp:cNvSpPr/>
      </dsp:nvSpPr>
      <dsp:spPr>
        <a:xfrm rot="21300000">
          <a:off x="13537" y="1140856"/>
          <a:ext cx="4384501" cy="502091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BDE55-6814-4661-8892-B2F8EE03A71A}">
      <dsp:nvSpPr>
        <dsp:cNvPr id="0" name=""/>
        <dsp:cNvSpPr/>
      </dsp:nvSpPr>
      <dsp:spPr>
        <a:xfrm>
          <a:off x="529389" y="139190"/>
          <a:ext cx="1323473" cy="111352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41406-0909-418D-8247-0AE20E3E6A8E}">
      <dsp:nvSpPr>
        <dsp:cNvPr id="0" name=""/>
        <dsp:cNvSpPr/>
      </dsp:nvSpPr>
      <dsp:spPr>
        <a:xfrm>
          <a:off x="2338135" y="0"/>
          <a:ext cx="1411704" cy="116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Incremento de ozono</a:t>
          </a:r>
        </a:p>
      </dsp:txBody>
      <dsp:txXfrm>
        <a:off x="2338135" y="0"/>
        <a:ext cx="1411704" cy="1169198"/>
      </dsp:txXfrm>
    </dsp:sp>
    <dsp:sp modelId="{9B2A8361-6A8C-482B-AFCA-58DB10962471}">
      <dsp:nvSpPr>
        <dsp:cNvPr id="0" name=""/>
        <dsp:cNvSpPr/>
      </dsp:nvSpPr>
      <dsp:spPr>
        <a:xfrm>
          <a:off x="2558714" y="1531092"/>
          <a:ext cx="1323473" cy="1113522"/>
        </a:xfrm>
        <a:prstGeom prst="upArrow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966E-6FF2-4191-8007-E471F8DCA256}">
      <dsp:nvSpPr>
        <dsp:cNvPr id="0" name=""/>
        <dsp:cNvSpPr/>
      </dsp:nvSpPr>
      <dsp:spPr>
        <a:xfrm>
          <a:off x="661736" y="1614606"/>
          <a:ext cx="1411704" cy="1169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Reducción de NOx</a:t>
          </a:r>
        </a:p>
      </dsp:txBody>
      <dsp:txXfrm>
        <a:off x="661736" y="1614606"/>
        <a:ext cx="1411704" cy="11691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5F4A4-7A7E-4977-A1A9-F846BCE8F34D}">
      <dsp:nvSpPr>
        <dsp:cNvPr id="0" name=""/>
        <dsp:cNvSpPr/>
      </dsp:nvSpPr>
      <dsp:spPr>
        <a:xfrm>
          <a:off x="1937605" y="0"/>
          <a:ext cx="2191476" cy="21918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D1767-D977-4C5D-B1D8-B8AAF6F697C5}">
      <dsp:nvSpPr>
        <dsp:cNvPr id="0" name=""/>
        <dsp:cNvSpPr/>
      </dsp:nvSpPr>
      <dsp:spPr>
        <a:xfrm>
          <a:off x="2421993" y="791309"/>
          <a:ext cx="1217761" cy="60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Datos satelitales de NO</a:t>
          </a:r>
          <a:r>
            <a:rPr lang="es-ES" sz="1400" kern="1200" baseline="-25000" dirty="0"/>
            <a:t>2</a:t>
          </a:r>
          <a:r>
            <a:rPr lang="es-ES" sz="1400" kern="1200" baseline="0" dirty="0"/>
            <a:t> y O</a:t>
          </a:r>
          <a:r>
            <a:rPr lang="es-ES" sz="1400" kern="1200" baseline="-25000" dirty="0"/>
            <a:t>3</a:t>
          </a:r>
          <a:r>
            <a:rPr lang="es-ES" sz="1400" kern="1200" baseline="0" dirty="0"/>
            <a:t> </a:t>
          </a:r>
          <a:endParaRPr lang="es-ES" sz="1400" kern="1200" baseline="-25000" dirty="0"/>
        </a:p>
      </dsp:txBody>
      <dsp:txXfrm>
        <a:off x="2421993" y="791309"/>
        <a:ext cx="1217761" cy="608734"/>
      </dsp:txXfrm>
    </dsp:sp>
    <dsp:sp modelId="{349457F7-D699-451A-B5FE-82E435616ED1}">
      <dsp:nvSpPr>
        <dsp:cNvPr id="0" name=""/>
        <dsp:cNvSpPr/>
      </dsp:nvSpPr>
      <dsp:spPr>
        <a:xfrm>
          <a:off x="1328930" y="1259357"/>
          <a:ext cx="2191476" cy="21918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4F0AD-DCE7-43B7-8DEA-79E8A9C3B8AA}">
      <dsp:nvSpPr>
        <dsp:cNvPr id="0" name=""/>
        <dsp:cNvSpPr/>
      </dsp:nvSpPr>
      <dsp:spPr>
        <a:xfrm>
          <a:off x="1815787" y="2057951"/>
          <a:ext cx="1217761" cy="60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Correlación significativa con datos de la RAMA</a:t>
          </a:r>
        </a:p>
      </dsp:txBody>
      <dsp:txXfrm>
        <a:off x="1815787" y="2057951"/>
        <a:ext cx="1217761" cy="608734"/>
      </dsp:txXfrm>
    </dsp:sp>
    <dsp:sp modelId="{8A9257AF-3F8F-4AF8-912A-88428F88ABDA}">
      <dsp:nvSpPr>
        <dsp:cNvPr id="0" name=""/>
        <dsp:cNvSpPr/>
      </dsp:nvSpPr>
      <dsp:spPr>
        <a:xfrm>
          <a:off x="2093580" y="2669418"/>
          <a:ext cx="1882817" cy="188357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6F4A4-A80C-48B8-845E-BA107073F608}">
      <dsp:nvSpPr>
        <dsp:cNvPr id="0" name=""/>
        <dsp:cNvSpPr/>
      </dsp:nvSpPr>
      <dsp:spPr>
        <a:xfrm>
          <a:off x="2424874" y="3326415"/>
          <a:ext cx="1217761" cy="608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Complemento de los datos</a:t>
          </a:r>
        </a:p>
      </dsp:txBody>
      <dsp:txXfrm>
        <a:off x="2424874" y="3326415"/>
        <a:ext cx="1217761" cy="6087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1B7D-6D15-41C4-94BC-9B5060EA5363}">
      <dsp:nvSpPr>
        <dsp:cNvPr id="0" name=""/>
        <dsp:cNvSpPr/>
      </dsp:nvSpPr>
      <dsp:spPr>
        <a:xfrm rot="5400000">
          <a:off x="2470693" y="626136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Analizar variación </a:t>
          </a:r>
        </a:p>
      </dsp:txBody>
      <dsp:txXfrm rot="-5400000">
        <a:off x="2796162" y="773530"/>
        <a:ext cx="971742" cy="1116944"/>
      </dsp:txXfrm>
    </dsp:sp>
    <dsp:sp modelId="{7970A541-290D-4712-9BCD-F0D6C4282B31}">
      <dsp:nvSpPr>
        <dsp:cNvPr id="0" name=""/>
        <dsp:cNvSpPr/>
      </dsp:nvSpPr>
      <dsp:spPr>
        <a:xfrm>
          <a:off x="4030738" y="845198"/>
          <a:ext cx="1810911" cy="97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Concentraciones de PM o CO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Variables meteorológicas</a:t>
          </a:r>
        </a:p>
      </dsp:txBody>
      <dsp:txXfrm>
        <a:off x="4030738" y="845198"/>
        <a:ext cx="1810911" cy="973608"/>
      </dsp:txXfrm>
    </dsp:sp>
    <dsp:sp modelId="{188BF71D-507C-48A6-B872-0A4B0CFDAC5C}">
      <dsp:nvSpPr>
        <dsp:cNvPr id="0" name=""/>
        <dsp:cNvSpPr/>
      </dsp:nvSpPr>
      <dsp:spPr>
        <a:xfrm rot="5400000">
          <a:off x="946022" y="626136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1271491" y="773530"/>
        <a:ext cx="971742" cy="1116944"/>
      </dsp:txXfrm>
    </dsp:sp>
    <dsp:sp modelId="{8BEE14C4-7CD8-4294-9B0A-1D166B78A58D}">
      <dsp:nvSpPr>
        <dsp:cNvPr id="0" name=""/>
        <dsp:cNvSpPr/>
      </dsp:nvSpPr>
      <dsp:spPr>
        <a:xfrm rot="5400000">
          <a:off x="1705437" y="2003467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Probar correlación</a:t>
          </a:r>
        </a:p>
      </dsp:txBody>
      <dsp:txXfrm rot="-5400000">
        <a:off x="2030906" y="2150861"/>
        <a:ext cx="971742" cy="1116944"/>
      </dsp:txXfrm>
    </dsp:sp>
    <dsp:sp modelId="{CABDE6AA-3639-4CFB-98DA-9D71CBDA4C58}">
      <dsp:nvSpPr>
        <dsp:cNvPr id="0" name=""/>
        <dsp:cNvSpPr/>
      </dsp:nvSpPr>
      <dsp:spPr>
        <a:xfrm>
          <a:off x="615739" y="2222529"/>
          <a:ext cx="1206592" cy="97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Densidad de columna de SO</a:t>
          </a:r>
          <a:r>
            <a:rPr lang="es-ES" sz="1200" kern="1200" baseline="-25000" dirty="0"/>
            <a:t>2</a:t>
          </a:r>
          <a:r>
            <a:rPr lang="es-ES" sz="1200" kern="1200" dirty="0"/>
            <a:t> a 15 Km</a:t>
          </a:r>
        </a:p>
      </dsp:txBody>
      <dsp:txXfrm>
        <a:off x="615739" y="2222529"/>
        <a:ext cx="1206592" cy="973608"/>
      </dsp:txXfrm>
    </dsp:sp>
    <dsp:sp modelId="{5E2CA1AA-6E8D-4CAB-BBDC-683C50A031EA}">
      <dsp:nvSpPr>
        <dsp:cNvPr id="0" name=""/>
        <dsp:cNvSpPr/>
      </dsp:nvSpPr>
      <dsp:spPr>
        <a:xfrm rot="5400000">
          <a:off x="3230107" y="2003467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3555576" y="2150861"/>
        <a:ext cx="971742" cy="1116944"/>
      </dsp:txXfrm>
    </dsp:sp>
    <dsp:sp modelId="{02B4DC29-4EB5-444C-B457-766FFC154C40}">
      <dsp:nvSpPr>
        <dsp:cNvPr id="0" name=""/>
        <dsp:cNvSpPr/>
      </dsp:nvSpPr>
      <dsp:spPr>
        <a:xfrm rot="5400000">
          <a:off x="2470693" y="3380798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Columna vertical de Ozono troposférico</a:t>
          </a:r>
        </a:p>
      </dsp:txBody>
      <dsp:txXfrm rot="-5400000">
        <a:off x="2796162" y="3528192"/>
        <a:ext cx="971742" cy="1116944"/>
      </dsp:txXfrm>
    </dsp:sp>
    <dsp:sp modelId="{1AADB62B-5F67-4950-ACC1-3596A2E8E937}">
      <dsp:nvSpPr>
        <dsp:cNvPr id="0" name=""/>
        <dsp:cNvSpPr/>
      </dsp:nvSpPr>
      <dsp:spPr>
        <a:xfrm>
          <a:off x="4030738" y="3599860"/>
          <a:ext cx="1810911" cy="973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Datos de la RAMA u otra red de monitoreo atmosférico</a:t>
          </a:r>
        </a:p>
      </dsp:txBody>
      <dsp:txXfrm>
        <a:off x="4030738" y="3599860"/>
        <a:ext cx="1810911" cy="973608"/>
      </dsp:txXfrm>
    </dsp:sp>
    <dsp:sp modelId="{DB52E817-CDC7-4B9C-BB57-C40F5A2D268D}">
      <dsp:nvSpPr>
        <dsp:cNvPr id="0" name=""/>
        <dsp:cNvSpPr/>
      </dsp:nvSpPr>
      <dsp:spPr>
        <a:xfrm rot="5400000">
          <a:off x="946022" y="3380798"/>
          <a:ext cx="1622680" cy="1411732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1271491" y="3528192"/>
        <a:ext cx="971742" cy="1116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51B7D-6D15-41C4-94BC-9B5060EA5363}">
      <dsp:nvSpPr>
        <dsp:cNvPr id="0" name=""/>
        <dsp:cNvSpPr/>
      </dsp:nvSpPr>
      <dsp:spPr>
        <a:xfrm rot="5400000">
          <a:off x="3091356" y="99958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Leyes para reducir emisiones</a:t>
          </a:r>
        </a:p>
      </dsp:txBody>
      <dsp:txXfrm rot="-5400000">
        <a:off x="3397746" y="238711"/>
        <a:ext cx="914777" cy="1051470"/>
      </dsp:txXfrm>
    </dsp:sp>
    <dsp:sp modelId="{7970A541-290D-4712-9BCD-F0D6C4282B31}">
      <dsp:nvSpPr>
        <dsp:cNvPr id="0" name=""/>
        <dsp:cNvSpPr/>
      </dsp:nvSpPr>
      <dsp:spPr>
        <a:xfrm>
          <a:off x="4802640" y="306178"/>
          <a:ext cx="1704755" cy="91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Éxito en reducción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Mejoran la salud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Rentable (US EPA, 2011)</a:t>
          </a:r>
        </a:p>
      </dsp:txBody>
      <dsp:txXfrm>
        <a:off x="4802640" y="306178"/>
        <a:ext cx="1704755" cy="916535"/>
      </dsp:txXfrm>
    </dsp:sp>
    <dsp:sp modelId="{188BF71D-507C-48A6-B872-0A4B0CFDAC5C}">
      <dsp:nvSpPr>
        <dsp:cNvPr id="0" name=""/>
        <dsp:cNvSpPr/>
      </dsp:nvSpPr>
      <dsp:spPr>
        <a:xfrm rot="5400000">
          <a:off x="1656062" y="99958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2057143"/>
            <a:satOff val="-7143"/>
            <a:lumOff val="8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1962452" y="238711"/>
        <a:ext cx="914777" cy="1051470"/>
      </dsp:txXfrm>
    </dsp:sp>
    <dsp:sp modelId="{8BEE14C4-7CD8-4294-9B0A-1D166B78A58D}">
      <dsp:nvSpPr>
        <dsp:cNvPr id="0" name=""/>
        <dsp:cNvSpPr/>
      </dsp:nvSpPr>
      <dsp:spPr>
        <a:xfrm rot="5400000">
          <a:off x="2370959" y="1396549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4114286"/>
            <a:satOff val="-14287"/>
            <a:lumOff val="171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Impacto contaminación del aire en la salud</a:t>
          </a:r>
        </a:p>
      </dsp:txBody>
      <dsp:txXfrm rot="-5400000">
        <a:off x="2677349" y="1535302"/>
        <a:ext cx="914777" cy="1051470"/>
      </dsp:txXfrm>
    </dsp:sp>
    <dsp:sp modelId="{CABDE6AA-3639-4CFB-98DA-9D71CBDA4C58}">
      <dsp:nvSpPr>
        <dsp:cNvPr id="0" name=""/>
        <dsp:cNvSpPr/>
      </dsp:nvSpPr>
      <dsp:spPr>
        <a:xfrm>
          <a:off x="1345139" y="1602770"/>
          <a:ext cx="1135861" cy="91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Genera costos económicos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Tratamiento enfermedades</a:t>
          </a:r>
        </a:p>
      </dsp:txBody>
      <dsp:txXfrm>
        <a:off x="1345139" y="1602770"/>
        <a:ext cx="1135861" cy="916535"/>
      </dsp:txXfrm>
    </dsp:sp>
    <dsp:sp modelId="{5E2CA1AA-6E8D-4CAB-BBDC-683C50A031EA}">
      <dsp:nvSpPr>
        <dsp:cNvPr id="0" name=""/>
        <dsp:cNvSpPr/>
      </dsp:nvSpPr>
      <dsp:spPr>
        <a:xfrm rot="5400000">
          <a:off x="3806253" y="1396549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171429"/>
            <a:satOff val="-21430"/>
            <a:lumOff val="257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4112643" y="1535302"/>
        <a:ext cx="914777" cy="1051470"/>
      </dsp:txXfrm>
    </dsp:sp>
    <dsp:sp modelId="{02B4DC29-4EB5-444C-B457-766FFC154C40}">
      <dsp:nvSpPr>
        <dsp:cNvPr id="0" name=""/>
        <dsp:cNvSpPr/>
      </dsp:nvSpPr>
      <dsp:spPr>
        <a:xfrm rot="5400000">
          <a:off x="3091356" y="2693141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Crisis por COVID-19</a:t>
          </a:r>
        </a:p>
      </dsp:txBody>
      <dsp:txXfrm rot="-5400000">
        <a:off x="3397746" y="2831894"/>
        <a:ext cx="914777" cy="1051470"/>
      </dsp:txXfrm>
    </dsp:sp>
    <dsp:sp modelId="{1AADB62B-5F67-4950-ACC1-3596A2E8E937}">
      <dsp:nvSpPr>
        <dsp:cNvPr id="0" name=""/>
        <dsp:cNvSpPr/>
      </dsp:nvSpPr>
      <dsp:spPr>
        <a:xfrm>
          <a:off x="4815510" y="2899361"/>
          <a:ext cx="1704755" cy="91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Gobiernos ordenaron cuarentenas (CEPAL, 2020)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Reducción de producción y movilidad</a:t>
          </a:r>
        </a:p>
      </dsp:txBody>
      <dsp:txXfrm>
        <a:off x="4815510" y="2899361"/>
        <a:ext cx="1704755" cy="916535"/>
      </dsp:txXfrm>
    </dsp:sp>
    <dsp:sp modelId="{DB52E817-CDC7-4B9C-BB57-C40F5A2D268D}">
      <dsp:nvSpPr>
        <dsp:cNvPr id="0" name=""/>
        <dsp:cNvSpPr/>
      </dsp:nvSpPr>
      <dsp:spPr>
        <a:xfrm rot="5400000">
          <a:off x="1656062" y="2693141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1962452" y="2831894"/>
        <a:ext cx="914777" cy="1051470"/>
      </dsp:txXfrm>
    </dsp:sp>
    <dsp:sp modelId="{1814F3BC-BB25-4E57-8EFC-8EC34374DB0C}">
      <dsp:nvSpPr>
        <dsp:cNvPr id="0" name=""/>
        <dsp:cNvSpPr/>
      </dsp:nvSpPr>
      <dsp:spPr>
        <a:xfrm rot="5400000">
          <a:off x="2370959" y="3989733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Analizar la variación calidad del aire</a:t>
          </a:r>
        </a:p>
      </dsp:txBody>
      <dsp:txXfrm rot="-5400000">
        <a:off x="2677349" y="4128486"/>
        <a:ext cx="914777" cy="1051470"/>
      </dsp:txXfrm>
    </dsp:sp>
    <dsp:sp modelId="{F1E427C2-4A74-4082-9948-BCF7CFDFDE7E}">
      <dsp:nvSpPr>
        <dsp:cNvPr id="0" name=""/>
        <dsp:cNvSpPr/>
      </dsp:nvSpPr>
      <dsp:spPr>
        <a:xfrm>
          <a:off x="765495" y="4195953"/>
          <a:ext cx="1649763" cy="91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6DFA7-9E53-4D83-8810-360C4C708F95}">
      <dsp:nvSpPr>
        <dsp:cNvPr id="0" name=""/>
        <dsp:cNvSpPr/>
      </dsp:nvSpPr>
      <dsp:spPr>
        <a:xfrm rot="5400000">
          <a:off x="3806253" y="3989733"/>
          <a:ext cx="1527558" cy="1328975"/>
        </a:xfrm>
        <a:prstGeom prst="hexagon">
          <a:avLst>
            <a:gd name="adj" fmla="val 25000"/>
            <a:gd name="vf" fmla="val 11547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800" kern="1200"/>
        </a:p>
      </dsp:txBody>
      <dsp:txXfrm rot="-5400000">
        <a:off x="4112643" y="4128486"/>
        <a:ext cx="914777" cy="1051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3. MARCO TEÓRICO</a:t>
          </a:r>
          <a:endParaRPr lang="es-ES" sz="1400" b="1" kern="1200" dirty="0"/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4. METODOLOGÍA</a:t>
          </a:r>
          <a:endParaRPr lang="es-ES" sz="1400" b="1" kern="1200" dirty="0"/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4. METODOLOGÍA</a:t>
          </a:r>
          <a:endParaRPr lang="es-ES" sz="1400" b="1" kern="1200" dirty="0"/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25A39-4F8A-4F72-917D-0055AE1A303A}">
      <dsp:nvSpPr>
        <dsp:cNvPr id="0" name=""/>
        <dsp:cNvSpPr/>
      </dsp:nvSpPr>
      <dsp:spPr>
        <a:xfrm>
          <a:off x="1991823" y="2186267"/>
          <a:ext cx="2434451" cy="2434451"/>
        </a:xfrm>
        <a:prstGeom prst="gear9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Análisis estadístico de los datos</a:t>
          </a:r>
        </a:p>
      </dsp:txBody>
      <dsp:txXfrm>
        <a:off x="2481256" y="2756526"/>
        <a:ext cx="1455585" cy="1251358"/>
      </dsp:txXfrm>
    </dsp:sp>
    <dsp:sp modelId="{6FCDCF7E-120C-4E11-8757-01A3AB7F2EC0}">
      <dsp:nvSpPr>
        <dsp:cNvPr id="0" name=""/>
        <dsp:cNvSpPr/>
      </dsp:nvSpPr>
      <dsp:spPr>
        <a:xfrm>
          <a:off x="575415" y="1610852"/>
          <a:ext cx="1770510" cy="1770510"/>
        </a:xfrm>
        <a:prstGeom prst="gear6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Pruebas para comparación de 3 o más medias</a:t>
          </a:r>
        </a:p>
      </dsp:txBody>
      <dsp:txXfrm>
        <a:off x="1021146" y="2059277"/>
        <a:ext cx="879048" cy="873660"/>
      </dsp:txXfrm>
    </dsp:sp>
    <dsp:sp modelId="{89332576-3C9E-4B26-941A-3DCFC984F1A5}">
      <dsp:nvSpPr>
        <dsp:cNvPr id="0" name=""/>
        <dsp:cNvSpPr/>
      </dsp:nvSpPr>
      <dsp:spPr>
        <a:xfrm rot="20700000">
          <a:off x="1567082" y="389380"/>
          <a:ext cx="1734738" cy="1734738"/>
        </a:xfrm>
        <a:prstGeom prst="gear6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Pruebas post-hoc</a:t>
          </a:r>
        </a:p>
      </dsp:txBody>
      <dsp:txXfrm rot="-20700000">
        <a:off x="1947561" y="769859"/>
        <a:ext cx="973780" cy="973780"/>
      </dsp:txXfrm>
    </dsp:sp>
    <dsp:sp modelId="{1CBCE2D5-0EAE-4919-88AE-F7148BEFE103}">
      <dsp:nvSpPr>
        <dsp:cNvPr id="0" name=""/>
        <dsp:cNvSpPr/>
      </dsp:nvSpPr>
      <dsp:spPr>
        <a:xfrm>
          <a:off x="1807181" y="1817461"/>
          <a:ext cx="3116097" cy="3116097"/>
        </a:xfrm>
        <a:prstGeom prst="circularArrow">
          <a:avLst>
            <a:gd name="adj1" fmla="val 4687"/>
            <a:gd name="adj2" fmla="val 299029"/>
            <a:gd name="adj3" fmla="val 2521471"/>
            <a:gd name="adj4" fmla="val 1584989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BEC6B-422B-48AE-8D4B-8D512C3DE105}">
      <dsp:nvSpPr>
        <dsp:cNvPr id="0" name=""/>
        <dsp:cNvSpPr/>
      </dsp:nvSpPr>
      <dsp:spPr>
        <a:xfrm>
          <a:off x="261861" y="1218109"/>
          <a:ext cx="2264039" cy="226403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4ACB-0D27-4292-B71F-AFCEBDA049A6}">
      <dsp:nvSpPr>
        <dsp:cNvPr id="0" name=""/>
        <dsp:cNvSpPr/>
      </dsp:nvSpPr>
      <dsp:spPr>
        <a:xfrm>
          <a:off x="1165819" y="8412"/>
          <a:ext cx="2441090" cy="24410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D2EAB-DF02-4B21-9A6A-BFF6275B94B7}">
      <dsp:nvSpPr>
        <dsp:cNvPr id="0" name=""/>
        <dsp:cNvSpPr/>
      </dsp:nvSpPr>
      <dsp:spPr>
        <a:xfrm>
          <a:off x="1303626" y="1621492"/>
          <a:ext cx="634663" cy="302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33"/>
              </a:lnTo>
              <a:lnTo>
                <a:pt x="634663" y="205833"/>
              </a:lnTo>
              <a:lnTo>
                <a:pt x="634663" y="302042"/>
              </a:lnTo>
            </a:path>
          </a:pathLst>
        </a:custGeom>
        <a:noFill/>
        <a:ln w="25400" cap="flat" cmpd="sng" algn="ctr">
          <a:solidFill>
            <a:srgbClr val="2185C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A5E5F-8510-4F6C-A46F-6EA6D9837E6D}">
      <dsp:nvSpPr>
        <dsp:cNvPr id="0" name=""/>
        <dsp:cNvSpPr/>
      </dsp:nvSpPr>
      <dsp:spPr>
        <a:xfrm>
          <a:off x="668962" y="1621492"/>
          <a:ext cx="634663" cy="302042"/>
        </a:xfrm>
        <a:custGeom>
          <a:avLst/>
          <a:gdLst/>
          <a:ahLst/>
          <a:cxnLst/>
          <a:rect l="0" t="0" r="0" b="0"/>
          <a:pathLst>
            <a:path>
              <a:moveTo>
                <a:pt x="634663" y="0"/>
              </a:moveTo>
              <a:lnTo>
                <a:pt x="634663" y="205833"/>
              </a:lnTo>
              <a:lnTo>
                <a:pt x="0" y="205833"/>
              </a:lnTo>
              <a:lnTo>
                <a:pt x="0" y="302042"/>
              </a:lnTo>
            </a:path>
          </a:pathLst>
        </a:custGeom>
        <a:noFill/>
        <a:ln w="25400" cap="flat" cmpd="sng" algn="ctr">
          <a:solidFill>
            <a:srgbClr val="2185C5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672ED-448F-45FF-A851-BDE8285C13C0}">
      <dsp:nvSpPr>
        <dsp:cNvPr id="0" name=""/>
        <dsp:cNvSpPr/>
      </dsp:nvSpPr>
      <dsp:spPr>
        <a:xfrm>
          <a:off x="1257906" y="670027"/>
          <a:ext cx="91440" cy="291991"/>
        </a:xfrm>
        <a:custGeom>
          <a:avLst/>
          <a:gdLst/>
          <a:ahLst/>
          <a:cxnLst/>
          <a:rect l="0" t="0" r="0" b="0"/>
          <a:pathLst>
            <a:path>
              <a:moveTo>
                <a:pt x="48129" y="0"/>
              </a:moveTo>
              <a:lnTo>
                <a:pt x="48129" y="195782"/>
              </a:lnTo>
              <a:lnTo>
                <a:pt x="45720" y="195782"/>
              </a:lnTo>
              <a:lnTo>
                <a:pt x="45720" y="291991"/>
              </a:lnTo>
            </a:path>
          </a:pathLst>
        </a:custGeom>
        <a:noFill/>
        <a:ln w="25400" cap="flat" cmpd="sng" algn="ctr">
          <a:solidFill>
            <a:srgbClr val="2185C5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5C0DF-ECAD-4C03-821B-B2F7E291B520}">
      <dsp:nvSpPr>
        <dsp:cNvPr id="0" name=""/>
        <dsp:cNvSpPr/>
      </dsp:nvSpPr>
      <dsp:spPr>
        <a:xfrm>
          <a:off x="786765" y="10553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17A5-8A1A-46AD-A271-B6987C4AE63D}">
      <dsp:nvSpPr>
        <dsp:cNvPr id="0" name=""/>
        <dsp:cNvSpPr/>
      </dsp:nvSpPr>
      <dsp:spPr>
        <a:xfrm>
          <a:off x="902159" y="120177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Lato"/>
            </a:rPr>
            <a:t>Base Sentinel-5P y RAMA</a:t>
          </a:r>
        </a:p>
      </dsp:txBody>
      <dsp:txXfrm>
        <a:off x="921474" y="139492"/>
        <a:ext cx="999910" cy="620843"/>
      </dsp:txXfrm>
    </dsp:sp>
    <dsp:sp modelId="{3244D764-A902-4693-874D-D911402E5266}">
      <dsp:nvSpPr>
        <dsp:cNvPr id="0" name=""/>
        <dsp:cNvSpPr/>
      </dsp:nvSpPr>
      <dsp:spPr>
        <a:xfrm>
          <a:off x="784356" y="962019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C68BD-BD54-4656-8F62-12598718F3B9}">
      <dsp:nvSpPr>
        <dsp:cNvPr id="0" name=""/>
        <dsp:cNvSpPr/>
      </dsp:nvSpPr>
      <dsp:spPr>
        <a:xfrm>
          <a:off x="899749" y="1071643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Distribución normal?</a:t>
          </a:r>
        </a:p>
      </dsp:txBody>
      <dsp:txXfrm>
        <a:off x="919064" y="1090958"/>
        <a:ext cx="999910" cy="620843"/>
      </dsp:txXfrm>
    </dsp:sp>
    <dsp:sp modelId="{F26D1632-B58F-464C-85DA-1605D4DB2B9D}">
      <dsp:nvSpPr>
        <dsp:cNvPr id="0" name=""/>
        <dsp:cNvSpPr/>
      </dsp:nvSpPr>
      <dsp:spPr>
        <a:xfrm>
          <a:off x="149692" y="1923535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088C3-89DD-4E4F-9488-262DA89E0B47}">
      <dsp:nvSpPr>
        <dsp:cNvPr id="0" name=""/>
        <dsp:cNvSpPr/>
      </dsp:nvSpPr>
      <dsp:spPr>
        <a:xfrm>
          <a:off x="265085" y="2033158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Prueba de coeficiente de correlación de Pearson</a:t>
          </a:r>
        </a:p>
      </dsp:txBody>
      <dsp:txXfrm>
        <a:off x="284400" y="2052473"/>
        <a:ext cx="999910" cy="620843"/>
      </dsp:txXfrm>
    </dsp:sp>
    <dsp:sp modelId="{C9671657-73EA-4130-9AD8-0A97568AB21E}">
      <dsp:nvSpPr>
        <dsp:cNvPr id="0" name=""/>
        <dsp:cNvSpPr/>
      </dsp:nvSpPr>
      <dsp:spPr>
        <a:xfrm>
          <a:off x="1419020" y="1923535"/>
          <a:ext cx="1038540" cy="659473"/>
        </a:xfrm>
        <a:prstGeom prst="roundRect">
          <a:avLst>
            <a:gd name="adj" fmla="val 10000"/>
          </a:avLst>
        </a:prstGeom>
        <a:solidFill>
          <a:srgbClr val="2185C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FB720-973F-4EDB-A1F2-DCC737097349}">
      <dsp:nvSpPr>
        <dsp:cNvPr id="0" name=""/>
        <dsp:cNvSpPr/>
      </dsp:nvSpPr>
      <dsp:spPr>
        <a:xfrm>
          <a:off x="1534413" y="2033158"/>
          <a:ext cx="1038540" cy="659473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185C5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u="none" strike="noStrike" kern="1200" cap="none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</a:rPr>
            <a:t>Prueba de coeficiente de correlación de Spearman</a:t>
          </a:r>
        </a:p>
      </dsp:txBody>
      <dsp:txXfrm>
        <a:off x="1553728" y="2052473"/>
        <a:ext cx="999910" cy="6208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98299-CED6-4057-9C9D-2966FF1BC7F7}">
      <dsp:nvSpPr>
        <dsp:cNvPr id="0" name=""/>
        <dsp:cNvSpPr/>
      </dsp:nvSpPr>
      <dsp:spPr>
        <a:xfrm>
          <a:off x="1070448" y="619673"/>
          <a:ext cx="1852498" cy="185278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C0C84-C95B-4305-BED1-67CAF8F98E0A}">
      <dsp:nvSpPr>
        <dsp:cNvPr id="0" name=""/>
        <dsp:cNvSpPr/>
      </dsp:nvSpPr>
      <dsp:spPr>
        <a:xfrm>
          <a:off x="1479911" y="1288583"/>
          <a:ext cx="1029397" cy="51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Descarga datos RAMA de la SEDEMA</a:t>
          </a:r>
        </a:p>
      </dsp:txBody>
      <dsp:txXfrm>
        <a:off x="1479911" y="1288583"/>
        <a:ext cx="1029397" cy="514575"/>
      </dsp:txXfrm>
    </dsp:sp>
    <dsp:sp modelId="{70DFE5C1-0F2B-4B04-B4D6-CE4078B96D88}">
      <dsp:nvSpPr>
        <dsp:cNvPr id="0" name=""/>
        <dsp:cNvSpPr/>
      </dsp:nvSpPr>
      <dsp:spPr>
        <a:xfrm>
          <a:off x="555923" y="1684233"/>
          <a:ext cx="1852498" cy="18527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8D871-B60D-4E46-8B67-6FCC497AE7A9}">
      <dsp:nvSpPr>
        <dsp:cNvPr id="0" name=""/>
        <dsp:cNvSpPr/>
      </dsp:nvSpPr>
      <dsp:spPr>
        <a:xfrm>
          <a:off x="967473" y="2359301"/>
          <a:ext cx="1029397" cy="51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Cálculo de promedios por meses y periodos </a:t>
          </a:r>
        </a:p>
      </dsp:txBody>
      <dsp:txXfrm>
        <a:off x="967473" y="2359301"/>
        <a:ext cx="1029397" cy="514575"/>
      </dsp:txXfrm>
    </dsp:sp>
    <dsp:sp modelId="{3BEADE93-CEDD-4B78-A8BC-EF5DE8EBEF5A}">
      <dsp:nvSpPr>
        <dsp:cNvPr id="0" name=""/>
        <dsp:cNvSpPr/>
      </dsp:nvSpPr>
      <dsp:spPr>
        <a:xfrm>
          <a:off x="1202297" y="2876186"/>
          <a:ext cx="1591583" cy="15922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3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F1B37-2880-4537-BDDA-94F263033E50}">
      <dsp:nvSpPr>
        <dsp:cNvPr id="0" name=""/>
        <dsp:cNvSpPr/>
      </dsp:nvSpPr>
      <dsp:spPr>
        <a:xfrm>
          <a:off x="1482346" y="3431558"/>
          <a:ext cx="1029397" cy="51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Prueba de correlación</a:t>
          </a:r>
        </a:p>
      </dsp:txBody>
      <dsp:txXfrm>
        <a:off x="1482346" y="3431558"/>
        <a:ext cx="1029397" cy="5145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2CA7-0F7D-405A-9A5E-3636F7A5D013}">
      <dsp:nvSpPr>
        <dsp:cNvPr id="0" name=""/>
        <dsp:cNvSpPr/>
      </dsp:nvSpPr>
      <dsp:spPr>
        <a:xfrm>
          <a:off x="0" y="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1. INTRODUCCIÓN</a:t>
          </a:r>
        </a:p>
      </dsp:txBody>
      <dsp:txXfrm>
        <a:off x="17678" y="17678"/>
        <a:ext cx="7250649" cy="568201"/>
      </dsp:txXfrm>
    </dsp:sp>
    <dsp:sp modelId="{4580BDF1-0A1E-440A-A019-8E3D275F3E5F}">
      <dsp:nvSpPr>
        <dsp:cNvPr id="0" name=""/>
        <dsp:cNvSpPr/>
      </dsp:nvSpPr>
      <dsp:spPr>
        <a:xfrm>
          <a:off x="595352" y="68738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2. OBJETIVOS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613030" y="705063"/>
        <a:ext cx="6949530" cy="568201"/>
      </dsp:txXfrm>
    </dsp:sp>
    <dsp:sp modelId="{C80977AB-E229-4424-B790-55BD82A71770}">
      <dsp:nvSpPr>
        <dsp:cNvPr id="0" name=""/>
        <dsp:cNvSpPr/>
      </dsp:nvSpPr>
      <dsp:spPr>
        <a:xfrm>
          <a:off x="1190705" y="1374770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3. MARCO TEÓRICO</a:t>
          </a:r>
        </a:p>
      </dsp:txBody>
      <dsp:txXfrm>
        <a:off x="1208383" y="1392448"/>
        <a:ext cx="6949530" cy="568201"/>
      </dsp:txXfrm>
    </dsp:sp>
    <dsp:sp modelId="{451AD568-FC4A-48F0-91F2-470D7CBB0471}">
      <dsp:nvSpPr>
        <dsp:cNvPr id="0" name=""/>
        <dsp:cNvSpPr/>
      </dsp:nvSpPr>
      <dsp:spPr>
        <a:xfrm>
          <a:off x="1786058" y="2062155"/>
          <a:ext cx="7972552" cy="603557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4. METODOLOGÍA</a:t>
          </a:r>
          <a:endParaRPr lang="es-ES" sz="14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1803736" y="2079833"/>
        <a:ext cx="6949530" cy="568201"/>
      </dsp:txXfrm>
    </dsp:sp>
    <dsp:sp modelId="{A86B35BA-E7F2-4E2E-922D-00FE3BF0358D}">
      <dsp:nvSpPr>
        <dsp:cNvPr id="0" name=""/>
        <dsp:cNvSpPr/>
      </dsp:nvSpPr>
      <dsp:spPr>
        <a:xfrm>
          <a:off x="2381411" y="2749540"/>
          <a:ext cx="7972552" cy="603557"/>
        </a:xfrm>
        <a:prstGeom prst="roundRect">
          <a:avLst>
            <a:gd name="adj" fmla="val 10000"/>
          </a:avLst>
        </a:prstGeom>
        <a:solidFill>
          <a:srgbClr val="FFCC00"/>
        </a:solidFill>
        <a:ln w="25400" cap="flat" cmpd="sng" algn="ctr">
          <a:solidFill>
            <a:srgbClr val="33339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5. RESULTADOS Y DISCUSIÓN</a:t>
          </a:r>
        </a:p>
      </dsp:txBody>
      <dsp:txXfrm>
        <a:off x="2399089" y="2767218"/>
        <a:ext cx="6949530" cy="568201"/>
      </dsp:txXfrm>
    </dsp:sp>
    <dsp:sp modelId="{DC1D9ADF-328A-4AB5-92E3-175F14919207}">
      <dsp:nvSpPr>
        <dsp:cNvPr id="0" name=""/>
        <dsp:cNvSpPr/>
      </dsp:nvSpPr>
      <dsp:spPr>
        <a:xfrm>
          <a:off x="7580239" y="440932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7668509" y="440932"/>
        <a:ext cx="215772" cy="295215"/>
      </dsp:txXfrm>
    </dsp:sp>
    <dsp:sp modelId="{7D65C36C-1D45-4C01-8651-4AF01252A2C9}">
      <dsp:nvSpPr>
        <dsp:cNvPr id="0" name=""/>
        <dsp:cNvSpPr/>
      </dsp:nvSpPr>
      <dsp:spPr>
        <a:xfrm>
          <a:off x="8175592" y="1128317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263862" y="1128317"/>
        <a:ext cx="215772" cy="295215"/>
      </dsp:txXfrm>
    </dsp:sp>
    <dsp:sp modelId="{4DC41F68-2902-42AD-85B7-97137D87E57B}">
      <dsp:nvSpPr>
        <dsp:cNvPr id="0" name=""/>
        <dsp:cNvSpPr/>
      </dsp:nvSpPr>
      <dsp:spPr>
        <a:xfrm>
          <a:off x="8770945" y="1805643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8859215" y="1805643"/>
        <a:ext cx="215772" cy="295215"/>
      </dsp:txXfrm>
    </dsp:sp>
    <dsp:sp modelId="{39079C6C-6ABB-4696-9392-12F7EAD9A0DF}">
      <dsp:nvSpPr>
        <dsp:cNvPr id="0" name=""/>
        <dsp:cNvSpPr/>
      </dsp:nvSpPr>
      <dsp:spPr>
        <a:xfrm>
          <a:off x="9366298" y="2499734"/>
          <a:ext cx="392312" cy="3923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b="1" kern="1200">
            <a:solidFill>
              <a:schemeClr val="tx1"/>
            </a:solidFill>
          </a:endParaRPr>
        </a:p>
      </dsp:txBody>
      <dsp:txXfrm>
        <a:off x="9454568" y="2499734"/>
        <a:ext cx="215772" cy="295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ACC5A-BAE7-4A66-8FFE-CD0A42832E70}" type="datetimeFigureOut">
              <a:rPr lang="es-EC" smtClean="0"/>
              <a:t>6/3/2022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E957-7AF6-4A23-9FFD-1E6B91327E2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767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7E957-7AF6-4A23-9FFD-1E6B91327E2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60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613746237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613746237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7E957-7AF6-4A23-9FFD-1E6B91327E27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58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</a:t>
            </a:r>
            <a:r>
              <a:rPr lang="es-EC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7484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0195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</p:spTree>
    <p:extLst>
      <p:ext uri="{BB962C8B-B14F-4D97-AF65-F5344CB8AC3E}">
        <p14:creationId xmlns:p14="http://schemas.microsoft.com/office/powerpoint/2010/main" val="415877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</a:t>
            </a:r>
            <a:r>
              <a:rPr lang="es-EC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6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77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89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6708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044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686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0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202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3371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</a:t>
            </a:r>
            <a:r>
              <a:rPr lang="es-EC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1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diagramQuickStyle" Target="../diagrams/quickStyle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Layout" Target="../diagrams/layout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7.xml"/><Relationship Id="rId15" Type="http://schemas.microsoft.com/office/2007/relationships/diagramDrawing" Target="../diagrams/drawing8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svg"/><Relationship Id="rId3" Type="http://schemas.openxmlformats.org/officeDocument/2006/relationships/image" Target="../media/image43.png"/><Relationship Id="rId7" Type="http://schemas.openxmlformats.org/officeDocument/2006/relationships/image" Target="../media/image39.sv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svg"/><Relationship Id="rId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44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1.png"/><Relationship Id="rId7" Type="http://schemas.openxmlformats.org/officeDocument/2006/relationships/image" Target="../media/image3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sv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sv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hyperlink" Target="https://www.entrecodigosyleyes.com/2020/04/no-se-podra-sancionar-por-incumplir-las-restricciones-durante-estado-de-alarma-si-no-existe-requerimiento-previo.html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5.jpg"/><Relationship Id="rId5" Type="http://schemas.openxmlformats.org/officeDocument/2006/relationships/image" Target="../media/image71.png"/><Relationship Id="rId10" Type="http://schemas.openxmlformats.org/officeDocument/2006/relationships/image" Target="../media/image59.svg"/><Relationship Id="rId4" Type="http://schemas.openxmlformats.org/officeDocument/2006/relationships/image" Target="../media/image70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77.png"/><Relationship Id="rId7" Type="http://schemas.openxmlformats.org/officeDocument/2006/relationships/hyperlink" Target="http://kjesed.blogspot.com/2012/04/smog.html" TargetMode="External"/><Relationship Id="rId12" Type="http://schemas.openxmlformats.org/officeDocument/2006/relationships/image" Target="../media/image80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g"/><Relationship Id="rId11" Type="http://schemas.openxmlformats.org/officeDocument/2006/relationships/image" Target="../media/image79.png"/><Relationship Id="rId5" Type="http://schemas.openxmlformats.org/officeDocument/2006/relationships/image" Target="../media/image66.svg"/><Relationship Id="rId10" Type="http://schemas.openxmlformats.org/officeDocument/2006/relationships/image" Target="../media/image19.jpg"/><Relationship Id="rId4" Type="http://schemas.openxmlformats.org/officeDocument/2006/relationships/image" Target="../media/image65.png"/><Relationship Id="rId9" Type="http://schemas.openxmlformats.org/officeDocument/2006/relationships/hyperlink" Target="http://meteobarco.blogspot.com/2008/01/inversin-trmica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0.png"/><Relationship Id="rId7" Type="http://schemas.openxmlformats.org/officeDocument/2006/relationships/hyperlink" Target="http://www.qld.gov.au/environment/pollution/monitoring/air-pollution/ozone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6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g"/><Relationship Id="rId3" Type="http://schemas.openxmlformats.org/officeDocument/2006/relationships/image" Target="../media/image9.svg"/><Relationship Id="rId7" Type="http://schemas.openxmlformats.org/officeDocument/2006/relationships/image" Target="../media/image87.svg"/><Relationship Id="rId12" Type="http://schemas.openxmlformats.org/officeDocument/2006/relationships/image" Target="../media/image9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jpg"/><Relationship Id="rId5" Type="http://schemas.openxmlformats.org/officeDocument/2006/relationships/image" Target="../media/image85.svg"/><Relationship Id="rId10" Type="http://schemas.openxmlformats.org/officeDocument/2006/relationships/image" Target="../media/image90.jp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78.jp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microsoft.com/office/2007/relationships/diagramDrawing" Target="../diagrams/drawing12.xm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87.sv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86.png"/><Relationship Id="rId9" Type="http://schemas.openxmlformats.org/officeDocument/2006/relationships/diagramLayout" Target="../diagrams/layout12.xml"/><Relationship Id="rId14" Type="http://schemas.openxmlformats.org/officeDocument/2006/relationships/hyperlink" Target="http://kjesed.blogspot.com/2012/04/smog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90.jp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microsoft.com/office/2007/relationships/diagramDrawing" Target="../diagrams/drawing13.xml"/><Relationship Id="rId2" Type="http://schemas.openxmlformats.org/officeDocument/2006/relationships/image" Target="../media/image84.png"/><Relationship Id="rId16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87.svg"/><Relationship Id="rId15" Type="http://schemas.openxmlformats.org/officeDocument/2006/relationships/image" Target="../media/image92.jp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86.png"/><Relationship Id="rId9" Type="http://schemas.openxmlformats.org/officeDocument/2006/relationships/diagramLayout" Target="../diagrams/layout13.xml"/><Relationship Id="rId14" Type="http://schemas.openxmlformats.org/officeDocument/2006/relationships/image" Target="../media/image9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13" Type="http://schemas.openxmlformats.org/officeDocument/2006/relationships/diagramLayout" Target="../diagrams/layout14.xml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diagramData" Target="../diagrams/data14.xml"/><Relationship Id="rId2" Type="http://schemas.openxmlformats.org/officeDocument/2006/relationships/image" Target="../media/image84.png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jpg"/><Relationship Id="rId5" Type="http://schemas.openxmlformats.org/officeDocument/2006/relationships/image" Target="../media/image87.svg"/><Relationship Id="rId15" Type="http://schemas.openxmlformats.org/officeDocument/2006/relationships/diagramColors" Target="../diagrams/colors14.xml"/><Relationship Id="rId10" Type="http://schemas.openxmlformats.org/officeDocument/2006/relationships/image" Target="../media/image92.jpg"/><Relationship Id="rId4" Type="http://schemas.openxmlformats.org/officeDocument/2006/relationships/image" Target="../media/image86.png"/><Relationship Id="rId9" Type="http://schemas.openxmlformats.org/officeDocument/2006/relationships/image" Target="../media/image91.jpg"/><Relationship Id="rId1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90.jp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microsoft.com/office/2007/relationships/diagramDrawing" Target="../diagrams/drawing15.xml"/><Relationship Id="rId2" Type="http://schemas.openxmlformats.org/officeDocument/2006/relationships/image" Target="../media/image84.png"/><Relationship Id="rId16" Type="http://schemas.openxmlformats.org/officeDocument/2006/relationships/image" Target="../media/image9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diagramColors" Target="../diagrams/colors15.xml"/><Relationship Id="rId5" Type="http://schemas.openxmlformats.org/officeDocument/2006/relationships/image" Target="../media/image87.svg"/><Relationship Id="rId15" Type="http://schemas.openxmlformats.org/officeDocument/2006/relationships/image" Target="../media/image92.jpg"/><Relationship Id="rId10" Type="http://schemas.openxmlformats.org/officeDocument/2006/relationships/diagramQuickStyle" Target="../diagrams/quickStyle15.xml"/><Relationship Id="rId4" Type="http://schemas.openxmlformats.org/officeDocument/2006/relationships/image" Target="../media/image86.png"/><Relationship Id="rId9" Type="http://schemas.openxmlformats.org/officeDocument/2006/relationships/diagramLayout" Target="../diagrams/layout15.xml"/><Relationship Id="rId14" Type="http://schemas.openxmlformats.org/officeDocument/2006/relationships/image" Target="../media/image9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hyperlink" Target="https://pt.wikipedia.org/wiki/Am%C3%A9rica_Latina" TargetMode="External"/><Relationship Id="rId3" Type="http://schemas.openxmlformats.org/officeDocument/2006/relationships/hyperlink" Target="http://robertcabre.com/2012/01/20/noticias-sobre-la-contaminacion-ambiental-y-salud-infantil/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hyperlink" Target="https://pxhere.com/es/photo/563721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https://www.recope.go.cr/recope-aporta-estacion-movil-red-monitoreo-del-aire/" TargetMode="External"/><Relationship Id="rId5" Type="http://schemas.openxmlformats.org/officeDocument/2006/relationships/hyperlink" Target="http://empresayeconomia.republica.com/desarrollo-sostenible/polucion-del-aire.html" TargetMode="External"/><Relationship Id="rId15" Type="http://schemas.openxmlformats.org/officeDocument/2006/relationships/hyperlink" Target="http://esero.es/practicas-en-abierto/observa-la-tierra-desde-el-espacio/sentinel5p.html" TargetMode="External"/><Relationship Id="rId10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hyperlink" Target="http://www.scielo.cl/scielo.php?script=sci_arttext&amp;pid=S0718-83582010000300003" TargetMode="External"/><Relationship Id="rId1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dsr.mitpress.mit.edu/pub/9qtvk9qi" TargetMode="External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openxmlformats.org/officeDocument/2006/relationships/hyperlink" Target="https://afindemes.republica.com/finanzas/formas-de-perder-dinero-y-no-llegar-a-fin-de-mes.html" TargetMode="External"/><Relationship Id="rId2" Type="http://schemas.openxmlformats.org/officeDocument/2006/relationships/diagramData" Target="../diagrams/data2.xml"/><Relationship Id="rId16" Type="http://schemas.openxmlformats.org/officeDocument/2006/relationships/hyperlink" Target="http://agrega.juntadeandalucia.es/repositorio/01102020/26/es-an_2020100112_9123636/familia_sentinel.html" TargetMode="Externa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7.jp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8.jpg"/><Relationship Id="rId10" Type="http://schemas.openxmlformats.org/officeDocument/2006/relationships/hyperlink" Target="https://mx.boell.org/es/2020/03/06/politica-exterior-feminista-la-mexicana" TargetMode="Externa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ero.es/practicas-en-abierto/observa-la-tierra-desde-el-espacio/sentinel5p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hyperlink" Target="http://meteobarco.blogspot.com/2008/01/inversin-trmica.html" TargetMode="Externa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eotecnologias.wordpress.com/2017/10/31/sentinel5p-monitorando-a-atmosfer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77B923-6EEB-4916-88AF-EE5C5D694947}"/>
              </a:ext>
            </a:extLst>
          </p:cNvPr>
          <p:cNvSpPr txBox="1"/>
          <p:nvPr/>
        </p:nvSpPr>
        <p:spPr>
          <a:xfrm>
            <a:off x="2344755" y="731657"/>
            <a:ext cx="7970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UNIVERSIDAD DE LAS FUERZAS ARMADAS ESPE</a:t>
            </a:r>
          </a:p>
          <a:p>
            <a:pPr algn="ctr">
              <a:lnSpc>
                <a:spcPct val="150000"/>
              </a:lnSpc>
            </a:pP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TIERRA Y DE LA CONSTRUCCI</a:t>
            </a: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ÓN </a:t>
            </a:r>
          </a:p>
          <a:p>
            <a:pPr algn="ctr">
              <a:lnSpc>
                <a:spcPct val="150000"/>
              </a:lnSpc>
            </a:pP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CARRERA DE INGENIERÍA GEOGRÁFICA Y DEL MEDIO AMBIENTE</a:t>
            </a: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63517E-1CD8-4B33-A81E-AC4D397E9B53}"/>
              </a:ext>
            </a:extLst>
          </p:cNvPr>
          <p:cNvSpPr txBox="1"/>
          <p:nvPr/>
        </p:nvSpPr>
        <p:spPr>
          <a:xfrm>
            <a:off x="3280744" y="3597242"/>
            <a:ext cx="63696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Páez Freire, César Fernando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ESPE\Desktop\Alex-ESPE\Clases Semana 10 del 20 24 de julio 2020\Evidencias 21 Julio\Presentación-Tesis _García_Abigaíl.jpg">
            <a:extLst>
              <a:ext uri="{FF2B5EF4-FFF2-40B4-BE49-F238E27FC236}">
                <a16:creationId xmlns:a16="http://schemas.microsoft.com/office/drawing/2014/main" id="{C3747E57-EB89-4C43-AFDB-607692C66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5"/>
          <a:stretch/>
        </p:blipFill>
        <p:spPr bwMode="auto">
          <a:xfrm>
            <a:off x="11133281" y="18710"/>
            <a:ext cx="105941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901AA9-EE7F-4038-8F1C-0063EFC97D7C}"/>
              </a:ext>
            </a:extLst>
          </p:cNvPr>
          <p:cNvSpPr txBox="1"/>
          <p:nvPr/>
        </p:nvSpPr>
        <p:spPr>
          <a:xfrm>
            <a:off x="2635877" y="4658082"/>
            <a:ext cx="35236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de Carrera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Alexander A. Robayo Nieto,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Mgtr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BE1832-424F-46EE-BBEE-ADD01C0A1008}"/>
              </a:ext>
            </a:extLst>
          </p:cNvPr>
          <p:cNvSpPr txBox="1"/>
          <p:nvPr/>
        </p:nvSpPr>
        <p:spPr>
          <a:xfrm>
            <a:off x="6622264" y="3981233"/>
            <a:ext cx="447067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Docente Evaluador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Wilson Oswaldo Jácome Enríquez,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Mtr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2C0F4A-8085-4837-8BFB-B151520D2660}"/>
              </a:ext>
            </a:extLst>
          </p:cNvPr>
          <p:cNvSpPr txBox="1"/>
          <p:nvPr/>
        </p:nvSpPr>
        <p:spPr>
          <a:xfrm>
            <a:off x="2398860" y="3994680"/>
            <a:ext cx="414337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Directora del proyecto 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Oliva L. Atiaga Franco, PhD.</a:t>
            </a:r>
            <a:endParaRPr lang="es-MX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2B57FD-485C-4052-AF1D-A0B29D95D09F}"/>
              </a:ext>
            </a:extLst>
          </p:cNvPr>
          <p:cNvSpPr txBox="1"/>
          <p:nvPr/>
        </p:nvSpPr>
        <p:spPr>
          <a:xfrm>
            <a:off x="7291473" y="4645967"/>
            <a:ext cx="334428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Secretaria Académica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Abg. Michelle Benavides Guzmán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1B97599-70AE-49C8-9D9D-857B0EF68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18710"/>
            <a:ext cx="1182457" cy="9352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93A76F-2AEE-46EA-AB4D-A67730C3E444}"/>
              </a:ext>
            </a:extLst>
          </p:cNvPr>
          <p:cNvSpPr txBox="1"/>
          <p:nvPr/>
        </p:nvSpPr>
        <p:spPr>
          <a:xfrm>
            <a:off x="1386188" y="2588085"/>
            <a:ext cx="1013324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indent="457200" algn="ctr">
              <a:lnSpc>
                <a:spcPct val="150000"/>
              </a:lnSpc>
              <a:spcAft>
                <a:spcPts val="800"/>
              </a:spcAft>
              <a:defRPr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“Análisis de la variación de la calidad del aire debido al confinamiento por COVID-19 en ciudades de América Latina mediante imágenes satelitales Sentinel-5P”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675FB2-5B4A-4841-A3E0-7DE1FAB9D030}"/>
              </a:ext>
            </a:extLst>
          </p:cNvPr>
          <p:cNvSpPr txBox="1"/>
          <p:nvPr/>
        </p:nvSpPr>
        <p:spPr>
          <a:xfrm>
            <a:off x="5410445" y="5321671"/>
            <a:ext cx="2423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Sangolquí, febrero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5AA6C3-63DF-4A25-8B14-98870F31D0FD}"/>
              </a:ext>
            </a:extLst>
          </p:cNvPr>
          <p:cNvSpPr txBox="1"/>
          <p:nvPr/>
        </p:nvSpPr>
        <p:spPr>
          <a:xfrm>
            <a:off x="1848027" y="2194584"/>
            <a:ext cx="9629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Defensa del proyecto de investigación, previo a la obtención del título de Ingeniero Geógrafo y del Medio Ambiente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63249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06375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>
              <a:defRPr sz="1200" b="1"/>
            </a:lvl1pPr>
          </a:lstStyle>
          <a:p>
            <a:r>
              <a:rPr lang="es-ES" sz="1400" dirty="0"/>
              <a:t>6. CONCLUSIONES Y RECOMENDACIONES</a:t>
            </a:r>
            <a:endParaRPr lang="es-EC" sz="1400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7285837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94;p13">
            <a:extLst>
              <a:ext uri="{FF2B5EF4-FFF2-40B4-BE49-F238E27FC236}">
                <a16:creationId xmlns:a16="http://schemas.microsoft.com/office/drawing/2014/main" id="{04847A09-E176-4A6A-8A4E-620E36FCA039}"/>
              </a:ext>
            </a:extLst>
          </p:cNvPr>
          <p:cNvSpPr txBox="1"/>
          <p:nvPr/>
        </p:nvSpPr>
        <p:spPr>
          <a:xfrm>
            <a:off x="272723" y="764200"/>
            <a:ext cx="3425219" cy="233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es-ES" sz="12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1. Determinación de las zonas de estudio</a:t>
            </a:r>
            <a:endParaRPr sz="1200" b="1" kern="0" dirty="0">
              <a:solidFill>
                <a:srgbClr val="2185C5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3 ciudades de América Latina que tengan:</a:t>
            </a:r>
          </a:p>
          <a:p>
            <a:pPr marL="0" lvl="8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Altos niveles de contaminación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Red de monitoreo atmosférico robusta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1 zona de estudio adicional dentro de Ecuador que tenga: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 Altos niveles de contaminación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 Referencia para otras entidades administrativas del país</a:t>
            </a:r>
            <a:endParaRPr sz="12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endParaRPr sz="1200" kern="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95;p13">
            <a:extLst>
              <a:ext uri="{FF2B5EF4-FFF2-40B4-BE49-F238E27FC236}">
                <a16:creationId xmlns:a16="http://schemas.microsoft.com/office/drawing/2014/main" id="{B0E7E315-92CE-4AA5-A5A4-9F784A5BD6AE}"/>
              </a:ext>
            </a:extLst>
          </p:cNvPr>
          <p:cNvSpPr txBox="1"/>
          <p:nvPr/>
        </p:nvSpPr>
        <p:spPr>
          <a:xfrm>
            <a:off x="3873086" y="737231"/>
            <a:ext cx="4179789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es-ES" sz="12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2. Determinación de los periodos de estudio (antes, durante y después del confinamiento por COVID-19)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Definir el periodo durante el confinamiento: fechas de inicio y fin del confinamiento encontradas en: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Decretos oficiales del Gobierno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         Información publicada en páginas web de instituciones designadas por los gobiernos para la gestión de la pandemia</a:t>
            </a:r>
          </a:p>
          <a:p>
            <a:pPr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Definición de periodos: por lo menos tres meses para cada uno</a:t>
            </a:r>
            <a:endParaRPr sz="12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" name="Gráfico 26" descr="Marca de insignia con relleno sólido">
            <a:extLst>
              <a:ext uri="{FF2B5EF4-FFF2-40B4-BE49-F238E27FC236}">
                <a16:creationId xmlns:a16="http://schemas.microsoft.com/office/drawing/2014/main" id="{4A660D35-372C-4FE1-90F7-D4B43A3A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083" y="1391276"/>
            <a:ext cx="258780" cy="258780"/>
          </a:xfrm>
          <a:prstGeom prst="rect">
            <a:avLst/>
          </a:prstGeom>
        </p:spPr>
      </p:pic>
      <p:pic>
        <p:nvPicPr>
          <p:cNvPr id="28" name="Gráfico 27" descr="Marca de insignia con relleno sólido">
            <a:extLst>
              <a:ext uri="{FF2B5EF4-FFF2-40B4-BE49-F238E27FC236}">
                <a16:creationId xmlns:a16="http://schemas.microsoft.com/office/drawing/2014/main" id="{A1AD8F1F-C8E8-4FB6-8735-F40701073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083" y="1684671"/>
            <a:ext cx="258780" cy="258780"/>
          </a:xfrm>
          <a:prstGeom prst="rect">
            <a:avLst/>
          </a:prstGeom>
        </p:spPr>
      </p:pic>
      <p:pic>
        <p:nvPicPr>
          <p:cNvPr id="29" name="Gráfico 28" descr="Marca de insignia con relleno sólido">
            <a:extLst>
              <a:ext uri="{FF2B5EF4-FFF2-40B4-BE49-F238E27FC236}">
                <a16:creationId xmlns:a16="http://schemas.microsoft.com/office/drawing/2014/main" id="{5262A5CC-901F-4698-9723-4418C92DB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047" y="2366447"/>
            <a:ext cx="258780" cy="258780"/>
          </a:xfrm>
          <a:prstGeom prst="rect">
            <a:avLst/>
          </a:prstGeom>
        </p:spPr>
      </p:pic>
      <p:pic>
        <p:nvPicPr>
          <p:cNvPr id="30" name="Gráfico 29" descr="Signo de intercalación hacia la derecha con relleno sólido">
            <a:extLst>
              <a:ext uri="{FF2B5EF4-FFF2-40B4-BE49-F238E27FC236}">
                <a16:creationId xmlns:a16="http://schemas.microsoft.com/office/drawing/2014/main" id="{44C905A6-A100-41F0-8E37-5808D8BCF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93" y="1153361"/>
            <a:ext cx="270616" cy="270616"/>
          </a:xfrm>
          <a:prstGeom prst="rect">
            <a:avLst/>
          </a:prstGeom>
        </p:spPr>
      </p:pic>
      <p:pic>
        <p:nvPicPr>
          <p:cNvPr id="31" name="Gráfico 30" descr="Signo de intercalación hacia la derecha con relleno sólido">
            <a:extLst>
              <a:ext uri="{FF2B5EF4-FFF2-40B4-BE49-F238E27FC236}">
                <a16:creationId xmlns:a16="http://schemas.microsoft.com/office/drawing/2014/main" id="{BE96D251-E030-4BDF-9585-B31C9F1BC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67" y="1940534"/>
            <a:ext cx="270616" cy="270616"/>
          </a:xfrm>
          <a:prstGeom prst="rect">
            <a:avLst/>
          </a:prstGeom>
        </p:spPr>
      </p:pic>
      <p:pic>
        <p:nvPicPr>
          <p:cNvPr id="32" name="Gráfico 31" descr="Signo de intercalación hacia la derecha con relleno sólido">
            <a:extLst>
              <a:ext uri="{FF2B5EF4-FFF2-40B4-BE49-F238E27FC236}">
                <a16:creationId xmlns:a16="http://schemas.microsoft.com/office/drawing/2014/main" id="{C9495501-BCE3-4105-A1F5-96CC03CBB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6769" y="1292466"/>
            <a:ext cx="270616" cy="270616"/>
          </a:xfrm>
          <a:prstGeom prst="rect">
            <a:avLst/>
          </a:prstGeom>
        </p:spPr>
      </p:pic>
      <p:pic>
        <p:nvPicPr>
          <p:cNvPr id="33" name="Gráfico 32" descr="Marca de insignia con relleno sólido">
            <a:extLst>
              <a:ext uri="{FF2B5EF4-FFF2-40B4-BE49-F238E27FC236}">
                <a16:creationId xmlns:a16="http://schemas.microsoft.com/office/drawing/2014/main" id="{C2A990A4-9D54-4C81-B8A4-0467BD44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076" y="1760441"/>
            <a:ext cx="258780" cy="258780"/>
          </a:xfrm>
          <a:prstGeom prst="rect">
            <a:avLst/>
          </a:prstGeom>
        </p:spPr>
      </p:pic>
      <p:pic>
        <p:nvPicPr>
          <p:cNvPr id="34" name="Gráfico 33" descr="Marca de insignia con relleno sólido">
            <a:extLst>
              <a:ext uri="{FF2B5EF4-FFF2-40B4-BE49-F238E27FC236}">
                <a16:creationId xmlns:a16="http://schemas.microsoft.com/office/drawing/2014/main" id="{1DD41D30-C817-4920-A7F5-171D3B6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2076" y="2003404"/>
            <a:ext cx="258780" cy="258780"/>
          </a:xfrm>
          <a:prstGeom prst="rect">
            <a:avLst/>
          </a:prstGeom>
        </p:spPr>
      </p:pic>
      <p:pic>
        <p:nvPicPr>
          <p:cNvPr id="35" name="Gráfico 34" descr="Signo de intercalación hacia la derecha con relleno sólido">
            <a:extLst>
              <a:ext uri="{FF2B5EF4-FFF2-40B4-BE49-F238E27FC236}">
                <a16:creationId xmlns:a16="http://schemas.microsoft.com/office/drawing/2014/main" id="{7C16919A-CAFB-4B4B-A7E8-E7041114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6769" y="2633329"/>
            <a:ext cx="270616" cy="27061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52CF5DA9-DCAF-476B-AC3F-F396F00471EB}"/>
              </a:ext>
            </a:extLst>
          </p:cNvPr>
          <p:cNvSpPr txBox="1"/>
          <p:nvPr/>
        </p:nvSpPr>
        <p:spPr>
          <a:xfrm>
            <a:off x="687524" y="3558134"/>
            <a:ext cx="47360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kumimoji="0" sz="1600" b="1" kern="0" spc="0" normalizeH="0" baseline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Lato"/>
                <a:ea typeface="Lato"/>
                <a:cs typeface="Lato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3. Obtención de Imágenes Satelitales Sentinel-5P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37170C8-67EC-4473-AE66-9F93660FE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674" y="3285645"/>
            <a:ext cx="1484493" cy="831014"/>
          </a:xfrm>
          <a:prstGeom prst="rect">
            <a:avLst/>
          </a:prstGeom>
        </p:spPr>
      </p:pic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9DE202A2-F9FD-48F8-AF49-C0F3EF1ED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1125"/>
              </p:ext>
            </p:extLst>
          </p:nvPr>
        </p:nvGraphicFramePr>
        <p:xfrm>
          <a:off x="1478317" y="4368173"/>
          <a:ext cx="9144001" cy="1408050"/>
        </p:xfrm>
        <a:graphic>
          <a:graphicData uri="http://schemas.openxmlformats.org/drawingml/2006/table">
            <a:tbl>
              <a:tblPr firstRow="1" firstCol="1" bandRow="1"/>
              <a:tblGrid>
                <a:gridCol w="2251254">
                  <a:extLst>
                    <a:ext uri="{9D8B030D-6E8A-4147-A177-3AD203B41FA5}">
                      <a16:colId xmlns:a16="http://schemas.microsoft.com/office/drawing/2014/main" val="1618868507"/>
                    </a:ext>
                  </a:extLst>
                </a:gridCol>
                <a:gridCol w="2394827">
                  <a:extLst>
                    <a:ext uri="{9D8B030D-6E8A-4147-A177-3AD203B41FA5}">
                      <a16:colId xmlns:a16="http://schemas.microsoft.com/office/drawing/2014/main" val="1868503869"/>
                    </a:ext>
                  </a:extLst>
                </a:gridCol>
                <a:gridCol w="3179662">
                  <a:extLst>
                    <a:ext uri="{9D8B030D-6E8A-4147-A177-3AD203B41FA5}">
                      <a16:colId xmlns:a16="http://schemas.microsoft.com/office/drawing/2014/main" val="3552683865"/>
                    </a:ext>
                  </a:extLst>
                </a:gridCol>
                <a:gridCol w="1318258">
                  <a:extLst>
                    <a:ext uri="{9D8B030D-6E8A-4147-A177-3AD203B41FA5}">
                      <a16:colId xmlns:a16="http://schemas.microsoft.com/office/drawing/2014/main" val="2880982411"/>
                    </a:ext>
                  </a:extLst>
                </a:gridCol>
              </a:tblGrid>
              <a:tr h="32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Colección de Imágenes (ID)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Banda Seleccionada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Descripción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Resolución (m)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730324"/>
                  </a:ext>
                </a:extLst>
              </a:tr>
              <a:tr h="32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>
                          <a:effectLst/>
                        </a:rPr>
                        <a:t>COPERNICUS/S5P/OFFL/L3_NO2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tropospheric_NO2_column_number_density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>
                          <a:effectLst/>
                        </a:rPr>
                        <a:t>Columna vertical troposférica de NO</a:t>
                      </a:r>
                      <a:r>
                        <a:rPr lang="es-ES" sz="1100" baseline="-250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1113.2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633215"/>
                  </a:ext>
                </a:extLst>
              </a:tr>
              <a:tr h="322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>
                          <a:effectLst/>
                        </a:rPr>
                        <a:t>COPERNICUS/S5P/OFFL/L3_SO2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SO2_column_number_density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Densidad de columna vertical de SO</a:t>
                      </a:r>
                      <a:r>
                        <a:rPr lang="es-ES" sz="1100" baseline="-250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>
                          <a:effectLst/>
                        </a:rPr>
                        <a:t>1113.2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659751"/>
                  </a:ext>
                </a:extLst>
              </a:tr>
              <a:tr h="414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COPERNICUS/S5P/OFFL/L3_O3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O3_column_number_density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Columna atmosférica total de O</a:t>
                      </a:r>
                      <a:r>
                        <a:rPr lang="es-ES" sz="1100" baseline="-25000" dirty="0">
                          <a:effectLst/>
                        </a:rPr>
                        <a:t>3</a:t>
                      </a:r>
                      <a:r>
                        <a:rPr lang="es-ES" sz="1100" dirty="0">
                          <a:effectLst/>
                        </a:rPr>
                        <a:t> entre la superficie y el límite superior de la atmósfera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1113.2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059750"/>
                  </a:ext>
                </a:extLst>
              </a:tr>
            </a:tbl>
          </a:graphicData>
        </a:graphic>
      </p:graphicFrame>
      <p:sp>
        <p:nvSpPr>
          <p:cNvPr id="39" name="CuadroTexto 38">
            <a:extLst>
              <a:ext uri="{FF2B5EF4-FFF2-40B4-BE49-F238E27FC236}">
                <a16:creationId xmlns:a16="http://schemas.microsoft.com/office/drawing/2014/main" id="{58F01BC5-187C-44F2-BAAE-633DBA84F79D}"/>
              </a:ext>
            </a:extLst>
          </p:cNvPr>
          <p:cNvSpPr txBox="1"/>
          <p:nvPr/>
        </p:nvSpPr>
        <p:spPr>
          <a:xfrm>
            <a:off x="1415477" y="5839222"/>
            <a:ext cx="8568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rgbClr val="DEE2E6">
                    <a:lumMod val="75000"/>
                  </a:srgbClr>
                </a:solidFill>
                <a:cs typeface="Arial"/>
                <a:sym typeface="Arial"/>
              </a:rPr>
              <a:t>Nota. Proveedores: Unión Europea/ESA/Copernicus; Unidad: </a:t>
            </a:r>
            <a:r>
              <a:rPr lang="es-ES" sz="1000" kern="0" dirty="0">
                <a:solidFill>
                  <a:srgbClr val="DEE2E6">
                    <a:lumMod val="75000"/>
                  </a:srgbClr>
                </a:solidFill>
                <a:ea typeface="Calibri" panose="020F0502020204030204" pitchFamily="34" charset="0"/>
                <a:cs typeface="Arial"/>
                <a:sym typeface="Arial"/>
              </a:rPr>
              <a:t>mol/m</a:t>
            </a:r>
            <a:r>
              <a:rPr lang="es-ES" sz="1000" kern="0" baseline="30000" dirty="0">
                <a:solidFill>
                  <a:srgbClr val="DEE2E6">
                    <a:lumMod val="75000"/>
                  </a:srgbClr>
                </a:solidFill>
                <a:ea typeface="Calibri" panose="020F0502020204030204" pitchFamily="34" charset="0"/>
                <a:cs typeface="Arial"/>
                <a:sym typeface="Arial"/>
              </a:rPr>
              <a:t>2</a:t>
            </a:r>
            <a:r>
              <a:rPr lang="es-ES" sz="1000" kern="0" dirty="0">
                <a:solidFill>
                  <a:srgbClr val="DEE2E6">
                    <a:lumMod val="75000"/>
                  </a:srgbClr>
                </a:solidFill>
                <a:ea typeface="Calibri" panose="020F0502020204030204" pitchFamily="34" charset="0"/>
                <a:cs typeface="Arial"/>
                <a:sym typeface="Arial"/>
              </a:rPr>
              <a:t>; Fuente: </a:t>
            </a:r>
            <a:r>
              <a:rPr lang="es-ES" sz="1000" kern="0" dirty="0">
                <a:solidFill>
                  <a:srgbClr val="DEE2E6">
                    <a:lumMod val="75000"/>
                  </a:srgbClr>
                </a:solidFill>
                <a:cs typeface="Arial"/>
                <a:sym typeface="Arial"/>
              </a:rPr>
              <a:t>(Google </a:t>
            </a:r>
            <a:r>
              <a:rPr lang="es-ES" sz="1000" kern="0" dirty="0" err="1">
                <a:solidFill>
                  <a:srgbClr val="DEE2E6">
                    <a:lumMod val="75000"/>
                  </a:srgbClr>
                </a:solidFill>
                <a:cs typeface="Arial"/>
                <a:sym typeface="Arial"/>
              </a:rPr>
              <a:t>Developers</a:t>
            </a:r>
            <a:r>
              <a:rPr lang="es-ES" sz="1000" kern="0" dirty="0">
                <a:solidFill>
                  <a:srgbClr val="DEE2E6">
                    <a:lumMod val="75000"/>
                  </a:srgbClr>
                </a:solidFill>
                <a:cs typeface="Arial"/>
                <a:sym typeface="Arial"/>
              </a:rPr>
              <a:t>, s. f.)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3A2930E-1C3D-48D3-AFA8-A46496831E93}"/>
              </a:ext>
            </a:extLst>
          </p:cNvPr>
          <p:cNvSpPr txBox="1"/>
          <p:nvPr/>
        </p:nvSpPr>
        <p:spPr>
          <a:xfrm>
            <a:off x="697798" y="3959645"/>
            <a:ext cx="5352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677480"/>
              </a:buClr>
              <a:buSzPts val="11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Tabla. Colecciones de imágenes y bandas seleccionadas en GEE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1C273FF-B4D6-4B88-AE35-6B1528FA83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-8"/>
          <a:stretch/>
        </p:blipFill>
        <p:spPr>
          <a:xfrm>
            <a:off x="8212031" y="1423977"/>
            <a:ext cx="3519439" cy="1933872"/>
          </a:xfrm>
          <a:prstGeom prst="rect">
            <a:avLst/>
          </a:prstGeom>
          <a:ln>
            <a:solidFill>
              <a:srgbClr val="2185C5"/>
            </a:solidFill>
          </a:ln>
        </p:spPr>
      </p:pic>
      <p:pic>
        <p:nvPicPr>
          <p:cNvPr id="42" name="Gráfico 41" descr="Marca de insignia con relleno sólido">
            <a:extLst>
              <a:ext uri="{FF2B5EF4-FFF2-40B4-BE49-F238E27FC236}">
                <a16:creationId xmlns:a16="http://schemas.microsoft.com/office/drawing/2014/main" id="{DACFA272-9AFE-47C4-A751-6C10FFF64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530" y="2601691"/>
            <a:ext cx="258780" cy="258780"/>
          </a:xfrm>
          <a:prstGeom prst="rect">
            <a:avLst/>
          </a:prstGeom>
        </p:spPr>
      </p:pic>
      <p:sp>
        <p:nvSpPr>
          <p:cNvPr id="43" name="Título 5">
            <a:extLst>
              <a:ext uri="{FF2B5EF4-FFF2-40B4-BE49-F238E27FC236}">
                <a16:creationId xmlns:a16="http://schemas.microsoft.com/office/drawing/2014/main" id="{0183E8BF-C828-4CC9-AF6F-6D080DE6806F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3124402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METODOLOGÍA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50A3B86C-D8BD-468C-98D9-05D70F03C972}"/>
              </a:ext>
            </a:extLst>
          </p:cNvPr>
          <p:cNvCxnSpPr>
            <a:cxnSpLocks/>
          </p:cNvCxnSpPr>
          <p:nvPr/>
        </p:nvCxnSpPr>
        <p:spPr>
          <a:xfrm>
            <a:off x="7945299" y="693095"/>
            <a:ext cx="0" cy="259255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053CBDD3-CA1C-4B51-B094-5F2E44BD207F}"/>
              </a:ext>
            </a:extLst>
          </p:cNvPr>
          <p:cNvCxnSpPr/>
          <p:nvPr/>
        </p:nvCxnSpPr>
        <p:spPr>
          <a:xfrm flipH="1">
            <a:off x="116867" y="3285645"/>
            <a:ext cx="7828432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ECA56936-718F-4F7C-AB15-2B82CD57747B}"/>
              </a:ext>
            </a:extLst>
          </p:cNvPr>
          <p:cNvCxnSpPr/>
          <p:nvPr/>
        </p:nvCxnSpPr>
        <p:spPr>
          <a:xfrm flipV="1">
            <a:off x="3697942" y="764200"/>
            <a:ext cx="0" cy="2521445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169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5">
            <a:extLst>
              <a:ext uri="{FF2B5EF4-FFF2-40B4-BE49-F238E27FC236}">
                <a16:creationId xmlns:a16="http://schemas.microsoft.com/office/drawing/2014/main" id="{0183E8BF-C828-4CC9-AF6F-6D080DE6806F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3124402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METODOLOGÍA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Google Shape;153;p20">
            <a:extLst>
              <a:ext uri="{FF2B5EF4-FFF2-40B4-BE49-F238E27FC236}">
                <a16:creationId xmlns:a16="http://schemas.microsoft.com/office/drawing/2014/main" id="{949B1E9F-6025-430B-B334-F9823FCFFCCA}"/>
              </a:ext>
            </a:extLst>
          </p:cNvPr>
          <p:cNvSpPr txBox="1">
            <a:spLocks/>
          </p:cNvSpPr>
          <p:nvPr/>
        </p:nvSpPr>
        <p:spPr>
          <a:xfrm>
            <a:off x="584421" y="770287"/>
            <a:ext cx="3651399" cy="50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4. Análisis estadístico de los datos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     </a:t>
            </a:r>
          </a:p>
        </p:txBody>
      </p:sp>
      <p:sp>
        <p:nvSpPr>
          <p:cNvPr id="45" name="Google Shape;154;p20">
            <a:extLst>
              <a:ext uri="{FF2B5EF4-FFF2-40B4-BE49-F238E27FC236}">
                <a16:creationId xmlns:a16="http://schemas.microsoft.com/office/drawing/2014/main" id="{6FE1524D-AB5D-4F3E-986B-6DCA152A96EE}"/>
              </a:ext>
            </a:extLst>
          </p:cNvPr>
          <p:cNvSpPr txBox="1">
            <a:spLocks/>
          </p:cNvSpPr>
          <p:nvPr/>
        </p:nvSpPr>
        <p:spPr>
          <a:xfrm>
            <a:off x="4986702" y="709317"/>
            <a:ext cx="3565619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a) Comparación entre periodos de estudio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155;p20">
            <a:extLst>
              <a:ext uri="{FF2B5EF4-FFF2-40B4-BE49-F238E27FC236}">
                <a16:creationId xmlns:a16="http://schemas.microsoft.com/office/drawing/2014/main" id="{95E6EB34-991D-431F-B082-FF437ED3A95A}"/>
              </a:ext>
            </a:extLst>
          </p:cNvPr>
          <p:cNvSpPr txBox="1">
            <a:spLocks/>
          </p:cNvSpPr>
          <p:nvPr/>
        </p:nvSpPr>
        <p:spPr>
          <a:xfrm>
            <a:off x="8741722" y="709317"/>
            <a:ext cx="2706598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b) Comparación entre ciudades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156;p20">
            <a:extLst>
              <a:ext uri="{FF2B5EF4-FFF2-40B4-BE49-F238E27FC236}">
                <a16:creationId xmlns:a16="http://schemas.microsoft.com/office/drawing/2014/main" id="{16C621B0-8D9F-4E2D-A134-9D084ED0B8D3}"/>
              </a:ext>
            </a:extLst>
          </p:cNvPr>
          <p:cNvSpPr txBox="1">
            <a:spLocks/>
          </p:cNvSpPr>
          <p:nvPr/>
        </p:nvSpPr>
        <p:spPr>
          <a:xfrm>
            <a:off x="10375061" y="5155084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97ABBC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97ABBC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430FEBCF-AA53-46AC-A925-B39AA1FE0AEB}"/>
              </a:ext>
            </a:extLst>
          </p:cNvPr>
          <p:cNvCxnSpPr>
            <a:cxnSpLocks/>
          </p:cNvCxnSpPr>
          <p:nvPr/>
        </p:nvCxnSpPr>
        <p:spPr>
          <a:xfrm>
            <a:off x="4932917" y="753035"/>
            <a:ext cx="53785" cy="5368138"/>
          </a:xfrm>
          <a:prstGeom prst="line">
            <a:avLst/>
          </a:prstGeom>
          <a:noFill/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A3939098-070B-473A-ABFB-D2AE74D70181}"/>
              </a:ext>
            </a:extLst>
          </p:cNvPr>
          <p:cNvCxnSpPr>
            <a:cxnSpLocks/>
          </p:cNvCxnSpPr>
          <p:nvPr/>
        </p:nvCxnSpPr>
        <p:spPr>
          <a:xfrm>
            <a:off x="8592662" y="753035"/>
            <a:ext cx="0" cy="5368138"/>
          </a:xfrm>
          <a:prstGeom prst="line">
            <a:avLst/>
          </a:prstGeom>
          <a:noFill/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8DF20C0C-E5DA-4534-A4B6-2A16621DC7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-23"/>
          <a:stretch/>
        </p:blipFill>
        <p:spPr>
          <a:xfrm>
            <a:off x="5130478" y="1202371"/>
            <a:ext cx="3318408" cy="4893384"/>
          </a:xfrm>
          <a:prstGeom prst="rect">
            <a:avLst/>
          </a:prstGeom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27F24264-6DA2-4D69-9FBB-D7AF18996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"/>
          <a:stretch/>
        </p:blipFill>
        <p:spPr>
          <a:xfrm>
            <a:off x="8737363" y="1202371"/>
            <a:ext cx="3176716" cy="47497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485284A-EA1D-498A-AEF6-2E2B3F732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256" y="1816250"/>
            <a:ext cx="1430629" cy="53605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EB9DA-4860-4E1B-8ACF-551CBFF37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857910"/>
              </p:ext>
            </p:extLst>
          </p:nvPr>
        </p:nvGraphicFramePr>
        <p:xfrm>
          <a:off x="18662" y="1235227"/>
          <a:ext cx="4426275" cy="481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17346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ítulo 5">
            <a:extLst>
              <a:ext uri="{FF2B5EF4-FFF2-40B4-BE49-F238E27FC236}">
                <a16:creationId xmlns:a16="http://schemas.microsoft.com/office/drawing/2014/main" id="{0183E8BF-C828-4CC9-AF6F-6D080DE6806F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3124402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METODOLOGÍA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Google Shape;153;p20">
            <a:extLst>
              <a:ext uri="{FF2B5EF4-FFF2-40B4-BE49-F238E27FC236}">
                <a16:creationId xmlns:a16="http://schemas.microsoft.com/office/drawing/2014/main" id="{E2A5C299-F360-441A-AA39-842ED4FBEDD8}"/>
              </a:ext>
            </a:extLst>
          </p:cNvPr>
          <p:cNvSpPr txBox="1">
            <a:spLocks/>
          </p:cNvSpPr>
          <p:nvPr/>
        </p:nvSpPr>
        <p:spPr>
          <a:xfrm>
            <a:off x="502817" y="1090049"/>
            <a:ext cx="3041299" cy="184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5. Análisis espacio-temporal de los datos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Elaboración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series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temporales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por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cada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gas, para las cuatro zonas de studio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  Análisis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descriptivo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dinámica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espacio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-temporal de las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concentraciones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los gases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durante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periodo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diciembre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2019 hasta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octubre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de 2020.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7C610A0B-C2C9-4B2D-AAAB-C00FFABE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85" y="4514718"/>
            <a:ext cx="1655269" cy="789012"/>
          </a:xfrm>
          <a:prstGeom prst="rect">
            <a:avLst/>
          </a:prstGeom>
        </p:spPr>
      </p:pic>
      <p:sp>
        <p:nvSpPr>
          <p:cNvPr id="55" name="Google Shape;153;p20">
            <a:extLst>
              <a:ext uri="{FF2B5EF4-FFF2-40B4-BE49-F238E27FC236}">
                <a16:creationId xmlns:a16="http://schemas.microsoft.com/office/drawing/2014/main" id="{E5FCC3F0-F503-42A6-8385-5E13DDD522C2}"/>
              </a:ext>
            </a:extLst>
          </p:cNvPr>
          <p:cNvSpPr txBox="1">
            <a:spLocks/>
          </p:cNvSpPr>
          <p:nvPr/>
        </p:nvSpPr>
        <p:spPr>
          <a:xfrm>
            <a:off x="4204809" y="949647"/>
            <a:ext cx="56695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lang="es-ES" sz="1600" b="1" kern="0" dirty="0">
                <a:solidFill>
                  <a:srgbClr val="2185C5"/>
                </a:solidFill>
              </a:rPr>
              <a:t>6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. Validación de los datos satelitales Sentinel-5P</a:t>
            </a: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82C996B-F755-4CFF-8149-A0C14F5FF5A6}"/>
              </a:ext>
            </a:extLst>
          </p:cNvPr>
          <p:cNvCxnSpPr>
            <a:cxnSpLocks/>
          </p:cNvCxnSpPr>
          <p:nvPr/>
        </p:nvCxnSpPr>
        <p:spPr>
          <a:xfrm>
            <a:off x="3749164" y="954741"/>
            <a:ext cx="0" cy="4948518"/>
          </a:xfrm>
          <a:prstGeom prst="line">
            <a:avLst/>
          </a:prstGeom>
          <a:noFill/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70" name="Diagrama 69">
            <a:extLst>
              <a:ext uri="{FF2B5EF4-FFF2-40B4-BE49-F238E27FC236}">
                <a16:creationId xmlns:a16="http://schemas.microsoft.com/office/drawing/2014/main" id="{EBE5913F-870D-4BCD-815C-C329FD408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564192"/>
              </p:ext>
            </p:extLst>
          </p:nvPr>
        </p:nvGraphicFramePr>
        <p:xfrm>
          <a:off x="9005325" y="2526574"/>
          <a:ext cx="2722647" cy="269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" name="CuadroTexto 70">
            <a:extLst>
              <a:ext uri="{FF2B5EF4-FFF2-40B4-BE49-F238E27FC236}">
                <a16:creationId xmlns:a16="http://schemas.microsoft.com/office/drawing/2014/main" id="{9511A64C-9735-455F-9230-554A1BE54436}"/>
              </a:ext>
            </a:extLst>
          </p:cNvPr>
          <p:cNvSpPr txBox="1"/>
          <p:nvPr/>
        </p:nvSpPr>
        <p:spPr>
          <a:xfrm>
            <a:off x="9528063" y="4000515"/>
            <a:ext cx="357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Sí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4207EA0E-48E5-4B5E-BFAC-EFD4B2FC25B8}"/>
              </a:ext>
            </a:extLst>
          </p:cNvPr>
          <p:cNvSpPr txBox="1"/>
          <p:nvPr/>
        </p:nvSpPr>
        <p:spPr>
          <a:xfrm>
            <a:off x="10912061" y="4010533"/>
            <a:ext cx="583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 kern="120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No</a:t>
            </a: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DB0B0F59-9D89-4C47-A6C7-974E798CE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2531" y="1478972"/>
            <a:ext cx="1430629" cy="536055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AEF920A2-9FBF-4C7B-91B7-247586A45D82}"/>
              </a:ext>
            </a:extLst>
          </p:cNvPr>
          <p:cNvSpPr txBox="1"/>
          <p:nvPr/>
        </p:nvSpPr>
        <p:spPr>
          <a:xfrm>
            <a:off x="863940" y="6465089"/>
            <a:ext cx="264604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00">
                <a:latin typeface="Cambria Math" panose="02040503050406030204" pitchFamily="18" charset="0"/>
              </a:defRPr>
            </a:lvl1pPr>
            <a:lvl2pPr marL="9144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2pPr>
            <a:lvl3pPr marL="13716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3pPr>
            <a:lvl4pPr marL="18288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4pPr>
            <a:lvl5pPr marL="22860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5pPr>
            <a:lvl6pPr marL="27432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6pPr>
            <a:lvl7pPr marL="3200400" indent="-317500"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7pPr>
            <a:lvl8pPr marL="3657600" indent="-317500"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8pPr>
            <a:lvl9pPr marL="4114800" indent="-317500"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s-ES" kern="0" dirty="0">
                <a:solidFill>
                  <a:srgbClr val="FFFFFF">
                    <a:lumMod val="50000"/>
                  </a:srgbClr>
                </a:solidFill>
                <a:cs typeface="Arial"/>
                <a:sym typeface="Arial"/>
              </a:rPr>
              <a:t>Fuente: (Schober et al., 2018), (STHDA, 2014)</a:t>
            </a:r>
          </a:p>
        </p:txBody>
      </p:sp>
      <p:pic>
        <p:nvPicPr>
          <p:cNvPr id="75" name="Gráfico 74" descr="Expulsar con relleno sólido">
            <a:extLst>
              <a:ext uri="{FF2B5EF4-FFF2-40B4-BE49-F238E27FC236}">
                <a16:creationId xmlns:a16="http://schemas.microsoft.com/office/drawing/2014/main" id="{5586BD62-6B40-43F8-B959-B2E853A9C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675298" y="1838325"/>
            <a:ext cx="156232" cy="156232"/>
          </a:xfrm>
          <a:prstGeom prst="rect">
            <a:avLst/>
          </a:prstGeom>
        </p:spPr>
      </p:pic>
      <p:pic>
        <p:nvPicPr>
          <p:cNvPr id="76" name="Gráfico 75" descr="Expulsar con relleno sólido">
            <a:extLst>
              <a:ext uri="{FF2B5EF4-FFF2-40B4-BE49-F238E27FC236}">
                <a16:creationId xmlns:a16="http://schemas.microsoft.com/office/drawing/2014/main" id="{0B3ACA29-5949-4236-823C-F59EEFFEA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675298" y="2808416"/>
            <a:ext cx="156232" cy="156232"/>
          </a:xfrm>
          <a:prstGeom prst="rect">
            <a:avLst/>
          </a:prstGeom>
        </p:spPr>
      </p:pic>
      <p:sp>
        <p:nvSpPr>
          <p:cNvPr id="79" name="CuadroTexto 78">
            <a:extLst>
              <a:ext uri="{FF2B5EF4-FFF2-40B4-BE49-F238E27FC236}">
                <a16:creationId xmlns:a16="http://schemas.microsoft.com/office/drawing/2014/main" id="{632EDFBF-D57C-49B7-8574-4B995D04815D}"/>
              </a:ext>
            </a:extLst>
          </p:cNvPr>
          <p:cNvSpPr txBox="1"/>
          <p:nvPr/>
        </p:nvSpPr>
        <p:spPr>
          <a:xfrm>
            <a:off x="4204809" y="3248011"/>
            <a:ext cx="2089810" cy="646331"/>
          </a:xfrm>
          <a:prstGeom prst="rect">
            <a:avLst/>
          </a:prstGeom>
          <a:noFill/>
          <a:ln>
            <a:solidFill>
              <a:srgbClr val="2185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Sentinel-5P -&gt; 12 hasta las 16 horas en Ciudad de México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A8DCFE-94A9-48ED-9C9C-5BADEDDA9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531958"/>
              </p:ext>
            </p:extLst>
          </p:nvPr>
        </p:nvGraphicFramePr>
        <p:xfrm>
          <a:off x="5957427" y="949647"/>
          <a:ext cx="3478870" cy="508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2220690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547433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>
              <a:defRPr sz="1200" b="1"/>
            </a:lvl1pPr>
          </a:lstStyle>
          <a:p>
            <a:r>
              <a:rPr lang="es-ES" sz="1400" dirty="0"/>
              <a:t>6. CONCLUSIONES Y RECOMENDACIONES</a:t>
            </a:r>
            <a:endParaRPr lang="es-EC" sz="1400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5947121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91D0031-996C-443F-A87A-FCC20E9D06D7}"/>
              </a:ext>
            </a:extLst>
          </p:cNvPr>
          <p:cNvGraphicFramePr/>
          <p:nvPr/>
        </p:nvGraphicFramePr>
        <p:xfrm>
          <a:off x="2539443" y="82880"/>
          <a:ext cx="11411943" cy="59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4944562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2BD59D4A-ABF1-4849-99C1-C5956D2F35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/>
          <a:stretch/>
        </p:blipFill>
        <p:spPr>
          <a:xfrm>
            <a:off x="7071472" y="211912"/>
            <a:ext cx="4256927" cy="6205580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08935BA-47E9-45F6-82AD-4F2063EA1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25862"/>
              </p:ext>
            </p:extLst>
          </p:nvPr>
        </p:nvGraphicFramePr>
        <p:xfrm>
          <a:off x="391322" y="1662492"/>
          <a:ext cx="6144337" cy="3779811"/>
        </p:xfrm>
        <a:graphic>
          <a:graphicData uri="http://schemas.openxmlformats.org/drawingml/2006/table">
            <a:tbl>
              <a:tblPr firstRow="1" firstCol="1" bandRow="1"/>
              <a:tblGrid>
                <a:gridCol w="838047">
                  <a:extLst>
                    <a:ext uri="{9D8B030D-6E8A-4147-A177-3AD203B41FA5}">
                      <a16:colId xmlns:a16="http://schemas.microsoft.com/office/drawing/2014/main" val="1086345"/>
                    </a:ext>
                  </a:extLst>
                </a:gridCol>
                <a:gridCol w="1300092">
                  <a:extLst>
                    <a:ext uri="{9D8B030D-6E8A-4147-A177-3AD203B41FA5}">
                      <a16:colId xmlns:a16="http://schemas.microsoft.com/office/drawing/2014/main" val="672046943"/>
                    </a:ext>
                  </a:extLst>
                </a:gridCol>
                <a:gridCol w="2633287">
                  <a:extLst>
                    <a:ext uri="{9D8B030D-6E8A-4147-A177-3AD203B41FA5}">
                      <a16:colId xmlns:a16="http://schemas.microsoft.com/office/drawing/2014/main" val="2780984639"/>
                    </a:ext>
                  </a:extLst>
                </a:gridCol>
                <a:gridCol w="1372911">
                  <a:extLst>
                    <a:ext uri="{9D8B030D-6E8A-4147-A177-3AD203B41FA5}">
                      <a16:colId xmlns:a16="http://schemas.microsoft.com/office/drawing/2014/main" val="2827592883"/>
                    </a:ext>
                  </a:extLst>
                </a:gridCol>
              </a:tblGrid>
              <a:tr h="1931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Zona de estudio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254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Periodos de Estudio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254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90643"/>
                  </a:ext>
                </a:extLst>
              </a:tr>
              <a:tr h="5794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Antes del confinamiento</a:t>
                      </a:r>
                    </a:p>
                  </a:txBody>
                  <a:tcPr marL="40218" marR="40218" marT="0" marB="0" anchor="ctr">
                    <a:lnL w="254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25400" cmpd="sng">
                      <a:solidFill>
                        <a:srgbClr val="1C3AA9"/>
                      </a:solidFill>
                    </a:lnT>
                    <a:lnB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Durante el confinamiento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25400" cmpd="sng">
                      <a:solidFill>
                        <a:srgbClr val="1C3AA9"/>
                      </a:solidFill>
                    </a:lnT>
                    <a:lnB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Después del confinamiento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25400" cmpd="sng">
                      <a:solidFill>
                        <a:srgbClr val="1C3AA9"/>
                      </a:solidFill>
                    </a:lnT>
                    <a:lnB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352953"/>
                  </a:ext>
                </a:extLst>
              </a:tr>
              <a:tr h="579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Ciudad de México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254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Diciembre de 2019 a febrero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Marzo a mayo de 2020 (DOF: 24/03/2020, 2020; DOF: 21/04/2020, 2020).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Junio a octubre de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9050" cap="flat" cmpd="sng" algn="ctr">
                      <a:solidFill>
                        <a:srgbClr val="6774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597386"/>
                  </a:ext>
                </a:extLst>
              </a:tr>
              <a:tr h="7725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Lima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Diciembre de 2019 a febrero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Marzo a junio de 2020 (DECRETO SUPREMO No 044-2020-PCM, 2020; Decreto Supremo N° 116-2020-PCM, 2020).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Julio a octubre de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31987"/>
                  </a:ext>
                </a:extLst>
              </a:tr>
              <a:tr h="579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Santiago de Chile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Diciembre de 2019 a febrero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Marzo a julio de 2020 (Ministerio de Salud, 2020; Resolución-203 EXENTA, 2020).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Agosto a octubre de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87682"/>
                  </a:ext>
                </a:extLst>
              </a:tr>
              <a:tr h="579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DMQ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Diciembre de 2019 a febrero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Marzo a mayo de 2020 (DECRETO No. 1017, 2020; Quito Informa, 2020b).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Junio a octubre de 2020</a:t>
                      </a:r>
                    </a:p>
                  </a:txBody>
                  <a:tcPr marL="40218" marR="40218" marT="0" marB="0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4961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3320E391-080D-49A0-B427-4E6AE911882B}"/>
              </a:ext>
            </a:extLst>
          </p:cNvPr>
          <p:cNvSpPr txBox="1"/>
          <p:nvPr/>
        </p:nvSpPr>
        <p:spPr>
          <a:xfrm>
            <a:off x="391322" y="798126"/>
            <a:ext cx="57046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sz="1600" b="1" kern="0">
                <a:solidFill>
                  <a:srgbClr val="1C3AA9">
                    <a:lumMod val="50000"/>
                  </a:srgbClr>
                </a:solidFill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dirty="0">
                <a:sym typeface="Lato"/>
              </a:rPr>
              <a:t>1. Determinación de las ciudades y periodos de estudio</a:t>
            </a:r>
          </a:p>
        </p:txBody>
      </p:sp>
    </p:spTree>
    <p:extLst>
      <p:ext uri="{BB962C8B-B14F-4D97-AF65-F5344CB8AC3E}">
        <p14:creationId xmlns:p14="http://schemas.microsoft.com/office/powerpoint/2010/main" val="12395787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5700394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353F2A-2709-4CA2-B94A-08AA0573A898}"/>
              </a:ext>
            </a:extLst>
          </p:cNvPr>
          <p:cNvSpPr txBox="1"/>
          <p:nvPr/>
        </p:nvSpPr>
        <p:spPr>
          <a:xfrm>
            <a:off x="296307" y="577711"/>
            <a:ext cx="6905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sz="1600" b="1" kern="0">
                <a:solidFill>
                  <a:srgbClr val="1C3AA9">
                    <a:lumMod val="50000"/>
                  </a:srgbClr>
                </a:solidFill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dirty="0">
                <a:sym typeface="Lato"/>
              </a:rPr>
              <a:t>2. Análisis de la variación de NO2</a:t>
            </a:r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A6D3D5BC-FA59-4A79-8533-B97EA55C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8" y="3303639"/>
            <a:ext cx="2039832" cy="2885092"/>
          </a:xfrm>
          <a:prstGeom prst="rect">
            <a:avLst/>
          </a:prstGeom>
        </p:spPr>
      </p:pic>
      <p:pic>
        <p:nvPicPr>
          <p:cNvPr id="9" name="Imagen 8" descr="Imagen que contiene Mapa&#10;&#10;Descripción generada automáticamente">
            <a:extLst>
              <a:ext uri="{FF2B5EF4-FFF2-40B4-BE49-F238E27FC236}">
                <a16:creationId xmlns:a16="http://schemas.microsoft.com/office/drawing/2014/main" id="{3E468838-556F-45F3-897A-D40F7A754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/>
          <a:stretch/>
        </p:blipFill>
        <p:spPr>
          <a:xfrm>
            <a:off x="2444095" y="3303637"/>
            <a:ext cx="2020429" cy="2913465"/>
          </a:xfrm>
          <a:prstGeom prst="rect">
            <a:avLst/>
          </a:prstGeom>
        </p:spPr>
      </p:pic>
      <p:pic>
        <p:nvPicPr>
          <p:cNvPr id="13" name="Imagen 12" descr="Una captura de pantalla de un celular con letras&#10;&#10;Descripción generada automáticamente con confianza baja">
            <a:extLst>
              <a:ext uri="{FF2B5EF4-FFF2-40B4-BE49-F238E27FC236}">
                <a16:creationId xmlns:a16="http://schemas.microsoft.com/office/drawing/2014/main" id="{BB1F49CE-A560-4F3E-A618-0DAB0950D4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-4"/>
          <a:stretch/>
        </p:blipFill>
        <p:spPr>
          <a:xfrm>
            <a:off x="4623666" y="3355845"/>
            <a:ext cx="2042131" cy="2832885"/>
          </a:xfrm>
          <a:prstGeom prst="rect">
            <a:avLst/>
          </a:prstGeom>
        </p:spPr>
      </p:pic>
      <p:pic>
        <p:nvPicPr>
          <p:cNvPr id="14" name="Imagen 13" descr="Mapa&#10;&#10;Descripción generada automáticamente">
            <a:extLst>
              <a:ext uri="{FF2B5EF4-FFF2-40B4-BE49-F238E27FC236}">
                <a16:creationId xmlns:a16="http://schemas.microsoft.com/office/drawing/2014/main" id="{1BEEC77E-F1E7-4736-91B9-04898E348D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" b="2"/>
          <a:stretch/>
        </p:blipFill>
        <p:spPr>
          <a:xfrm>
            <a:off x="6804137" y="3355845"/>
            <a:ext cx="2024780" cy="2832885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67FF569-9F84-4917-83D5-16E244CA1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97945"/>
              </p:ext>
            </p:extLst>
          </p:nvPr>
        </p:nvGraphicFramePr>
        <p:xfrm>
          <a:off x="381232" y="1166142"/>
          <a:ext cx="6820790" cy="1827100"/>
        </p:xfrm>
        <a:graphic>
          <a:graphicData uri="http://schemas.openxmlformats.org/drawingml/2006/table">
            <a:tbl>
              <a:tblPr firstRow="1" firstCol="1" bandRow="1"/>
              <a:tblGrid>
                <a:gridCol w="1200716">
                  <a:extLst>
                    <a:ext uri="{9D8B030D-6E8A-4147-A177-3AD203B41FA5}">
                      <a16:colId xmlns:a16="http://schemas.microsoft.com/office/drawing/2014/main" val="3661255941"/>
                    </a:ext>
                  </a:extLst>
                </a:gridCol>
                <a:gridCol w="998729">
                  <a:extLst>
                    <a:ext uri="{9D8B030D-6E8A-4147-A177-3AD203B41FA5}">
                      <a16:colId xmlns:a16="http://schemas.microsoft.com/office/drawing/2014/main" val="2052470213"/>
                    </a:ext>
                  </a:extLst>
                </a:gridCol>
                <a:gridCol w="1085424">
                  <a:extLst>
                    <a:ext uri="{9D8B030D-6E8A-4147-A177-3AD203B41FA5}">
                      <a16:colId xmlns:a16="http://schemas.microsoft.com/office/drawing/2014/main" val="2201032280"/>
                    </a:ext>
                  </a:extLst>
                </a:gridCol>
                <a:gridCol w="1147543">
                  <a:extLst>
                    <a:ext uri="{9D8B030D-6E8A-4147-A177-3AD203B41FA5}">
                      <a16:colId xmlns:a16="http://schemas.microsoft.com/office/drawing/2014/main" val="151679460"/>
                    </a:ext>
                  </a:extLst>
                </a:gridCol>
                <a:gridCol w="1336118">
                  <a:extLst>
                    <a:ext uri="{9D8B030D-6E8A-4147-A177-3AD203B41FA5}">
                      <a16:colId xmlns:a16="http://schemas.microsoft.com/office/drawing/2014/main" val="1789828043"/>
                    </a:ext>
                  </a:extLst>
                </a:gridCol>
                <a:gridCol w="1052260">
                  <a:extLst>
                    <a:ext uri="{9D8B030D-6E8A-4147-A177-3AD203B41FA5}">
                      <a16:colId xmlns:a16="http://schemas.microsoft.com/office/drawing/2014/main" val="328187814"/>
                    </a:ext>
                  </a:extLst>
                </a:gridCol>
              </a:tblGrid>
              <a:tr h="2085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Periodo de Estudio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Variable Estadística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Ciudad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86908"/>
                  </a:ext>
                </a:extLst>
              </a:tr>
              <a:tr h="3670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highlight>
                            <a:srgbClr val="FFFF00"/>
                          </a:highlight>
                        </a:rPr>
                        <a:t>Ciudad de México</a:t>
                      </a:r>
                      <a:endParaRPr lang="es-ES" sz="11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Lima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Santiago de Chile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DMQ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692442"/>
                  </a:ext>
                </a:extLst>
              </a:tr>
              <a:tr h="2085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Antes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0.000162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0.0000165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0.0000404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0.0000118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20564"/>
                  </a:ext>
                </a:extLst>
              </a:tr>
              <a:tr h="208573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0.000116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0.0000169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0.0000342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0.00000789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92127"/>
                  </a:ext>
                </a:extLst>
              </a:tr>
              <a:tr h="2085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Durante 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0.0000790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0.0000146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0.000135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0.00000964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44101"/>
                  </a:ext>
                </a:extLst>
              </a:tr>
              <a:tr h="208573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0.0000496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0.0000125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0.000103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0.00000637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29691"/>
                  </a:ext>
                </a:extLst>
              </a:tr>
              <a:tr h="20857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Después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0.0000737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0.0000272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0.000101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0.0000137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5469"/>
                  </a:ext>
                </a:extLst>
              </a:tr>
              <a:tr h="208573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0.0000460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0.0000218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0.0000861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0.00000781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93892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2B91AF2E-0A91-4D24-991C-087B64EB4F29}"/>
              </a:ext>
            </a:extLst>
          </p:cNvPr>
          <p:cNvSpPr txBox="1"/>
          <p:nvPr/>
        </p:nvSpPr>
        <p:spPr>
          <a:xfrm>
            <a:off x="551829" y="3048298"/>
            <a:ext cx="14315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Lato"/>
              </a:rPr>
              <a:t>Ciudad de México</a:t>
            </a:r>
            <a:endParaRPr lang="es-ES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6CF0B6-4E25-4E08-AF23-67F50FB30630}"/>
              </a:ext>
            </a:extLst>
          </p:cNvPr>
          <p:cNvSpPr txBox="1"/>
          <p:nvPr/>
        </p:nvSpPr>
        <p:spPr>
          <a:xfrm>
            <a:off x="2766074" y="3048298"/>
            <a:ext cx="12708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cs typeface="Arial"/>
                <a:sym typeface="Lato"/>
              </a:rPr>
              <a:t>Lima</a:t>
            </a:r>
            <a:endParaRPr lang="es-E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FF8E30-9529-45C9-9108-24574C8EE3BE}"/>
              </a:ext>
            </a:extLst>
          </p:cNvPr>
          <p:cNvSpPr txBox="1"/>
          <p:nvPr/>
        </p:nvSpPr>
        <p:spPr>
          <a:xfrm>
            <a:off x="4973942" y="3047109"/>
            <a:ext cx="13512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Lato"/>
              </a:rPr>
              <a:t>Santiago</a:t>
            </a:r>
            <a:endParaRPr lang="es-ES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59DAC2-6129-482D-8761-11C665F9BDE5}"/>
              </a:ext>
            </a:extLst>
          </p:cNvPr>
          <p:cNvSpPr txBox="1"/>
          <p:nvPr/>
        </p:nvSpPr>
        <p:spPr>
          <a:xfrm>
            <a:off x="7138744" y="3047109"/>
            <a:ext cx="13512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cs typeface="Arial"/>
                <a:sym typeface="Lato"/>
              </a:rPr>
              <a:t>DMQ</a:t>
            </a:r>
            <a:endParaRPr lang="es-E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778E269-F2DD-4FEC-9872-597671F4A0D4}"/>
              </a:ext>
            </a:extLst>
          </p:cNvPr>
          <p:cNvSpPr/>
          <p:nvPr/>
        </p:nvSpPr>
        <p:spPr>
          <a:xfrm>
            <a:off x="7640617" y="1214188"/>
            <a:ext cx="1948564" cy="83004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Antes del confinamiento Ciudad de México presentó las concentraciones más altas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166449F-019C-4096-B395-9232DC1674DD}"/>
              </a:ext>
            </a:extLst>
          </p:cNvPr>
          <p:cNvSpPr/>
          <p:nvPr/>
        </p:nvSpPr>
        <p:spPr>
          <a:xfrm>
            <a:off x="9852309" y="1097132"/>
            <a:ext cx="1948564" cy="948146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Durante y después del confinamiento Santiago presentó las concentraciones más altas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53A7EEC-9B85-45B6-90ED-04D4CB5A1D56}"/>
              </a:ext>
            </a:extLst>
          </p:cNvPr>
          <p:cNvSpPr/>
          <p:nvPr/>
        </p:nvSpPr>
        <p:spPr>
          <a:xfrm>
            <a:off x="7640617" y="2160554"/>
            <a:ext cx="1948564" cy="722414"/>
          </a:xfrm>
          <a:prstGeom prst="rect">
            <a:avLst/>
          </a:prstGeom>
          <a:solidFill>
            <a:srgbClr val="FF990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El DMQ presentó las concentraciones más bajas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BAF1D56-91E1-4A7B-A231-15037505EFE9}"/>
              </a:ext>
            </a:extLst>
          </p:cNvPr>
          <p:cNvSpPr/>
          <p:nvPr/>
        </p:nvSpPr>
        <p:spPr>
          <a:xfrm>
            <a:off x="9862205" y="2170030"/>
            <a:ext cx="1948564" cy="1326936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Desde diciembre de 2019 hasta octubre de 2020, Ciudad de México tuvo las concentraciones más altas de NO</a:t>
            </a:r>
            <a:r>
              <a:rPr lang="es-ES" sz="1100" baseline="-25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2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 (Mediana = 0.0000887, IQR = 0.0000796) mol/m</a:t>
            </a:r>
            <a:r>
              <a:rPr lang="es-ES" sz="1100" baseline="30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2</a:t>
            </a:r>
            <a:endParaRPr lang="es-ES" sz="1100"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  <a:latin typeface="Lato"/>
              <a:ea typeface="Lato"/>
              <a:cs typeface="Lato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BC6B0F8-8A7E-415C-ABA1-C53507E45961}"/>
              </a:ext>
            </a:extLst>
          </p:cNvPr>
          <p:cNvSpPr txBox="1"/>
          <p:nvPr/>
        </p:nvSpPr>
        <p:spPr>
          <a:xfrm>
            <a:off x="9177566" y="3844228"/>
            <a:ext cx="23282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Se atribuye a: </a:t>
            </a:r>
            <a:endParaRPr lang="es-ES" sz="1100" kern="0" dirty="0">
              <a:solidFill>
                <a:srgbClr val="DEE2E6">
                  <a:lumMod val="10000"/>
                </a:srgbClr>
              </a:solidFill>
              <a:cs typeface="Arial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CFD2CE1-5587-4664-807C-1E3528B59B37}"/>
              </a:ext>
            </a:extLst>
          </p:cNvPr>
          <p:cNvSpPr txBox="1"/>
          <p:nvPr/>
        </p:nvSpPr>
        <p:spPr>
          <a:xfrm>
            <a:off x="9902921" y="4212006"/>
            <a:ext cx="18459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Densidad poblacional = 13500 habitantes/km</a:t>
            </a:r>
            <a:r>
              <a:rPr lang="es-ES" sz="1100" kern="0" baseline="30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2</a:t>
            </a: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 (Valle de México)</a:t>
            </a:r>
          </a:p>
        </p:txBody>
      </p:sp>
      <p:pic>
        <p:nvPicPr>
          <p:cNvPr id="31" name="Gráfico 30" descr="Crecimiento empresarial con relleno sólido">
            <a:extLst>
              <a:ext uri="{FF2B5EF4-FFF2-40B4-BE49-F238E27FC236}">
                <a16:creationId xmlns:a16="http://schemas.microsoft.com/office/drawing/2014/main" id="{016C2B98-68DE-444B-A078-B67352C07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8175" y="4224068"/>
            <a:ext cx="607161" cy="607161"/>
          </a:xfrm>
          <a:prstGeom prst="rect">
            <a:avLst/>
          </a:prstGeom>
        </p:spPr>
      </p:pic>
      <p:pic>
        <p:nvPicPr>
          <p:cNvPr id="32" name="Gráfico 31" descr="Lavado de autos con relleno sólido">
            <a:extLst>
              <a:ext uri="{FF2B5EF4-FFF2-40B4-BE49-F238E27FC236}">
                <a16:creationId xmlns:a16="http://schemas.microsoft.com/office/drawing/2014/main" id="{EED68D9B-EB23-4A79-B8D1-01CDD3FE7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8175" y="4823475"/>
            <a:ext cx="514134" cy="514134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1CBD08CE-149B-4E32-9D7C-C6626783DE39}"/>
              </a:ext>
            </a:extLst>
          </p:cNvPr>
          <p:cNvSpPr txBox="1"/>
          <p:nvPr/>
        </p:nvSpPr>
        <p:spPr>
          <a:xfrm>
            <a:off x="9902919" y="4898367"/>
            <a:ext cx="16029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Más de 6 millones de vehículos (</a:t>
            </a:r>
            <a:r>
              <a:rPr lang="es-ES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INEGI, 2020)</a:t>
            </a:r>
            <a:endParaRPr lang="es-ES" sz="11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391D66A-195C-4DD4-98D1-A6849378FC0D}"/>
              </a:ext>
            </a:extLst>
          </p:cNvPr>
          <p:cNvSpPr/>
          <p:nvPr/>
        </p:nvSpPr>
        <p:spPr>
          <a:xfrm>
            <a:off x="9164866" y="3793428"/>
            <a:ext cx="2468334" cy="1654303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100">
              <a:solidFill>
                <a:schemeClr val="tx2">
                  <a:lumMod val="10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28CBA24-CC4C-4AF2-ACD7-1C4C72AD7B48}"/>
              </a:ext>
            </a:extLst>
          </p:cNvPr>
          <p:cNvSpPr txBox="1"/>
          <p:nvPr/>
        </p:nvSpPr>
        <p:spPr>
          <a:xfrm>
            <a:off x="296306" y="6328656"/>
            <a:ext cx="567269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(OCDE, 2015</a:t>
            </a:r>
            <a:r>
              <a:rPr lang="es-ES" sz="9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), </a:t>
            </a:r>
            <a:r>
              <a:rPr lang="es-ES" sz="9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(Vega et al., 2021), (Edgerton et al., 1999)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C4083AB-6600-4B49-9649-B4F5E9054546}"/>
              </a:ext>
            </a:extLst>
          </p:cNvPr>
          <p:cNvSpPr txBox="1"/>
          <p:nvPr/>
        </p:nvSpPr>
        <p:spPr>
          <a:xfrm>
            <a:off x="391127" y="863018"/>
            <a:ext cx="4960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Tabla. Concentraciones de NO</a:t>
            </a:r>
            <a:r>
              <a:rPr lang="en-US" sz="1200" kern="0" baseline="-25000" dirty="0">
                <a:solidFill>
                  <a:srgbClr val="000000"/>
                </a:solidFill>
                <a:cs typeface="Arial"/>
                <a:sym typeface="Lato"/>
              </a:rPr>
              <a:t>2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 en mol/m</a:t>
            </a:r>
            <a:r>
              <a:rPr lang="en-US" sz="1200" kern="0" baseline="30000" dirty="0">
                <a:solidFill>
                  <a:srgbClr val="000000"/>
                </a:solidFill>
                <a:cs typeface="Arial"/>
                <a:sym typeface="Lato"/>
              </a:rPr>
              <a:t>2</a:t>
            </a:r>
            <a:endParaRPr lang="es-ES" sz="1200" kern="0" baseline="3000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2822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5090238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2A3B648-D289-4613-B301-B43FB57BB9FE}"/>
              </a:ext>
            </a:extLst>
          </p:cNvPr>
          <p:cNvSpPr txBox="1"/>
          <p:nvPr/>
        </p:nvSpPr>
        <p:spPr>
          <a:xfrm>
            <a:off x="624762" y="563099"/>
            <a:ext cx="6905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sz="1600" b="1" kern="0">
                <a:solidFill>
                  <a:srgbClr val="1C3AA9">
                    <a:lumMod val="50000"/>
                  </a:srgbClr>
                </a:solidFill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dirty="0">
                <a:sym typeface="Lato"/>
              </a:rPr>
              <a:t>3. Análisis de la variación de SO2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A957DBC8-CD33-4E97-B1CB-E9856DAF6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556530"/>
              </p:ext>
            </p:extLst>
          </p:nvPr>
        </p:nvGraphicFramePr>
        <p:xfrm>
          <a:off x="368301" y="1149753"/>
          <a:ext cx="6747747" cy="1814529"/>
        </p:xfrm>
        <a:graphic>
          <a:graphicData uri="http://schemas.openxmlformats.org/drawingml/2006/table">
            <a:tbl>
              <a:tblPr firstRow="1" firstCol="1" bandRow="1"/>
              <a:tblGrid>
                <a:gridCol w="1187858">
                  <a:extLst>
                    <a:ext uri="{9D8B030D-6E8A-4147-A177-3AD203B41FA5}">
                      <a16:colId xmlns:a16="http://schemas.microsoft.com/office/drawing/2014/main" val="3661255941"/>
                    </a:ext>
                  </a:extLst>
                </a:gridCol>
                <a:gridCol w="988034">
                  <a:extLst>
                    <a:ext uri="{9D8B030D-6E8A-4147-A177-3AD203B41FA5}">
                      <a16:colId xmlns:a16="http://schemas.microsoft.com/office/drawing/2014/main" val="2052470213"/>
                    </a:ext>
                  </a:extLst>
                </a:gridCol>
                <a:gridCol w="1073800">
                  <a:extLst>
                    <a:ext uri="{9D8B030D-6E8A-4147-A177-3AD203B41FA5}">
                      <a16:colId xmlns:a16="http://schemas.microsoft.com/office/drawing/2014/main" val="2201032280"/>
                    </a:ext>
                  </a:extLst>
                </a:gridCol>
                <a:gridCol w="1135254">
                  <a:extLst>
                    <a:ext uri="{9D8B030D-6E8A-4147-A177-3AD203B41FA5}">
                      <a16:colId xmlns:a16="http://schemas.microsoft.com/office/drawing/2014/main" val="151679460"/>
                    </a:ext>
                  </a:extLst>
                </a:gridCol>
                <a:gridCol w="1321810">
                  <a:extLst>
                    <a:ext uri="{9D8B030D-6E8A-4147-A177-3AD203B41FA5}">
                      <a16:colId xmlns:a16="http://schemas.microsoft.com/office/drawing/2014/main" val="1789828043"/>
                    </a:ext>
                  </a:extLst>
                </a:gridCol>
                <a:gridCol w="1040991">
                  <a:extLst>
                    <a:ext uri="{9D8B030D-6E8A-4147-A177-3AD203B41FA5}">
                      <a16:colId xmlns:a16="http://schemas.microsoft.com/office/drawing/2014/main" val="328187814"/>
                    </a:ext>
                  </a:extLst>
                </a:gridCol>
              </a:tblGrid>
              <a:tr h="207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Periodo de Estudio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Variable Estadística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Ciudad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86908"/>
                  </a:ext>
                </a:extLst>
              </a:tr>
              <a:tr h="364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Ciudad de México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Lima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highlight>
                            <a:srgbClr val="FFFF00"/>
                          </a:highlight>
                        </a:rPr>
                        <a:t>Santiago de Chile</a:t>
                      </a:r>
                      <a:endParaRPr lang="es-ES" sz="11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DMQ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692442"/>
                  </a:ext>
                </a:extLst>
              </a:tr>
              <a:tr h="207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Antes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0.000318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0.0000319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0.000210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0.0000318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20564"/>
                  </a:ext>
                </a:extLst>
              </a:tr>
              <a:tr h="207138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0.0000980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0.0000442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0.0000887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0.0000445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92127"/>
                  </a:ext>
                </a:extLst>
              </a:tr>
              <a:tr h="207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Durante 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0.000297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0.0000807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0.00111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0.0000250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44101"/>
                  </a:ext>
                </a:extLst>
              </a:tr>
              <a:tr h="207138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0.000142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0.0000606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0.000665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0.0000402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29691"/>
                  </a:ext>
                </a:extLst>
              </a:tr>
              <a:tr h="20713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Después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0.000435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0.0000844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0.000855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0.0000368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5469"/>
                  </a:ext>
                </a:extLst>
              </a:tr>
              <a:tr h="207138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0.000337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0.0000684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0.000319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0.0000526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93892"/>
                  </a:ext>
                </a:extLst>
              </a:tr>
            </a:tbl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D30D7668-B91C-46AB-973C-CBDE80F62A6A}"/>
              </a:ext>
            </a:extLst>
          </p:cNvPr>
          <p:cNvSpPr txBox="1"/>
          <p:nvPr/>
        </p:nvSpPr>
        <p:spPr>
          <a:xfrm>
            <a:off x="590342" y="2992581"/>
            <a:ext cx="14083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Lato"/>
              </a:rPr>
              <a:t>Ciudad de México</a:t>
            </a:r>
            <a:endParaRPr lang="es-ES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93884A8-8836-4726-AB8A-1F444F105A22}"/>
              </a:ext>
            </a:extLst>
          </p:cNvPr>
          <p:cNvSpPr txBox="1"/>
          <p:nvPr/>
        </p:nvSpPr>
        <p:spPr>
          <a:xfrm>
            <a:off x="2796505" y="2945883"/>
            <a:ext cx="12708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cs typeface="Arial"/>
                <a:sym typeface="Lato"/>
              </a:rPr>
              <a:t>Lima</a:t>
            </a:r>
            <a:endParaRPr lang="es-E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21A89AE-B6AC-4C9C-85CC-5E85087CE0EB}"/>
              </a:ext>
            </a:extLst>
          </p:cNvPr>
          <p:cNvSpPr txBox="1"/>
          <p:nvPr/>
        </p:nvSpPr>
        <p:spPr>
          <a:xfrm>
            <a:off x="4595608" y="2992581"/>
            <a:ext cx="20975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algn="ctr">
              <a:buClr>
                <a:srgbClr val="000000"/>
              </a:buClr>
              <a:buFont typeface="Arial"/>
              <a:buNone/>
              <a:defRPr sz="1100" b="1" kern="0">
                <a:solidFill>
                  <a:srgbClr val="000000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r>
              <a:rPr lang="en-US" dirty="0">
                <a:sym typeface="Lato"/>
              </a:rPr>
              <a:t>Santiago de Chile</a:t>
            </a:r>
            <a:endParaRPr lang="es-ES" dirty="0">
              <a:sym typeface="Arial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035880A-290D-44D4-AC39-8C2D3108D7A4}"/>
              </a:ext>
            </a:extLst>
          </p:cNvPr>
          <p:cNvSpPr txBox="1"/>
          <p:nvPr/>
        </p:nvSpPr>
        <p:spPr>
          <a:xfrm>
            <a:off x="6845594" y="2992581"/>
            <a:ext cx="2042523" cy="2616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-US" kern="0" dirty="0">
                <a:solidFill>
                  <a:srgbClr val="000000"/>
                </a:solidFill>
                <a:cs typeface="Arial"/>
                <a:sym typeface="Lato"/>
              </a:rPr>
              <a:t>DMQ</a:t>
            </a:r>
            <a:endParaRPr lang="es-ES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CBB16759-0687-4DD1-97E1-5D5C36A45CBE}"/>
              </a:ext>
            </a:extLst>
          </p:cNvPr>
          <p:cNvSpPr/>
          <p:nvPr/>
        </p:nvSpPr>
        <p:spPr>
          <a:xfrm>
            <a:off x="7330751" y="814914"/>
            <a:ext cx="1948564" cy="83004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Antes del confinamiento Ciudad de México presentó las concentraciones más altas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18734E1-816B-4313-A51F-F438A055C79D}"/>
              </a:ext>
            </a:extLst>
          </p:cNvPr>
          <p:cNvSpPr/>
          <p:nvPr/>
        </p:nvSpPr>
        <p:spPr>
          <a:xfrm>
            <a:off x="9494018" y="814914"/>
            <a:ext cx="2235200" cy="830040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Antes del confinamiento Lima y el DMQ no presentaron diferencias significativas (p-</a:t>
            </a:r>
            <a:r>
              <a:rPr kumimoji="0" lang="es-E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 = 0.509)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AE9039FE-5ABB-4EA9-A8CB-77F2469A90F2}"/>
              </a:ext>
            </a:extLst>
          </p:cNvPr>
          <p:cNvSpPr/>
          <p:nvPr/>
        </p:nvSpPr>
        <p:spPr>
          <a:xfrm>
            <a:off x="7330751" y="1816223"/>
            <a:ext cx="1948564" cy="948146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Durante y después del confinamiento Santiago presentó las concentraciones más altas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pic>
        <p:nvPicPr>
          <p:cNvPr id="42" name="Imagen 41" descr="Diagrama&#10;&#10;Descripción generada automáticamente">
            <a:extLst>
              <a:ext uri="{FF2B5EF4-FFF2-40B4-BE49-F238E27FC236}">
                <a16:creationId xmlns:a16="http://schemas.microsoft.com/office/drawing/2014/main" id="{31C60E6B-34FF-40C3-9295-52F5FFC4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3" y="3254191"/>
            <a:ext cx="2097083" cy="2966066"/>
          </a:xfrm>
          <a:prstGeom prst="rect">
            <a:avLst/>
          </a:prstGeom>
        </p:spPr>
      </p:pic>
      <p:pic>
        <p:nvPicPr>
          <p:cNvPr id="43" name="Imagen 42" descr="Mapa&#10;&#10;Descripción generada automáticamente">
            <a:extLst>
              <a:ext uri="{FF2B5EF4-FFF2-40B4-BE49-F238E27FC236}">
                <a16:creationId xmlns:a16="http://schemas.microsoft.com/office/drawing/2014/main" id="{9D60D4B5-E0BE-4133-885E-4FD1541E81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"/>
          <a:stretch/>
        </p:blipFill>
        <p:spPr>
          <a:xfrm>
            <a:off x="2377559" y="3304817"/>
            <a:ext cx="2121031" cy="2915440"/>
          </a:xfrm>
          <a:prstGeom prst="rect">
            <a:avLst/>
          </a:prstGeom>
        </p:spPr>
      </p:pic>
      <p:pic>
        <p:nvPicPr>
          <p:cNvPr id="44" name="Imagen 43" descr="Diagrama&#10;&#10;Descripción generada automáticamente">
            <a:extLst>
              <a:ext uri="{FF2B5EF4-FFF2-40B4-BE49-F238E27FC236}">
                <a16:creationId xmlns:a16="http://schemas.microsoft.com/office/drawing/2014/main" id="{9E446A6F-E821-4AF4-9F34-791096CD2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5"/>
          <a:stretch/>
        </p:blipFill>
        <p:spPr>
          <a:xfrm>
            <a:off x="4595607" y="3277088"/>
            <a:ext cx="2097588" cy="2915440"/>
          </a:xfrm>
          <a:prstGeom prst="rect">
            <a:avLst/>
          </a:prstGeom>
        </p:spPr>
      </p:pic>
      <p:pic>
        <p:nvPicPr>
          <p:cNvPr id="45" name="Imagen 44" descr="Diagrama, Mapa&#10;&#10;Descripción generada automáticamente">
            <a:extLst>
              <a:ext uri="{FF2B5EF4-FFF2-40B4-BE49-F238E27FC236}">
                <a16:creationId xmlns:a16="http://schemas.microsoft.com/office/drawing/2014/main" id="{C4CD80F4-1191-4AF2-9C25-2B0FF02665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" b="-3"/>
          <a:stretch/>
        </p:blipFill>
        <p:spPr>
          <a:xfrm>
            <a:off x="6828724" y="3277087"/>
            <a:ext cx="2059394" cy="2892543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E9BBD9B2-0B97-4E19-9144-079F0612B818}"/>
              </a:ext>
            </a:extLst>
          </p:cNvPr>
          <p:cNvSpPr txBox="1"/>
          <p:nvPr/>
        </p:nvSpPr>
        <p:spPr>
          <a:xfrm>
            <a:off x="9779235" y="3709000"/>
            <a:ext cx="19626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Densidad poblacional = 7327 habitantes/km</a:t>
            </a:r>
            <a:r>
              <a:rPr lang="es-ES" sz="1100" kern="0" baseline="30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2</a:t>
            </a: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 </a:t>
            </a:r>
          </a:p>
        </p:txBody>
      </p:sp>
      <p:pic>
        <p:nvPicPr>
          <p:cNvPr id="49" name="Gráfico 48" descr="Crecimiento empresarial con relleno sólido">
            <a:extLst>
              <a:ext uri="{FF2B5EF4-FFF2-40B4-BE49-F238E27FC236}">
                <a16:creationId xmlns:a16="http://schemas.microsoft.com/office/drawing/2014/main" id="{A2FC0DA0-F9F7-4CFF-825F-4B35AF245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76634" y="3624810"/>
            <a:ext cx="607161" cy="607161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1E47D676-9BE7-4FB9-B207-381BB68BF4FC}"/>
              </a:ext>
            </a:extLst>
          </p:cNvPr>
          <p:cNvSpPr txBox="1"/>
          <p:nvPr/>
        </p:nvSpPr>
        <p:spPr>
          <a:xfrm>
            <a:off x="9779233" y="4853067"/>
            <a:ext cx="24254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Gran cantidad de industrias</a:t>
            </a:r>
          </a:p>
        </p:txBody>
      </p:sp>
      <p:pic>
        <p:nvPicPr>
          <p:cNvPr id="51" name="Gráfico 50" descr="Montañas con relleno sólido">
            <a:extLst>
              <a:ext uri="{FF2B5EF4-FFF2-40B4-BE49-F238E27FC236}">
                <a16:creationId xmlns:a16="http://schemas.microsoft.com/office/drawing/2014/main" id="{B1315BB5-54E2-409F-8259-30DB79C16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2071" y="5168750"/>
            <a:ext cx="607161" cy="607161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62B04E4-7F64-42A9-926F-703E93438A3D}"/>
              </a:ext>
            </a:extLst>
          </p:cNvPr>
          <p:cNvSpPr txBox="1"/>
          <p:nvPr/>
        </p:nvSpPr>
        <p:spPr>
          <a:xfrm>
            <a:off x="9779233" y="5259766"/>
            <a:ext cx="2425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Condiciones meteorológicas y topografía adversas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1C2D8F5-2E9D-46BD-9E22-A344618842DE}"/>
              </a:ext>
            </a:extLst>
          </p:cNvPr>
          <p:cNvSpPr txBox="1"/>
          <p:nvPr/>
        </p:nvSpPr>
        <p:spPr>
          <a:xfrm>
            <a:off x="9097305" y="3380512"/>
            <a:ext cx="15513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Se atribuye a: </a:t>
            </a:r>
            <a:endParaRPr lang="es-ES" sz="1100" kern="0" dirty="0">
              <a:solidFill>
                <a:srgbClr val="DEE2E6">
                  <a:lumMod val="10000"/>
                </a:srgbClr>
              </a:solidFill>
              <a:cs typeface="Arial"/>
              <a:sym typeface="Arial"/>
            </a:endParaRPr>
          </a:p>
        </p:txBody>
      </p:sp>
      <p:pic>
        <p:nvPicPr>
          <p:cNvPr id="54" name="Gráfico 53" descr="Lavado de autos con relleno sólido">
            <a:extLst>
              <a:ext uri="{FF2B5EF4-FFF2-40B4-BE49-F238E27FC236}">
                <a16:creationId xmlns:a16="http://schemas.microsoft.com/office/drawing/2014/main" id="{304EEA0B-25FC-47AB-A6B1-D2CE4C2FE0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59296" y="4180194"/>
            <a:ext cx="514134" cy="514134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5FE1FDBE-F60B-46CC-8D65-D743902E94C5}"/>
              </a:ext>
            </a:extLst>
          </p:cNvPr>
          <p:cNvSpPr txBox="1"/>
          <p:nvPr/>
        </p:nvSpPr>
        <p:spPr>
          <a:xfrm>
            <a:off x="9809525" y="4334061"/>
            <a:ext cx="18978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2 millones de vehículos (</a:t>
            </a: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INE, 2019)</a:t>
            </a:r>
            <a:endParaRPr lang="es-ES" sz="11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56" name="Gráfico 55" descr="Fábrica con relleno sólido">
            <a:extLst>
              <a:ext uri="{FF2B5EF4-FFF2-40B4-BE49-F238E27FC236}">
                <a16:creationId xmlns:a16="http://schemas.microsoft.com/office/drawing/2014/main" id="{50CCC288-59DD-451C-B639-8DC405E9C2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1582" y="4716866"/>
            <a:ext cx="514134" cy="51413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FAD7A75-4E48-48EC-89B8-5BA7F7A14485}"/>
              </a:ext>
            </a:extLst>
          </p:cNvPr>
          <p:cNvSpPr/>
          <p:nvPr/>
        </p:nvSpPr>
        <p:spPr>
          <a:xfrm>
            <a:off x="9494018" y="1816223"/>
            <a:ext cx="2235200" cy="1357789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Arial"/>
              </a:rPr>
              <a:t>Desde diciembre de 2019 hasta octubre de 2020, Santiago de Chile tuvo las concentraciones más altas de SO</a:t>
            </a:r>
            <a:r>
              <a:rPr lang="es-ES" sz="1100" baseline="-25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Arial"/>
              </a:rPr>
              <a:t>2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Arial"/>
              </a:rPr>
              <a:t> (Mediana = 0.000431, IQR = 0.000898 mol/m2 y de O3 (Mediana = 0.125, IQR = 0.0146) mol/m2</a:t>
            </a:r>
            <a:endParaRPr lang="es-ES" sz="1100" dirty="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  <a:latin typeface="Lato"/>
              <a:ea typeface="Lato"/>
              <a:cs typeface="Lato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97E334-4A2F-4F80-AA25-C74BEC24C52E}"/>
              </a:ext>
            </a:extLst>
          </p:cNvPr>
          <p:cNvSpPr/>
          <p:nvPr/>
        </p:nvSpPr>
        <p:spPr>
          <a:xfrm>
            <a:off x="9097305" y="3331206"/>
            <a:ext cx="2818798" cy="2419305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100">
              <a:solidFill>
                <a:schemeClr val="tx2">
                  <a:lumMod val="10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F034F6A-C7E5-4FDE-B0C2-6ACC51C450C4}"/>
              </a:ext>
            </a:extLst>
          </p:cNvPr>
          <p:cNvSpPr txBox="1"/>
          <p:nvPr/>
        </p:nvSpPr>
        <p:spPr>
          <a:xfrm>
            <a:off x="690999" y="6294714"/>
            <a:ext cx="61023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(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Garcia-Chevesich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 al., 2014; Toro y Cortes, 1994)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011D890-86D5-4055-98EC-2434AF765769}"/>
              </a:ext>
            </a:extLst>
          </p:cNvPr>
          <p:cNvSpPr txBox="1"/>
          <p:nvPr/>
        </p:nvSpPr>
        <p:spPr>
          <a:xfrm>
            <a:off x="391127" y="863019"/>
            <a:ext cx="67477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Tabla. Concentraciones de SO</a:t>
            </a:r>
            <a:r>
              <a:rPr lang="en-US" sz="1200" kern="0" baseline="-25000" dirty="0">
                <a:solidFill>
                  <a:srgbClr val="000000"/>
                </a:solidFill>
                <a:cs typeface="Arial"/>
                <a:sym typeface="Lato"/>
              </a:rPr>
              <a:t>2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 en mol/m</a:t>
            </a:r>
            <a:r>
              <a:rPr lang="en-US" sz="1200" kern="0" baseline="30000" dirty="0">
                <a:solidFill>
                  <a:srgbClr val="000000"/>
                </a:solidFill>
                <a:cs typeface="Arial"/>
                <a:sym typeface="Lato"/>
              </a:rPr>
              <a:t>2</a:t>
            </a:r>
            <a:endParaRPr lang="es-ES" sz="1200" kern="0" baseline="3000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62606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5747676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A772A30-B0DC-4714-8017-99D3684A2680}"/>
              </a:ext>
            </a:extLst>
          </p:cNvPr>
          <p:cNvSpPr txBox="1"/>
          <p:nvPr/>
        </p:nvSpPr>
        <p:spPr>
          <a:xfrm>
            <a:off x="561262" y="537472"/>
            <a:ext cx="690571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sz="1600" b="1" kern="0">
                <a:solidFill>
                  <a:srgbClr val="1C3AA9">
                    <a:lumMod val="50000"/>
                  </a:srgbClr>
                </a:solidFill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dirty="0">
                <a:sym typeface="Lato"/>
              </a:rPr>
              <a:t>4. Análisis de la variación de </a:t>
            </a:r>
            <a:r>
              <a:rPr lang="es-ES" dirty="0">
                <a:sym typeface="Arial"/>
              </a:rPr>
              <a:t>Ozono</a:t>
            </a:r>
            <a:endParaRPr lang="es-ES" dirty="0">
              <a:sym typeface="Lato"/>
            </a:endParaRPr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168774D7-1358-4296-9523-37A700AE1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04893"/>
              </p:ext>
            </p:extLst>
          </p:nvPr>
        </p:nvGraphicFramePr>
        <p:xfrm>
          <a:off x="513637" y="1073879"/>
          <a:ext cx="7068263" cy="1668780"/>
        </p:xfrm>
        <a:graphic>
          <a:graphicData uri="http://schemas.openxmlformats.org/drawingml/2006/table">
            <a:tbl>
              <a:tblPr firstRow="1" firstCol="1" bandRow="1"/>
              <a:tblGrid>
                <a:gridCol w="1244281">
                  <a:extLst>
                    <a:ext uri="{9D8B030D-6E8A-4147-A177-3AD203B41FA5}">
                      <a16:colId xmlns:a16="http://schemas.microsoft.com/office/drawing/2014/main" val="3661255941"/>
                    </a:ext>
                  </a:extLst>
                </a:gridCol>
                <a:gridCol w="1034966">
                  <a:extLst>
                    <a:ext uri="{9D8B030D-6E8A-4147-A177-3AD203B41FA5}">
                      <a16:colId xmlns:a16="http://schemas.microsoft.com/office/drawing/2014/main" val="2052470213"/>
                    </a:ext>
                  </a:extLst>
                </a:gridCol>
                <a:gridCol w="1124805">
                  <a:extLst>
                    <a:ext uri="{9D8B030D-6E8A-4147-A177-3AD203B41FA5}">
                      <a16:colId xmlns:a16="http://schemas.microsoft.com/office/drawing/2014/main" val="2201032280"/>
                    </a:ext>
                  </a:extLst>
                </a:gridCol>
                <a:gridCol w="1189178">
                  <a:extLst>
                    <a:ext uri="{9D8B030D-6E8A-4147-A177-3AD203B41FA5}">
                      <a16:colId xmlns:a16="http://schemas.microsoft.com/office/drawing/2014/main" val="151679460"/>
                    </a:ext>
                  </a:extLst>
                </a:gridCol>
                <a:gridCol w="1384595">
                  <a:extLst>
                    <a:ext uri="{9D8B030D-6E8A-4147-A177-3AD203B41FA5}">
                      <a16:colId xmlns:a16="http://schemas.microsoft.com/office/drawing/2014/main" val="1789828043"/>
                    </a:ext>
                  </a:extLst>
                </a:gridCol>
                <a:gridCol w="1090438">
                  <a:extLst>
                    <a:ext uri="{9D8B030D-6E8A-4147-A177-3AD203B41FA5}">
                      <a16:colId xmlns:a16="http://schemas.microsoft.com/office/drawing/2014/main" val="328187814"/>
                    </a:ext>
                  </a:extLst>
                </a:gridCol>
              </a:tblGrid>
              <a:tr h="190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Periodo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Variable Estadística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Ciudad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18690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Ciudad de México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>
                          <a:effectLst/>
                        </a:rPr>
                        <a:t>Lima</a:t>
                      </a:r>
                      <a:endParaRPr lang="es-ES" sz="11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</a:rPr>
                        <a:t>Santiago de Chile</a:t>
                      </a:r>
                      <a:endParaRPr lang="es-E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highlight>
                            <a:srgbClr val="FFFF00"/>
                          </a:highlight>
                        </a:rPr>
                        <a:t>DMQ</a:t>
                      </a:r>
                      <a:endParaRPr lang="es-ES" sz="11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692442"/>
                  </a:ext>
                </a:extLst>
              </a:tr>
              <a:tr h="190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Antes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0.113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0.114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0.121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0.107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2056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0.000465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0.000398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0.000557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0.000780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92127"/>
                  </a:ext>
                </a:extLst>
              </a:tr>
              <a:tr h="190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Durante 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0.120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0.112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0.120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0.111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9441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0.000792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0.000355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0.000497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0.000843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29691"/>
                  </a:ext>
                </a:extLst>
              </a:tr>
              <a:tr h="1905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Después del confinamiento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Mediana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0.121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i="0" u="none" strike="noStrike" cap="non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0.118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0.134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R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cap="non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0.116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6546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dirty="0">
                          <a:effectLst/>
                        </a:rPr>
                        <a:t>IQR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0.000342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0.000302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0.000622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1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0.00111</a:t>
                      </a:r>
                    </a:p>
                  </a:txBody>
                  <a:tcPr marL="68580" marR="68580" marT="0" marB="0"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93892"/>
                  </a:ext>
                </a:extLst>
              </a:tr>
            </a:tbl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CF92D1E3-976C-4C8A-AAF6-6D46EE52FC07}"/>
              </a:ext>
            </a:extLst>
          </p:cNvPr>
          <p:cNvSpPr txBox="1"/>
          <p:nvPr/>
        </p:nvSpPr>
        <p:spPr>
          <a:xfrm>
            <a:off x="211698" y="2732229"/>
            <a:ext cx="23381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buClr>
                <a:srgbClr val="000000"/>
              </a:buClr>
              <a:buFont typeface="Arial"/>
              <a:buNone/>
              <a:defRPr sz="1100" b="1" kern="0">
                <a:solidFill>
                  <a:srgbClr val="000000"/>
                </a:solidFill>
                <a:cs typeface="Arial"/>
              </a:defRPr>
            </a:lvl1pPr>
          </a:lstStyle>
          <a:p>
            <a:r>
              <a:rPr lang="en-US" dirty="0">
                <a:sym typeface="Lato"/>
              </a:rPr>
              <a:t>Ciudad de México</a:t>
            </a:r>
            <a:endParaRPr lang="es-ES" dirty="0">
              <a:sym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1A4E4A0-EE26-445C-B783-C920437F1B52}"/>
              </a:ext>
            </a:extLst>
          </p:cNvPr>
          <p:cNvSpPr txBox="1"/>
          <p:nvPr/>
        </p:nvSpPr>
        <p:spPr>
          <a:xfrm>
            <a:off x="2549822" y="2747661"/>
            <a:ext cx="2260558" cy="259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buClr>
                <a:srgbClr val="000000"/>
              </a:buClr>
              <a:buFont typeface="Arial"/>
              <a:buNone/>
              <a:defRPr sz="1100" b="1" kern="0">
                <a:solidFill>
                  <a:srgbClr val="000000"/>
                </a:solidFill>
                <a:cs typeface="Arial"/>
              </a:defRPr>
            </a:lvl1pPr>
          </a:lstStyle>
          <a:p>
            <a:r>
              <a:rPr lang="en-US" dirty="0">
                <a:sym typeface="Lato"/>
              </a:rPr>
              <a:t>Lima</a:t>
            </a:r>
            <a:endParaRPr lang="es-ES" dirty="0">
              <a:sym typeface="Arial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6FAC4FE-CEA1-4449-BD18-2520D7AE2E04}"/>
              </a:ext>
            </a:extLst>
          </p:cNvPr>
          <p:cNvSpPr txBox="1"/>
          <p:nvPr/>
        </p:nvSpPr>
        <p:spPr>
          <a:xfrm>
            <a:off x="4810380" y="2732229"/>
            <a:ext cx="2253424" cy="259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buClr>
                <a:srgbClr val="000000"/>
              </a:buClr>
              <a:buFont typeface="Arial"/>
              <a:buNone/>
              <a:defRPr sz="1100" b="1" kern="0">
                <a:solidFill>
                  <a:srgbClr val="000000"/>
                </a:solidFill>
                <a:cs typeface="Arial"/>
              </a:defRPr>
            </a:lvl1pPr>
          </a:lstStyle>
          <a:p>
            <a:r>
              <a:rPr lang="en-US" dirty="0">
                <a:sym typeface="Lato"/>
              </a:rPr>
              <a:t>Santiago de Chile</a:t>
            </a:r>
            <a:endParaRPr lang="es-ES" dirty="0">
              <a:sym typeface="Arial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7C1C45E-6B3B-42A1-8FAB-5867C7A4220D}"/>
              </a:ext>
            </a:extLst>
          </p:cNvPr>
          <p:cNvSpPr txBox="1"/>
          <p:nvPr/>
        </p:nvSpPr>
        <p:spPr>
          <a:xfrm>
            <a:off x="7070938" y="2747661"/>
            <a:ext cx="22534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buClr>
                <a:srgbClr val="000000"/>
              </a:buClr>
              <a:buFont typeface="Arial"/>
              <a:buNone/>
              <a:defRPr sz="1100" b="1" kern="0">
                <a:solidFill>
                  <a:srgbClr val="000000"/>
                </a:solidFill>
                <a:cs typeface="Arial"/>
              </a:defRPr>
            </a:lvl1pPr>
          </a:lstStyle>
          <a:p>
            <a:r>
              <a:rPr lang="en-US" dirty="0">
                <a:sym typeface="Lato"/>
              </a:rPr>
              <a:t>DMQ</a:t>
            </a:r>
            <a:endParaRPr lang="es-ES" dirty="0">
              <a:sym typeface="Arial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7A93669-F38D-4F28-8319-98B846A89208}"/>
              </a:ext>
            </a:extLst>
          </p:cNvPr>
          <p:cNvSpPr/>
          <p:nvPr/>
        </p:nvSpPr>
        <p:spPr>
          <a:xfrm>
            <a:off x="7925924" y="661536"/>
            <a:ext cx="1948564" cy="83004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Santiago presentó las concentraciones de O</a:t>
            </a:r>
            <a:r>
              <a:rPr kumimoji="0" lang="es-ES" sz="1100" b="0" i="0" u="none" strike="noStrike" kern="0" cap="none" spc="0" normalizeH="0" baseline="-2500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más altas en los tres periodos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&lt; 0.05)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31776F02-EB85-4D9E-A1DC-F1415D3BB6B3}"/>
              </a:ext>
            </a:extLst>
          </p:cNvPr>
          <p:cNvSpPr/>
          <p:nvPr/>
        </p:nvSpPr>
        <p:spPr>
          <a:xfrm>
            <a:off x="10046824" y="716959"/>
            <a:ext cx="1948564" cy="719193"/>
          </a:xfrm>
          <a:prstGeom prst="rect">
            <a:avLst/>
          </a:prstGeom>
          <a:solidFill>
            <a:srgbClr val="7ECEFD"/>
          </a:solidFill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El DMQ presentó las concentraciones más bajas en los tres periodos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528CE11-0234-4B63-A888-AC090B7C8F12}"/>
              </a:ext>
            </a:extLst>
          </p:cNvPr>
          <p:cNvSpPr/>
          <p:nvPr/>
        </p:nvSpPr>
        <p:spPr>
          <a:xfrm>
            <a:off x="10059724" y="1583022"/>
            <a:ext cx="1948564" cy="2049178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Desde diciembre de 2019 hasta octubre de 2020, el DMQ tuvo las concentraciones más bajas de NO</a:t>
            </a:r>
            <a:r>
              <a:rPr lang="es-ES" sz="1100" baseline="-25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2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 (Mediana = 0.0000125, IQR = 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0.00000965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), de SO</a:t>
            </a:r>
            <a:r>
              <a:rPr lang="es-ES" sz="1100" baseline="-25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2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 (Mediana = 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0.00000728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, IQR = 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0.0000625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) y de O</a:t>
            </a:r>
            <a:r>
              <a:rPr lang="es-ES" sz="1100" baseline="-250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3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 (Mediana = 0.111, IQR = 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0.00769</a:t>
            </a:r>
            <a:r>
              <a:rPr lang="es-ES" sz="1100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  <a:latin typeface="Lato"/>
                <a:ea typeface="Lato"/>
                <a:cs typeface="Lato"/>
              </a:rPr>
              <a:t>)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1D6CA90-3926-4FFF-99B9-A6F73A8830E6}"/>
              </a:ext>
            </a:extLst>
          </p:cNvPr>
          <p:cNvSpPr/>
          <p:nvPr/>
        </p:nvSpPr>
        <p:spPr>
          <a:xfrm>
            <a:off x="7925924" y="1583022"/>
            <a:ext cx="1948564" cy="1050802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Después del confinamiento las concentraciones fueron más altas que en el resto de periodos en las cuatro ciudades (p-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value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0000"/>
                </a:highlight>
                <a:uLnTx/>
                <a:uFillTx/>
                <a:latin typeface="Arial"/>
                <a:ea typeface="+mn-ea"/>
                <a:cs typeface="+mn-cs"/>
                <a:sym typeface="Arial"/>
              </a:rPr>
              <a:t> &lt;  0.05)</a:t>
            </a:r>
          </a:p>
        </p:txBody>
      </p:sp>
      <p:pic>
        <p:nvPicPr>
          <p:cNvPr id="58" name="Imagen 57" descr="Diagrama&#10;&#10;Descripción generada automáticamente">
            <a:extLst>
              <a:ext uri="{FF2B5EF4-FFF2-40B4-BE49-F238E27FC236}">
                <a16:creationId xmlns:a16="http://schemas.microsoft.com/office/drawing/2014/main" id="{1D027F21-04D6-44BC-938B-EA621AD99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3"/>
          <a:stretch/>
        </p:blipFill>
        <p:spPr>
          <a:xfrm>
            <a:off x="211699" y="3007542"/>
            <a:ext cx="2338124" cy="3212941"/>
          </a:xfrm>
          <a:prstGeom prst="rect">
            <a:avLst/>
          </a:prstGeom>
        </p:spPr>
      </p:pic>
      <p:pic>
        <p:nvPicPr>
          <p:cNvPr id="59" name="Imagen 58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63500194-63C0-47B9-B738-6758AC6CD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-1"/>
          <a:stretch/>
        </p:blipFill>
        <p:spPr>
          <a:xfrm>
            <a:off x="2529663" y="3007542"/>
            <a:ext cx="2280717" cy="3212941"/>
          </a:xfrm>
          <a:prstGeom prst="rect">
            <a:avLst/>
          </a:prstGeom>
        </p:spPr>
      </p:pic>
      <p:pic>
        <p:nvPicPr>
          <p:cNvPr id="60" name="Imagen 59" descr="Diagrama&#10;&#10;Descripción generada automáticamente">
            <a:extLst>
              <a:ext uri="{FF2B5EF4-FFF2-40B4-BE49-F238E27FC236}">
                <a16:creationId xmlns:a16="http://schemas.microsoft.com/office/drawing/2014/main" id="{93A09FF7-8BCD-4200-B9F8-E08A9558F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-4"/>
          <a:stretch/>
        </p:blipFill>
        <p:spPr>
          <a:xfrm>
            <a:off x="4803247" y="3007542"/>
            <a:ext cx="2270427" cy="3212941"/>
          </a:xfrm>
          <a:prstGeom prst="rect">
            <a:avLst/>
          </a:prstGeom>
        </p:spPr>
      </p:pic>
      <p:pic>
        <p:nvPicPr>
          <p:cNvPr id="61" name="Imagen 60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BB369ED3-D5BD-4BD1-B13D-4680E6F652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" b="1"/>
          <a:stretch/>
        </p:blipFill>
        <p:spPr>
          <a:xfrm>
            <a:off x="7070938" y="3000144"/>
            <a:ext cx="2267022" cy="3196320"/>
          </a:xfrm>
          <a:prstGeom prst="rect">
            <a:avLst/>
          </a:prstGeom>
        </p:spPr>
      </p:pic>
      <p:pic>
        <p:nvPicPr>
          <p:cNvPr id="62" name="Gráfico 61" descr="Crecimiento empresarial con relleno sólido">
            <a:extLst>
              <a:ext uri="{FF2B5EF4-FFF2-40B4-BE49-F238E27FC236}">
                <a16:creationId xmlns:a16="http://schemas.microsoft.com/office/drawing/2014/main" id="{4B688C8F-AC69-4EE2-946D-FEF8103C8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9758" y="4281684"/>
            <a:ext cx="607161" cy="607161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A1E11AF3-51B8-4CBA-BBD9-B72FFE9753C4}"/>
              </a:ext>
            </a:extLst>
          </p:cNvPr>
          <p:cNvSpPr txBox="1"/>
          <p:nvPr/>
        </p:nvSpPr>
        <p:spPr>
          <a:xfrm>
            <a:off x="9520429" y="3989258"/>
            <a:ext cx="15513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Se atribuye a: </a:t>
            </a:r>
            <a:endParaRPr lang="es-ES" sz="1100" kern="0" dirty="0">
              <a:solidFill>
                <a:srgbClr val="DEE2E6">
                  <a:lumMod val="10000"/>
                </a:srgbClr>
              </a:solidFill>
              <a:cs typeface="Arial"/>
              <a:sym typeface="Arial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8C8FCEA-2E48-463F-8CEA-DC602B6045DC}"/>
              </a:ext>
            </a:extLst>
          </p:cNvPr>
          <p:cNvSpPr txBox="1"/>
          <p:nvPr/>
        </p:nvSpPr>
        <p:spPr>
          <a:xfrm>
            <a:off x="10245093" y="4327729"/>
            <a:ext cx="17987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Densidad poblacional = 535 habitantes/km</a:t>
            </a:r>
            <a:r>
              <a:rPr lang="es-ES" sz="1100" kern="0" baseline="30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2</a:t>
            </a: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 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6260B7C-6CEA-4D6F-87F8-ABBF6239137A}"/>
              </a:ext>
            </a:extLst>
          </p:cNvPr>
          <p:cNvSpPr txBox="1"/>
          <p:nvPr/>
        </p:nvSpPr>
        <p:spPr>
          <a:xfrm>
            <a:off x="10235193" y="4955672"/>
            <a:ext cx="1652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500000 vehículos aproximadamente (Quito Informa, 2020a)</a:t>
            </a:r>
          </a:p>
        </p:txBody>
      </p:sp>
      <p:pic>
        <p:nvPicPr>
          <p:cNvPr id="66" name="Gráfico 65" descr="Lavado de autos con relleno sólido">
            <a:extLst>
              <a:ext uri="{FF2B5EF4-FFF2-40B4-BE49-F238E27FC236}">
                <a16:creationId xmlns:a16="http://schemas.microsoft.com/office/drawing/2014/main" id="{5E386821-514B-4493-95A8-FFBF54D84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9626" y="4827025"/>
            <a:ext cx="514134" cy="5141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C9A14AE-FDB1-4CB2-91E5-FC66B5008AEA}"/>
              </a:ext>
            </a:extLst>
          </p:cNvPr>
          <p:cNvSpPr/>
          <p:nvPr/>
        </p:nvSpPr>
        <p:spPr>
          <a:xfrm>
            <a:off x="9482329" y="3822700"/>
            <a:ext cx="2523372" cy="1879600"/>
          </a:xfrm>
          <a:prstGeom prst="rect">
            <a:avLst/>
          </a:prstGeom>
          <a:noFill/>
          <a:ln w="25400" cap="flat" cmpd="sng" algn="ctr">
            <a:solidFill>
              <a:srgbClr val="2185C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s-ES" sz="1100">
              <a:solidFill>
                <a:schemeClr val="tx2">
                  <a:lumMod val="10000"/>
                </a:schemeClr>
              </a:solidFill>
              <a:highlight>
                <a:srgbClr val="FFFF00"/>
              </a:highlight>
              <a:latin typeface="Lato"/>
              <a:ea typeface="Lato"/>
              <a:cs typeface="Lato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BBAD61A-824C-43FA-ABBD-0786175FAA17}"/>
              </a:ext>
            </a:extLst>
          </p:cNvPr>
          <p:cNvSpPr txBox="1"/>
          <p:nvPr/>
        </p:nvSpPr>
        <p:spPr>
          <a:xfrm>
            <a:off x="276438" y="631189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(INEC, 2018), (SENPLADES, 2019), 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051E454-5904-4B9A-984A-8B73DA2CC757}"/>
              </a:ext>
            </a:extLst>
          </p:cNvPr>
          <p:cNvSpPr txBox="1"/>
          <p:nvPr/>
        </p:nvSpPr>
        <p:spPr>
          <a:xfrm>
            <a:off x="398553" y="809488"/>
            <a:ext cx="4960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latin typeface="Arial" panose="020B0604020202020204" pitchFamily="34" charset="0"/>
              </a:defRPr>
            </a:lvl1pPr>
          </a:lstStyle>
          <a:p>
            <a:pPr algn="l">
              <a:buClr>
                <a:srgbClr val="000000"/>
              </a:buClr>
              <a:buFont typeface="Arial"/>
              <a:buNone/>
            </a:pP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Tabla. Concentraciones de O</a:t>
            </a:r>
            <a:r>
              <a:rPr lang="en-US" sz="1200" kern="0" baseline="-25000" dirty="0">
                <a:solidFill>
                  <a:srgbClr val="000000"/>
                </a:solidFill>
                <a:cs typeface="Arial"/>
                <a:sym typeface="Lato"/>
              </a:rPr>
              <a:t>3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Lato"/>
              </a:rPr>
              <a:t> en mol/m</a:t>
            </a:r>
            <a:r>
              <a:rPr lang="en-US" sz="1200" kern="0" baseline="30000" dirty="0">
                <a:solidFill>
                  <a:srgbClr val="000000"/>
                </a:solidFill>
                <a:cs typeface="Arial"/>
                <a:sym typeface="Lato"/>
              </a:rPr>
              <a:t>2</a:t>
            </a:r>
            <a:endParaRPr lang="es-ES" sz="1200" kern="0" baseline="3000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4225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41444"/>
            <a:ext cx="5372626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44246CC-7111-4B40-899A-B73AB691A734}"/>
              </a:ext>
            </a:extLst>
          </p:cNvPr>
          <p:cNvSpPr txBox="1"/>
          <p:nvPr/>
        </p:nvSpPr>
        <p:spPr>
          <a:xfrm>
            <a:off x="361928" y="539723"/>
            <a:ext cx="52544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sz="2000" b="1" kern="0">
                <a:solidFill>
                  <a:srgbClr val="1C3AA9">
                    <a:lumMod val="50000"/>
                  </a:srgbClr>
                </a:solidFill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sz="1600" dirty="0">
                <a:sym typeface="Lato"/>
              </a:rPr>
              <a:t>5. Validación de los datos satelitales</a:t>
            </a:r>
          </a:p>
        </p:txBody>
      </p:sp>
      <p:pic>
        <p:nvPicPr>
          <p:cNvPr id="26" name="Imagen 2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CED7D8FE-4BDA-42B4-8B95-6276C671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9" y="1592100"/>
            <a:ext cx="7116130" cy="3880852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pic>
        <p:nvPicPr>
          <p:cNvPr id="27" name="Imagen 26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E8C2397E-0402-4F75-84A4-CB010E66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006" y="408414"/>
            <a:ext cx="3492042" cy="1769828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pic>
        <p:nvPicPr>
          <p:cNvPr id="28" name="Imagen 27" descr="Gráfico&#10;&#10;Descripción generada automáticamente">
            <a:extLst>
              <a:ext uri="{FF2B5EF4-FFF2-40B4-BE49-F238E27FC236}">
                <a16:creationId xmlns:a16="http://schemas.microsoft.com/office/drawing/2014/main" id="{B9E7B7AA-5C37-430A-85D6-9FB79DDB6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06" y="2500400"/>
            <a:ext cx="3492042" cy="1769829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pic>
        <p:nvPicPr>
          <p:cNvPr id="34" name="Imagen 33" descr="Escala de tiempo&#10;&#10;Descripción generada automáticamente">
            <a:extLst>
              <a:ext uri="{FF2B5EF4-FFF2-40B4-BE49-F238E27FC236}">
                <a16:creationId xmlns:a16="http://schemas.microsoft.com/office/drawing/2014/main" id="{AECD0125-91F0-4DE0-A6C4-F1F982733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067" y="4591701"/>
            <a:ext cx="3476980" cy="1896206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B526F48E-5298-485E-B76E-C7900CE1E6E2}"/>
              </a:ext>
            </a:extLst>
          </p:cNvPr>
          <p:cNvSpPr txBox="1"/>
          <p:nvPr/>
        </p:nvSpPr>
        <p:spPr>
          <a:xfrm>
            <a:off x="4778688" y="4118928"/>
            <a:ext cx="2199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NO</a:t>
            </a:r>
            <a:r>
              <a:rPr lang="es-ES" sz="1100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: Correlación fuerte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SO</a:t>
            </a:r>
            <a:r>
              <a:rPr lang="es-ES" sz="1100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: Correlación no significativa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r>
              <a:rPr lang="es-ES" sz="1100" kern="0" baseline="-25000" dirty="0">
                <a:solidFill>
                  <a:srgbClr val="000000"/>
                </a:solidFill>
                <a:cs typeface="Arial"/>
                <a:sym typeface="Arial"/>
              </a:rPr>
              <a:t>3</a:t>
            </a: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: Correlación moderada</a:t>
            </a:r>
          </a:p>
        </p:txBody>
      </p:sp>
      <p:pic>
        <p:nvPicPr>
          <p:cNvPr id="37" name="Gráfico 36" descr="Círculo con flecha a la izquierda con relleno sólido">
            <a:extLst>
              <a:ext uri="{FF2B5EF4-FFF2-40B4-BE49-F238E27FC236}">
                <a16:creationId xmlns:a16="http://schemas.microsoft.com/office/drawing/2014/main" id="{7FCB979C-0FAD-4BD2-BE69-5773EA500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17728" y="4140305"/>
            <a:ext cx="190072" cy="190072"/>
          </a:xfrm>
          <a:prstGeom prst="rect">
            <a:avLst/>
          </a:prstGeom>
        </p:spPr>
      </p:pic>
      <p:pic>
        <p:nvPicPr>
          <p:cNvPr id="38" name="Gráfico 37" descr="Círculo con flecha a la izquierda con relleno sólido">
            <a:extLst>
              <a:ext uri="{FF2B5EF4-FFF2-40B4-BE49-F238E27FC236}">
                <a16:creationId xmlns:a16="http://schemas.microsoft.com/office/drawing/2014/main" id="{77474189-C1F2-4D5F-B162-D7F6E247B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17728" y="4330377"/>
            <a:ext cx="190072" cy="190072"/>
          </a:xfrm>
          <a:prstGeom prst="rect">
            <a:avLst/>
          </a:prstGeom>
        </p:spPr>
      </p:pic>
      <p:pic>
        <p:nvPicPr>
          <p:cNvPr id="39" name="Gráfico 38" descr="Círculo con flecha a la izquierda con relleno sólido">
            <a:extLst>
              <a:ext uri="{FF2B5EF4-FFF2-40B4-BE49-F238E27FC236}">
                <a16:creationId xmlns:a16="http://schemas.microsoft.com/office/drawing/2014/main" id="{0AFD58D3-EF6B-479A-B9CC-8C05198BFE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23723" y="4520450"/>
            <a:ext cx="190072" cy="190072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5DA94AB-DE64-4348-8E28-907E7FCDBFD2}"/>
              </a:ext>
            </a:extLst>
          </p:cNvPr>
          <p:cNvSpPr/>
          <p:nvPr/>
        </p:nvSpPr>
        <p:spPr>
          <a:xfrm>
            <a:off x="4573458" y="4108654"/>
            <a:ext cx="2360897" cy="620483"/>
          </a:xfrm>
          <a:prstGeom prst="rect">
            <a:avLst/>
          </a:prstGeom>
          <a:noFill/>
          <a:ln w="9525" cap="flat" cmpd="sng" algn="ctr">
            <a:solidFill>
              <a:srgbClr val="2185C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3339839-4BFF-471A-9CD9-78D4DC166917}"/>
              </a:ext>
            </a:extLst>
          </p:cNvPr>
          <p:cNvCxnSpPr>
            <a:cxnSpLocks/>
          </p:cNvCxnSpPr>
          <p:nvPr/>
        </p:nvCxnSpPr>
        <p:spPr>
          <a:xfrm>
            <a:off x="7877403" y="141444"/>
            <a:ext cx="0" cy="6461062"/>
          </a:xfrm>
          <a:prstGeom prst="line">
            <a:avLst/>
          </a:prstGeom>
          <a:noFill/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55AB017-B702-4207-8A78-53027E569BD0}"/>
              </a:ext>
            </a:extLst>
          </p:cNvPr>
          <p:cNvSpPr txBox="1"/>
          <p:nvPr/>
        </p:nvSpPr>
        <p:spPr>
          <a:xfrm>
            <a:off x="598616" y="1235454"/>
            <a:ext cx="5017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000000"/>
                </a:solidFill>
                <a:cs typeface="Arial"/>
                <a:sym typeface="Arial"/>
              </a:rPr>
              <a:t>Figura. Diagramas de Dispersión y coeficientes de correlación de Spearman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1F20AE6-CC22-4EB8-BBD1-3F1FEA1780C6}"/>
              </a:ext>
            </a:extLst>
          </p:cNvPr>
          <p:cNvSpPr txBox="1"/>
          <p:nvPr/>
        </p:nvSpPr>
        <p:spPr>
          <a:xfrm>
            <a:off x="8980464" y="108483"/>
            <a:ext cx="188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NO</a:t>
            </a:r>
            <a:r>
              <a:rPr lang="es-ES" sz="1100" b="1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 RAMA – Sentinel-5P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BC9AD2E-DD10-4C0F-9984-B80BB9A9A061}"/>
              </a:ext>
            </a:extLst>
          </p:cNvPr>
          <p:cNvSpPr txBox="1"/>
          <p:nvPr/>
        </p:nvSpPr>
        <p:spPr>
          <a:xfrm>
            <a:off x="8980464" y="2227612"/>
            <a:ext cx="188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SO</a:t>
            </a:r>
            <a:r>
              <a:rPr lang="es-ES" sz="1100" b="1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 RAMA – Sentinel-5P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0132BD9-2369-4957-81F6-31708AFD1A6F}"/>
              </a:ext>
            </a:extLst>
          </p:cNvPr>
          <p:cNvSpPr txBox="1"/>
          <p:nvPr/>
        </p:nvSpPr>
        <p:spPr>
          <a:xfrm>
            <a:off x="8980464" y="4327054"/>
            <a:ext cx="18846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r>
              <a:rPr lang="es-ES" sz="1100" b="1" kern="0" baseline="-25000" dirty="0">
                <a:solidFill>
                  <a:srgbClr val="000000"/>
                </a:solidFill>
                <a:cs typeface="Arial"/>
                <a:sym typeface="Arial"/>
              </a:rPr>
              <a:t>3</a:t>
            </a:r>
            <a:r>
              <a:rPr lang="es-ES" sz="1100" b="1" kern="0" dirty="0">
                <a:solidFill>
                  <a:srgbClr val="000000"/>
                </a:solidFill>
                <a:cs typeface="Arial"/>
                <a:sym typeface="Arial"/>
              </a:rPr>
              <a:t> RAMA – Sentinel-5P</a:t>
            </a:r>
          </a:p>
        </p:txBody>
      </p:sp>
    </p:spTree>
    <p:extLst>
      <p:ext uri="{BB962C8B-B14F-4D97-AF65-F5344CB8AC3E}">
        <p14:creationId xmlns:p14="http://schemas.microsoft.com/office/powerpoint/2010/main" val="37369850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38131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>
              <a:defRPr sz="1200" b="1"/>
            </a:lvl1pPr>
          </a:lstStyle>
          <a:p>
            <a:r>
              <a:rPr lang="es-ES" sz="1400" dirty="0"/>
              <a:t>6. CONCLUSIONES Y RECOMENDACIONES</a:t>
            </a:r>
            <a:endParaRPr lang="es-EC" sz="1400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4161692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8"/>
            <a:ext cx="5638018" cy="409622"/>
          </a:xfr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252659-2FF4-422D-BC9C-1ECB3F0F0480}"/>
              </a:ext>
            </a:extLst>
          </p:cNvPr>
          <p:cNvSpPr txBox="1"/>
          <p:nvPr/>
        </p:nvSpPr>
        <p:spPr>
          <a:xfrm>
            <a:off x="940070" y="871847"/>
            <a:ext cx="4667353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5. Validación de los datos satelitales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5B767F-A8AD-490A-B8CC-AAB0CE862190}"/>
              </a:ext>
            </a:extLst>
          </p:cNvPr>
          <p:cNvSpPr txBox="1"/>
          <p:nvPr/>
        </p:nvSpPr>
        <p:spPr>
          <a:xfrm>
            <a:off x="1484163" y="1569366"/>
            <a:ext cx="3080054" cy="5078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1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tropospheric_NO2_column_number_density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(R = 0.75, p-</a:t>
            </a:r>
            <a:r>
              <a:rPr kumimoji="0" lang="es-E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value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= 3.91E-52)</a:t>
            </a:r>
          </a:p>
        </p:txBody>
      </p:sp>
      <p:pic>
        <p:nvPicPr>
          <p:cNvPr id="22" name="Gráfico 21" descr="Flecha: giro a la izquierda con relleno sólido">
            <a:extLst>
              <a:ext uri="{FF2B5EF4-FFF2-40B4-BE49-F238E27FC236}">
                <a16:creationId xmlns:a16="http://schemas.microsoft.com/office/drawing/2014/main" id="{70551BB4-0DB0-41D7-A344-34F9A825F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028694" y="2042560"/>
            <a:ext cx="390418" cy="39041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35F2215-D872-4A52-9A8A-F2B779B40096}"/>
              </a:ext>
            </a:extLst>
          </p:cNvPr>
          <p:cNvSpPr txBox="1"/>
          <p:nvPr/>
        </p:nvSpPr>
        <p:spPr>
          <a:xfrm>
            <a:off x="2345547" y="2237768"/>
            <a:ext cx="1357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Correlación fuerte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016879-6839-48A9-B4CC-CD7F9FA4D797}"/>
              </a:ext>
            </a:extLst>
          </p:cNvPr>
          <p:cNvSpPr txBox="1"/>
          <p:nvPr/>
        </p:nvSpPr>
        <p:spPr>
          <a:xfrm>
            <a:off x="4201985" y="2368714"/>
            <a:ext cx="1857911" cy="430887"/>
          </a:xfrm>
          <a:prstGeom prst="rect">
            <a:avLst/>
          </a:prstGeom>
          <a:solidFill>
            <a:srgbClr val="2185C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Columna vertical de NO</a:t>
            </a:r>
            <a:r>
              <a:rPr kumimoji="0" lang="es-ES" sz="1100" b="0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2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</a:t>
            </a:r>
            <a:r>
              <a:rPr lang="es-ES" sz="110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Arial"/>
              </a:rPr>
              <a:t>troposférico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25" name="Gráfico 24" descr="Marca de insignia1 con relleno sólido">
            <a:extLst>
              <a:ext uri="{FF2B5EF4-FFF2-40B4-BE49-F238E27FC236}">
                <a16:creationId xmlns:a16="http://schemas.microsoft.com/office/drawing/2014/main" id="{56ACA3D3-3C73-4A87-BC99-45CE2CA85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9267" y="2365955"/>
            <a:ext cx="445697" cy="44569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EC90FF4-6A4C-4B53-A508-6A6ED983B11E}"/>
              </a:ext>
            </a:extLst>
          </p:cNvPr>
          <p:cNvSpPr txBox="1"/>
          <p:nvPr/>
        </p:nvSpPr>
        <p:spPr>
          <a:xfrm>
            <a:off x="1484163" y="3037023"/>
            <a:ext cx="3080054" cy="5078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1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SO2_column_number_density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(R = 0.11, p-</a:t>
            </a:r>
            <a:r>
              <a:rPr kumimoji="0" lang="es-E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value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= 0.0587)</a:t>
            </a:r>
          </a:p>
        </p:txBody>
      </p:sp>
      <p:pic>
        <p:nvPicPr>
          <p:cNvPr id="28" name="Gráfico 27" descr="Flecha: giro a la izquierda con relleno sólido">
            <a:extLst>
              <a:ext uri="{FF2B5EF4-FFF2-40B4-BE49-F238E27FC236}">
                <a16:creationId xmlns:a16="http://schemas.microsoft.com/office/drawing/2014/main" id="{1A26F55A-5C6E-4D8A-B7C5-A15EB977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028694" y="3510217"/>
            <a:ext cx="390418" cy="390418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C817E69-6060-494E-88C5-5F0DB266AB84}"/>
              </a:ext>
            </a:extLst>
          </p:cNvPr>
          <p:cNvSpPr txBox="1"/>
          <p:nvPr/>
        </p:nvSpPr>
        <p:spPr>
          <a:xfrm>
            <a:off x="2345547" y="3705425"/>
            <a:ext cx="1357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Correlación débil no significativa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1FF41DA-FDAB-41C6-904C-B7D33B7EB1F4}"/>
              </a:ext>
            </a:extLst>
          </p:cNvPr>
          <p:cNvSpPr txBox="1"/>
          <p:nvPr/>
        </p:nvSpPr>
        <p:spPr>
          <a:xfrm>
            <a:off x="4202762" y="3882718"/>
            <a:ext cx="1857911" cy="430887"/>
          </a:xfrm>
          <a:prstGeom prst="rect">
            <a:avLst/>
          </a:prstGeom>
          <a:solidFill>
            <a:srgbClr val="2185C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Guerrero (2021) – REMMAQ – R</a:t>
            </a:r>
            <a:r>
              <a:rPr kumimoji="0" lang="es-ES" sz="11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2 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= 0.02</a:t>
            </a:r>
            <a:endParaRPr kumimoji="0" lang="es-ES" sz="11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32" name="Google Shape;874;p47">
            <a:extLst>
              <a:ext uri="{FF2B5EF4-FFF2-40B4-BE49-F238E27FC236}">
                <a16:creationId xmlns:a16="http://schemas.microsoft.com/office/drawing/2014/main" id="{5418B3C8-DEE1-45E1-B5DA-E4E300EDCF98}"/>
              </a:ext>
            </a:extLst>
          </p:cNvPr>
          <p:cNvSpPr/>
          <p:nvPr/>
        </p:nvSpPr>
        <p:spPr>
          <a:xfrm>
            <a:off x="3676632" y="3723980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01E9AA1-4908-4E34-845D-D338E0DF1B53}"/>
              </a:ext>
            </a:extLst>
          </p:cNvPr>
          <p:cNvSpPr txBox="1"/>
          <p:nvPr/>
        </p:nvSpPr>
        <p:spPr>
          <a:xfrm>
            <a:off x="1484163" y="4542457"/>
            <a:ext cx="3080054" cy="5078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1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O3_column_number_density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(R = 0.64, p-</a:t>
            </a:r>
            <a:r>
              <a:rPr kumimoji="0" lang="es-ES" sz="1100" b="1" i="0" u="none" strike="noStrike" kern="0" cap="none" spc="0" normalizeH="0" baseline="0" noProof="0" dirty="0" err="1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value</a:t>
            </a: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= 2.34E-37)</a:t>
            </a:r>
          </a:p>
        </p:txBody>
      </p:sp>
      <p:pic>
        <p:nvPicPr>
          <p:cNvPr id="35" name="Gráfico 34" descr="Flecha: giro a la izquierda con relleno sólido">
            <a:extLst>
              <a:ext uri="{FF2B5EF4-FFF2-40B4-BE49-F238E27FC236}">
                <a16:creationId xmlns:a16="http://schemas.microsoft.com/office/drawing/2014/main" id="{83743F1E-9D4C-47F3-B126-8FAFC4098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028694" y="5015651"/>
            <a:ext cx="390418" cy="390418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1B908C65-7527-4699-93E6-C6F0D75009EA}"/>
              </a:ext>
            </a:extLst>
          </p:cNvPr>
          <p:cNvSpPr txBox="1"/>
          <p:nvPr/>
        </p:nvSpPr>
        <p:spPr>
          <a:xfrm>
            <a:off x="2345547" y="5210859"/>
            <a:ext cx="1357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1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Correlación moderada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E6921FC-08B8-457C-B9CF-D21B79C86CCF}"/>
              </a:ext>
            </a:extLst>
          </p:cNvPr>
          <p:cNvSpPr txBox="1"/>
          <p:nvPr/>
        </p:nvSpPr>
        <p:spPr>
          <a:xfrm>
            <a:off x="4202762" y="5218339"/>
            <a:ext cx="1857911" cy="600164"/>
          </a:xfrm>
          <a:prstGeom prst="rect">
            <a:avLst/>
          </a:prstGeom>
          <a:solidFill>
            <a:srgbClr val="2185C5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No se utilizó </a:t>
            </a:r>
            <a:r>
              <a:rPr kumimoji="0" lang="es-E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ozone_tropospheric_vertical_column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(GEE)</a:t>
            </a:r>
          </a:p>
        </p:txBody>
      </p:sp>
      <p:pic>
        <p:nvPicPr>
          <p:cNvPr id="49" name="Gráfico 48" descr="Marca de insignia1 con relleno sólido">
            <a:extLst>
              <a:ext uri="{FF2B5EF4-FFF2-40B4-BE49-F238E27FC236}">
                <a16:creationId xmlns:a16="http://schemas.microsoft.com/office/drawing/2014/main" id="{F678A4CC-9056-421F-82BC-BF041AB33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9267" y="5255326"/>
            <a:ext cx="445697" cy="445697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2828864-807E-4955-9E16-9CA1EA9744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63"/>
          <a:stretch/>
        </p:blipFill>
        <p:spPr>
          <a:xfrm>
            <a:off x="6757198" y="3288129"/>
            <a:ext cx="4511437" cy="2300091"/>
          </a:xfrm>
          <a:prstGeom prst="rect">
            <a:avLst/>
          </a:prstGeom>
          <a:ln>
            <a:solidFill>
              <a:srgbClr val="2185C5"/>
            </a:solidFill>
          </a:ln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147E1F1D-EE22-4A2D-91BD-46FDA989B6BF}"/>
              </a:ext>
            </a:extLst>
          </p:cNvPr>
          <p:cNvSpPr txBox="1"/>
          <p:nvPr/>
        </p:nvSpPr>
        <p:spPr>
          <a:xfrm>
            <a:off x="6804686" y="5708981"/>
            <a:ext cx="4397629" cy="430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2025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Resolución: (111320, 55660) metros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Máximo 4 píxeles &lt;- No fue útil para esta investigación</a:t>
            </a:r>
          </a:p>
        </p:txBody>
      </p:sp>
      <p:pic>
        <p:nvPicPr>
          <p:cNvPr id="56" name="Gráfico 55" descr="Círculo con flecha a la izquierda con relleno sólido">
            <a:extLst>
              <a:ext uri="{FF2B5EF4-FFF2-40B4-BE49-F238E27FC236}">
                <a16:creationId xmlns:a16="http://schemas.microsoft.com/office/drawing/2014/main" id="{10D12880-99DF-406A-8280-213B0A64FC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168906" y="1581697"/>
            <a:ext cx="220892" cy="220892"/>
          </a:xfrm>
          <a:prstGeom prst="rect">
            <a:avLst/>
          </a:prstGeom>
        </p:spPr>
      </p:pic>
      <p:pic>
        <p:nvPicPr>
          <p:cNvPr id="57" name="Gráfico 56" descr="Círculo con flecha a la izquierda con relleno sólido">
            <a:extLst>
              <a:ext uri="{FF2B5EF4-FFF2-40B4-BE49-F238E27FC236}">
                <a16:creationId xmlns:a16="http://schemas.microsoft.com/office/drawing/2014/main" id="{4B2B1D08-DA3A-4553-9768-F6DD578CA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168905" y="3023475"/>
            <a:ext cx="220892" cy="220892"/>
          </a:xfrm>
          <a:prstGeom prst="rect">
            <a:avLst/>
          </a:prstGeom>
        </p:spPr>
      </p:pic>
      <p:pic>
        <p:nvPicPr>
          <p:cNvPr id="58" name="Gráfico 57" descr="Círculo con flecha a la izquierda con relleno sólido">
            <a:extLst>
              <a:ext uri="{FF2B5EF4-FFF2-40B4-BE49-F238E27FC236}">
                <a16:creationId xmlns:a16="http://schemas.microsoft.com/office/drawing/2014/main" id="{B5DBE4C7-1BAB-4196-9786-1214F28E6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1168905" y="4550099"/>
            <a:ext cx="220892" cy="220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5449B3-46BB-4065-B772-5FB783EA72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-38" b="-74"/>
          <a:stretch/>
        </p:blipFill>
        <p:spPr>
          <a:xfrm>
            <a:off x="7009310" y="631893"/>
            <a:ext cx="3640760" cy="2349214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EA35E789-4D13-4ED2-A6E3-5603298CD54B}"/>
              </a:ext>
            </a:extLst>
          </p:cNvPr>
          <p:cNvSpPr txBox="1"/>
          <p:nvPr/>
        </p:nvSpPr>
        <p:spPr>
          <a:xfrm>
            <a:off x="7915938" y="2949054"/>
            <a:ext cx="157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Superficie terrestre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D2FD28-69B9-4797-9399-DC71D1ECFF84}"/>
              </a:ext>
            </a:extLst>
          </p:cNvPr>
          <p:cNvSpPr/>
          <p:nvPr/>
        </p:nvSpPr>
        <p:spPr>
          <a:xfrm>
            <a:off x="8963158" y="1322810"/>
            <a:ext cx="13073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50D4C48B-6AD5-4B8B-858E-88E5CC44FFC8}"/>
              </a:ext>
            </a:extLst>
          </p:cNvPr>
          <p:cNvSpPr txBox="1"/>
          <p:nvPr/>
        </p:nvSpPr>
        <p:spPr>
          <a:xfrm>
            <a:off x="8963158" y="1281469"/>
            <a:ext cx="898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050" kern="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  <a:sym typeface="Arial"/>
              </a:rPr>
              <a:t>mol/m</a:t>
            </a:r>
            <a:r>
              <a:rPr lang="es-ES" sz="1050" kern="0" baseline="300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  <a:sym typeface="Arial"/>
              </a:rPr>
              <a:t>2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9158789-4753-42D7-9C5B-0B58D3678351}"/>
              </a:ext>
            </a:extLst>
          </p:cNvPr>
          <p:cNvSpPr txBox="1"/>
          <p:nvPr/>
        </p:nvSpPr>
        <p:spPr>
          <a:xfrm>
            <a:off x="350379" y="6389653"/>
            <a:ext cx="18365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</a:defRPr>
            </a:lvl1pPr>
          </a:lstStyle>
          <a:p>
            <a:r>
              <a:rPr lang="es-ES" dirty="0">
                <a:solidFill>
                  <a:schemeClr val="bg2"/>
                </a:solidFill>
              </a:rPr>
              <a:t>Fuente: (Prados et al., 2020)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D4F600B-0F96-4D3B-B6BD-28BB0231769D}"/>
              </a:ext>
            </a:extLst>
          </p:cNvPr>
          <p:cNvSpPr txBox="1"/>
          <p:nvPr/>
        </p:nvSpPr>
        <p:spPr>
          <a:xfrm>
            <a:off x="6942074" y="296059"/>
            <a:ext cx="4097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Figura. Relación entre la columna total y troposférica</a:t>
            </a:r>
          </a:p>
        </p:txBody>
      </p:sp>
    </p:spTree>
    <p:extLst>
      <p:ext uri="{BB962C8B-B14F-4D97-AF65-F5344CB8AC3E}">
        <p14:creationId xmlns:p14="http://schemas.microsoft.com/office/powerpoint/2010/main" val="6877574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1" y="87656"/>
            <a:ext cx="5455077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 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BE15BE9-866D-4B86-A08B-2D532E669B80}"/>
              </a:ext>
            </a:extLst>
          </p:cNvPr>
          <p:cNvSpPr txBox="1"/>
          <p:nvPr/>
        </p:nvSpPr>
        <p:spPr>
          <a:xfrm>
            <a:off x="242047" y="535779"/>
            <a:ext cx="5122146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6. Discusión (reducción confinamiento)</a:t>
            </a:r>
          </a:p>
        </p:txBody>
      </p:sp>
      <p:pic>
        <p:nvPicPr>
          <p:cNvPr id="19" name="Imagen 18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F4BCA53D-08E5-411F-A44C-32F59AE5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7" y="1249272"/>
            <a:ext cx="2866810" cy="1563524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0C59BDD-FCC5-4300-87A9-8869C7984F71}"/>
              </a:ext>
            </a:extLst>
          </p:cNvPr>
          <p:cNvSpPr txBox="1"/>
          <p:nvPr/>
        </p:nvSpPr>
        <p:spPr>
          <a:xfrm>
            <a:off x="5834670" y="733924"/>
            <a:ext cx="733182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2000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NO</a:t>
            </a:r>
            <a:r>
              <a:rPr kumimoji="0" lang="es-ES" sz="2000" b="1" i="0" u="sng" strike="noStrike" kern="0" cap="none" spc="0" normalizeH="0" baseline="-2500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88B8049-B3A9-48B0-B93B-BE119AD0C048}"/>
              </a:ext>
            </a:extLst>
          </p:cNvPr>
          <p:cNvSpPr txBox="1"/>
          <p:nvPr/>
        </p:nvSpPr>
        <p:spPr>
          <a:xfrm>
            <a:off x="176134" y="986430"/>
            <a:ext cx="2866810" cy="27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2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Ciudad de México</a:t>
            </a:r>
            <a:endParaRPr lang="es-ES" sz="1200" b="1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22" name="Imagen 2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45D30CA0-0E02-4FBF-92D6-554C8A73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89" y="1249693"/>
            <a:ext cx="2866809" cy="1563523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00E226D-4DE4-4EB1-ABE6-694D0762CBFE}"/>
              </a:ext>
            </a:extLst>
          </p:cNvPr>
          <p:cNvSpPr txBox="1"/>
          <p:nvPr/>
        </p:nvSpPr>
        <p:spPr>
          <a:xfrm>
            <a:off x="3240866" y="986431"/>
            <a:ext cx="28668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Lima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24" name="Imagen 2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BF74FA3E-404B-4ECD-9A89-5B4554765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06" y="1246008"/>
            <a:ext cx="2866805" cy="1563521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B1CE2B30-6FE0-4F5A-AA29-850FFA724F87}"/>
              </a:ext>
            </a:extLst>
          </p:cNvPr>
          <p:cNvSpPr txBox="1"/>
          <p:nvPr/>
        </p:nvSpPr>
        <p:spPr>
          <a:xfrm>
            <a:off x="6260423" y="981693"/>
            <a:ext cx="2866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DMQ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08635A56-7186-4299-AFA4-532DA312B2E0}"/>
              </a:ext>
            </a:extLst>
          </p:cNvPr>
          <p:cNvCxnSpPr>
            <a:cxnSpLocks/>
          </p:cNvCxnSpPr>
          <p:nvPr/>
        </p:nvCxnSpPr>
        <p:spPr>
          <a:xfrm flipV="1">
            <a:off x="176134" y="2880278"/>
            <a:ext cx="11858984" cy="1421"/>
          </a:xfrm>
          <a:prstGeom prst="line">
            <a:avLst/>
          </a:prstGeom>
          <a:noFill/>
          <a:ln w="12700" cap="flat" cmpd="sng" algn="ctr">
            <a:solidFill>
              <a:srgbClr val="FF9933"/>
            </a:solidFill>
            <a:prstDash val="solid"/>
          </a:ln>
          <a:effectLst/>
        </p:spPr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B17FC1D-72CD-4F87-A75F-BA3363FCE17B}"/>
              </a:ext>
            </a:extLst>
          </p:cNvPr>
          <p:cNvCxnSpPr>
            <a:cxnSpLocks/>
          </p:cNvCxnSpPr>
          <p:nvPr/>
        </p:nvCxnSpPr>
        <p:spPr>
          <a:xfrm flipV="1">
            <a:off x="9294560" y="333860"/>
            <a:ext cx="32504" cy="2547839"/>
          </a:xfrm>
          <a:prstGeom prst="line">
            <a:avLst/>
          </a:prstGeom>
          <a:noFill/>
          <a:ln w="12700" cap="flat" cmpd="sng" algn="ctr">
            <a:solidFill>
              <a:srgbClr val="FF9933"/>
            </a:solidFill>
            <a:prstDash val="solid"/>
          </a:ln>
          <a:effectLst/>
        </p:spPr>
      </p:cxnSp>
      <p:pic>
        <p:nvPicPr>
          <p:cNvPr id="32" name="Imagen 3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452DBDF9-23A3-4F60-909B-7462E018F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7" y="3366965"/>
            <a:ext cx="2793765" cy="152368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AA57B8E2-A594-4990-826C-F0292B9D27A7}"/>
              </a:ext>
            </a:extLst>
          </p:cNvPr>
          <p:cNvSpPr txBox="1"/>
          <p:nvPr/>
        </p:nvSpPr>
        <p:spPr>
          <a:xfrm>
            <a:off x="341718" y="2835533"/>
            <a:ext cx="548462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2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2000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SO</a:t>
            </a:r>
            <a:r>
              <a:rPr kumimoji="0" lang="es-ES" sz="2000" b="1" i="0" u="sng" strike="noStrike" kern="0" cap="none" spc="0" normalizeH="0" baseline="-2500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4BD490E-A2E2-48BC-8E9E-38D13FED82A6}"/>
              </a:ext>
            </a:extLst>
          </p:cNvPr>
          <p:cNvSpPr txBox="1"/>
          <p:nvPr/>
        </p:nvSpPr>
        <p:spPr>
          <a:xfrm>
            <a:off x="167819" y="3071633"/>
            <a:ext cx="27937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Ciudad de México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41" name="Imagen 4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FE743D02-435A-4A3B-88E5-E8008FAAD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52" y="3351543"/>
            <a:ext cx="2793763" cy="152368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08493F99-27A2-42B8-99CF-F8DCA87D3312}"/>
              </a:ext>
            </a:extLst>
          </p:cNvPr>
          <p:cNvSpPr txBox="1"/>
          <p:nvPr/>
        </p:nvSpPr>
        <p:spPr>
          <a:xfrm>
            <a:off x="3059852" y="3090013"/>
            <a:ext cx="2793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DMQ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F7644FA-9260-4677-B3A2-AF920A627889}"/>
              </a:ext>
            </a:extLst>
          </p:cNvPr>
          <p:cNvCxnSpPr>
            <a:cxnSpLocks/>
          </p:cNvCxnSpPr>
          <p:nvPr/>
        </p:nvCxnSpPr>
        <p:spPr>
          <a:xfrm>
            <a:off x="5961571" y="2875102"/>
            <a:ext cx="0" cy="2118289"/>
          </a:xfrm>
          <a:prstGeom prst="line">
            <a:avLst/>
          </a:prstGeom>
          <a:noFill/>
          <a:ln w="12700" cap="flat" cmpd="sng" algn="ctr">
            <a:solidFill>
              <a:srgbClr val="FF9933"/>
            </a:solidFill>
            <a:prstDash val="solid"/>
          </a:ln>
          <a:effectLst/>
        </p:spPr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A15705A-9638-4021-8E54-60369AE6EE1B}"/>
              </a:ext>
            </a:extLst>
          </p:cNvPr>
          <p:cNvCxnSpPr>
            <a:cxnSpLocks/>
          </p:cNvCxnSpPr>
          <p:nvPr/>
        </p:nvCxnSpPr>
        <p:spPr>
          <a:xfrm>
            <a:off x="166907" y="4993391"/>
            <a:ext cx="11868211" cy="0"/>
          </a:xfrm>
          <a:prstGeom prst="line">
            <a:avLst/>
          </a:prstGeom>
          <a:noFill/>
          <a:ln w="12700" cap="flat" cmpd="sng" algn="ctr">
            <a:solidFill>
              <a:srgbClr val="FF9933"/>
            </a:solidFill>
            <a:prstDash val="solid"/>
          </a:ln>
          <a:effectLst/>
        </p:spPr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4BE550E-4855-464F-980B-1AFCB978DAD8}"/>
              </a:ext>
            </a:extLst>
          </p:cNvPr>
          <p:cNvSpPr txBox="1"/>
          <p:nvPr/>
        </p:nvSpPr>
        <p:spPr>
          <a:xfrm>
            <a:off x="6079839" y="2839288"/>
            <a:ext cx="5770443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2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2000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O</a:t>
            </a:r>
            <a:r>
              <a:rPr kumimoji="0" lang="es-ES" sz="2000" b="1" i="0" u="sng" strike="noStrike" kern="0" cap="none" spc="0" normalizeH="0" baseline="-2500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3</a:t>
            </a:r>
          </a:p>
        </p:txBody>
      </p:sp>
      <p:pic>
        <p:nvPicPr>
          <p:cNvPr id="51" name="Imagen 50" descr="Gráfico&#10;&#10;Descripción generada automáticamente">
            <a:extLst>
              <a:ext uri="{FF2B5EF4-FFF2-40B4-BE49-F238E27FC236}">
                <a16:creationId xmlns:a16="http://schemas.microsoft.com/office/drawing/2014/main" id="{89596F2F-249B-4E85-BF20-1786E1DE4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840" y="3333332"/>
            <a:ext cx="2827154" cy="154189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B5523580-E5DD-4B06-9E24-23729A35C867}"/>
              </a:ext>
            </a:extLst>
          </p:cNvPr>
          <p:cNvSpPr txBox="1"/>
          <p:nvPr/>
        </p:nvSpPr>
        <p:spPr>
          <a:xfrm>
            <a:off x="6079841" y="3027398"/>
            <a:ext cx="2827152" cy="283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Lima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53" name="Imagen 5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AEBB5BC-FBDF-4825-BDEB-9D138C142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1463" y="3332696"/>
            <a:ext cx="2827151" cy="154189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CA15689A-B5DE-4C31-B0AC-7FEFA06E4363}"/>
              </a:ext>
            </a:extLst>
          </p:cNvPr>
          <p:cNvSpPr txBox="1"/>
          <p:nvPr/>
        </p:nvSpPr>
        <p:spPr>
          <a:xfrm>
            <a:off x="9041462" y="3037937"/>
            <a:ext cx="2827150" cy="282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Santiago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DB3F52C-2124-4FD4-8543-1708FED54B77}"/>
              </a:ext>
            </a:extLst>
          </p:cNvPr>
          <p:cNvSpPr txBox="1"/>
          <p:nvPr/>
        </p:nvSpPr>
        <p:spPr>
          <a:xfrm>
            <a:off x="1020607" y="5096132"/>
            <a:ext cx="830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NO</a:t>
            </a:r>
            <a:r>
              <a:rPr lang="es-ES" sz="1400" kern="0" baseline="-25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: reducción durante el confinamiento del 51.3% en Ciudad de México, del 11.8% en Lima y del 18.56% en el DMQ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SO</a:t>
            </a:r>
            <a:r>
              <a:rPr lang="es-ES" sz="1400" kern="0" baseline="-25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: reducción durante el confinamiento del 6.54% en Ciudad de México y del 21.31% en el DMQ</a:t>
            </a: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s-ES" sz="1400" kern="0" baseline="-25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: reducción durante el confinamiento del 2.1% en Lima y del 1.38%Santiago.</a:t>
            </a:r>
          </a:p>
        </p:txBody>
      </p:sp>
      <p:pic>
        <p:nvPicPr>
          <p:cNvPr id="56" name="Gráfico 55" descr="Círculo con flecha a la izquierda con relleno sólido">
            <a:extLst>
              <a:ext uri="{FF2B5EF4-FFF2-40B4-BE49-F238E27FC236}">
                <a16:creationId xmlns:a16="http://schemas.microsoft.com/office/drawing/2014/main" id="{E63E240C-5D8E-41AD-B483-719E1729D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35672" y="5150162"/>
            <a:ext cx="220892" cy="220892"/>
          </a:xfrm>
          <a:prstGeom prst="rect">
            <a:avLst/>
          </a:prstGeom>
        </p:spPr>
      </p:pic>
      <p:pic>
        <p:nvPicPr>
          <p:cNvPr id="57" name="Gráfico 56" descr="Círculo con flecha a la izquierda con relleno sólido">
            <a:extLst>
              <a:ext uri="{FF2B5EF4-FFF2-40B4-BE49-F238E27FC236}">
                <a16:creationId xmlns:a16="http://schemas.microsoft.com/office/drawing/2014/main" id="{0C2A04BB-7A69-4CCC-810E-6FE44629A5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35672" y="5562911"/>
            <a:ext cx="220892" cy="220892"/>
          </a:xfrm>
          <a:prstGeom prst="rect">
            <a:avLst/>
          </a:prstGeom>
        </p:spPr>
      </p:pic>
      <p:pic>
        <p:nvPicPr>
          <p:cNvPr id="58" name="Gráfico 57" descr="Círculo con flecha a la izquierda con relleno sólido">
            <a:extLst>
              <a:ext uri="{FF2B5EF4-FFF2-40B4-BE49-F238E27FC236}">
                <a16:creationId xmlns:a16="http://schemas.microsoft.com/office/drawing/2014/main" id="{E4836422-D965-42FC-87A7-AF7C4062D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35672" y="5777218"/>
            <a:ext cx="220892" cy="22089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C838D875-BECA-4D93-A35E-44F049CF60D5}"/>
              </a:ext>
            </a:extLst>
          </p:cNvPr>
          <p:cNvSpPr/>
          <p:nvPr/>
        </p:nvSpPr>
        <p:spPr>
          <a:xfrm>
            <a:off x="9557617" y="1716833"/>
            <a:ext cx="2227657" cy="1045886"/>
          </a:xfrm>
          <a:prstGeom prst="rect">
            <a:avLst/>
          </a:prstGeom>
          <a:gradFill rotWithShape="1">
            <a:gsLst>
              <a:gs pos="0">
                <a:srgbClr val="FF9715">
                  <a:tint val="50000"/>
                  <a:satMod val="300000"/>
                </a:srgbClr>
              </a:gs>
              <a:gs pos="35000">
                <a:srgbClr val="FF9715">
                  <a:tint val="37000"/>
                  <a:satMod val="300000"/>
                </a:srgbClr>
              </a:gs>
              <a:gs pos="100000">
                <a:srgbClr val="FF971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Restricciones a la movilidad y a la realización de actividades productivas </a:t>
            </a: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ordenada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por los gobiernos debido a la </a:t>
            </a: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crisis sanitaria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 por COVID-19.</a:t>
            </a:r>
          </a:p>
        </p:txBody>
      </p:sp>
      <p:pic>
        <p:nvPicPr>
          <p:cNvPr id="60" name="Imagen 5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669A7B4-2FC0-4FE9-BEE1-4619576CF0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043853" y="346889"/>
            <a:ext cx="1306561" cy="13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023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14550"/>
            <a:ext cx="6179450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76ABB59-E79D-4A55-85CC-5879008CC49B}"/>
              </a:ext>
            </a:extLst>
          </p:cNvPr>
          <p:cNvSpPr txBox="1"/>
          <p:nvPr/>
        </p:nvSpPr>
        <p:spPr>
          <a:xfrm>
            <a:off x="518364" y="658127"/>
            <a:ext cx="5825612" cy="27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7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. Discusión (Santiago de Chile)</a:t>
            </a:r>
          </a:p>
        </p:txBody>
      </p:sp>
      <p:pic>
        <p:nvPicPr>
          <p:cNvPr id="36" name="Imagen 35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7509DB1E-D456-465A-8FC0-1ED3A4CC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68" y="1294103"/>
            <a:ext cx="4205148" cy="2293437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D7FB1DA4-62E5-4DBC-8179-0ED2FA86F9BA}"/>
              </a:ext>
            </a:extLst>
          </p:cNvPr>
          <p:cNvSpPr txBox="1"/>
          <p:nvPr/>
        </p:nvSpPr>
        <p:spPr>
          <a:xfrm>
            <a:off x="809690" y="953941"/>
            <a:ext cx="4201826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6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NO2</a:t>
            </a:r>
          </a:p>
        </p:txBody>
      </p:sp>
      <p:pic>
        <p:nvPicPr>
          <p:cNvPr id="38" name="Imagen 3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C092682-8B3B-40D3-8FA7-3F985E60A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382" y="988421"/>
            <a:ext cx="4205146" cy="2293436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2A92D323-27CB-47A3-839B-9D6E13623915}"/>
              </a:ext>
            </a:extLst>
          </p:cNvPr>
          <p:cNvSpPr txBox="1"/>
          <p:nvPr/>
        </p:nvSpPr>
        <p:spPr>
          <a:xfrm>
            <a:off x="6343976" y="632165"/>
            <a:ext cx="421955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2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600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SO2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0BF2D27-050A-4C98-B887-312362B5D9AC}"/>
              </a:ext>
            </a:extLst>
          </p:cNvPr>
          <p:cNvSpPr txBox="1"/>
          <p:nvPr/>
        </p:nvSpPr>
        <p:spPr>
          <a:xfrm>
            <a:off x="1027260" y="3670052"/>
            <a:ext cx="398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Durante el confinamiento: incremento del 234.54% en relación con el periodo antes del confinamiento</a:t>
            </a:r>
          </a:p>
        </p:txBody>
      </p:sp>
      <p:pic>
        <p:nvPicPr>
          <p:cNvPr id="42" name="Gráfico 41" descr="Círculo con flecha a la izquierda con relleno sólido">
            <a:extLst>
              <a:ext uri="{FF2B5EF4-FFF2-40B4-BE49-F238E27FC236}">
                <a16:creationId xmlns:a16="http://schemas.microsoft.com/office/drawing/2014/main" id="{4564FBD7-D744-4B24-92A8-129486D50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06368" y="3710504"/>
            <a:ext cx="220892" cy="220892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08DD9E53-6B33-4DF1-A0AA-E7E8C76C6758}"/>
              </a:ext>
            </a:extLst>
          </p:cNvPr>
          <p:cNvSpPr txBox="1"/>
          <p:nvPr/>
        </p:nvSpPr>
        <p:spPr>
          <a:xfrm>
            <a:off x="6615952" y="3320913"/>
            <a:ext cx="394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Durante el confinamiento: incremento del 429.36% en relación con el periodo antes del confinamiento</a:t>
            </a:r>
          </a:p>
        </p:txBody>
      </p:sp>
      <p:pic>
        <p:nvPicPr>
          <p:cNvPr id="44" name="Gráfico 43" descr="Círculo con flecha a la izquierda con relleno sólido">
            <a:extLst>
              <a:ext uri="{FF2B5EF4-FFF2-40B4-BE49-F238E27FC236}">
                <a16:creationId xmlns:a16="http://schemas.microsoft.com/office/drawing/2014/main" id="{C8DEDBB5-FEF9-477C-A715-DC735AC85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6395060" y="3368478"/>
            <a:ext cx="220892" cy="22089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D8A9C3-C165-4243-916E-F3E5B30AB2A1}"/>
              </a:ext>
            </a:extLst>
          </p:cNvPr>
          <p:cNvSpPr txBox="1"/>
          <p:nvPr/>
        </p:nvSpPr>
        <p:spPr>
          <a:xfrm>
            <a:off x="3458947" y="4426532"/>
            <a:ext cx="2214970" cy="1384995"/>
          </a:xfrm>
          <a:prstGeom prst="rect">
            <a:avLst/>
          </a:prstGeom>
          <a:gradFill rotWithShape="1">
            <a:gsLst>
              <a:gs pos="0">
                <a:srgbClr val="FF9715">
                  <a:tint val="50000"/>
                  <a:satMod val="300000"/>
                </a:srgbClr>
              </a:gs>
              <a:gs pos="35000">
                <a:srgbClr val="FF9715">
                  <a:tint val="37000"/>
                  <a:satMod val="300000"/>
                </a:srgbClr>
              </a:gs>
              <a:gs pos="100000">
                <a:srgbClr val="FF971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677480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El periodo durante el confinamiento (marzo a julio de 2020) coincidió con el invierno (abril a agosto) – INVERSIONES TÉRMICAS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D31DE94-330F-4C3D-B959-79CE088CEE3F}"/>
              </a:ext>
            </a:extLst>
          </p:cNvPr>
          <p:cNvSpPr txBox="1"/>
          <p:nvPr/>
        </p:nvSpPr>
        <p:spPr>
          <a:xfrm>
            <a:off x="9460996" y="4194361"/>
            <a:ext cx="2070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Velocidades del viento más bajas se producen en invierno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es-ES" sz="14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Santiago está rodeada por montañas</a:t>
            </a:r>
          </a:p>
        </p:txBody>
      </p:sp>
      <p:pic>
        <p:nvPicPr>
          <p:cNvPr id="61" name="Imagen 60" descr="Vista de una ciudad con una montaña al fondo&#10;&#10;Descripción generada automáticamente">
            <a:extLst>
              <a:ext uri="{FF2B5EF4-FFF2-40B4-BE49-F238E27FC236}">
                <a16:creationId xmlns:a16="http://schemas.microsoft.com/office/drawing/2014/main" id="{31412DF8-A4F8-4A02-9D26-47BA9AAFB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3839" y="4263223"/>
            <a:ext cx="2214970" cy="1767381"/>
          </a:xfrm>
          <a:prstGeom prst="rect">
            <a:avLst/>
          </a:prstGeom>
        </p:spPr>
      </p:pic>
      <p:pic>
        <p:nvPicPr>
          <p:cNvPr id="62" name="Imagen 61" descr="Texto&#10;&#10;Descripción generada automáticamente">
            <a:extLst>
              <a:ext uri="{FF2B5EF4-FFF2-40B4-BE49-F238E27FC236}">
                <a16:creationId xmlns:a16="http://schemas.microsoft.com/office/drawing/2014/main" id="{75C113F7-2D88-4100-8D37-BC74CFB69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6163" y="4954239"/>
            <a:ext cx="2461436" cy="1130722"/>
          </a:xfrm>
          <a:prstGeom prst="rect">
            <a:avLst/>
          </a:prstGeom>
        </p:spPr>
      </p:pic>
      <p:pic>
        <p:nvPicPr>
          <p:cNvPr id="63" name="Imagen 6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6B69892B-FF6B-41EC-B634-59E5F5E0D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6328" y="3857055"/>
            <a:ext cx="2461271" cy="1097183"/>
          </a:xfrm>
          <a:prstGeom prst="rect">
            <a:avLst/>
          </a:prstGeom>
        </p:spPr>
      </p:pic>
      <p:pic>
        <p:nvPicPr>
          <p:cNvPr id="64" name="Gráfico 63" descr="Círculo con flecha a la izquierda con relleno sólido">
            <a:extLst>
              <a:ext uri="{FF2B5EF4-FFF2-40B4-BE49-F238E27FC236}">
                <a16:creationId xmlns:a16="http://schemas.microsoft.com/office/drawing/2014/main" id="{264D9D5F-8DE6-45EA-BD34-38EB4C2FBA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9290284" y="4250060"/>
            <a:ext cx="220892" cy="220892"/>
          </a:xfrm>
          <a:prstGeom prst="rect">
            <a:avLst/>
          </a:prstGeom>
        </p:spPr>
      </p:pic>
      <p:pic>
        <p:nvPicPr>
          <p:cNvPr id="65" name="Gráfico 64" descr="Círculo con flecha a la izquierda con relleno sólido">
            <a:extLst>
              <a:ext uri="{FF2B5EF4-FFF2-40B4-BE49-F238E27FC236}">
                <a16:creationId xmlns:a16="http://schemas.microsoft.com/office/drawing/2014/main" id="{04EA9342-CAF5-4866-A832-24AC5A64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9290284" y="5117150"/>
            <a:ext cx="220892" cy="220892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9806A404-FC6F-4E33-B42B-BB9D56CE9621}"/>
              </a:ext>
            </a:extLst>
          </p:cNvPr>
          <p:cNvSpPr/>
          <p:nvPr/>
        </p:nvSpPr>
        <p:spPr>
          <a:xfrm>
            <a:off x="9222293" y="4054348"/>
            <a:ext cx="2282053" cy="1620848"/>
          </a:xfrm>
          <a:prstGeom prst="rect">
            <a:avLst/>
          </a:prstGeom>
          <a:noFill/>
          <a:ln w="9525" cap="flat" cmpd="sng" algn="ctr">
            <a:solidFill>
              <a:srgbClr val="FF97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FF971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ACB0A06-2AD5-45EC-8E06-7A1CEF40B4B8}"/>
              </a:ext>
            </a:extLst>
          </p:cNvPr>
          <p:cNvSpPr txBox="1"/>
          <p:nvPr/>
        </p:nvSpPr>
        <p:spPr>
          <a:xfrm>
            <a:off x="346921" y="6450689"/>
            <a:ext cx="4373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Fuente: (</a:t>
            </a:r>
            <a:r>
              <a:rPr lang="es-ES" sz="1000" kern="0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Garcia-Chevesich</a:t>
            </a:r>
            <a:r>
              <a:rPr lang="es-ES" sz="1000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2014), (Nathanson, 2020), (Toro y Cortes, 1994)</a:t>
            </a:r>
          </a:p>
        </p:txBody>
      </p:sp>
    </p:spTree>
    <p:extLst>
      <p:ext uri="{BB962C8B-B14F-4D97-AF65-F5344CB8AC3E}">
        <p14:creationId xmlns:p14="http://schemas.microsoft.com/office/powerpoint/2010/main" val="170175681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24762" y="114550"/>
            <a:ext cx="7174532" cy="502263"/>
          </a:xfr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5. RESULTADOS Y DISCUSIÓN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850BBC-80A4-49E2-A32B-24573323DDC0}"/>
              </a:ext>
            </a:extLst>
          </p:cNvPr>
          <p:cNvSpPr txBox="1"/>
          <p:nvPr/>
        </p:nvSpPr>
        <p:spPr>
          <a:xfrm>
            <a:off x="993475" y="639636"/>
            <a:ext cx="6347920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8. Discusión (</a:t>
            </a: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NO2 - O3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 durante el confinamiento)</a:t>
            </a:r>
          </a:p>
        </p:txBody>
      </p:sp>
      <p:pic>
        <p:nvPicPr>
          <p:cNvPr id="22" name="Imagen 2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CC39F4E2-0AE7-4B57-AB38-D78A14101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1" y="1736956"/>
            <a:ext cx="3346692" cy="1825245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14E01C4D-41A3-4D99-B543-0EA4F175A1E0}"/>
              </a:ext>
            </a:extLst>
          </p:cNvPr>
          <p:cNvSpPr txBox="1"/>
          <p:nvPr/>
        </p:nvSpPr>
        <p:spPr>
          <a:xfrm>
            <a:off x="446831" y="1038086"/>
            <a:ext cx="3346694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6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NO</a:t>
            </a:r>
            <a:r>
              <a:rPr kumimoji="0" lang="es-ES" b="1" i="0" u="sng" strike="noStrike" kern="0" cap="none" spc="0" normalizeH="0" baseline="-2500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2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DD68681-8054-469F-94EB-5734528BCC05}"/>
              </a:ext>
            </a:extLst>
          </p:cNvPr>
          <p:cNvSpPr txBox="1"/>
          <p:nvPr/>
        </p:nvSpPr>
        <p:spPr>
          <a:xfrm>
            <a:off x="446831" y="1459957"/>
            <a:ext cx="3346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Ciudad de México</a:t>
            </a:r>
            <a:endParaRPr lang="es-ES" sz="1400" b="1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25" name="Imagen 24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083E5F62-3236-4AD7-8C23-15740E98D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36" y="3965192"/>
            <a:ext cx="3346694" cy="1825245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4887152-D210-4FB5-A16D-9735DEBF8A0B}"/>
              </a:ext>
            </a:extLst>
          </p:cNvPr>
          <p:cNvSpPr txBox="1"/>
          <p:nvPr/>
        </p:nvSpPr>
        <p:spPr>
          <a:xfrm>
            <a:off x="446834" y="3656329"/>
            <a:ext cx="33466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DMQ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6BF8E2C-7E2C-482A-8134-5E9F8B98B310}"/>
              </a:ext>
            </a:extLst>
          </p:cNvPr>
          <p:cNvSpPr txBox="1"/>
          <p:nvPr/>
        </p:nvSpPr>
        <p:spPr>
          <a:xfrm>
            <a:off x="4309931" y="1023437"/>
            <a:ext cx="3346694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 defTabSz="914400" eaLnBrk="1" fontAlgn="auto" latinLnBrk="0" hangingPunct="1">
              <a:spcBef>
                <a:spcPts val="600"/>
              </a:spcBef>
              <a:buClr>
                <a:srgbClr val="97ABBC"/>
              </a:buClr>
              <a:buSzPts val="1400"/>
              <a:buFont typeface="Lato"/>
              <a:buNone/>
              <a:tabLst/>
              <a:defRPr sz="1200" b="1">
                <a:solidFill>
                  <a:schemeClr val="bg2"/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600" b="1" i="0" u="sng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O</a:t>
            </a:r>
            <a:r>
              <a:rPr kumimoji="0" lang="es-ES" sz="1600" b="1" i="0" u="sng" strike="noStrike" kern="0" cap="none" spc="0" normalizeH="0" baseline="-2500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Arial"/>
              </a:rPr>
              <a:t>3</a:t>
            </a:r>
          </a:p>
        </p:txBody>
      </p:sp>
      <p:pic>
        <p:nvPicPr>
          <p:cNvPr id="28" name="Imagen 27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B643BAEB-2F6F-41A9-ADFE-1BFEA2043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938" y="1717859"/>
            <a:ext cx="3346691" cy="1825246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45FC132-24FC-45E7-AA5C-0F09223FFD49}"/>
              </a:ext>
            </a:extLst>
          </p:cNvPr>
          <p:cNvCxnSpPr>
            <a:cxnSpLocks/>
          </p:cNvCxnSpPr>
          <p:nvPr/>
        </p:nvCxnSpPr>
        <p:spPr>
          <a:xfrm>
            <a:off x="4051735" y="1049258"/>
            <a:ext cx="0" cy="5001918"/>
          </a:xfrm>
          <a:prstGeom prst="line">
            <a:avLst/>
          </a:prstGeom>
          <a:noFill/>
          <a:ln w="12700" cap="flat" cmpd="sng" algn="ctr">
            <a:solidFill>
              <a:srgbClr val="FF9715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75024B7-C9A0-4202-A938-3057FDF5139E}"/>
              </a:ext>
            </a:extLst>
          </p:cNvPr>
          <p:cNvSpPr txBox="1"/>
          <p:nvPr/>
        </p:nvSpPr>
        <p:spPr>
          <a:xfrm>
            <a:off x="4309935" y="1423772"/>
            <a:ext cx="3346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Ciudad de México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31" name="Imagen 3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12A6D06C-3F35-49EA-BF58-CB97B38D7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931" y="3964106"/>
            <a:ext cx="3346692" cy="1825246"/>
          </a:xfrm>
          <a:prstGeom prst="rect">
            <a:avLst/>
          </a:prstGeom>
          <a:ln w="12700">
            <a:solidFill>
              <a:srgbClr val="2185C5"/>
            </a:solidFill>
          </a:ln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4A73F995-8470-40E1-BCFF-39480F9A88A3}"/>
              </a:ext>
            </a:extLst>
          </p:cNvPr>
          <p:cNvSpPr txBox="1"/>
          <p:nvPr/>
        </p:nvSpPr>
        <p:spPr>
          <a:xfrm>
            <a:off x="4309931" y="3637021"/>
            <a:ext cx="3346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200" b="1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DMQ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Arial"/>
            </a:endParaRPr>
          </a:p>
        </p:txBody>
      </p:sp>
      <p:pic>
        <p:nvPicPr>
          <p:cNvPr id="33" name="Imagen 32" descr="Gráfico de burbujas&#10;&#10;Descripción generada automáticamente con confianza media">
            <a:extLst>
              <a:ext uri="{FF2B5EF4-FFF2-40B4-BE49-F238E27FC236}">
                <a16:creationId xmlns:a16="http://schemas.microsoft.com/office/drawing/2014/main" id="{52B0A1EB-59BC-4E10-B85C-0DC20B426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86055" y="2468715"/>
            <a:ext cx="3357801" cy="1638644"/>
          </a:xfrm>
          <a:prstGeom prst="rect">
            <a:avLst/>
          </a:prstGeom>
          <a:ln>
            <a:solidFill>
              <a:srgbClr val="2185C5"/>
            </a:solidFill>
          </a:ln>
        </p:spPr>
      </p:pic>
      <p:graphicFrame>
        <p:nvGraphicFramePr>
          <p:cNvPr id="35" name="Tabla 38">
            <a:extLst>
              <a:ext uri="{FF2B5EF4-FFF2-40B4-BE49-F238E27FC236}">
                <a16:creationId xmlns:a16="http://schemas.microsoft.com/office/drawing/2014/main" id="{CBD59E87-9417-49C1-86FB-932A7CC68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69429"/>
              </p:ext>
            </p:extLst>
          </p:nvPr>
        </p:nvGraphicFramePr>
        <p:xfrm>
          <a:off x="8286055" y="1202502"/>
          <a:ext cx="3346689" cy="1124001"/>
        </p:xfrm>
        <a:graphic>
          <a:graphicData uri="http://schemas.openxmlformats.org/drawingml/2006/table">
            <a:tbl>
              <a:tblPr firstRow="1" bandRow="1"/>
              <a:tblGrid>
                <a:gridCol w="1325014">
                  <a:extLst>
                    <a:ext uri="{9D8B030D-6E8A-4147-A177-3AD203B41FA5}">
                      <a16:colId xmlns:a16="http://schemas.microsoft.com/office/drawing/2014/main" val="3736495108"/>
                    </a:ext>
                  </a:extLst>
                </a:gridCol>
                <a:gridCol w="977202">
                  <a:extLst>
                    <a:ext uri="{9D8B030D-6E8A-4147-A177-3AD203B41FA5}">
                      <a16:colId xmlns:a16="http://schemas.microsoft.com/office/drawing/2014/main" val="2311814647"/>
                    </a:ext>
                  </a:extLst>
                </a:gridCol>
                <a:gridCol w="1044473">
                  <a:extLst>
                    <a:ext uri="{9D8B030D-6E8A-4147-A177-3AD203B41FA5}">
                      <a16:colId xmlns:a16="http://schemas.microsoft.com/office/drawing/2014/main" val="3248638966"/>
                    </a:ext>
                  </a:extLst>
                </a:gridCol>
              </a:tblGrid>
              <a:tr h="33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PCR (DC-AC)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NO</a:t>
                      </a:r>
                      <a:r>
                        <a:rPr lang="es-ES" sz="1200" b="1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</a:t>
                      </a: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 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O</a:t>
                      </a:r>
                      <a:r>
                        <a:rPr lang="es-ES" sz="1200" b="1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891074"/>
                  </a:ext>
                </a:extLst>
              </a:tr>
              <a:tr h="460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Ciudad de México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-51.3%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6.42%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87868"/>
                  </a:ext>
                </a:extLst>
              </a:tr>
              <a:tr h="3318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DMQ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-18.56%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2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3.28%</a:t>
                      </a:r>
                    </a:p>
                  </a:txBody>
                  <a:tcPr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64413"/>
                  </a:ext>
                </a:extLst>
              </a:tr>
            </a:tbl>
          </a:graphicData>
        </a:graphic>
      </p:graphicFrame>
      <p:sp>
        <p:nvSpPr>
          <p:cNvPr id="41" name="CuadroTexto 40">
            <a:extLst>
              <a:ext uri="{FF2B5EF4-FFF2-40B4-BE49-F238E27FC236}">
                <a16:creationId xmlns:a16="http://schemas.microsoft.com/office/drawing/2014/main" id="{9402C869-A61C-4F65-8BBF-FE96EA6C5E0A}"/>
              </a:ext>
            </a:extLst>
          </p:cNvPr>
          <p:cNvSpPr txBox="1"/>
          <p:nvPr/>
        </p:nvSpPr>
        <p:spPr>
          <a:xfrm>
            <a:off x="8286058" y="666078"/>
            <a:ext cx="3346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Tabla. Porcentaje de Cambio Relativo (Durante el confinamiento – Antes del confinamiento)</a:t>
            </a:r>
            <a:endParaRPr lang="es-ES" sz="12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Arial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6D7C830-2A34-49EF-B915-BF59DEE347D5}"/>
              </a:ext>
            </a:extLst>
          </p:cNvPr>
          <p:cNvSpPr txBox="1"/>
          <p:nvPr/>
        </p:nvSpPr>
        <p:spPr>
          <a:xfrm>
            <a:off x="8477988" y="4274572"/>
            <a:ext cx="3154756" cy="144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Cantidad de ozono depende de proporción entre COV y NOx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En condiciones de COV limitados por restricciones, una reducción de NOx incrementa el ozono</a:t>
            </a:r>
            <a:r>
              <a:rPr lang="es-ES" sz="1200" kern="0" baseline="-2500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s-ES" sz="1200" kern="0" dirty="0">
              <a:solidFill>
                <a:srgbClr val="DEE2E6">
                  <a:lumMod val="10000"/>
                </a:srgbClr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" name="Gráfico 46" descr="Círculo con flecha a la izquierda con relleno sólido">
            <a:extLst>
              <a:ext uri="{FF2B5EF4-FFF2-40B4-BE49-F238E27FC236}">
                <a16:creationId xmlns:a16="http://schemas.microsoft.com/office/drawing/2014/main" id="{FEC6F96C-1D90-49C7-BD15-70F86689E2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316880" y="4369877"/>
            <a:ext cx="220892" cy="220892"/>
          </a:xfrm>
          <a:prstGeom prst="rect">
            <a:avLst/>
          </a:prstGeom>
        </p:spPr>
      </p:pic>
      <p:pic>
        <p:nvPicPr>
          <p:cNvPr id="49" name="Gráfico 48" descr="Círculo con flecha a la izquierda con relleno sólido">
            <a:extLst>
              <a:ext uri="{FF2B5EF4-FFF2-40B4-BE49-F238E27FC236}">
                <a16:creationId xmlns:a16="http://schemas.microsoft.com/office/drawing/2014/main" id="{4943CF9D-A821-4DDD-A56B-38BDC17D9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316880" y="4889259"/>
            <a:ext cx="220892" cy="220892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53AF25D9-DCC6-4AE8-A5AA-6A3845E603AD}"/>
              </a:ext>
            </a:extLst>
          </p:cNvPr>
          <p:cNvSpPr/>
          <p:nvPr/>
        </p:nvSpPr>
        <p:spPr>
          <a:xfrm>
            <a:off x="8286056" y="4227883"/>
            <a:ext cx="3346688" cy="1487533"/>
          </a:xfrm>
          <a:prstGeom prst="rect">
            <a:avLst/>
          </a:prstGeom>
          <a:noFill/>
          <a:ln w="9525" cap="flat" cmpd="sng" algn="ctr">
            <a:solidFill>
              <a:srgbClr val="2185C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400" b="0" i="0" u="none" strike="noStrike" kern="0" cap="none" spc="0" normalizeH="0" baseline="0" noProof="0">
              <a:ln>
                <a:noFill/>
              </a:ln>
              <a:solidFill>
                <a:srgbClr val="2185C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5436FFB-A85D-4A7C-8F7A-722CBD41D2AB}"/>
              </a:ext>
            </a:extLst>
          </p:cNvPr>
          <p:cNvSpPr txBox="1"/>
          <p:nvPr/>
        </p:nvSpPr>
        <p:spPr>
          <a:xfrm>
            <a:off x="525312" y="6353730"/>
            <a:ext cx="32238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/>
                <a:sym typeface="Arial"/>
              </a:rPr>
              <a:t>Fuente: (</a:t>
            </a:r>
            <a:r>
              <a:rPr lang="es-ES" sz="1000" kern="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/>
                <a:sym typeface="Arial"/>
              </a:rPr>
              <a:t>Pusede</a:t>
            </a:r>
            <a:r>
              <a:rPr lang="es-ES" sz="1000" kern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/>
                <a:sym typeface="Arial"/>
              </a:rPr>
              <a:t> y Cohen, 2012), (</a:t>
            </a:r>
            <a:r>
              <a:rPr lang="es-ES" sz="1000" kern="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/>
                <a:sym typeface="Arial"/>
              </a:rPr>
              <a:t>Sicard</a:t>
            </a:r>
            <a:r>
              <a:rPr lang="es-ES" sz="1000" kern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/>
                <a:sym typeface="Arial"/>
              </a:rPr>
              <a:t> et al., 2020)</a:t>
            </a:r>
            <a:endParaRPr lang="es-ES" sz="1000" kern="0" dirty="0">
              <a:solidFill>
                <a:schemeClr val="bg1">
                  <a:lumMod val="50000"/>
                </a:scheme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48933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164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CC00"/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>
            <a:lvl1pPr lvl="0" indent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400" b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defRPr>
            </a:lvl1pPr>
          </a:lstStyle>
          <a:p>
            <a:r>
              <a:rPr lang="es-ES" dirty="0"/>
              <a:t>6. CONCLUSIONES </a:t>
            </a:r>
            <a:r>
              <a:rPr lang="es-ES"/>
              <a:t>Y RECOMENDACIONES</a:t>
            </a:r>
            <a:endParaRPr lang="es-EC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68961143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7"/>
            <a:ext cx="4777406" cy="409623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kern="0" cap="none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6. CONCLUSIONES Y RECOMENDACCIONES</a:t>
            </a:r>
            <a:endParaRPr lang="es-EC" sz="2000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5A36973-0FD7-432A-92F1-F39A4C2677FF}"/>
              </a:ext>
            </a:extLst>
          </p:cNvPr>
          <p:cNvSpPr txBox="1"/>
          <p:nvPr/>
        </p:nvSpPr>
        <p:spPr>
          <a:xfrm>
            <a:off x="929613" y="2271846"/>
            <a:ext cx="1052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100">
                <a:solidFill>
                  <a:schemeClr val="tx2">
                    <a:lumMod val="10000"/>
                  </a:schemeClr>
                </a:solidFill>
                <a:latin typeface="Lato"/>
                <a:ea typeface="Lato"/>
                <a:cs typeface="Lato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Durante el confinamiento, para NO</a:t>
            </a:r>
            <a:r>
              <a:rPr kumimoji="0" lang="es-ES" sz="1400" b="0" i="0" u="none" strike="noStrike" kern="0" cap="none" spc="0" normalizeH="0" baseline="-2500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se encontraron: una reducción en las concentraciones del 51.3% en Ciudad de México, del 11.8% en Lima, del 18.56% en el DMQ; y un incremento del 234.54% en Santiago de Chile. Durante el confinamiento, para SO</a:t>
            </a:r>
            <a:r>
              <a:rPr kumimoji="0" lang="es-ES" sz="1400" b="0" i="0" u="none" strike="noStrike" kern="0" cap="none" spc="0" normalizeH="0" baseline="-2500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2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se registraron: una reducción en las concentraciones del 6.54% en Ciudad de México, del 21.31% en el DMQ; y un incremento del 153.37% en Lima, y del 429.36% en Santiago de Chile. Durante el confinamiento, para O</a:t>
            </a:r>
            <a:r>
              <a:rPr kumimoji="0" lang="es-ES" sz="1400" b="0" i="0" u="none" strike="noStrike" kern="0" cap="none" spc="0" normalizeH="0" baseline="-2500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3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, se encontraron una reducción en las concentraciones del 2.1% en Lima y del 1.38% en Santiago de Chile; y un incremento del 6.42% en Ciudad de México y del 3.28% en el DMQ.</a:t>
            </a:r>
          </a:p>
        </p:txBody>
      </p:sp>
      <p:pic>
        <p:nvPicPr>
          <p:cNvPr id="48" name="Gráfico 47" descr="Expulsar con relleno sólido">
            <a:extLst>
              <a:ext uri="{FF2B5EF4-FFF2-40B4-BE49-F238E27FC236}">
                <a16:creationId xmlns:a16="http://schemas.microsoft.com/office/drawing/2014/main" id="{94EBBE1F-2EFB-4249-A74A-12393E72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37599" y="2335463"/>
            <a:ext cx="207172" cy="207172"/>
          </a:xfrm>
          <a:prstGeom prst="rect">
            <a:avLst/>
          </a:prstGeom>
        </p:spPr>
      </p:pic>
      <p:pic>
        <p:nvPicPr>
          <p:cNvPr id="62" name="Gráfico 61" descr="Satélite con relleno sólido">
            <a:extLst>
              <a:ext uri="{FF2B5EF4-FFF2-40B4-BE49-F238E27FC236}">
                <a16:creationId xmlns:a16="http://schemas.microsoft.com/office/drawing/2014/main" id="{9DACDF5C-B959-4D46-B90B-4CD5B91AC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4147" y="737946"/>
            <a:ext cx="687442" cy="687442"/>
          </a:xfrm>
          <a:prstGeom prst="rect">
            <a:avLst/>
          </a:prstGeom>
        </p:spPr>
      </p:pic>
      <p:pic>
        <p:nvPicPr>
          <p:cNvPr id="63" name="Gráfico 62" descr="Investigación con relleno sólido">
            <a:extLst>
              <a:ext uri="{FF2B5EF4-FFF2-40B4-BE49-F238E27FC236}">
                <a16:creationId xmlns:a16="http://schemas.microsoft.com/office/drawing/2014/main" id="{EA69C729-FEB6-4A08-9D0D-135E1EF15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6464" y="737945"/>
            <a:ext cx="687443" cy="687443"/>
          </a:xfrm>
          <a:prstGeom prst="rect">
            <a:avLst/>
          </a:prstGeom>
        </p:spPr>
      </p:pic>
      <p:pic>
        <p:nvPicPr>
          <p:cNvPr id="64" name="Gráfico 63" descr="Gráfico de barras con relleno sólido">
            <a:extLst>
              <a:ext uri="{FF2B5EF4-FFF2-40B4-BE49-F238E27FC236}">
                <a16:creationId xmlns:a16="http://schemas.microsoft.com/office/drawing/2014/main" id="{EFE440BC-EB27-444A-8BA8-95FF13CF2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97001" y="730951"/>
            <a:ext cx="687444" cy="687444"/>
          </a:xfrm>
          <a:prstGeom prst="rect">
            <a:avLst/>
          </a:prstGeom>
        </p:spPr>
      </p:pic>
      <p:pic>
        <p:nvPicPr>
          <p:cNvPr id="65" name="Imagen 64" descr="Mujer joven en la naturaleza">
            <a:extLst>
              <a:ext uri="{FF2B5EF4-FFF2-40B4-BE49-F238E27FC236}">
                <a16:creationId xmlns:a16="http://schemas.microsoft.com/office/drawing/2014/main" id="{8D5C29B8-56C6-43BF-A039-C2D622EB3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3160" y="4148004"/>
            <a:ext cx="1932565" cy="1288376"/>
          </a:xfrm>
          <a:prstGeom prst="rect">
            <a:avLst/>
          </a:prstGeom>
        </p:spPr>
      </p:pic>
      <p:pic>
        <p:nvPicPr>
          <p:cNvPr id="66" name="Imagen 65" descr="Empresaria relajándose fuera">
            <a:extLst>
              <a:ext uri="{FF2B5EF4-FFF2-40B4-BE49-F238E27FC236}">
                <a16:creationId xmlns:a16="http://schemas.microsoft.com/office/drawing/2014/main" id="{DECA6BF0-16E6-4525-99EC-7DEBC07DDC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9506" y="4148004"/>
            <a:ext cx="1932568" cy="1288380"/>
          </a:xfrm>
          <a:prstGeom prst="rect">
            <a:avLst/>
          </a:prstGeom>
        </p:spPr>
      </p:pic>
      <p:pic>
        <p:nvPicPr>
          <p:cNvPr id="67" name="Imagen 66" descr="Mujer en un parque">
            <a:extLst>
              <a:ext uri="{FF2B5EF4-FFF2-40B4-BE49-F238E27FC236}">
                <a16:creationId xmlns:a16="http://schemas.microsoft.com/office/drawing/2014/main" id="{F60EE9CC-0A4A-46B3-8393-86DFC4F6BA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5850" y="4148004"/>
            <a:ext cx="1932572" cy="1288382"/>
          </a:xfrm>
          <a:prstGeom prst="rect">
            <a:avLst/>
          </a:prstGeom>
        </p:spPr>
      </p:pic>
      <p:pic>
        <p:nvPicPr>
          <p:cNvPr id="68" name="Imagen 67" descr="Personas haciendo yoga al aire libre">
            <a:extLst>
              <a:ext uri="{FF2B5EF4-FFF2-40B4-BE49-F238E27FC236}">
                <a16:creationId xmlns:a16="http://schemas.microsoft.com/office/drawing/2014/main" id="{36D89DB9-64AA-482C-8D09-C25B9E2435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6201" y="4148004"/>
            <a:ext cx="1932213" cy="1288382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8B0F5BC1-ECD5-473D-8A04-95504BEB5C06}"/>
              </a:ext>
            </a:extLst>
          </p:cNvPr>
          <p:cNvSpPr txBox="1"/>
          <p:nvPr/>
        </p:nvSpPr>
        <p:spPr>
          <a:xfrm>
            <a:off x="929613" y="1418395"/>
            <a:ext cx="2057400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Conclusiones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1C3AA9">
                  <a:lumMod val="50000"/>
                </a:srgb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362953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7"/>
            <a:ext cx="4777406" cy="409623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kern="0" cap="none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6. CONCLUSIONES Y RECOMENDACCIONES</a:t>
            </a:r>
            <a:endParaRPr lang="es-EC" sz="2000" dirty="0"/>
          </a:p>
        </p:txBody>
      </p:sp>
      <p:pic>
        <p:nvPicPr>
          <p:cNvPr id="62" name="Gráfico 61" descr="Satélite con relleno sólido">
            <a:extLst>
              <a:ext uri="{FF2B5EF4-FFF2-40B4-BE49-F238E27FC236}">
                <a16:creationId xmlns:a16="http://schemas.microsoft.com/office/drawing/2014/main" id="{9DACDF5C-B959-4D46-B90B-4CD5B91A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147" y="737946"/>
            <a:ext cx="687442" cy="687442"/>
          </a:xfrm>
          <a:prstGeom prst="rect">
            <a:avLst/>
          </a:prstGeom>
        </p:spPr>
      </p:pic>
      <p:pic>
        <p:nvPicPr>
          <p:cNvPr id="63" name="Gráfico 62" descr="Investigación con relleno sólido">
            <a:extLst>
              <a:ext uri="{FF2B5EF4-FFF2-40B4-BE49-F238E27FC236}">
                <a16:creationId xmlns:a16="http://schemas.microsoft.com/office/drawing/2014/main" id="{EA69C729-FEB6-4A08-9D0D-135E1EF15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6464" y="737945"/>
            <a:ext cx="687443" cy="687443"/>
          </a:xfrm>
          <a:prstGeom prst="rect">
            <a:avLst/>
          </a:prstGeom>
        </p:spPr>
      </p:pic>
      <p:pic>
        <p:nvPicPr>
          <p:cNvPr id="64" name="Gráfico 63" descr="Gráfico de barras con relleno sólido">
            <a:extLst>
              <a:ext uri="{FF2B5EF4-FFF2-40B4-BE49-F238E27FC236}">
                <a16:creationId xmlns:a16="http://schemas.microsoft.com/office/drawing/2014/main" id="{EFE440BC-EB27-444A-8BA8-95FF13CF2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7001" y="730951"/>
            <a:ext cx="687444" cy="687444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8B0F5BC1-ECD5-473D-8A04-95504BEB5C06}"/>
              </a:ext>
            </a:extLst>
          </p:cNvPr>
          <p:cNvSpPr txBox="1"/>
          <p:nvPr/>
        </p:nvSpPr>
        <p:spPr>
          <a:xfrm>
            <a:off x="1021001" y="791733"/>
            <a:ext cx="6245197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Conclusiones: Santiago durante el confinamiento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1C3AA9">
                  <a:lumMod val="50000"/>
                </a:srgb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7A0916E-F1C3-4C97-957B-0C670391F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399636"/>
              </p:ext>
            </p:extLst>
          </p:nvPr>
        </p:nvGraphicFramePr>
        <p:xfrm>
          <a:off x="1297561" y="1523859"/>
          <a:ext cx="5614200" cy="440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Diagrama de flujo: proceso 2">
            <a:extLst>
              <a:ext uri="{FF2B5EF4-FFF2-40B4-BE49-F238E27FC236}">
                <a16:creationId xmlns:a16="http://schemas.microsoft.com/office/drawing/2014/main" id="{BBCCF16D-969E-4EF6-AA87-BDC17C4B5D41}"/>
              </a:ext>
            </a:extLst>
          </p:cNvPr>
          <p:cNvSpPr/>
          <p:nvPr/>
        </p:nvSpPr>
        <p:spPr>
          <a:xfrm>
            <a:off x="7266199" y="1976717"/>
            <a:ext cx="3230802" cy="1452283"/>
          </a:xfrm>
          <a:prstGeom prst="flowChartProcess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Durante el confinamiento, en Santiago de Chile hubo un incremento en las concentraciones de NO</a:t>
            </a:r>
            <a:r>
              <a:rPr lang="es-ES" sz="1400" baseline="-25000" dirty="0"/>
              <a:t>2</a:t>
            </a:r>
            <a:r>
              <a:rPr lang="es-ES" sz="1400" dirty="0"/>
              <a:t> y SO</a:t>
            </a:r>
            <a:r>
              <a:rPr lang="es-ES" sz="1400" baseline="-25000" dirty="0"/>
              <a:t>2</a:t>
            </a:r>
            <a:r>
              <a:rPr lang="es-ES" sz="1400" dirty="0"/>
              <a:t> con respecto a antes del confinamiento</a:t>
            </a:r>
          </a:p>
        </p:txBody>
      </p:sp>
      <p:pic>
        <p:nvPicPr>
          <p:cNvPr id="20" name="Imagen 19" descr="Vista de una ciudad con una montaña al fondo&#10;&#10;Descripción generada automáticamente">
            <a:extLst>
              <a:ext uri="{FF2B5EF4-FFF2-40B4-BE49-F238E27FC236}">
                <a16:creationId xmlns:a16="http://schemas.microsoft.com/office/drawing/2014/main" id="{18451DD0-9FB6-4D12-AB48-E46516D77E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774115" y="3685000"/>
            <a:ext cx="2214970" cy="17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724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7"/>
            <a:ext cx="4777406" cy="409623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kern="0" cap="none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6. CONCLUSIONES Y RECOMENDACCIONES</a:t>
            </a:r>
            <a:endParaRPr lang="es-EC" sz="2000" dirty="0"/>
          </a:p>
        </p:txBody>
      </p:sp>
      <p:pic>
        <p:nvPicPr>
          <p:cNvPr id="62" name="Gráfico 61" descr="Satélite con relleno sólido">
            <a:extLst>
              <a:ext uri="{FF2B5EF4-FFF2-40B4-BE49-F238E27FC236}">
                <a16:creationId xmlns:a16="http://schemas.microsoft.com/office/drawing/2014/main" id="{9DACDF5C-B959-4D46-B90B-4CD5B91A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147" y="737946"/>
            <a:ext cx="687442" cy="687442"/>
          </a:xfrm>
          <a:prstGeom prst="rect">
            <a:avLst/>
          </a:prstGeom>
        </p:spPr>
      </p:pic>
      <p:pic>
        <p:nvPicPr>
          <p:cNvPr id="63" name="Gráfico 62" descr="Investigación con relleno sólido">
            <a:extLst>
              <a:ext uri="{FF2B5EF4-FFF2-40B4-BE49-F238E27FC236}">
                <a16:creationId xmlns:a16="http://schemas.microsoft.com/office/drawing/2014/main" id="{EA69C729-FEB6-4A08-9D0D-135E1EF15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6464" y="737945"/>
            <a:ext cx="687443" cy="687443"/>
          </a:xfrm>
          <a:prstGeom prst="rect">
            <a:avLst/>
          </a:prstGeom>
        </p:spPr>
      </p:pic>
      <p:pic>
        <p:nvPicPr>
          <p:cNvPr id="64" name="Gráfico 63" descr="Gráfico de barras con relleno sólido">
            <a:extLst>
              <a:ext uri="{FF2B5EF4-FFF2-40B4-BE49-F238E27FC236}">
                <a16:creationId xmlns:a16="http://schemas.microsoft.com/office/drawing/2014/main" id="{EFE440BC-EB27-444A-8BA8-95FF13CF25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7001" y="730951"/>
            <a:ext cx="687444" cy="687444"/>
          </a:xfrm>
          <a:prstGeom prst="rect">
            <a:avLst/>
          </a:prstGeom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8B0F5BC1-ECD5-473D-8A04-95504BEB5C06}"/>
              </a:ext>
            </a:extLst>
          </p:cNvPr>
          <p:cNvSpPr txBox="1"/>
          <p:nvPr/>
        </p:nvSpPr>
        <p:spPr>
          <a:xfrm>
            <a:off x="1007554" y="737945"/>
            <a:ext cx="6015815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Conclusiones (comportamiento del ozono)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1C3AA9">
                  <a:lumMod val="50000"/>
                </a:srgb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F23CB9B-7404-4CB1-A505-6B06F62C8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673612"/>
              </p:ext>
            </p:extLst>
          </p:nvPr>
        </p:nvGraphicFramePr>
        <p:xfrm>
          <a:off x="5259552" y="1535845"/>
          <a:ext cx="4411577" cy="278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Diagrama de flujo: proceso 12">
            <a:extLst>
              <a:ext uri="{FF2B5EF4-FFF2-40B4-BE49-F238E27FC236}">
                <a16:creationId xmlns:a16="http://schemas.microsoft.com/office/drawing/2014/main" id="{9B166D39-B9E7-4C82-8D9D-C18354E8E1F7}"/>
              </a:ext>
            </a:extLst>
          </p:cNvPr>
          <p:cNvSpPr/>
          <p:nvPr/>
        </p:nvSpPr>
        <p:spPr>
          <a:xfrm>
            <a:off x="2501485" y="2371977"/>
            <a:ext cx="2057400" cy="12909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Comportamiento del ozono</a:t>
            </a:r>
          </a:p>
        </p:txBody>
      </p:sp>
      <p:pic>
        <p:nvPicPr>
          <p:cNvPr id="9" name="Imagen 8" descr="Mujer joven en la naturaleza">
            <a:extLst>
              <a:ext uri="{FF2B5EF4-FFF2-40B4-BE49-F238E27FC236}">
                <a16:creationId xmlns:a16="http://schemas.microsoft.com/office/drawing/2014/main" id="{FE96A464-9566-455F-9BE6-94EEAF7AD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059" y="4887305"/>
            <a:ext cx="1932565" cy="1288376"/>
          </a:xfrm>
          <a:prstGeom prst="rect">
            <a:avLst/>
          </a:prstGeom>
        </p:spPr>
      </p:pic>
      <p:pic>
        <p:nvPicPr>
          <p:cNvPr id="10" name="Imagen 9" descr="Empresaria relajándose fuera">
            <a:extLst>
              <a:ext uri="{FF2B5EF4-FFF2-40B4-BE49-F238E27FC236}">
                <a16:creationId xmlns:a16="http://schemas.microsoft.com/office/drawing/2014/main" id="{BB814004-6254-4C46-9384-1F3C2DB9E2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5405" y="4887305"/>
            <a:ext cx="1932568" cy="1288380"/>
          </a:xfrm>
          <a:prstGeom prst="rect">
            <a:avLst/>
          </a:prstGeom>
        </p:spPr>
      </p:pic>
      <p:pic>
        <p:nvPicPr>
          <p:cNvPr id="11" name="Imagen 10" descr="Mujer en un parque">
            <a:extLst>
              <a:ext uri="{FF2B5EF4-FFF2-40B4-BE49-F238E27FC236}">
                <a16:creationId xmlns:a16="http://schemas.microsoft.com/office/drawing/2014/main" id="{E06ADEDC-7025-4E4D-A5EC-A06637FAE5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1749" y="4887305"/>
            <a:ext cx="1932572" cy="1288382"/>
          </a:xfrm>
          <a:prstGeom prst="rect">
            <a:avLst/>
          </a:prstGeom>
        </p:spPr>
      </p:pic>
      <p:pic>
        <p:nvPicPr>
          <p:cNvPr id="12" name="Imagen 11" descr="Personas haciendo yoga al aire libre">
            <a:extLst>
              <a:ext uri="{FF2B5EF4-FFF2-40B4-BE49-F238E27FC236}">
                <a16:creationId xmlns:a16="http://schemas.microsoft.com/office/drawing/2014/main" id="{A2BD1506-CCBB-4B6C-AF74-ECDF53CB5D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100" y="4887305"/>
            <a:ext cx="1932213" cy="12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628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7"/>
            <a:ext cx="4777406" cy="409623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kern="0" cap="none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6. CONCLUSIONES Y RECOMENDACIONES</a:t>
            </a:r>
            <a:endParaRPr lang="es-EC" sz="2000" dirty="0"/>
          </a:p>
        </p:txBody>
      </p:sp>
      <p:pic>
        <p:nvPicPr>
          <p:cNvPr id="16" name="Gráfico 15" descr="Satélite con relleno sólido">
            <a:extLst>
              <a:ext uri="{FF2B5EF4-FFF2-40B4-BE49-F238E27FC236}">
                <a16:creationId xmlns:a16="http://schemas.microsoft.com/office/drawing/2014/main" id="{9CAED669-9171-4736-BE23-1B99315B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6093" y="783060"/>
            <a:ext cx="870549" cy="870549"/>
          </a:xfrm>
          <a:prstGeom prst="rect">
            <a:avLst/>
          </a:prstGeom>
        </p:spPr>
      </p:pic>
      <p:pic>
        <p:nvPicPr>
          <p:cNvPr id="17" name="Gráfico 16" descr="Investigación con relleno sólido">
            <a:extLst>
              <a:ext uri="{FF2B5EF4-FFF2-40B4-BE49-F238E27FC236}">
                <a16:creationId xmlns:a16="http://schemas.microsoft.com/office/drawing/2014/main" id="{F44EBAE6-ABD0-4B25-9BDF-04BD2765D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8411" y="783060"/>
            <a:ext cx="870551" cy="870551"/>
          </a:xfrm>
          <a:prstGeom prst="rect">
            <a:avLst/>
          </a:prstGeom>
        </p:spPr>
      </p:pic>
      <p:pic>
        <p:nvPicPr>
          <p:cNvPr id="18" name="Gráfico 17" descr="Gráfico de barras con relleno sólido">
            <a:extLst>
              <a:ext uri="{FF2B5EF4-FFF2-40B4-BE49-F238E27FC236}">
                <a16:creationId xmlns:a16="http://schemas.microsoft.com/office/drawing/2014/main" id="{CED1371D-71DB-4D8E-8506-2B93F0166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8948" y="776066"/>
            <a:ext cx="870552" cy="870552"/>
          </a:xfrm>
          <a:prstGeom prst="rect">
            <a:avLst/>
          </a:prstGeom>
        </p:spPr>
      </p:pic>
      <p:pic>
        <p:nvPicPr>
          <p:cNvPr id="19" name="Imagen 18" descr="Mujer joven en la naturaleza">
            <a:extLst>
              <a:ext uri="{FF2B5EF4-FFF2-40B4-BE49-F238E27FC236}">
                <a16:creationId xmlns:a16="http://schemas.microsoft.com/office/drawing/2014/main" id="{466199FB-1135-4354-826D-9AF03126D9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350" y="3943460"/>
            <a:ext cx="1932565" cy="1288376"/>
          </a:xfrm>
          <a:prstGeom prst="rect">
            <a:avLst/>
          </a:prstGeom>
        </p:spPr>
      </p:pic>
      <p:pic>
        <p:nvPicPr>
          <p:cNvPr id="20" name="Imagen 19" descr="Empresaria relajándose fuera">
            <a:extLst>
              <a:ext uri="{FF2B5EF4-FFF2-40B4-BE49-F238E27FC236}">
                <a16:creationId xmlns:a16="http://schemas.microsoft.com/office/drawing/2014/main" id="{70DEB1DC-1A9E-4B57-B744-42894D9B37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6782" y="3916011"/>
            <a:ext cx="1932568" cy="1288380"/>
          </a:xfrm>
          <a:prstGeom prst="rect">
            <a:avLst/>
          </a:prstGeom>
        </p:spPr>
      </p:pic>
      <p:pic>
        <p:nvPicPr>
          <p:cNvPr id="21" name="Imagen 20" descr="Mujer en un parque">
            <a:extLst>
              <a:ext uri="{FF2B5EF4-FFF2-40B4-BE49-F238E27FC236}">
                <a16:creationId xmlns:a16="http://schemas.microsoft.com/office/drawing/2014/main" id="{045056AA-B4A2-40C3-A12E-52E2248B75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9343" y="2249130"/>
            <a:ext cx="1932572" cy="1288382"/>
          </a:xfrm>
          <a:prstGeom prst="rect">
            <a:avLst/>
          </a:prstGeom>
        </p:spPr>
      </p:pic>
      <p:pic>
        <p:nvPicPr>
          <p:cNvPr id="25" name="Imagen 24" descr="Personas haciendo yoga al aire libre">
            <a:extLst>
              <a:ext uri="{FF2B5EF4-FFF2-40B4-BE49-F238E27FC236}">
                <a16:creationId xmlns:a16="http://schemas.microsoft.com/office/drawing/2014/main" id="{22073F7A-811C-4CC8-8F67-95242A3F8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782" y="2249130"/>
            <a:ext cx="1932213" cy="128838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4A9E461-0A19-4C71-9728-57C58CED3B1F}"/>
              </a:ext>
            </a:extLst>
          </p:cNvPr>
          <p:cNvSpPr txBox="1"/>
          <p:nvPr/>
        </p:nvSpPr>
        <p:spPr>
          <a:xfrm>
            <a:off x="790124" y="968626"/>
            <a:ext cx="2057400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lang="es-ES" sz="2000" b="1" kern="0" dirty="0">
                <a:solidFill>
                  <a:srgbClr val="1C3AA9">
                    <a:lumMod val="50000"/>
                  </a:srgbClr>
                </a:solidFill>
              </a:rPr>
              <a:t>Conclusiones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1C3AA9">
                  <a:lumMod val="50000"/>
                </a:srgb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23A03E3-9B11-41C7-BD73-E1321F825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085379"/>
              </p:ext>
            </p:extLst>
          </p:nvPr>
        </p:nvGraphicFramePr>
        <p:xfrm>
          <a:off x="978382" y="1314805"/>
          <a:ext cx="5458012" cy="455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8410901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9C40D70-0E6F-4EBB-9F6C-65EA7566AA9C}"/>
              </a:ext>
            </a:extLst>
          </p:cNvPr>
          <p:cNvSpPr txBox="1">
            <a:spLocks/>
          </p:cNvSpPr>
          <p:nvPr/>
        </p:nvSpPr>
        <p:spPr>
          <a:xfrm>
            <a:off x="682100" y="194077"/>
            <a:ext cx="4777406" cy="409623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kern="0" cap="none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sz="2000" dirty="0"/>
              <a:t>6. CONCLUSIONES Y RECOMENDACCIONES</a:t>
            </a:r>
            <a:endParaRPr lang="es-EC" sz="20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E81472F-FB72-4828-8E9B-75A3F499FB43}"/>
              </a:ext>
            </a:extLst>
          </p:cNvPr>
          <p:cNvSpPr txBox="1"/>
          <p:nvPr/>
        </p:nvSpPr>
        <p:spPr>
          <a:xfrm>
            <a:off x="682100" y="856601"/>
            <a:ext cx="6587548" cy="4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Recomendaciones</a:t>
            </a:r>
          </a:p>
        </p:txBody>
      </p:sp>
      <p:pic>
        <p:nvPicPr>
          <p:cNvPr id="27" name="Gráfico 26" descr="Satélite con relleno sólido">
            <a:extLst>
              <a:ext uri="{FF2B5EF4-FFF2-40B4-BE49-F238E27FC236}">
                <a16:creationId xmlns:a16="http://schemas.microsoft.com/office/drawing/2014/main" id="{514FD2FD-4A1D-45DA-BC75-C9C2F345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1681" y="671011"/>
            <a:ext cx="677332" cy="677332"/>
          </a:xfrm>
          <a:prstGeom prst="rect">
            <a:avLst/>
          </a:prstGeom>
        </p:spPr>
      </p:pic>
      <p:pic>
        <p:nvPicPr>
          <p:cNvPr id="28" name="Gráfico 27" descr="Investigación con relleno sólido">
            <a:extLst>
              <a:ext uri="{FF2B5EF4-FFF2-40B4-BE49-F238E27FC236}">
                <a16:creationId xmlns:a16="http://schemas.microsoft.com/office/drawing/2014/main" id="{B9D70788-D9A1-4319-9688-EA3D67DA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6385" y="671010"/>
            <a:ext cx="677333" cy="677333"/>
          </a:xfrm>
          <a:prstGeom prst="rect">
            <a:avLst/>
          </a:prstGeom>
        </p:spPr>
      </p:pic>
      <p:pic>
        <p:nvPicPr>
          <p:cNvPr id="29" name="Gráfico 28" descr="Gráfico de barras con relleno sólido">
            <a:extLst>
              <a:ext uri="{FF2B5EF4-FFF2-40B4-BE49-F238E27FC236}">
                <a16:creationId xmlns:a16="http://schemas.microsoft.com/office/drawing/2014/main" id="{D7118831-A5B9-48F1-9A22-3EB5BAFCE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4915" y="664016"/>
            <a:ext cx="677334" cy="677334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0D45782-410E-4EFF-BA32-E6F462AA1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789585"/>
              </p:ext>
            </p:extLst>
          </p:nvPr>
        </p:nvGraphicFramePr>
        <p:xfrm>
          <a:off x="1055049" y="1009676"/>
          <a:ext cx="58416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 descr="Mujer joven en la naturaleza">
            <a:extLst>
              <a:ext uri="{FF2B5EF4-FFF2-40B4-BE49-F238E27FC236}">
                <a16:creationId xmlns:a16="http://schemas.microsoft.com/office/drawing/2014/main" id="{3A94F506-2FD4-41DE-A2A5-AFE576FEC6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19684" y="4010696"/>
            <a:ext cx="1932565" cy="1288376"/>
          </a:xfrm>
          <a:prstGeom prst="rect">
            <a:avLst/>
          </a:prstGeom>
        </p:spPr>
      </p:pic>
      <p:pic>
        <p:nvPicPr>
          <p:cNvPr id="10" name="Imagen 9" descr="Empresaria relajándose fuera">
            <a:extLst>
              <a:ext uri="{FF2B5EF4-FFF2-40B4-BE49-F238E27FC236}">
                <a16:creationId xmlns:a16="http://schemas.microsoft.com/office/drawing/2014/main" id="{7B228344-401A-43CA-A407-9C483ED339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7116" y="3983247"/>
            <a:ext cx="1932568" cy="1288380"/>
          </a:xfrm>
          <a:prstGeom prst="rect">
            <a:avLst/>
          </a:prstGeom>
        </p:spPr>
      </p:pic>
      <p:pic>
        <p:nvPicPr>
          <p:cNvPr id="11" name="Imagen 10" descr="Mujer en un parque">
            <a:extLst>
              <a:ext uri="{FF2B5EF4-FFF2-40B4-BE49-F238E27FC236}">
                <a16:creationId xmlns:a16="http://schemas.microsoft.com/office/drawing/2014/main" id="{870937F7-2896-4647-8EDF-C5F7D1DC78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19677" y="2316366"/>
            <a:ext cx="1932572" cy="1288382"/>
          </a:xfrm>
          <a:prstGeom prst="rect">
            <a:avLst/>
          </a:prstGeom>
        </p:spPr>
      </p:pic>
      <p:pic>
        <p:nvPicPr>
          <p:cNvPr id="12" name="Imagen 11" descr="Personas haciendo yoga al aire libre">
            <a:extLst>
              <a:ext uri="{FF2B5EF4-FFF2-40B4-BE49-F238E27FC236}">
                <a16:creationId xmlns:a16="http://schemas.microsoft.com/office/drawing/2014/main" id="{02514B25-552B-4C29-BE65-048BFB1CC5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7116" y="2316366"/>
            <a:ext cx="1932213" cy="12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07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;p29">
            <a:extLst>
              <a:ext uri="{FF2B5EF4-FFF2-40B4-BE49-F238E27FC236}">
                <a16:creationId xmlns:a16="http://schemas.microsoft.com/office/drawing/2014/main" id="{81A4EF28-2B3A-466B-A6D6-FC81D146339C}"/>
              </a:ext>
            </a:extLst>
          </p:cNvPr>
          <p:cNvSpPr txBox="1">
            <a:spLocks/>
          </p:cNvSpPr>
          <p:nvPr/>
        </p:nvSpPr>
        <p:spPr>
          <a:xfrm>
            <a:off x="371602" y="751977"/>
            <a:ext cx="2293253" cy="40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ea typeface="Raleway"/>
                <a:cs typeface="Raleway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es-ES" dirty="0">
                <a:sym typeface="Raleway"/>
              </a:rPr>
              <a:t>Antecedentes</a:t>
            </a:r>
          </a:p>
        </p:txBody>
      </p:sp>
      <p:sp>
        <p:nvSpPr>
          <p:cNvPr id="5" name="Google Shape;258;p29">
            <a:extLst>
              <a:ext uri="{FF2B5EF4-FFF2-40B4-BE49-F238E27FC236}">
                <a16:creationId xmlns:a16="http://schemas.microsoft.com/office/drawing/2014/main" id="{35BC7283-4CF2-44E4-9305-1B12CDC014C2}"/>
              </a:ext>
            </a:extLst>
          </p:cNvPr>
          <p:cNvSpPr txBox="1">
            <a:spLocks/>
          </p:cNvSpPr>
          <p:nvPr/>
        </p:nvSpPr>
        <p:spPr>
          <a:xfrm>
            <a:off x="310219" y="2601909"/>
            <a:ext cx="3086157" cy="88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Contaminación atmosférica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Es uno de los problemas ambientales más graves </a:t>
            </a:r>
            <a:r>
              <a:rPr lang="es-ES" sz="1200" kern="0" dirty="0">
                <a:solidFill>
                  <a:srgbClr val="DEE2E6">
                    <a:lumMod val="10000"/>
                  </a:srgbClr>
                </a:solidFill>
              </a:rPr>
              <a:t>de países desarrollados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DEE2E6">
                  <a:lumMod val="10000"/>
                </a:srgbClr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261;p29">
            <a:extLst>
              <a:ext uri="{FF2B5EF4-FFF2-40B4-BE49-F238E27FC236}">
                <a16:creationId xmlns:a16="http://schemas.microsoft.com/office/drawing/2014/main" id="{9597B4CF-8050-4AC9-A9CE-01603760D48A}"/>
              </a:ext>
            </a:extLst>
          </p:cNvPr>
          <p:cNvSpPr txBox="1">
            <a:spLocks/>
          </p:cNvSpPr>
          <p:nvPr/>
        </p:nvSpPr>
        <p:spPr>
          <a:xfrm>
            <a:off x="659705" y="4988884"/>
            <a:ext cx="2628477" cy="94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El 91% de la población vive en lugares contaminados (OMS, 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7 millones de muertes ocurren cada año</a:t>
            </a:r>
          </a:p>
        </p:txBody>
      </p:sp>
      <p:pic>
        <p:nvPicPr>
          <p:cNvPr id="13" name="Imagen 12" descr="Un par de personas en una montaña&#10;&#10;Descripción generada automáticamente con confianza baja">
            <a:extLst>
              <a:ext uri="{FF2B5EF4-FFF2-40B4-BE49-F238E27FC236}">
                <a16:creationId xmlns:a16="http://schemas.microsoft.com/office/drawing/2014/main" id="{40609310-33F4-4293-B6FB-D48F4FAB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181" y="1344805"/>
            <a:ext cx="2287484" cy="126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oche en una calle&#10;&#10;Descripción generada automáticamente">
            <a:extLst>
              <a:ext uri="{FF2B5EF4-FFF2-40B4-BE49-F238E27FC236}">
                <a16:creationId xmlns:a16="http://schemas.microsoft.com/office/drawing/2014/main" id="{FFFF2748-4A50-43D1-996C-4166A1BAC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5478" y="3690374"/>
            <a:ext cx="2286184" cy="1257709"/>
          </a:xfrm>
          <a:prstGeom prst="rect">
            <a:avLst/>
          </a:prstGeom>
        </p:spPr>
      </p:pic>
      <p:pic>
        <p:nvPicPr>
          <p:cNvPr id="20" name="Gráfico 19" descr="Expulsar con relleno sólido">
            <a:extLst>
              <a:ext uri="{FF2B5EF4-FFF2-40B4-BE49-F238E27FC236}">
                <a16:creationId xmlns:a16="http://schemas.microsoft.com/office/drawing/2014/main" id="{55142533-76E1-416C-8EA1-4A707813E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57127" y="5182650"/>
            <a:ext cx="176163" cy="176163"/>
          </a:xfrm>
          <a:prstGeom prst="rect">
            <a:avLst/>
          </a:prstGeom>
        </p:spPr>
      </p:pic>
      <p:pic>
        <p:nvPicPr>
          <p:cNvPr id="21" name="Gráfico 20" descr="Expulsar con relleno sólido">
            <a:extLst>
              <a:ext uri="{FF2B5EF4-FFF2-40B4-BE49-F238E27FC236}">
                <a16:creationId xmlns:a16="http://schemas.microsoft.com/office/drawing/2014/main" id="{152A1F30-39E9-4A16-AD9E-31A4A1547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56961" y="5625188"/>
            <a:ext cx="176163" cy="176163"/>
          </a:xfrm>
          <a:prstGeom prst="rect">
            <a:avLst/>
          </a:prstGeom>
        </p:spPr>
      </p:pic>
      <p:sp>
        <p:nvSpPr>
          <p:cNvPr id="26" name="Título 5">
            <a:extLst>
              <a:ext uri="{FF2B5EF4-FFF2-40B4-BE49-F238E27FC236}">
                <a16:creationId xmlns:a16="http://schemas.microsoft.com/office/drawing/2014/main" id="{AD21AA25-21CD-4CF0-B094-407687181F10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3124402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INTRODUCCIÓN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BE0B66B-94ED-4A1F-BCBF-031ABD2A53E6}"/>
              </a:ext>
            </a:extLst>
          </p:cNvPr>
          <p:cNvSpPr txBox="1"/>
          <p:nvPr/>
        </p:nvSpPr>
        <p:spPr>
          <a:xfrm>
            <a:off x="212579" y="6316584"/>
            <a:ext cx="3749164" cy="413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(OMS, 2020; CEPAL, 2020); (Amable Álvarez et al., 2017; Romero Placeres et al., 2006;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Wuebbles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0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Sanyal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2015)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8" name="Imagen 27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17C5BAC1-D01C-424F-B3D2-B2DE0C066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60428" y="2636538"/>
            <a:ext cx="2732128" cy="1562450"/>
          </a:xfrm>
          <a:prstGeom prst="rect">
            <a:avLst/>
          </a:prstGeom>
        </p:spPr>
      </p:pic>
      <p:sp>
        <p:nvSpPr>
          <p:cNvPr id="29" name="Google Shape;152;p20">
            <a:extLst>
              <a:ext uri="{FF2B5EF4-FFF2-40B4-BE49-F238E27FC236}">
                <a16:creationId xmlns:a16="http://schemas.microsoft.com/office/drawing/2014/main" id="{6EDDF8A3-0264-4B9E-A493-46D50BB63F8D}"/>
              </a:ext>
            </a:extLst>
          </p:cNvPr>
          <p:cNvSpPr txBox="1">
            <a:spLocks/>
          </p:cNvSpPr>
          <p:nvPr/>
        </p:nvSpPr>
        <p:spPr>
          <a:xfrm>
            <a:off x="4001637" y="762492"/>
            <a:ext cx="4510355" cy="39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Planteamiento del problema</a:t>
            </a:r>
          </a:p>
        </p:txBody>
      </p:sp>
      <p:sp>
        <p:nvSpPr>
          <p:cNvPr id="30" name="Google Shape;154;p20">
            <a:extLst>
              <a:ext uri="{FF2B5EF4-FFF2-40B4-BE49-F238E27FC236}">
                <a16:creationId xmlns:a16="http://schemas.microsoft.com/office/drawing/2014/main" id="{707ECC1D-CCA4-46FB-81DA-F15D0946B329}"/>
              </a:ext>
            </a:extLst>
          </p:cNvPr>
          <p:cNvSpPr txBox="1">
            <a:spLocks/>
          </p:cNvSpPr>
          <p:nvPr/>
        </p:nvSpPr>
        <p:spPr>
          <a:xfrm>
            <a:off x="3954954" y="4377100"/>
            <a:ext cx="3150197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Desventajas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Gran tamaño y peso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Alto costo de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Protocolos e instrumentos cambian con el tiempo y son diferentes entre países</a:t>
            </a:r>
          </a:p>
        </p:txBody>
      </p:sp>
      <p:sp>
        <p:nvSpPr>
          <p:cNvPr id="31" name="Google Shape;155;p20">
            <a:extLst>
              <a:ext uri="{FF2B5EF4-FFF2-40B4-BE49-F238E27FC236}">
                <a16:creationId xmlns:a16="http://schemas.microsoft.com/office/drawing/2014/main" id="{C727EE6B-E0E2-434E-B4CC-DCACE9847776}"/>
              </a:ext>
            </a:extLst>
          </p:cNvPr>
          <p:cNvSpPr txBox="1">
            <a:spLocks/>
          </p:cNvSpPr>
          <p:nvPr/>
        </p:nvSpPr>
        <p:spPr>
          <a:xfrm>
            <a:off x="7106400" y="1330028"/>
            <a:ext cx="2908293" cy="10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Programas para mejorar calidad del 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Baja representatividad espacial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Se necesita inversión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677480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" name="Imagen 31" descr="Camión de carga&#10;&#10;Descripción generada automáticamente con confianza media">
            <a:extLst>
              <a:ext uri="{FF2B5EF4-FFF2-40B4-BE49-F238E27FC236}">
                <a16:creationId xmlns:a16="http://schemas.microsoft.com/office/drawing/2014/main" id="{A34F077B-3EC9-4152-A01B-BEAC8882E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312154" y="2058181"/>
            <a:ext cx="1998210" cy="2310032"/>
          </a:xfrm>
          <a:prstGeom prst="rect">
            <a:avLst/>
          </a:prstGeom>
        </p:spPr>
      </p:pic>
      <p:pic>
        <p:nvPicPr>
          <p:cNvPr id="33" name="Imagen 3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4EB8FA9-8A93-4176-8573-F52E544C5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39970" y="1404834"/>
            <a:ext cx="992012" cy="992012"/>
          </a:xfrm>
          <a:prstGeom prst="rect">
            <a:avLst/>
          </a:prstGeom>
        </p:spPr>
      </p:pic>
      <p:pic>
        <p:nvPicPr>
          <p:cNvPr id="34" name="Imagen 33" descr="Satélite en el espacio&#10;&#10;Descripción generada automáticamente con confianza media">
            <a:extLst>
              <a:ext uri="{FF2B5EF4-FFF2-40B4-BE49-F238E27FC236}">
                <a16:creationId xmlns:a16="http://schemas.microsoft.com/office/drawing/2014/main" id="{0F558FAB-4373-4DA6-A419-9068DD140D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741975" y="4371954"/>
            <a:ext cx="1254516" cy="1245319"/>
          </a:xfrm>
          <a:prstGeom prst="rect">
            <a:avLst/>
          </a:prstGeom>
        </p:spPr>
      </p:pic>
      <p:sp>
        <p:nvSpPr>
          <p:cNvPr id="35" name="Google Shape;154;p20">
            <a:extLst>
              <a:ext uri="{FF2B5EF4-FFF2-40B4-BE49-F238E27FC236}">
                <a16:creationId xmlns:a16="http://schemas.microsoft.com/office/drawing/2014/main" id="{F3DE289C-2D60-455C-8238-2D70843B5CA2}"/>
              </a:ext>
            </a:extLst>
          </p:cNvPr>
          <p:cNvSpPr txBox="1">
            <a:spLocks/>
          </p:cNvSpPr>
          <p:nvPr/>
        </p:nvSpPr>
        <p:spPr>
          <a:xfrm>
            <a:off x="9266813" y="4494554"/>
            <a:ext cx="2468060" cy="7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2185C5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Teledetección ambiental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7ABBC"/>
              </a:buClr>
              <a:buSzPts val="1400"/>
              <a:buFont typeface="Lato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DEE2E6">
                    <a:lumMod val="10000"/>
                  </a:srgbClr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      Menor inversión</a:t>
            </a:r>
          </a:p>
        </p:txBody>
      </p:sp>
      <p:pic>
        <p:nvPicPr>
          <p:cNvPr id="37" name="Gráfico 36" descr="Expulsar con relleno sólido">
            <a:extLst>
              <a:ext uri="{FF2B5EF4-FFF2-40B4-BE49-F238E27FC236}">
                <a16:creationId xmlns:a16="http://schemas.microsoft.com/office/drawing/2014/main" id="{36D83076-36A4-4347-8AC0-81F80C3788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156204" y="2295316"/>
            <a:ext cx="131121" cy="131121"/>
          </a:xfrm>
          <a:prstGeom prst="rect">
            <a:avLst/>
          </a:prstGeom>
        </p:spPr>
      </p:pic>
      <p:pic>
        <p:nvPicPr>
          <p:cNvPr id="38" name="Gráfico 37" descr="Expulsar con relleno sólido">
            <a:extLst>
              <a:ext uri="{FF2B5EF4-FFF2-40B4-BE49-F238E27FC236}">
                <a16:creationId xmlns:a16="http://schemas.microsoft.com/office/drawing/2014/main" id="{A6C63007-5CAD-434B-A44C-75D9827F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7162235" y="2046648"/>
            <a:ext cx="131121" cy="131121"/>
          </a:xfrm>
          <a:prstGeom prst="rect">
            <a:avLst/>
          </a:prstGeom>
        </p:spPr>
      </p:pic>
      <p:pic>
        <p:nvPicPr>
          <p:cNvPr id="39" name="Gráfico 38" descr="Expulsar con relleno sólido">
            <a:extLst>
              <a:ext uri="{FF2B5EF4-FFF2-40B4-BE49-F238E27FC236}">
                <a16:creationId xmlns:a16="http://schemas.microsoft.com/office/drawing/2014/main" id="{9D191E14-1346-45B8-ABDD-D04E930BF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354144" y="4996446"/>
            <a:ext cx="144214" cy="138706"/>
          </a:xfrm>
          <a:prstGeom prst="rect">
            <a:avLst/>
          </a:prstGeom>
        </p:spPr>
      </p:pic>
      <p:pic>
        <p:nvPicPr>
          <p:cNvPr id="43" name="Gráfico 42" descr="Expulsar con relleno sólido">
            <a:extLst>
              <a:ext uri="{FF2B5EF4-FFF2-40B4-BE49-F238E27FC236}">
                <a16:creationId xmlns:a16="http://schemas.microsoft.com/office/drawing/2014/main" id="{EEB5885A-E047-4A04-A715-901ED1234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06827" y="4830659"/>
            <a:ext cx="132307" cy="124197"/>
          </a:xfrm>
          <a:prstGeom prst="rect">
            <a:avLst/>
          </a:prstGeom>
        </p:spPr>
      </p:pic>
      <p:pic>
        <p:nvPicPr>
          <p:cNvPr id="44" name="Gráfico 43" descr="Expulsar con relleno sólido">
            <a:extLst>
              <a:ext uri="{FF2B5EF4-FFF2-40B4-BE49-F238E27FC236}">
                <a16:creationId xmlns:a16="http://schemas.microsoft.com/office/drawing/2014/main" id="{F6019C1E-F06E-43A6-881F-4B659060A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06828" y="5098762"/>
            <a:ext cx="132307" cy="124197"/>
          </a:xfrm>
          <a:prstGeom prst="rect">
            <a:avLst/>
          </a:prstGeom>
        </p:spPr>
      </p:pic>
      <p:pic>
        <p:nvPicPr>
          <p:cNvPr id="45" name="Gráfico 44" descr="Expulsar con relleno sólido">
            <a:extLst>
              <a:ext uri="{FF2B5EF4-FFF2-40B4-BE49-F238E27FC236}">
                <a16:creationId xmlns:a16="http://schemas.microsoft.com/office/drawing/2014/main" id="{D8D60384-0008-4675-B576-6078B1081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106827" y="5339854"/>
            <a:ext cx="132307" cy="124197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BA54F84F-A9C6-4968-A684-8399B42F68E0}"/>
              </a:ext>
            </a:extLst>
          </p:cNvPr>
          <p:cNvSpPr txBox="1"/>
          <p:nvPr/>
        </p:nvSpPr>
        <p:spPr>
          <a:xfrm>
            <a:off x="3988257" y="1336001"/>
            <a:ext cx="2972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97ABBC"/>
              </a:buClr>
              <a:buSzPts val="1400"/>
              <a:defRPr/>
            </a:pPr>
            <a:r>
              <a:rPr lang="es-ES" sz="14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La contaminación del aire es monitoreada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D454501-A557-43AF-B78A-C5BA92C77949}"/>
              </a:ext>
            </a:extLst>
          </p:cNvPr>
          <p:cNvSpPr txBox="1"/>
          <p:nvPr/>
        </p:nvSpPr>
        <p:spPr>
          <a:xfrm>
            <a:off x="4394448" y="6342982"/>
            <a:ext cx="4422031" cy="414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Fuente: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Manisalidis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2020), (Herrera, 2020; KN et al., 2020),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Rogulski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Badyda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2019),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Anenberg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2020), Riojas-Rodríguez et al. (2016) </a:t>
            </a:r>
          </a:p>
        </p:txBody>
      </p:sp>
      <p:pic>
        <p:nvPicPr>
          <p:cNvPr id="69" name="Imagen 68" descr="Una multitud de gente&#10;&#10;Descripción generada automáticamente">
            <a:extLst>
              <a:ext uri="{FF2B5EF4-FFF2-40B4-BE49-F238E27FC236}">
                <a16:creationId xmlns:a16="http://schemas.microsoft.com/office/drawing/2014/main" id="{1DD7A3EE-8E9E-4B89-B5F0-97914BF538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853534" y="2857664"/>
            <a:ext cx="1782988" cy="1176072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43FFC96-6BA7-4731-B490-72211B01C715}"/>
              </a:ext>
            </a:extLst>
          </p:cNvPr>
          <p:cNvCxnSpPr/>
          <p:nvPr/>
        </p:nvCxnSpPr>
        <p:spPr>
          <a:xfrm>
            <a:off x="3631454" y="599577"/>
            <a:ext cx="0" cy="5491083"/>
          </a:xfrm>
          <a:prstGeom prst="line">
            <a:avLst/>
          </a:prstGeom>
          <a:ln w="1270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091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0"/>
          <p:cNvSpPr txBox="1"/>
          <p:nvPr/>
        </p:nvSpPr>
        <p:spPr>
          <a:xfrm>
            <a:off x="1474799" y="1617209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5333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Gracias por su atención</a:t>
            </a:r>
            <a:endParaRPr sz="5333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" name="Imagen 19" descr="Mujer joven en la naturaleza">
            <a:extLst>
              <a:ext uri="{FF2B5EF4-FFF2-40B4-BE49-F238E27FC236}">
                <a16:creationId xmlns:a16="http://schemas.microsoft.com/office/drawing/2014/main" id="{73FDA530-1A92-491A-AFD4-53C97536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115" y="2934425"/>
            <a:ext cx="2737115" cy="1824743"/>
          </a:xfrm>
          <a:prstGeom prst="rect">
            <a:avLst/>
          </a:prstGeom>
        </p:spPr>
      </p:pic>
      <p:pic>
        <p:nvPicPr>
          <p:cNvPr id="21" name="Imagen 20" descr="Empresaria relajándose fuera">
            <a:extLst>
              <a:ext uri="{FF2B5EF4-FFF2-40B4-BE49-F238E27FC236}">
                <a16:creationId xmlns:a16="http://schemas.microsoft.com/office/drawing/2014/main" id="{D84BAC27-4DE3-4B06-A767-021B3E40E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34428"/>
            <a:ext cx="2737116" cy="1824745"/>
          </a:xfrm>
          <a:prstGeom prst="rect">
            <a:avLst/>
          </a:prstGeom>
        </p:spPr>
      </p:pic>
      <p:pic>
        <p:nvPicPr>
          <p:cNvPr id="22" name="Imagen 21" descr="Mujer en un parque">
            <a:extLst>
              <a:ext uri="{FF2B5EF4-FFF2-40B4-BE49-F238E27FC236}">
                <a16:creationId xmlns:a16="http://schemas.microsoft.com/office/drawing/2014/main" id="{7A5A117B-A7A4-4650-9AAD-D298E047C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82" y="2934428"/>
            <a:ext cx="2737119" cy="1824747"/>
          </a:xfrm>
          <a:prstGeom prst="rect">
            <a:avLst/>
          </a:prstGeom>
        </p:spPr>
      </p:pic>
      <p:pic>
        <p:nvPicPr>
          <p:cNvPr id="23" name="Imagen 22" descr="Personas haciendo yoga al aire libre">
            <a:extLst>
              <a:ext uri="{FF2B5EF4-FFF2-40B4-BE49-F238E27FC236}">
                <a16:creationId xmlns:a16="http://schemas.microsoft.com/office/drawing/2014/main" id="{673FB1BC-0B93-41F7-9362-683BD9027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62" y="2980830"/>
            <a:ext cx="2667021" cy="17783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77B923-6EEB-4916-88AF-EE5C5D694947}"/>
              </a:ext>
            </a:extLst>
          </p:cNvPr>
          <p:cNvSpPr txBox="1"/>
          <p:nvPr/>
        </p:nvSpPr>
        <p:spPr>
          <a:xfrm>
            <a:off x="2344755" y="731657"/>
            <a:ext cx="797088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UNIVERSIDAD DE LAS FUERZAS ARMADAS ESPE</a:t>
            </a:r>
          </a:p>
          <a:p>
            <a:pPr algn="ctr">
              <a:lnSpc>
                <a:spcPct val="150000"/>
              </a:lnSpc>
            </a:pP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TIERRA Y DE LA CONSTRUCCI</a:t>
            </a: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ÓN </a:t>
            </a:r>
          </a:p>
          <a:p>
            <a:pPr algn="ctr">
              <a:lnSpc>
                <a:spcPct val="150000"/>
              </a:lnSpc>
            </a:pPr>
            <a:r>
              <a:rPr lang="es-EC" b="1" i="1" dirty="0">
                <a:latin typeface="Calibri" panose="020F0502020204030204" pitchFamily="34" charset="0"/>
                <a:cs typeface="Calibri" panose="020F0502020204030204" pitchFamily="34" charset="0"/>
              </a:rPr>
              <a:t>CARRERA DE INGENIERÍA GEOGRÁFICA Y DEL MEDIO AMBIENTE</a:t>
            </a: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63517E-1CD8-4B33-A81E-AC4D397E9B53}"/>
              </a:ext>
            </a:extLst>
          </p:cNvPr>
          <p:cNvSpPr txBox="1"/>
          <p:nvPr/>
        </p:nvSpPr>
        <p:spPr>
          <a:xfrm>
            <a:off x="3280744" y="3597242"/>
            <a:ext cx="636969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Páez Freire, César Fernando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ESPE\Desktop\Alex-ESPE\Clases Semana 10 del 20 24 de julio 2020\Evidencias 21 Julio\Presentación-Tesis _García_Abigaíl.jpg">
            <a:extLst>
              <a:ext uri="{FF2B5EF4-FFF2-40B4-BE49-F238E27FC236}">
                <a16:creationId xmlns:a16="http://schemas.microsoft.com/office/drawing/2014/main" id="{C3747E57-EB89-4C43-AFDB-607692C66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5"/>
          <a:stretch/>
        </p:blipFill>
        <p:spPr bwMode="auto">
          <a:xfrm>
            <a:off x="11133281" y="18710"/>
            <a:ext cx="1059413" cy="93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7901AA9-EE7F-4038-8F1C-0063EFC97D7C}"/>
              </a:ext>
            </a:extLst>
          </p:cNvPr>
          <p:cNvSpPr txBox="1"/>
          <p:nvPr/>
        </p:nvSpPr>
        <p:spPr>
          <a:xfrm>
            <a:off x="2635877" y="4658082"/>
            <a:ext cx="352360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de Carrera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Alexander A. Robayo Nieto,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Mgtr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BE1832-424F-46EE-BBEE-ADD01C0A1008}"/>
              </a:ext>
            </a:extLst>
          </p:cNvPr>
          <p:cNvSpPr txBox="1"/>
          <p:nvPr/>
        </p:nvSpPr>
        <p:spPr>
          <a:xfrm>
            <a:off x="6622264" y="3981233"/>
            <a:ext cx="4470676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Docente Evaluador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Wilson Oswaldo Jácome Enríquez, </a:t>
            </a:r>
            <a:r>
              <a:rPr lang="es-E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Mtr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2C0F4A-8085-4837-8BFB-B151520D2660}"/>
              </a:ext>
            </a:extLst>
          </p:cNvPr>
          <p:cNvSpPr txBox="1"/>
          <p:nvPr/>
        </p:nvSpPr>
        <p:spPr>
          <a:xfrm>
            <a:off x="2398860" y="3994680"/>
            <a:ext cx="414337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Directora del proyecto 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pt-BR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Ing. Oliva L. Atiaga Franco, PhD.</a:t>
            </a:r>
            <a:endParaRPr lang="es-MX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2B57FD-485C-4052-AF1D-A0B29D95D09F}"/>
              </a:ext>
            </a:extLst>
          </p:cNvPr>
          <p:cNvSpPr txBox="1"/>
          <p:nvPr/>
        </p:nvSpPr>
        <p:spPr>
          <a:xfrm>
            <a:off x="7291473" y="4645967"/>
            <a:ext cx="334428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C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Secretaria Académica</a:t>
            </a:r>
          </a:p>
          <a:p>
            <a:pPr algn="ctr">
              <a:spcBef>
                <a:spcPts val="300"/>
              </a:spcBef>
              <a:buClr>
                <a:srgbClr val="4472C4"/>
              </a:buClr>
            </a:pP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Abg. Michelle Benavides Guzmán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1B97599-70AE-49C8-9D9D-857B0EF683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24" y="18710"/>
            <a:ext cx="1182457" cy="9352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C93A76F-2AEE-46EA-AB4D-A67730C3E444}"/>
              </a:ext>
            </a:extLst>
          </p:cNvPr>
          <p:cNvSpPr txBox="1"/>
          <p:nvPr/>
        </p:nvSpPr>
        <p:spPr>
          <a:xfrm>
            <a:off x="1386188" y="2588085"/>
            <a:ext cx="10133242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indent="457200" algn="ctr">
              <a:lnSpc>
                <a:spcPct val="150000"/>
              </a:lnSpc>
              <a:spcAft>
                <a:spcPts val="800"/>
              </a:spcAft>
              <a:defRPr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“Análisis de la variación de la calidad del aire debido al confinamiento por COVID-19 en ciudades de América Latina mediante imágenes satelitales Sentinel-5P”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675FB2-5B4A-4841-A3E0-7DE1FAB9D030}"/>
              </a:ext>
            </a:extLst>
          </p:cNvPr>
          <p:cNvSpPr txBox="1"/>
          <p:nvPr/>
        </p:nvSpPr>
        <p:spPr>
          <a:xfrm>
            <a:off x="5410445" y="5321671"/>
            <a:ext cx="2423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Sangolquí, febrero de 2022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25AA6C3-63DF-4A25-8B14-98870F31D0FD}"/>
              </a:ext>
            </a:extLst>
          </p:cNvPr>
          <p:cNvSpPr txBox="1"/>
          <p:nvPr/>
        </p:nvSpPr>
        <p:spPr>
          <a:xfrm>
            <a:off x="1848027" y="2194584"/>
            <a:ext cx="96291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Defensa del proyecto de investigación, previo a la obtención del título de Ingeniero Geógrafo y del Medio Ambiente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97482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0787F8C-F783-4147-8D10-89E082E11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457286"/>
              </p:ext>
            </p:extLst>
          </p:nvPr>
        </p:nvGraphicFramePr>
        <p:xfrm>
          <a:off x="2352787" y="688638"/>
          <a:ext cx="70302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ítulo 5">
            <a:extLst>
              <a:ext uri="{FF2B5EF4-FFF2-40B4-BE49-F238E27FC236}">
                <a16:creationId xmlns:a16="http://schemas.microsoft.com/office/drawing/2014/main" id="{AD21AA25-21CD-4CF0-B094-407687181F10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3124402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INTRODUCCIÓN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D454501-A557-43AF-B78A-C5BA92C77949}"/>
              </a:ext>
            </a:extLst>
          </p:cNvPr>
          <p:cNvSpPr txBox="1"/>
          <p:nvPr/>
        </p:nvSpPr>
        <p:spPr>
          <a:xfrm>
            <a:off x="190501" y="6367384"/>
            <a:ext cx="8402924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Fuente: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Manisalidis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2020), (Herrera, 2020; KN et al., 2020),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Rogulski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Badyda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2019), (</a:t>
            </a:r>
            <a:r>
              <a:rPr lang="es-ES" sz="1000" kern="0" dirty="0" err="1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Anenberg</a:t>
            </a:r>
            <a:r>
              <a:rPr lang="es-ES" sz="1000" kern="0" dirty="0">
                <a:solidFill>
                  <a:srgbClr val="677480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2020), Riojas-Rodríguez et al. (2016) </a:t>
            </a:r>
          </a:p>
        </p:txBody>
      </p:sp>
      <p:sp>
        <p:nvSpPr>
          <p:cNvPr id="48" name="Google Shape;152;p20">
            <a:extLst>
              <a:ext uri="{FF2B5EF4-FFF2-40B4-BE49-F238E27FC236}">
                <a16:creationId xmlns:a16="http://schemas.microsoft.com/office/drawing/2014/main" id="{A2597D3B-B042-40C5-9D90-FF17BC8D1178}"/>
              </a:ext>
            </a:extLst>
          </p:cNvPr>
          <p:cNvSpPr txBox="1">
            <a:spLocks/>
          </p:cNvSpPr>
          <p:nvPr/>
        </p:nvSpPr>
        <p:spPr>
          <a:xfrm>
            <a:off x="507248" y="625138"/>
            <a:ext cx="4154399" cy="397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Justificación e importancia</a:t>
            </a:r>
          </a:p>
        </p:txBody>
      </p:sp>
      <p:pic>
        <p:nvPicPr>
          <p:cNvPr id="49" name="Imagen 48" descr="Un pastel en forma de corazón&#10;&#10;Descripción generada automáticamente con confianza baja">
            <a:extLst>
              <a:ext uri="{FF2B5EF4-FFF2-40B4-BE49-F238E27FC236}">
                <a16:creationId xmlns:a16="http://schemas.microsoft.com/office/drawing/2014/main" id="{0357528D-BFCF-42EB-AD27-8892CCF221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-13" b="-3973"/>
          <a:stretch/>
        </p:blipFill>
        <p:spPr>
          <a:xfrm>
            <a:off x="8827113" y="3492500"/>
            <a:ext cx="1106229" cy="1069255"/>
          </a:xfrm>
          <a:prstGeom prst="rect">
            <a:avLst/>
          </a:prstGeom>
        </p:spPr>
      </p:pic>
      <p:pic>
        <p:nvPicPr>
          <p:cNvPr id="53" name="Imagen 52" descr="Grupo de personas en un restaurante&#10;&#10;Descripción generada automáticamente con confianza media">
            <a:extLst>
              <a:ext uri="{FF2B5EF4-FFF2-40B4-BE49-F238E27FC236}">
                <a16:creationId xmlns:a16="http://schemas.microsoft.com/office/drawing/2014/main" id="{FEF8FBA2-D908-42C3-910A-D644D3996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625096" y="688638"/>
            <a:ext cx="1649251" cy="1268985"/>
          </a:xfrm>
          <a:prstGeom prst="rect">
            <a:avLst/>
          </a:prstGeom>
        </p:spPr>
      </p:pic>
      <p:pic>
        <p:nvPicPr>
          <p:cNvPr id="54" name="Imagen 53" descr="Imagen que contiene persona, comida, sostener, tabla&#10;&#10;Descripción generada automáticamente">
            <a:extLst>
              <a:ext uri="{FF2B5EF4-FFF2-40B4-BE49-F238E27FC236}">
                <a16:creationId xmlns:a16="http://schemas.microsoft.com/office/drawing/2014/main" id="{D3E8B154-7519-41BF-B24D-BE0FD7EA93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2080811" y="2188560"/>
            <a:ext cx="1369269" cy="1070570"/>
          </a:xfrm>
          <a:prstGeom prst="rect">
            <a:avLst/>
          </a:prstGeom>
        </p:spPr>
      </p:pic>
      <p:pic>
        <p:nvPicPr>
          <p:cNvPr id="56" name="Gráfico 55" descr="Expulsar con relleno sólido">
            <a:extLst>
              <a:ext uri="{FF2B5EF4-FFF2-40B4-BE49-F238E27FC236}">
                <a16:creationId xmlns:a16="http://schemas.microsoft.com/office/drawing/2014/main" id="{34FB8E1E-8213-4F7A-8DD9-5E6E17A1D2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511854" y="2402495"/>
            <a:ext cx="163939" cy="163939"/>
          </a:xfrm>
          <a:prstGeom prst="rect">
            <a:avLst/>
          </a:prstGeom>
        </p:spPr>
      </p:pic>
      <p:pic>
        <p:nvPicPr>
          <p:cNvPr id="57" name="Gráfico 56" descr="Expulsar con relleno sólido">
            <a:extLst>
              <a:ext uri="{FF2B5EF4-FFF2-40B4-BE49-F238E27FC236}">
                <a16:creationId xmlns:a16="http://schemas.microsoft.com/office/drawing/2014/main" id="{1F136BD9-BD59-464C-8683-D48400CFE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511853" y="2808043"/>
            <a:ext cx="163939" cy="163939"/>
          </a:xfrm>
          <a:prstGeom prst="rect">
            <a:avLst/>
          </a:prstGeom>
        </p:spPr>
      </p:pic>
      <p:pic>
        <p:nvPicPr>
          <p:cNvPr id="58" name="Gráfico 57" descr="Expulsar con relleno sólido">
            <a:extLst>
              <a:ext uri="{FF2B5EF4-FFF2-40B4-BE49-F238E27FC236}">
                <a16:creationId xmlns:a16="http://schemas.microsoft.com/office/drawing/2014/main" id="{D604E8C2-CF67-44CC-B459-6D4FAE94BB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956726" y="1060379"/>
            <a:ext cx="163939" cy="163939"/>
          </a:xfrm>
          <a:prstGeom prst="rect">
            <a:avLst/>
          </a:prstGeom>
        </p:spPr>
      </p:pic>
      <p:pic>
        <p:nvPicPr>
          <p:cNvPr id="65" name="Imagen 64" descr="Satélite en el espacio&#10;&#10;Descripción generada automáticamente con confianza baja">
            <a:extLst>
              <a:ext uri="{FF2B5EF4-FFF2-40B4-BE49-F238E27FC236}">
                <a16:creationId xmlns:a16="http://schemas.microsoft.com/office/drawing/2014/main" id="{1FE94DA9-E9AA-412E-93D2-6AD80FD053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739900" y="4676727"/>
            <a:ext cx="1656391" cy="12422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705319-B5CB-4464-8B35-34BFACCED29F}"/>
              </a:ext>
            </a:extLst>
          </p:cNvPr>
          <p:cNvSpPr txBox="1"/>
          <p:nvPr/>
        </p:nvSpPr>
        <p:spPr>
          <a:xfrm>
            <a:off x="3722056" y="4923190"/>
            <a:ext cx="1151503" cy="85509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r>
              <a:rPr lang="es-ES" sz="1200" dirty="0"/>
              <a:t>Información</a:t>
            </a:r>
          </a:p>
          <a:p>
            <a:r>
              <a:rPr lang="es-ES" sz="1200" dirty="0"/>
              <a:t>Formular leyes</a:t>
            </a:r>
          </a:p>
          <a:p>
            <a:r>
              <a:rPr lang="es-ES" sz="1200" dirty="0"/>
              <a:t>Reducir contaminación</a:t>
            </a:r>
          </a:p>
        </p:txBody>
      </p:sp>
      <p:pic>
        <p:nvPicPr>
          <p:cNvPr id="61" name="Gráfico 60" descr="Expulsar con relleno sólido">
            <a:extLst>
              <a:ext uri="{FF2B5EF4-FFF2-40B4-BE49-F238E27FC236}">
                <a16:creationId xmlns:a16="http://schemas.microsoft.com/office/drawing/2014/main" id="{125C4429-12EE-48A5-B847-01B6ED1F4B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977733" y="3605264"/>
            <a:ext cx="163939" cy="163939"/>
          </a:xfrm>
          <a:prstGeom prst="rect">
            <a:avLst/>
          </a:prstGeom>
        </p:spPr>
      </p:pic>
      <p:pic>
        <p:nvPicPr>
          <p:cNvPr id="70" name="Gráfico 69" descr="Expulsar con relleno sólido">
            <a:extLst>
              <a:ext uri="{FF2B5EF4-FFF2-40B4-BE49-F238E27FC236}">
                <a16:creationId xmlns:a16="http://schemas.microsoft.com/office/drawing/2014/main" id="{E496BFA5-3713-4B28-8AE1-7631DFA2A0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956724" y="1510922"/>
            <a:ext cx="163939" cy="163939"/>
          </a:xfrm>
          <a:prstGeom prst="rect">
            <a:avLst/>
          </a:prstGeom>
        </p:spPr>
      </p:pic>
      <p:pic>
        <p:nvPicPr>
          <p:cNvPr id="72" name="Gráfico 71" descr="Expulsar con relleno sólido">
            <a:extLst>
              <a:ext uri="{FF2B5EF4-FFF2-40B4-BE49-F238E27FC236}">
                <a16:creationId xmlns:a16="http://schemas.microsoft.com/office/drawing/2014/main" id="{9F1D367B-8D8F-405F-AB43-541781C2ED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956725" y="1267163"/>
            <a:ext cx="163939" cy="163939"/>
          </a:xfrm>
          <a:prstGeom prst="rect">
            <a:avLst/>
          </a:prstGeom>
        </p:spPr>
      </p:pic>
      <p:pic>
        <p:nvPicPr>
          <p:cNvPr id="73" name="Gráfico 72" descr="Expulsar con relleno sólido">
            <a:extLst>
              <a:ext uri="{FF2B5EF4-FFF2-40B4-BE49-F238E27FC236}">
                <a16:creationId xmlns:a16="http://schemas.microsoft.com/office/drawing/2014/main" id="{95494AD9-5721-4444-8092-C1E90D942D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6977732" y="4148048"/>
            <a:ext cx="163939" cy="163939"/>
          </a:xfrm>
          <a:prstGeom prst="rect">
            <a:avLst/>
          </a:prstGeom>
        </p:spPr>
      </p:pic>
      <p:pic>
        <p:nvPicPr>
          <p:cNvPr id="74" name="Gráfico 73" descr="Expulsar con relleno sólido">
            <a:extLst>
              <a:ext uri="{FF2B5EF4-FFF2-40B4-BE49-F238E27FC236}">
                <a16:creationId xmlns:a16="http://schemas.microsoft.com/office/drawing/2014/main" id="{A74DE3CD-7BBA-46F8-B08D-EBDC55F65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471740" y="5402560"/>
            <a:ext cx="163939" cy="163939"/>
          </a:xfrm>
          <a:prstGeom prst="rect">
            <a:avLst/>
          </a:prstGeom>
        </p:spPr>
      </p:pic>
      <p:pic>
        <p:nvPicPr>
          <p:cNvPr id="75" name="Gráfico 74" descr="Expulsar con relleno sólido">
            <a:extLst>
              <a:ext uri="{FF2B5EF4-FFF2-40B4-BE49-F238E27FC236}">
                <a16:creationId xmlns:a16="http://schemas.microsoft.com/office/drawing/2014/main" id="{F0A928E6-BF0F-4672-BC85-215CF612F1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471742" y="4997012"/>
            <a:ext cx="163939" cy="163939"/>
          </a:xfrm>
          <a:prstGeom prst="rect">
            <a:avLst/>
          </a:prstGeom>
        </p:spPr>
      </p:pic>
      <p:pic>
        <p:nvPicPr>
          <p:cNvPr id="76" name="Gráfico 75" descr="Expulsar con relleno sólido">
            <a:extLst>
              <a:ext uri="{FF2B5EF4-FFF2-40B4-BE49-F238E27FC236}">
                <a16:creationId xmlns:a16="http://schemas.microsoft.com/office/drawing/2014/main" id="{D39484F9-0738-496C-A835-775AA2A22D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3471741" y="5186798"/>
            <a:ext cx="163939" cy="1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019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080499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>
              <a:defRPr sz="1200" b="1"/>
            </a:lvl1pPr>
          </a:lstStyle>
          <a:p>
            <a:r>
              <a:rPr lang="es-ES" sz="1400" dirty="0"/>
              <a:t>6. CONCLUSIONES Y RECOMENDACIONES</a:t>
            </a:r>
            <a:endParaRPr lang="es-EC" sz="1400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3942982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CBAD826-94C3-45D3-AF29-C9909A06E160}"/>
              </a:ext>
            </a:extLst>
          </p:cNvPr>
          <p:cNvSpPr/>
          <p:nvPr/>
        </p:nvSpPr>
        <p:spPr>
          <a:xfrm>
            <a:off x="1026160" y="1736791"/>
            <a:ext cx="10061687" cy="932144"/>
          </a:xfrm>
          <a:prstGeom prst="rect">
            <a:avLst/>
          </a:prstGeom>
          <a:solidFill>
            <a:srgbClr val="DEE2E6"/>
          </a:solidFill>
          <a:ln w="9525" cap="flat" cmpd="sng" algn="ctr">
            <a:solidFill>
              <a:srgbClr val="2185C5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Analizar la variación de la concentración de los contaminantes del aire: NO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O</a:t>
            </a:r>
            <a:r>
              <a:rPr lang="es-E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debido al confinamiento por COVID-19,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de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tres ciudades de América Latina y de una zona de estudio adicional definida en Ecuador, mediante el uso de imágenes satelitales Sentinel–5P.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1C3AA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4439FE-9923-4137-8E21-CC5B30758F0C}"/>
              </a:ext>
            </a:extLst>
          </p:cNvPr>
          <p:cNvSpPr txBox="1"/>
          <p:nvPr/>
        </p:nvSpPr>
        <p:spPr>
          <a:xfrm>
            <a:off x="2087618" y="1085913"/>
            <a:ext cx="363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Objetivo General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573B84-E0F8-4F04-9E74-BD926F051CBB}"/>
              </a:ext>
            </a:extLst>
          </p:cNvPr>
          <p:cNvGrpSpPr/>
          <p:nvPr/>
        </p:nvGrpSpPr>
        <p:grpSpPr>
          <a:xfrm>
            <a:off x="580396" y="2891117"/>
            <a:ext cx="11171651" cy="3030052"/>
            <a:chOff x="445926" y="3210560"/>
            <a:chExt cx="11171651" cy="2643374"/>
          </a:xfrm>
        </p:grpSpPr>
        <p:sp>
          <p:nvSpPr>
            <p:cNvPr id="21" name="Flecha: a la derecha 20">
              <a:extLst>
                <a:ext uri="{FF2B5EF4-FFF2-40B4-BE49-F238E27FC236}">
                  <a16:creationId xmlns:a16="http://schemas.microsoft.com/office/drawing/2014/main" id="{E22AFEE3-861F-43FB-B9C8-A7118A43DC8C}"/>
                </a:ext>
              </a:extLst>
            </p:cNvPr>
            <p:cNvSpPr/>
            <p:nvPr/>
          </p:nvSpPr>
          <p:spPr>
            <a:xfrm>
              <a:off x="1279158" y="3210560"/>
              <a:ext cx="9505187" cy="2643374"/>
            </a:xfrm>
            <a:prstGeom prst="rightArrow">
              <a:avLst/>
            </a:prstGeom>
            <a:solidFill>
              <a:srgbClr val="1C3AA9">
                <a:tint val="55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78A7E05-884B-45E8-BF64-202B713969FC}"/>
                </a:ext>
              </a:extLst>
            </p:cNvPr>
            <p:cNvSpPr/>
            <p:nvPr/>
          </p:nvSpPr>
          <p:spPr>
            <a:xfrm>
              <a:off x="445926" y="3738456"/>
              <a:ext cx="3374428" cy="1571957"/>
            </a:xfrm>
            <a:custGeom>
              <a:avLst/>
              <a:gdLst>
                <a:gd name="connsiteX0" fmla="*/ 0 w 3374428"/>
                <a:gd name="connsiteY0" fmla="*/ 233727 h 1402331"/>
                <a:gd name="connsiteX1" fmla="*/ 233727 w 3374428"/>
                <a:gd name="connsiteY1" fmla="*/ 0 h 1402331"/>
                <a:gd name="connsiteX2" fmla="*/ 3140701 w 3374428"/>
                <a:gd name="connsiteY2" fmla="*/ 0 h 1402331"/>
                <a:gd name="connsiteX3" fmla="*/ 3374428 w 3374428"/>
                <a:gd name="connsiteY3" fmla="*/ 233727 h 1402331"/>
                <a:gd name="connsiteX4" fmla="*/ 3374428 w 3374428"/>
                <a:gd name="connsiteY4" fmla="*/ 1168604 h 1402331"/>
                <a:gd name="connsiteX5" fmla="*/ 3140701 w 3374428"/>
                <a:gd name="connsiteY5" fmla="*/ 1402331 h 1402331"/>
                <a:gd name="connsiteX6" fmla="*/ 233727 w 3374428"/>
                <a:gd name="connsiteY6" fmla="*/ 1402331 h 1402331"/>
                <a:gd name="connsiteX7" fmla="*/ 0 w 3374428"/>
                <a:gd name="connsiteY7" fmla="*/ 1168604 h 1402331"/>
                <a:gd name="connsiteX8" fmla="*/ 0 w 3374428"/>
                <a:gd name="connsiteY8" fmla="*/ 233727 h 140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428" h="1402331">
                  <a:moveTo>
                    <a:pt x="0" y="233727"/>
                  </a:moveTo>
                  <a:cubicBezTo>
                    <a:pt x="0" y="104643"/>
                    <a:pt x="104643" y="0"/>
                    <a:pt x="233727" y="0"/>
                  </a:cubicBezTo>
                  <a:lnTo>
                    <a:pt x="3140701" y="0"/>
                  </a:lnTo>
                  <a:cubicBezTo>
                    <a:pt x="3269785" y="0"/>
                    <a:pt x="3374428" y="104643"/>
                    <a:pt x="3374428" y="233727"/>
                  </a:cubicBezTo>
                  <a:lnTo>
                    <a:pt x="3374428" y="1168604"/>
                  </a:lnTo>
                  <a:cubicBezTo>
                    <a:pt x="3374428" y="1297688"/>
                    <a:pt x="3269785" y="1402331"/>
                    <a:pt x="3140701" y="1402331"/>
                  </a:cubicBezTo>
                  <a:lnTo>
                    <a:pt x="233727" y="1402331"/>
                  </a:lnTo>
                  <a:cubicBezTo>
                    <a:pt x="104643" y="1402331"/>
                    <a:pt x="0" y="1297688"/>
                    <a:pt x="0" y="1168604"/>
                  </a:cubicBezTo>
                  <a:lnTo>
                    <a:pt x="0" y="233727"/>
                  </a:lnTo>
                  <a:close/>
                </a:path>
              </a:pathLst>
            </a:custGeom>
            <a:solidFill>
              <a:srgbClr val="1C3AA9">
                <a:shade val="5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176" tIns="114176" rIns="114176" bIns="11417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Realizar un análisis estadístico de la variación de la concentración de los contaminantes atmosféricos: NO</a:t>
              </a:r>
              <a:r>
                <a:rPr lang="es-ES" sz="1400" kern="1200" baseline="-25000" dirty="0"/>
                <a:t>2</a:t>
              </a:r>
              <a:r>
                <a:rPr lang="es-ES" sz="1400" kern="1200" dirty="0"/>
                <a:t>, SO</a:t>
              </a:r>
              <a:r>
                <a:rPr lang="es-ES" sz="1400" kern="1200" baseline="-25000" dirty="0"/>
                <a:t>2</a:t>
              </a:r>
              <a:r>
                <a:rPr lang="es-ES" sz="1400" kern="1200" dirty="0"/>
                <a:t> y O</a:t>
              </a:r>
              <a:r>
                <a:rPr lang="es-ES" sz="1400" kern="1200" baseline="-25000" dirty="0"/>
                <a:t>3</a:t>
              </a:r>
              <a:r>
                <a:rPr lang="es-ES" sz="1400" kern="1200" dirty="0"/>
                <a:t> debido al confinamiento por COVID-19, de tres ciudades de América Latina y de una zona de estudio adicional definida en Ecuador, con datos satelitales Sentinel-5P</a:t>
              </a:r>
              <a:endParaRPr lang="es-ES" sz="14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B790E35A-5A1F-4926-B1F4-59A29F61C18B}"/>
                </a:ext>
              </a:extLst>
            </p:cNvPr>
            <p:cNvSpPr/>
            <p:nvPr/>
          </p:nvSpPr>
          <p:spPr>
            <a:xfrm>
              <a:off x="4344538" y="3738456"/>
              <a:ext cx="3374428" cy="1571957"/>
            </a:xfrm>
            <a:custGeom>
              <a:avLst/>
              <a:gdLst>
                <a:gd name="connsiteX0" fmla="*/ 0 w 3374428"/>
                <a:gd name="connsiteY0" fmla="*/ 239859 h 1439126"/>
                <a:gd name="connsiteX1" fmla="*/ 239859 w 3374428"/>
                <a:gd name="connsiteY1" fmla="*/ 0 h 1439126"/>
                <a:gd name="connsiteX2" fmla="*/ 3134569 w 3374428"/>
                <a:gd name="connsiteY2" fmla="*/ 0 h 1439126"/>
                <a:gd name="connsiteX3" fmla="*/ 3374428 w 3374428"/>
                <a:gd name="connsiteY3" fmla="*/ 239859 h 1439126"/>
                <a:gd name="connsiteX4" fmla="*/ 3374428 w 3374428"/>
                <a:gd name="connsiteY4" fmla="*/ 1199267 h 1439126"/>
                <a:gd name="connsiteX5" fmla="*/ 3134569 w 3374428"/>
                <a:gd name="connsiteY5" fmla="*/ 1439126 h 1439126"/>
                <a:gd name="connsiteX6" fmla="*/ 239859 w 3374428"/>
                <a:gd name="connsiteY6" fmla="*/ 1439126 h 1439126"/>
                <a:gd name="connsiteX7" fmla="*/ 0 w 3374428"/>
                <a:gd name="connsiteY7" fmla="*/ 1199267 h 1439126"/>
                <a:gd name="connsiteX8" fmla="*/ 0 w 3374428"/>
                <a:gd name="connsiteY8" fmla="*/ 239859 h 143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428" h="1439126">
                  <a:moveTo>
                    <a:pt x="0" y="239859"/>
                  </a:moveTo>
                  <a:cubicBezTo>
                    <a:pt x="0" y="107389"/>
                    <a:pt x="107389" y="0"/>
                    <a:pt x="239859" y="0"/>
                  </a:cubicBezTo>
                  <a:lnTo>
                    <a:pt x="3134569" y="0"/>
                  </a:lnTo>
                  <a:cubicBezTo>
                    <a:pt x="3267039" y="0"/>
                    <a:pt x="3374428" y="107389"/>
                    <a:pt x="3374428" y="239859"/>
                  </a:cubicBezTo>
                  <a:lnTo>
                    <a:pt x="3374428" y="1199267"/>
                  </a:lnTo>
                  <a:cubicBezTo>
                    <a:pt x="3374428" y="1331737"/>
                    <a:pt x="3267039" y="1439126"/>
                    <a:pt x="3134569" y="1439126"/>
                  </a:cubicBezTo>
                  <a:lnTo>
                    <a:pt x="239859" y="1439126"/>
                  </a:lnTo>
                  <a:cubicBezTo>
                    <a:pt x="107389" y="1439126"/>
                    <a:pt x="0" y="1331737"/>
                    <a:pt x="0" y="1199267"/>
                  </a:cubicBezTo>
                  <a:lnTo>
                    <a:pt x="0" y="239859"/>
                  </a:lnTo>
                  <a:close/>
                </a:path>
              </a:pathLst>
            </a:custGeom>
            <a:solidFill>
              <a:srgbClr val="1C3AA9">
                <a:shade val="50000"/>
                <a:hueOff val="297800"/>
                <a:satOff val="-30997"/>
                <a:lumOff val="33051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72" tIns="115972" rIns="115972" bIns="11597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Realizar un análisis espacio-temporal de carácter descriptivo de la variación de la concentración de los </a:t>
              </a:r>
              <a:r>
                <a:rPr lang="es-ES" sz="1400" dirty="0">
                  <a:latin typeface="Arial" panose="020B0604020202020204" pitchFamily="34" charset="0"/>
                  <a:ea typeface="Calibri" panose="020F0502020204030204" pitchFamily="34" charset="0"/>
                </a:rPr>
                <a:t>contaminantes atmosféricos</a:t>
              </a:r>
              <a:r>
                <a:rPr lang="es-ES" sz="1400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NO</a:t>
              </a:r>
              <a:r>
                <a:rPr lang="es-ES" sz="1400" kern="1200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r>
                <a:rPr lang="es-ES" sz="1400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, SO</a:t>
              </a:r>
              <a:r>
                <a:rPr lang="es-ES" sz="1400" kern="1200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  <a:r>
                <a:rPr lang="es-ES" sz="1400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y O</a:t>
              </a:r>
              <a:r>
                <a:rPr lang="es-ES" sz="1400" kern="1200" baseline="-250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  <a:r>
                <a:rPr lang="es-ES" sz="1400" kern="12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debido al confinamiento por COVID-19, en las zonas de estudio seleccionadas, mediante el uso de imágenes satelitales Sentinel-5P</a:t>
              </a:r>
              <a:endParaRPr lang="es-ES" sz="14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1CE6D6D-17D4-466C-9F6C-092D89915407}"/>
                </a:ext>
              </a:extLst>
            </p:cNvPr>
            <p:cNvSpPr/>
            <p:nvPr/>
          </p:nvSpPr>
          <p:spPr>
            <a:xfrm>
              <a:off x="8243149" y="3738455"/>
              <a:ext cx="3374428" cy="1571958"/>
            </a:xfrm>
            <a:custGeom>
              <a:avLst/>
              <a:gdLst>
                <a:gd name="connsiteX0" fmla="*/ 0 w 3374428"/>
                <a:gd name="connsiteY0" fmla="*/ 245994 h 1475933"/>
                <a:gd name="connsiteX1" fmla="*/ 245994 w 3374428"/>
                <a:gd name="connsiteY1" fmla="*/ 0 h 1475933"/>
                <a:gd name="connsiteX2" fmla="*/ 3128434 w 3374428"/>
                <a:gd name="connsiteY2" fmla="*/ 0 h 1475933"/>
                <a:gd name="connsiteX3" fmla="*/ 3374428 w 3374428"/>
                <a:gd name="connsiteY3" fmla="*/ 245994 h 1475933"/>
                <a:gd name="connsiteX4" fmla="*/ 3374428 w 3374428"/>
                <a:gd name="connsiteY4" fmla="*/ 1229939 h 1475933"/>
                <a:gd name="connsiteX5" fmla="*/ 3128434 w 3374428"/>
                <a:gd name="connsiteY5" fmla="*/ 1475933 h 1475933"/>
                <a:gd name="connsiteX6" fmla="*/ 245994 w 3374428"/>
                <a:gd name="connsiteY6" fmla="*/ 1475933 h 1475933"/>
                <a:gd name="connsiteX7" fmla="*/ 0 w 3374428"/>
                <a:gd name="connsiteY7" fmla="*/ 1229939 h 1475933"/>
                <a:gd name="connsiteX8" fmla="*/ 0 w 3374428"/>
                <a:gd name="connsiteY8" fmla="*/ 245994 h 147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4428" h="1475933">
                  <a:moveTo>
                    <a:pt x="0" y="245994"/>
                  </a:moveTo>
                  <a:cubicBezTo>
                    <a:pt x="0" y="110135"/>
                    <a:pt x="110135" y="0"/>
                    <a:pt x="245994" y="0"/>
                  </a:cubicBezTo>
                  <a:lnTo>
                    <a:pt x="3128434" y="0"/>
                  </a:lnTo>
                  <a:cubicBezTo>
                    <a:pt x="3264293" y="0"/>
                    <a:pt x="3374428" y="110135"/>
                    <a:pt x="3374428" y="245994"/>
                  </a:cubicBezTo>
                  <a:lnTo>
                    <a:pt x="3374428" y="1229939"/>
                  </a:lnTo>
                  <a:cubicBezTo>
                    <a:pt x="3374428" y="1365798"/>
                    <a:pt x="3264293" y="1475933"/>
                    <a:pt x="3128434" y="1475933"/>
                  </a:cubicBezTo>
                  <a:lnTo>
                    <a:pt x="245994" y="1475933"/>
                  </a:lnTo>
                  <a:cubicBezTo>
                    <a:pt x="110135" y="1475933"/>
                    <a:pt x="0" y="1365798"/>
                    <a:pt x="0" y="1229939"/>
                  </a:cubicBezTo>
                  <a:lnTo>
                    <a:pt x="0" y="245994"/>
                  </a:lnTo>
                  <a:close/>
                </a:path>
              </a:pathLst>
            </a:custGeom>
            <a:solidFill>
              <a:srgbClr val="1C3AA9">
                <a:shade val="50000"/>
                <a:hueOff val="297800"/>
                <a:satOff val="-30997"/>
                <a:lumOff val="33051"/>
                <a:alphaOff val="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7769" tIns="117769" rIns="117769" bIns="11776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400" kern="1200" dirty="0"/>
                <a:t>Realizar la validación de los datos de satelitales con datos de una red de monitoreo atmosférico de las zonas de estudio.</a:t>
              </a:r>
              <a:endParaRPr lang="es-ES" sz="14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D3EB4108-15C4-444E-B435-BD1471714544}"/>
              </a:ext>
            </a:extLst>
          </p:cNvPr>
          <p:cNvSpPr txBox="1"/>
          <p:nvPr/>
        </p:nvSpPr>
        <p:spPr>
          <a:xfrm>
            <a:off x="2087618" y="2835353"/>
            <a:ext cx="3637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Objetivos Específicos</a:t>
            </a:r>
          </a:p>
        </p:txBody>
      </p:sp>
      <p:sp>
        <p:nvSpPr>
          <p:cNvPr id="10" name="Google Shape;854;p47">
            <a:extLst>
              <a:ext uri="{FF2B5EF4-FFF2-40B4-BE49-F238E27FC236}">
                <a16:creationId xmlns:a16="http://schemas.microsoft.com/office/drawing/2014/main" id="{EEDCC786-9355-463B-BC61-1D8D4F864CFE}"/>
              </a:ext>
            </a:extLst>
          </p:cNvPr>
          <p:cNvSpPr/>
          <p:nvPr/>
        </p:nvSpPr>
        <p:spPr>
          <a:xfrm>
            <a:off x="7910945" y="750884"/>
            <a:ext cx="752582" cy="6931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839;p47">
            <a:extLst>
              <a:ext uri="{FF2B5EF4-FFF2-40B4-BE49-F238E27FC236}">
                <a16:creationId xmlns:a16="http://schemas.microsoft.com/office/drawing/2014/main" id="{91A3A7A1-635C-4FD1-BB88-B7891DF5A8C1}"/>
              </a:ext>
            </a:extLst>
          </p:cNvPr>
          <p:cNvGrpSpPr/>
          <p:nvPr/>
        </p:nvGrpSpPr>
        <p:grpSpPr>
          <a:xfrm>
            <a:off x="9051077" y="750884"/>
            <a:ext cx="1131333" cy="693120"/>
            <a:chOff x="3936375" y="3703750"/>
            <a:chExt cx="453050" cy="332175"/>
          </a:xfrm>
          <a:solidFill>
            <a:srgbClr val="002060"/>
          </a:solidFill>
        </p:grpSpPr>
        <p:sp>
          <p:nvSpPr>
            <p:cNvPr id="12" name="Google Shape;840;p47">
              <a:extLst>
                <a:ext uri="{FF2B5EF4-FFF2-40B4-BE49-F238E27FC236}">
                  <a16:creationId xmlns:a16="http://schemas.microsoft.com/office/drawing/2014/main" id="{FD388C77-78DD-43C4-8559-18B3D6CC175F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841;p47">
              <a:extLst>
                <a:ext uri="{FF2B5EF4-FFF2-40B4-BE49-F238E27FC236}">
                  <a16:creationId xmlns:a16="http://schemas.microsoft.com/office/drawing/2014/main" id="{A2445F2D-56DC-42BA-8E81-BB2B266C595C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842;p47">
              <a:extLst>
                <a:ext uri="{FF2B5EF4-FFF2-40B4-BE49-F238E27FC236}">
                  <a16:creationId xmlns:a16="http://schemas.microsoft.com/office/drawing/2014/main" id="{E352561D-9754-454A-9CFA-E6FE2C954D4E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843;p47">
              <a:extLst>
                <a:ext uri="{FF2B5EF4-FFF2-40B4-BE49-F238E27FC236}">
                  <a16:creationId xmlns:a16="http://schemas.microsoft.com/office/drawing/2014/main" id="{D713D161-6515-4C96-AD98-1720F6D7EAB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844;p47">
              <a:extLst>
                <a:ext uri="{FF2B5EF4-FFF2-40B4-BE49-F238E27FC236}">
                  <a16:creationId xmlns:a16="http://schemas.microsoft.com/office/drawing/2014/main" id="{F3D08AAD-C216-4C01-ADF5-DF87B40B6772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804;p47">
            <a:extLst>
              <a:ext uri="{FF2B5EF4-FFF2-40B4-BE49-F238E27FC236}">
                <a16:creationId xmlns:a16="http://schemas.microsoft.com/office/drawing/2014/main" id="{7F8C6577-11E8-4E78-9025-860D87D0D0E7}"/>
              </a:ext>
            </a:extLst>
          </p:cNvPr>
          <p:cNvGrpSpPr/>
          <p:nvPr/>
        </p:nvGrpSpPr>
        <p:grpSpPr>
          <a:xfrm>
            <a:off x="10437481" y="734625"/>
            <a:ext cx="1025707" cy="693120"/>
            <a:chOff x="2583325" y="2972875"/>
            <a:chExt cx="462850" cy="445750"/>
          </a:xfrm>
          <a:solidFill>
            <a:srgbClr val="002060"/>
          </a:solidFill>
        </p:grpSpPr>
        <p:sp>
          <p:nvSpPr>
            <p:cNvPr id="18" name="Google Shape;805;p47">
              <a:extLst>
                <a:ext uri="{FF2B5EF4-FFF2-40B4-BE49-F238E27FC236}">
                  <a16:creationId xmlns:a16="http://schemas.microsoft.com/office/drawing/2014/main" id="{E41F4CD6-483C-43AA-8BCF-5F1389E1CBE8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806;p47">
              <a:extLst>
                <a:ext uri="{FF2B5EF4-FFF2-40B4-BE49-F238E27FC236}">
                  <a16:creationId xmlns:a16="http://schemas.microsoft.com/office/drawing/2014/main" id="{5450D3E0-3521-4071-B0A0-14F3BBA167EF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" name="Título 5">
            <a:extLst>
              <a:ext uri="{FF2B5EF4-FFF2-40B4-BE49-F238E27FC236}">
                <a16:creationId xmlns:a16="http://schemas.microsoft.com/office/drawing/2014/main" id="{C39B5F1E-9EDE-4D0A-BFD4-4F86C0644C0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3124402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OBJETIVOS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005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C35A444-48AF-487E-99DD-581CECB2C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780996"/>
              </p:ext>
            </p:extLst>
          </p:nvPr>
        </p:nvGraphicFramePr>
        <p:xfrm>
          <a:off x="712966" y="1154483"/>
          <a:ext cx="10353964" cy="335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ángulo: esquinas redondeadas 4">
            <a:extLst>
              <a:ext uri="{FF2B5EF4-FFF2-40B4-BE49-F238E27FC236}">
                <a16:creationId xmlns:a16="http://schemas.microsoft.com/office/drawing/2014/main" id="{ED12588A-2D3C-4AF8-93C9-394F3D407DD5}"/>
              </a:ext>
            </a:extLst>
          </p:cNvPr>
          <p:cNvSpPr txBox="1"/>
          <p:nvPr/>
        </p:nvSpPr>
        <p:spPr>
          <a:xfrm>
            <a:off x="3651672" y="4600285"/>
            <a:ext cx="7993480" cy="672928"/>
          </a:xfrm>
          <a:prstGeom prst="round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>
            <a:lvl1pPr>
              <a:defRPr sz="1200" b="1"/>
            </a:lvl1pPr>
          </a:lstStyle>
          <a:p>
            <a:r>
              <a:rPr lang="es-ES" sz="1400" dirty="0"/>
              <a:t>6. CONCLUSIONES Y RECOMENDACIONES</a:t>
            </a:r>
            <a:endParaRPr lang="es-EC" sz="1400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F008C0F2-E3BB-44AC-BF61-2038C3597A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2435240" cy="765956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CONTENIDO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85CE340-98FA-4F64-841D-886392799680}"/>
              </a:ext>
            </a:extLst>
          </p:cNvPr>
          <p:cNvGrpSpPr/>
          <p:nvPr/>
        </p:nvGrpSpPr>
        <p:grpSpPr>
          <a:xfrm>
            <a:off x="10690412" y="4356300"/>
            <a:ext cx="376517" cy="383243"/>
            <a:chOff x="5949275" y="2777266"/>
            <a:chExt cx="435868" cy="435868"/>
          </a:xfrm>
        </p:grpSpPr>
        <p:sp>
          <p:nvSpPr>
            <p:cNvPr id="20" name="Flecha abajo 4">
              <a:extLst>
                <a:ext uri="{FF2B5EF4-FFF2-40B4-BE49-F238E27FC236}">
                  <a16:creationId xmlns:a16="http://schemas.microsoft.com/office/drawing/2014/main" id="{574222DC-1666-47E5-A947-BB2D50D5C233}"/>
                </a:ext>
              </a:extLst>
            </p:cNvPr>
            <p:cNvSpPr txBox="1"/>
            <p:nvPr/>
          </p:nvSpPr>
          <p:spPr>
            <a:xfrm>
              <a:off x="6047345" y="2777266"/>
              <a:ext cx="239728" cy="327991"/>
            </a:xfrm>
            <a:prstGeom prst="rect">
              <a:avLst/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lvl1pPr>
                <a:defRPr sz="3200" b="1"/>
              </a:lvl1pPr>
            </a:lstStyle>
            <a:p>
              <a:endParaRPr lang="es-EC"/>
            </a:p>
          </p:txBody>
        </p:sp>
        <p:sp>
          <p:nvSpPr>
            <p:cNvPr id="19" name="Flecha abajo 10">
              <a:extLst>
                <a:ext uri="{FF2B5EF4-FFF2-40B4-BE49-F238E27FC236}">
                  <a16:creationId xmlns:a16="http://schemas.microsoft.com/office/drawing/2014/main" id="{DEDEB7E8-9D87-44B0-B5E4-E496183A19BE}"/>
                </a:ext>
              </a:extLst>
            </p:cNvPr>
            <p:cNvSpPr/>
            <p:nvPr/>
          </p:nvSpPr>
          <p:spPr>
            <a:xfrm>
              <a:off x="5949275" y="2777266"/>
              <a:ext cx="435868" cy="435868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FFFF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333399">
                  <a:alpha val="9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endParaRPr lang="es-ES" sz="3200" b="1"/>
            </a:p>
          </p:txBody>
        </p:sp>
      </p:grpSp>
    </p:spTree>
    <p:extLst>
      <p:ext uri="{BB962C8B-B14F-4D97-AF65-F5344CB8AC3E}">
        <p14:creationId xmlns:p14="http://schemas.microsoft.com/office/powerpoint/2010/main" val="26415435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6044392-CF09-4709-9435-25822640431D}"/>
              </a:ext>
            </a:extLst>
          </p:cNvPr>
          <p:cNvSpPr/>
          <p:nvPr/>
        </p:nvSpPr>
        <p:spPr>
          <a:xfrm>
            <a:off x="5254687" y="1022969"/>
            <a:ext cx="1585004" cy="591724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r>
              <a:rPr lang="es-ES" sz="1600" b="1" kern="0" dirty="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Contaminación del aire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8973050-C1CF-4489-B4C1-3966C9E7F798}"/>
              </a:ext>
            </a:extLst>
          </p:cNvPr>
          <p:cNvSpPr/>
          <p:nvPr/>
        </p:nvSpPr>
        <p:spPr>
          <a:xfrm>
            <a:off x="3045996" y="1029807"/>
            <a:ext cx="1259245" cy="591724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Fuentes contaminantes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39398AF-754B-4E6B-B1AB-2B95989C1035}"/>
              </a:ext>
            </a:extLst>
          </p:cNvPr>
          <p:cNvCxnSpPr>
            <a:cxnSpLocks/>
            <a:stCxn id="6" idx="1"/>
            <a:endCxn id="7" idx="3"/>
          </p:cNvCxnSpPr>
          <p:nvPr/>
        </p:nvCxnSpPr>
        <p:spPr>
          <a:xfrm flipH="1">
            <a:off x="4305241" y="1318831"/>
            <a:ext cx="949446" cy="683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366E68B0-CA87-4187-AC2B-C99A9A7DCCD5}"/>
              </a:ext>
            </a:extLst>
          </p:cNvPr>
          <p:cNvSpPr/>
          <p:nvPr/>
        </p:nvSpPr>
        <p:spPr>
          <a:xfrm>
            <a:off x="505463" y="909329"/>
            <a:ext cx="1735222" cy="472448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Lato"/>
              </a:rPr>
              <a:t>Naturales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D1F9EB-C18E-4168-B17B-D7ACB2C508D8}"/>
              </a:ext>
            </a:extLst>
          </p:cNvPr>
          <p:cNvSpPr/>
          <p:nvPr/>
        </p:nvSpPr>
        <p:spPr>
          <a:xfrm>
            <a:off x="505463" y="1472671"/>
            <a:ext cx="1735222" cy="456490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Móviles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AAE6C-3250-4364-AA69-1B81F72EA3FD}"/>
              </a:ext>
            </a:extLst>
          </p:cNvPr>
          <p:cNvSpPr/>
          <p:nvPr/>
        </p:nvSpPr>
        <p:spPr>
          <a:xfrm>
            <a:off x="495378" y="2014747"/>
            <a:ext cx="1735222" cy="504551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Estacionarias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51EBD40-3B23-418A-AF25-C853483701E8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 flipV="1">
            <a:off x="2240685" y="1145553"/>
            <a:ext cx="805311" cy="180116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A1268BA-1920-4116-80EF-599C58C05A99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2240685" y="1325669"/>
            <a:ext cx="805311" cy="375247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9752A65-D809-4E9F-8031-B006283B0EBA}"/>
              </a:ext>
            </a:extLst>
          </p:cNvPr>
          <p:cNvCxnSpPr>
            <a:cxnSpLocks/>
            <a:stCxn id="7" idx="1"/>
            <a:endCxn id="11" idx="3"/>
          </p:cNvCxnSpPr>
          <p:nvPr/>
        </p:nvCxnSpPr>
        <p:spPr>
          <a:xfrm flipH="1">
            <a:off x="2230600" y="1325669"/>
            <a:ext cx="815396" cy="94135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A5F7DDD-E5E1-42FE-A7A1-4389BC2074C8}"/>
              </a:ext>
            </a:extLst>
          </p:cNvPr>
          <p:cNvSpPr/>
          <p:nvPr/>
        </p:nvSpPr>
        <p:spPr>
          <a:xfrm>
            <a:off x="3610987" y="2174240"/>
            <a:ext cx="5031386" cy="888696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ES" sz="1400" i="1" kern="0">
              <a:solidFill>
                <a:srgbClr val="677480"/>
              </a:solidFill>
              <a:cs typeface="Arial"/>
              <a:sym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52EF445-6FFC-48C1-A8B0-A22FFD061E41}"/>
              </a:ext>
            </a:extLst>
          </p:cNvPr>
          <p:cNvSpPr txBox="1"/>
          <p:nvPr/>
        </p:nvSpPr>
        <p:spPr>
          <a:xfrm>
            <a:off x="3710919" y="2630241"/>
            <a:ext cx="82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COVs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2FD5337-33A4-4F72-A07B-66BD0A46CB3A}"/>
              </a:ext>
            </a:extLst>
          </p:cNvPr>
          <p:cNvSpPr txBox="1"/>
          <p:nvPr/>
        </p:nvSpPr>
        <p:spPr>
          <a:xfrm>
            <a:off x="4496221" y="2630187"/>
            <a:ext cx="6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CO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D9C1E35-187D-47C1-88B8-73DE4822ACFF}"/>
              </a:ext>
            </a:extLst>
          </p:cNvPr>
          <p:cNvSpPr txBox="1"/>
          <p:nvPr/>
        </p:nvSpPr>
        <p:spPr>
          <a:xfrm>
            <a:off x="5079949" y="2633125"/>
            <a:ext cx="68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NOx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D02DAED-25C2-4406-ADAE-2BC1D6A6FF03}"/>
              </a:ext>
            </a:extLst>
          </p:cNvPr>
          <p:cNvSpPr txBox="1"/>
          <p:nvPr/>
        </p:nvSpPr>
        <p:spPr>
          <a:xfrm>
            <a:off x="6317301" y="2630187"/>
            <a:ext cx="52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SO</a:t>
            </a:r>
            <a:r>
              <a:rPr lang="es-ES" sz="1400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endParaRPr lang="es-E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AED9D54-C263-47BB-9325-BFAB702B9C29}"/>
              </a:ext>
            </a:extLst>
          </p:cNvPr>
          <p:cNvSpPr txBox="1"/>
          <p:nvPr/>
        </p:nvSpPr>
        <p:spPr>
          <a:xfrm>
            <a:off x="7102580" y="2630187"/>
            <a:ext cx="497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PM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1EFDA08-D705-4674-B5DD-4FBC5064DE90}"/>
              </a:ext>
            </a:extLst>
          </p:cNvPr>
          <p:cNvSpPr txBox="1"/>
          <p:nvPr/>
        </p:nvSpPr>
        <p:spPr>
          <a:xfrm>
            <a:off x="7806212" y="2630187"/>
            <a:ext cx="413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Pb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CA933D0-6541-4E15-B6F7-BAF623971538}"/>
              </a:ext>
            </a:extLst>
          </p:cNvPr>
          <p:cNvSpPr txBox="1"/>
          <p:nvPr/>
        </p:nvSpPr>
        <p:spPr>
          <a:xfrm>
            <a:off x="7658261" y="2266290"/>
            <a:ext cx="1076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Primarios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E8D2BDB-0235-4138-9084-EB3F4C5BC074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 flipH="1">
            <a:off x="4124418" y="1614693"/>
            <a:ext cx="1922771" cy="101554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D1360A18-0BE7-4BEC-9DC0-5A4C6AC292E9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flipH="1">
            <a:off x="4837537" y="1614693"/>
            <a:ext cx="1209652" cy="101549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8CDC84F7-C98B-4B6D-8790-14B096B3A146}"/>
              </a:ext>
            </a:extLst>
          </p:cNvPr>
          <p:cNvCxnSpPr>
            <a:cxnSpLocks/>
            <a:stCxn id="6" idx="2"/>
            <a:endCxn id="26" idx="0"/>
          </p:cNvCxnSpPr>
          <p:nvPr/>
        </p:nvCxnSpPr>
        <p:spPr>
          <a:xfrm flipH="1">
            <a:off x="5421265" y="1614693"/>
            <a:ext cx="625924" cy="1018432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0C25350-0F68-4C34-B28B-39BDDA531602}"/>
              </a:ext>
            </a:extLst>
          </p:cNvPr>
          <p:cNvCxnSpPr>
            <a:cxnSpLocks/>
            <a:stCxn id="6" idx="2"/>
            <a:endCxn id="27" idx="0"/>
          </p:cNvCxnSpPr>
          <p:nvPr/>
        </p:nvCxnSpPr>
        <p:spPr>
          <a:xfrm>
            <a:off x="6047189" y="1614693"/>
            <a:ext cx="532296" cy="101549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F3C31E55-4C5B-454A-B0CB-3068049A33FE}"/>
              </a:ext>
            </a:extLst>
          </p:cNvPr>
          <p:cNvCxnSpPr>
            <a:cxnSpLocks/>
            <a:stCxn id="6" idx="2"/>
            <a:endCxn id="28" idx="0"/>
          </p:cNvCxnSpPr>
          <p:nvPr/>
        </p:nvCxnSpPr>
        <p:spPr>
          <a:xfrm>
            <a:off x="6047189" y="1614693"/>
            <a:ext cx="1304059" cy="101549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D7896D0D-F9FD-4316-8534-F19C5A68C0D7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>
            <a:off x="6047189" y="1614693"/>
            <a:ext cx="1965881" cy="101549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37548DE-0DCD-4230-808A-8F642E89350E}"/>
              </a:ext>
            </a:extLst>
          </p:cNvPr>
          <p:cNvSpPr/>
          <p:nvPr/>
        </p:nvSpPr>
        <p:spPr>
          <a:xfrm>
            <a:off x="4707372" y="3642213"/>
            <a:ext cx="3381985" cy="849600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ES" sz="1400" i="1" kern="0">
              <a:solidFill>
                <a:srgbClr val="677480"/>
              </a:solidFill>
              <a:cs typeface="Arial"/>
              <a:sym typeface="Arial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3C614E3-D486-40DC-81AB-9475BC3C1BBA}"/>
              </a:ext>
            </a:extLst>
          </p:cNvPr>
          <p:cNvSpPr txBox="1"/>
          <p:nvPr/>
        </p:nvSpPr>
        <p:spPr>
          <a:xfrm>
            <a:off x="5155676" y="4112222"/>
            <a:ext cx="81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HNO</a:t>
            </a:r>
            <a:r>
              <a:rPr lang="es-ES" sz="1400" kern="0" baseline="-25000" dirty="0">
                <a:solidFill>
                  <a:srgbClr val="000000"/>
                </a:solidFill>
                <a:cs typeface="Arial"/>
                <a:sym typeface="Arial"/>
              </a:rPr>
              <a:t>3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E14DC0CA-CC5D-4EFB-A044-50B124E34BDF}"/>
              </a:ext>
            </a:extLst>
          </p:cNvPr>
          <p:cNvCxnSpPr>
            <a:cxnSpLocks/>
            <a:stCxn id="26" idx="2"/>
            <a:endCxn id="38" idx="0"/>
          </p:cNvCxnSpPr>
          <p:nvPr/>
        </p:nvCxnSpPr>
        <p:spPr>
          <a:xfrm>
            <a:off x="5421265" y="3002457"/>
            <a:ext cx="139570" cy="1109765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65C20CA-6DCB-4D1F-8F30-37EAD51FEBC5}"/>
              </a:ext>
            </a:extLst>
          </p:cNvPr>
          <p:cNvSpPr txBox="1"/>
          <p:nvPr/>
        </p:nvSpPr>
        <p:spPr>
          <a:xfrm>
            <a:off x="6116854" y="4095542"/>
            <a:ext cx="86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H</a:t>
            </a:r>
            <a:r>
              <a:rPr lang="es-ES" sz="1400" kern="0" baseline="-25000" dirty="0">
                <a:solidFill>
                  <a:srgbClr val="000000"/>
                </a:solidFill>
                <a:cs typeface="Arial"/>
                <a:sym typeface="Arial"/>
              </a:rPr>
              <a:t>2</a:t>
            </a: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SO</a:t>
            </a:r>
            <a:r>
              <a:rPr lang="es-ES" sz="1400" kern="0" baseline="-25000" dirty="0">
                <a:solidFill>
                  <a:srgbClr val="000000"/>
                </a:solidFill>
                <a:cs typeface="Arial"/>
                <a:sym typeface="Arial"/>
              </a:rPr>
              <a:t>4</a:t>
            </a: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079D2251-9F86-4763-AE0C-FEE091AE61AC}"/>
              </a:ext>
            </a:extLst>
          </p:cNvPr>
          <p:cNvCxnSpPr>
            <a:cxnSpLocks/>
            <a:stCxn id="27" idx="2"/>
            <a:endCxn id="40" idx="0"/>
          </p:cNvCxnSpPr>
          <p:nvPr/>
        </p:nvCxnSpPr>
        <p:spPr>
          <a:xfrm flipH="1">
            <a:off x="6550593" y="2937964"/>
            <a:ext cx="28892" cy="115757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D96B4AA-8147-4501-8B2D-5C676610628C}"/>
              </a:ext>
            </a:extLst>
          </p:cNvPr>
          <p:cNvSpPr txBox="1"/>
          <p:nvPr/>
        </p:nvSpPr>
        <p:spPr>
          <a:xfrm>
            <a:off x="5452932" y="5425862"/>
            <a:ext cx="1274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Lluvia ácida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202CFF36-7658-4DDF-B8CF-D770D6D1178A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5560835" y="4481554"/>
            <a:ext cx="529116" cy="94430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38AAAB68-1D58-4618-A73B-D200CB569CCA}"/>
              </a:ext>
            </a:extLst>
          </p:cNvPr>
          <p:cNvCxnSpPr>
            <a:cxnSpLocks/>
            <a:stCxn id="40" idx="2"/>
            <a:endCxn id="42" idx="0"/>
          </p:cNvCxnSpPr>
          <p:nvPr/>
        </p:nvCxnSpPr>
        <p:spPr>
          <a:xfrm flipH="1">
            <a:off x="6089951" y="4464874"/>
            <a:ext cx="460642" cy="96098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404CC3F-416A-4D89-9DB4-8B518A5BA94A}"/>
              </a:ext>
            </a:extLst>
          </p:cNvPr>
          <p:cNvSpPr txBox="1"/>
          <p:nvPr/>
        </p:nvSpPr>
        <p:spPr>
          <a:xfrm>
            <a:off x="7043322" y="3733014"/>
            <a:ext cx="1027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2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Secundarios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7ACF268-6C14-4405-AF26-99B6C6A6BF74}"/>
              </a:ext>
            </a:extLst>
          </p:cNvPr>
          <p:cNvSpPr txBox="1"/>
          <p:nvPr/>
        </p:nvSpPr>
        <p:spPr>
          <a:xfrm>
            <a:off x="5718116" y="3754995"/>
            <a:ext cx="45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r>
              <a:rPr lang="es-ES" sz="1400" kern="0" baseline="-25000" dirty="0">
                <a:solidFill>
                  <a:srgbClr val="000000"/>
                </a:solidFill>
                <a:cs typeface="Arial"/>
                <a:sym typeface="Arial"/>
              </a:rPr>
              <a:t>3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0A27B73E-C2B6-4859-8051-730F0BE871F9}"/>
              </a:ext>
            </a:extLst>
          </p:cNvPr>
          <p:cNvCxnSpPr>
            <a:cxnSpLocks/>
            <a:stCxn id="6" idx="2"/>
            <a:endCxn id="46" idx="0"/>
          </p:cNvCxnSpPr>
          <p:nvPr/>
        </p:nvCxnSpPr>
        <p:spPr>
          <a:xfrm flipH="1">
            <a:off x="5946143" y="1614693"/>
            <a:ext cx="101046" cy="2140302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19EF3A1-DAF5-4E82-BB84-4FF99D5FD161}"/>
              </a:ext>
            </a:extLst>
          </p:cNvPr>
          <p:cNvCxnSpPr>
            <a:cxnSpLocks/>
            <a:stCxn id="26" idx="2"/>
            <a:endCxn id="46" idx="0"/>
          </p:cNvCxnSpPr>
          <p:nvPr/>
        </p:nvCxnSpPr>
        <p:spPr>
          <a:xfrm>
            <a:off x="5421265" y="3002457"/>
            <a:ext cx="524878" cy="75253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530A44E-142E-4F84-8C5E-B940E4F07CDE}"/>
              </a:ext>
            </a:extLst>
          </p:cNvPr>
          <p:cNvSpPr txBox="1"/>
          <p:nvPr/>
        </p:nvSpPr>
        <p:spPr>
          <a:xfrm>
            <a:off x="3710919" y="4394400"/>
            <a:ext cx="66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Smog</a:t>
            </a:r>
            <a:endParaRPr lang="es-ES" sz="1400" kern="0" baseline="-250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60A0F356-1995-4EB6-B778-653E2484B3E3}"/>
              </a:ext>
            </a:extLst>
          </p:cNvPr>
          <p:cNvSpPr txBox="1"/>
          <p:nvPr/>
        </p:nvSpPr>
        <p:spPr>
          <a:xfrm>
            <a:off x="2228596" y="5249771"/>
            <a:ext cx="109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cs typeface="Arial"/>
                <a:sym typeface="Arial"/>
              </a:rPr>
              <a:t>Inversiones térmicas</a:t>
            </a:r>
            <a:endParaRPr lang="es-ES" sz="1400" kern="0" baseline="-250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9B503828-7476-4105-838B-BA95DCFB5893}"/>
              </a:ext>
            </a:extLst>
          </p:cNvPr>
          <p:cNvSpPr/>
          <p:nvPr/>
        </p:nvSpPr>
        <p:spPr>
          <a:xfrm>
            <a:off x="7955374" y="1058927"/>
            <a:ext cx="959547" cy="591724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b="1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Control?</a:t>
            </a:r>
          </a:p>
        </p:txBody>
      </p: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63C8374-47D2-4B8C-BBB5-E2713D4CD7D6}"/>
              </a:ext>
            </a:extLst>
          </p:cNvPr>
          <p:cNvCxnSpPr>
            <a:cxnSpLocks/>
            <a:stCxn id="6" idx="3"/>
            <a:endCxn id="55" idx="1"/>
          </p:cNvCxnSpPr>
          <p:nvPr/>
        </p:nvCxnSpPr>
        <p:spPr>
          <a:xfrm>
            <a:off x="6839691" y="1318831"/>
            <a:ext cx="1115683" cy="3595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C9F6E050-E467-4365-8123-2AEEECBCFDFC}"/>
              </a:ext>
            </a:extLst>
          </p:cNvPr>
          <p:cNvSpPr/>
          <p:nvPr/>
        </p:nvSpPr>
        <p:spPr>
          <a:xfrm>
            <a:off x="10302292" y="1358356"/>
            <a:ext cx="1327373" cy="591724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Regulaciones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A63201C6-B6BA-4BB6-AF7E-AADBA4786FA8}"/>
              </a:ext>
            </a:extLst>
          </p:cNvPr>
          <p:cNvSpPr/>
          <p:nvPr/>
        </p:nvSpPr>
        <p:spPr>
          <a:xfrm>
            <a:off x="10302291" y="2382328"/>
            <a:ext cx="1327373" cy="591724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Datos e Información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1D20B03-B7E2-4A7A-A100-88AE81AAEBD4}"/>
              </a:ext>
            </a:extLst>
          </p:cNvPr>
          <p:cNvSpPr/>
          <p:nvPr/>
        </p:nvSpPr>
        <p:spPr>
          <a:xfrm>
            <a:off x="10342682" y="3355606"/>
            <a:ext cx="1246590" cy="1035459"/>
          </a:xfrm>
          <a:prstGeom prst="rect">
            <a:avLst/>
          </a:prstGeom>
          <a:solidFill>
            <a:srgbClr val="FFFF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33339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97ABBC"/>
              </a:buClr>
              <a:buSzPts val="1400"/>
              <a:buFont typeface="Arial"/>
              <a:buNone/>
            </a:pPr>
            <a:r>
              <a:rPr lang="es-ES" sz="1200" kern="0" dirty="0">
                <a:solidFill>
                  <a:srgbClr val="DEE2E6">
                    <a:lumMod val="10000"/>
                  </a:srgbClr>
                </a:solidFill>
                <a:latin typeface="Lato"/>
                <a:ea typeface="Lato"/>
                <a:cs typeface="Lato"/>
                <a:sym typeface="Arial"/>
              </a:rPr>
              <a:t>Monitoreo calidad del aire con sensores remotos</a:t>
            </a:r>
          </a:p>
        </p:txBody>
      </p:sp>
      <p:pic>
        <p:nvPicPr>
          <p:cNvPr id="65" name="Imagen 64" descr="Satélite en el espacio&#10;&#10;Descripción generada automáticamente con confianza media">
            <a:extLst>
              <a:ext uri="{FF2B5EF4-FFF2-40B4-BE49-F238E27FC236}">
                <a16:creationId xmlns:a16="http://schemas.microsoft.com/office/drawing/2014/main" id="{72A9A95C-A483-478B-99E9-2348D654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2230" y="4581194"/>
            <a:ext cx="1759388" cy="1141679"/>
          </a:xfrm>
          <a:prstGeom prst="rect">
            <a:avLst/>
          </a:prstGeom>
        </p:spPr>
      </p:pic>
      <p:pic>
        <p:nvPicPr>
          <p:cNvPr id="66" name="Imagen 6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5F5EE940-7097-424C-A118-77BDCC82D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890" y="2802842"/>
            <a:ext cx="2612493" cy="1182470"/>
          </a:xfrm>
          <a:prstGeom prst="rect">
            <a:avLst/>
          </a:prstGeom>
        </p:spPr>
      </p:pic>
      <p:pic>
        <p:nvPicPr>
          <p:cNvPr id="67" name="Imagen 66" descr="Texto&#10;&#10;Descripción generada automáticamente">
            <a:extLst>
              <a:ext uri="{FF2B5EF4-FFF2-40B4-BE49-F238E27FC236}">
                <a16:creationId xmlns:a16="http://schemas.microsoft.com/office/drawing/2014/main" id="{B275CDDA-DD7B-49DA-BCCF-49429396D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3048" y="3994234"/>
            <a:ext cx="2612493" cy="1200114"/>
          </a:xfrm>
          <a:prstGeom prst="rect">
            <a:avLst/>
          </a:prstGeom>
        </p:spPr>
      </p:pic>
      <p:sp>
        <p:nvSpPr>
          <p:cNvPr id="68" name="CuadroTexto 67">
            <a:extLst>
              <a:ext uri="{FF2B5EF4-FFF2-40B4-BE49-F238E27FC236}">
                <a16:creationId xmlns:a16="http://schemas.microsoft.com/office/drawing/2014/main" id="{BB536C97-BF9A-499D-ADBB-C507CAA75504}"/>
              </a:ext>
            </a:extLst>
          </p:cNvPr>
          <p:cNvSpPr txBox="1"/>
          <p:nvPr/>
        </p:nvSpPr>
        <p:spPr>
          <a:xfrm>
            <a:off x="116177" y="6307294"/>
            <a:ext cx="7809703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Fuente: (</a:t>
            </a:r>
            <a:r>
              <a:rPr lang="es-ES" sz="1000" kern="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Pénard-Morand</a:t>
            </a: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s-ES" sz="1000" kern="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Annesi-Maesano</a:t>
            </a: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2004); (</a:t>
            </a:r>
            <a:r>
              <a:rPr lang="es-ES" sz="1000" kern="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Manisalidis</a:t>
            </a: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et al., 2020; Romero Placeres et al., 2006); (</a:t>
            </a:r>
            <a:r>
              <a:rPr lang="es-ES" sz="1000" kern="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Rogulski</a:t>
            </a: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s-ES" sz="1000" kern="0" dirty="0" err="1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Badyda</a:t>
            </a:r>
            <a:r>
              <a:rPr lang="es-ES" sz="1000" kern="0" dirty="0">
                <a:solidFill>
                  <a:srgbClr val="FFFFFF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2019)</a:t>
            </a:r>
          </a:p>
        </p:txBody>
      </p:sp>
      <p:sp>
        <p:nvSpPr>
          <p:cNvPr id="69" name="Título 5">
            <a:extLst>
              <a:ext uri="{FF2B5EF4-FFF2-40B4-BE49-F238E27FC236}">
                <a16:creationId xmlns:a16="http://schemas.microsoft.com/office/drawing/2014/main" id="{1880BA80-C4BE-4C93-A01B-DA005E2EF107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3124402" cy="765956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MARCO TEÓRICO</a:t>
            </a:r>
            <a:endParaRPr lang="es-EC" sz="2800" kern="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841912D9-5700-4E3B-8CF6-01DC9EEE383E}"/>
              </a:ext>
            </a:extLst>
          </p:cNvPr>
          <p:cNvCxnSpPr>
            <a:cxnSpLocks/>
            <a:stCxn id="53" idx="3"/>
            <a:endCxn id="49" idx="2"/>
          </p:cNvCxnSpPr>
          <p:nvPr/>
        </p:nvCxnSpPr>
        <p:spPr>
          <a:xfrm flipV="1">
            <a:off x="3325886" y="4702177"/>
            <a:ext cx="718521" cy="80920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78B76042-9C41-4C46-9F8D-7F2B35295ED5}"/>
              </a:ext>
            </a:extLst>
          </p:cNvPr>
          <p:cNvSpPr/>
          <p:nvPr/>
        </p:nvSpPr>
        <p:spPr>
          <a:xfrm>
            <a:off x="8791615" y="3522343"/>
            <a:ext cx="1271927" cy="868722"/>
          </a:xfrm>
          <a:prstGeom prst="wedgeRectCallout">
            <a:avLst/>
          </a:prstGeom>
          <a:ln>
            <a:solidFill>
              <a:srgbClr val="FF99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</a:rPr>
              <a:t>Datos de la energía emitida reflejada y/o transmitida</a:t>
            </a:r>
            <a:endParaRPr lang="es-ES" sz="1200" dirty="0"/>
          </a:p>
        </p:txBody>
      </p: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A2095955-E7B0-4E4E-9FEC-44D6312633FA}"/>
              </a:ext>
            </a:extLst>
          </p:cNvPr>
          <p:cNvCxnSpPr>
            <a:stCxn id="55" idx="3"/>
            <a:endCxn id="57" idx="1"/>
          </p:cNvCxnSpPr>
          <p:nvPr/>
        </p:nvCxnSpPr>
        <p:spPr>
          <a:xfrm>
            <a:off x="8914921" y="1354789"/>
            <a:ext cx="1387371" cy="299429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38" name="Conector recto de flecha 137">
            <a:extLst>
              <a:ext uri="{FF2B5EF4-FFF2-40B4-BE49-F238E27FC236}">
                <a16:creationId xmlns:a16="http://schemas.microsoft.com/office/drawing/2014/main" id="{3D2ACDAD-7D2B-4382-8BAC-E1670DB2D9A1}"/>
              </a:ext>
            </a:extLst>
          </p:cNvPr>
          <p:cNvCxnSpPr>
            <a:cxnSpLocks/>
            <a:stCxn id="46" idx="0"/>
            <a:endCxn id="49" idx="3"/>
          </p:cNvCxnSpPr>
          <p:nvPr/>
        </p:nvCxnSpPr>
        <p:spPr>
          <a:xfrm flipH="1">
            <a:off x="4377894" y="3754995"/>
            <a:ext cx="1568249" cy="79329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65" name="Conector recto de flecha 164">
            <a:extLst>
              <a:ext uri="{FF2B5EF4-FFF2-40B4-BE49-F238E27FC236}">
                <a16:creationId xmlns:a16="http://schemas.microsoft.com/office/drawing/2014/main" id="{FD480CD3-8953-49BB-A988-31F7D4918D6E}"/>
              </a:ext>
            </a:extLst>
          </p:cNvPr>
          <p:cNvCxnSpPr>
            <a:stCxn id="57" idx="2"/>
            <a:endCxn id="58" idx="0"/>
          </p:cNvCxnSpPr>
          <p:nvPr/>
        </p:nvCxnSpPr>
        <p:spPr>
          <a:xfrm flipH="1">
            <a:off x="10965978" y="1950080"/>
            <a:ext cx="1" cy="432248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BD8F570B-BBAD-4FC1-8661-A63744D7976A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 flipH="1">
            <a:off x="10965977" y="2974052"/>
            <a:ext cx="1" cy="381554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74" name="Conector recto de flecha 173">
            <a:extLst>
              <a:ext uri="{FF2B5EF4-FFF2-40B4-BE49-F238E27FC236}">
                <a16:creationId xmlns:a16="http://schemas.microsoft.com/office/drawing/2014/main" id="{5B48CACC-ED06-4CA3-A9CF-878C93423021}"/>
              </a:ext>
            </a:extLst>
          </p:cNvPr>
          <p:cNvCxnSpPr>
            <a:stCxn id="24" idx="2"/>
            <a:endCxn id="49" idx="0"/>
          </p:cNvCxnSpPr>
          <p:nvPr/>
        </p:nvCxnSpPr>
        <p:spPr>
          <a:xfrm flipH="1">
            <a:off x="4044407" y="2999573"/>
            <a:ext cx="80011" cy="1394827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00D88918-B742-4E78-A0E7-C1C502685C98}"/>
              </a:ext>
            </a:extLst>
          </p:cNvPr>
          <p:cNvCxnSpPr>
            <a:stCxn id="26" idx="2"/>
            <a:endCxn id="49" idx="0"/>
          </p:cNvCxnSpPr>
          <p:nvPr/>
        </p:nvCxnSpPr>
        <p:spPr>
          <a:xfrm flipH="1">
            <a:off x="4044407" y="3002457"/>
            <a:ext cx="1376858" cy="1391943"/>
          </a:xfrm>
          <a:prstGeom prst="straightConnector1">
            <a:avLst/>
          </a:prstGeom>
          <a:noFill/>
          <a:ln w="9525" cap="flat" cmpd="sng" algn="ctr">
            <a:solidFill>
              <a:srgbClr val="FF9933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111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2;p18">
            <a:extLst>
              <a:ext uri="{FF2B5EF4-FFF2-40B4-BE49-F238E27FC236}">
                <a16:creationId xmlns:a16="http://schemas.microsoft.com/office/drawing/2014/main" id="{7009F627-2C36-40C1-8E21-861D79B1C99B}"/>
              </a:ext>
            </a:extLst>
          </p:cNvPr>
          <p:cNvSpPr txBox="1">
            <a:spLocks/>
          </p:cNvSpPr>
          <p:nvPr/>
        </p:nvSpPr>
        <p:spPr>
          <a:xfrm>
            <a:off x="992150" y="2676490"/>
            <a:ext cx="6382166" cy="366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s-EC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ea typeface="Raleway"/>
                <a:cs typeface="Raleway"/>
              </a:defRPr>
            </a:lvl1pPr>
            <a:lvl2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200"/>
              <a:buFont typeface="Raleway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1C3AA9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Características de Sentinel-5P (TROPOMI)</a:t>
            </a:r>
          </a:p>
        </p:txBody>
      </p:sp>
      <p:sp>
        <p:nvSpPr>
          <p:cNvPr id="5" name="Google Shape;139;p18">
            <a:extLst>
              <a:ext uri="{FF2B5EF4-FFF2-40B4-BE49-F238E27FC236}">
                <a16:creationId xmlns:a16="http://schemas.microsoft.com/office/drawing/2014/main" id="{BCE33BB0-411E-43AB-B510-A6A17DF267E0}"/>
              </a:ext>
            </a:extLst>
          </p:cNvPr>
          <p:cNvSpPr txBox="1">
            <a:spLocks/>
          </p:cNvSpPr>
          <p:nvPr/>
        </p:nvSpPr>
        <p:spPr>
          <a:xfrm>
            <a:off x="10156975" y="5340540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723B61-F544-435A-86C2-1517F9FE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011" y="1331261"/>
            <a:ext cx="4004383" cy="401460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DF37F3A-EA41-4BD5-87DA-3769E10A44E3}"/>
              </a:ext>
            </a:extLst>
          </p:cNvPr>
          <p:cNvSpPr txBox="1"/>
          <p:nvPr/>
        </p:nvSpPr>
        <p:spPr>
          <a:xfrm>
            <a:off x="10207576" y="4994029"/>
            <a:ext cx="1457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DEE2E6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Fuente: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DEE2E6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(Marín, 2017)</a:t>
            </a: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DEE2E6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Título 5">
            <a:extLst>
              <a:ext uri="{FF2B5EF4-FFF2-40B4-BE49-F238E27FC236}">
                <a16:creationId xmlns:a16="http://schemas.microsoft.com/office/drawing/2014/main" id="{1F9015BE-7C0A-49AA-AF8B-4465CC2BF3D2}"/>
              </a:ext>
            </a:extLst>
          </p:cNvPr>
          <p:cNvSpPr txBox="1">
            <a:spLocks/>
          </p:cNvSpPr>
          <p:nvPr/>
        </p:nvSpPr>
        <p:spPr>
          <a:xfrm>
            <a:off x="624762" y="47315"/>
            <a:ext cx="3124402" cy="765956"/>
          </a:xfr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MARCO TEÓRICO</a:t>
            </a:r>
            <a:endParaRPr kumimoji="0" lang="es-EC" sz="28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5" name="Imagen 1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E048D2C-4441-4B08-A368-3B9EBFFF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9394" y="780073"/>
            <a:ext cx="5695972" cy="1768866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B29D5FA-047E-4CB2-80F2-EA7AB5458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4329"/>
              </p:ext>
            </p:extLst>
          </p:nvPr>
        </p:nvGraphicFramePr>
        <p:xfrm>
          <a:off x="419523" y="3297634"/>
          <a:ext cx="7070890" cy="2249810"/>
        </p:xfrm>
        <a:graphic>
          <a:graphicData uri="http://schemas.openxmlformats.org/drawingml/2006/table">
            <a:tbl>
              <a:tblPr/>
              <a:tblGrid>
                <a:gridCol w="1541490">
                  <a:extLst>
                    <a:ext uri="{9D8B030D-6E8A-4147-A177-3AD203B41FA5}">
                      <a16:colId xmlns:a16="http://schemas.microsoft.com/office/drawing/2014/main" val="3156810515"/>
                    </a:ext>
                  </a:extLst>
                </a:gridCol>
                <a:gridCol w="5529400">
                  <a:extLst>
                    <a:ext uri="{9D8B030D-6E8A-4147-A177-3AD203B41FA5}">
                      <a16:colId xmlns:a16="http://schemas.microsoft.com/office/drawing/2014/main" val="679835546"/>
                    </a:ext>
                  </a:extLst>
                </a:gridCol>
              </a:tblGrid>
              <a:tr h="24823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Características de Sentinel-5P y TROPOMI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200" b="1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09968" marR="109968" marT="50755" marB="50755" anchor="ctr">
                    <a:lnL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67758"/>
                  </a:ext>
                </a:extLst>
              </a:tr>
              <a:tr h="248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Propiedad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200" b="1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Información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41722"/>
                  </a:ext>
                </a:extLst>
              </a:tr>
              <a:tr h="23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Lanzamiento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2017 por la ESA para Copernicus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3005"/>
                  </a:ext>
                </a:extLst>
              </a:tr>
              <a:tr h="381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Componentes atmosféricos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r>
                        <a:rPr lang="en-US" sz="1100" b="0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NO</a:t>
                      </a:r>
                      <a:r>
                        <a:rPr lang="en-US" sz="1100" b="0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SO</a:t>
                      </a:r>
                      <a:r>
                        <a:rPr lang="en-US" sz="1100" b="0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CO, CH</a:t>
                      </a:r>
                      <a:r>
                        <a:rPr lang="en-US" sz="1100" b="0" i="0" u="none" strike="noStrike" cap="none" baseline="-25000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, </a:t>
                      </a:r>
                      <a:r>
                        <a:rPr lang="en-US" sz="11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propiedades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de </a:t>
                      </a:r>
                      <a:r>
                        <a:rPr lang="en-US" sz="11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nube</a:t>
                      </a:r>
                      <a:r>
                        <a:rPr lang="en-U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y </a:t>
                      </a:r>
                      <a:r>
                        <a:rPr lang="en-US" sz="11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aerosoles</a:t>
                      </a:r>
                      <a:endParaRPr lang="en-US" sz="11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70137"/>
                  </a:ext>
                </a:extLst>
              </a:tr>
              <a:tr h="381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Sensor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Instrumento de Monitoreo Troposférico (TROPOMI), espectrómetro que mide luz ultravioleta y visible (270–495 nm), NIR (675–775 nm) y SWIR (2305–2385 nm).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60179"/>
                  </a:ext>
                </a:extLst>
              </a:tr>
              <a:tr h="23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Resolución temporal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Diariamente</a:t>
                      </a:r>
                    </a:p>
                  </a:txBody>
                  <a:tcPr marL="109968" marR="109968" marT="50755" marB="50755" anchor="ctr">
                    <a:lnL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C3AA9"/>
                      </a:solidFill>
                    </a:lnR>
                    <a:lnT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939740"/>
                  </a:ext>
                </a:extLst>
              </a:tr>
              <a:tr h="234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Cobertura espacial</a:t>
                      </a:r>
                    </a:p>
                  </a:txBody>
                  <a:tcPr marL="109968" marR="109968" marT="50755" marB="50755" anchor="ctr">
                    <a:lnL w="12700" cmpd="sng">
                      <a:solidFill>
                        <a:srgbClr val="1C3AA9"/>
                      </a:solidFill>
                    </a:lnL>
                    <a:lnR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Global</a:t>
                      </a:r>
                    </a:p>
                  </a:txBody>
                  <a:tcPr marL="109968" marR="109968" marT="50755" marB="50755" anchor="ctr">
                    <a:lnL w="12700" cap="flat" cmpd="sng" algn="ctr">
                      <a:solidFill>
                        <a:srgbClr val="1C3A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1C3AA9"/>
                      </a:solidFill>
                    </a:lnR>
                    <a:lnT w="12700" cmpd="sng">
                      <a:solidFill>
                        <a:srgbClr val="1C3AA9"/>
                      </a:solidFill>
                    </a:lnT>
                    <a:lnB w="12700" cmpd="sng">
                      <a:solidFill>
                        <a:srgbClr val="1C3A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AA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05118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F723019-0E06-46DD-90DB-E537D077E704}"/>
              </a:ext>
            </a:extLst>
          </p:cNvPr>
          <p:cNvSpPr txBox="1"/>
          <p:nvPr/>
        </p:nvSpPr>
        <p:spPr>
          <a:xfrm>
            <a:off x="6291399" y="3297634"/>
            <a:ext cx="1187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Fuente: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(ESA, 2021)</a:t>
            </a: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83550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3022</Words>
  <Application>Microsoft Office PowerPoint</Application>
  <PresentationFormat>Panorámica</PresentationFormat>
  <Paragraphs>518</Paragraphs>
  <Slides>31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Lato</vt:lpstr>
      <vt:lpstr>Montserrat</vt:lpstr>
      <vt:lpstr>Raleway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Verónica Cachipuendo</dc:creator>
  <cp:lastModifiedBy>César Fernando Páez Freire</cp:lastModifiedBy>
  <cp:revision>4</cp:revision>
  <dcterms:created xsi:type="dcterms:W3CDTF">2021-09-07T17:48:53Z</dcterms:created>
  <dcterms:modified xsi:type="dcterms:W3CDTF">2022-03-07T03:03:29Z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10130504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D9.1.2</vt:lpwstr>
  </property>
</Properties>
</file>