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41"/>
  </p:notesMasterIdLst>
  <p:handoutMasterIdLst>
    <p:handoutMasterId r:id="rId42"/>
  </p:handoutMasterIdLst>
  <p:sldIdLst>
    <p:sldId id="336" r:id="rId3"/>
    <p:sldId id="457" r:id="rId4"/>
    <p:sldId id="458" r:id="rId5"/>
    <p:sldId id="406" r:id="rId6"/>
    <p:sldId id="481" r:id="rId7"/>
    <p:sldId id="480" r:id="rId8"/>
    <p:sldId id="482" r:id="rId9"/>
    <p:sldId id="483" r:id="rId10"/>
    <p:sldId id="459" r:id="rId11"/>
    <p:sldId id="465" r:id="rId12"/>
    <p:sldId id="460" r:id="rId13"/>
    <p:sldId id="447" r:id="rId14"/>
    <p:sldId id="413" r:id="rId15"/>
    <p:sldId id="448" r:id="rId16"/>
    <p:sldId id="466" r:id="rId17"/>
    <p:sldId id="467" r:id="rId18"/>
    <p:sldId id="468" r:id="rId19"/>
    <p:sldId id="469" r:id="rId20"/>
    <p:sldId id="470" r:id="rId21"/>
    <p:sldId id="471" r:id="rId22"/>
    <p:sldId id="461" r:id="rId23"/>
    <p:sldId id="369" r:id="rId24"/>
    <p:sldId id="449" r:id="rId25"/>
    <p:sldId id="475" r:id="rId26"/>
    <p:sldId id="421" r:id="rId27"/>
    <p:sldId id="476" r:id="rId28"/>
    <p:sldId id="477" r:id="rId29"/>
    <p:sldId id="450" r:id="rId30"/>
    <p:sldId id="478" r:id="rId31"/>
    <p:sldId id="479" r:id="rId32"/>
    <p:sldId id="452" r:id="rId33"/>
    <p:sldId id="442" r:id="rId34"/>
    <p:sldId id="462" r:id="rId35"/>
    <p:sldId id="453" r:id="rId36"/>
    <p:sldId id="463" r:id="rId37"/>
    <p:sldId id="456" r:id="rId38"/>
    <p:sldId id="464" r:id="rId39"/>
    <p:sldId id="364" r:id="rId4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EF496-61AE-4C73-A38A-210C8391AF0D}" v="2981" dt="2021-03-13T16:14:0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88312" autoAdjust="0"/>
  </p:normalViewPr>
  <p:slideViewPr>
    <p:cSldViewPr snapToGrid="0">
      <p:cViewPr varScale="1">
        <p:scale>
          <a:sx n="57" d="100"/>
          <a:sy n="57" d="100"/>
        </p:scale>
        <p:origin x="110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Armas" userId="f412bbe61d912a89" providerId="LiveId" clId="{E4DEF496-61AE-4C73-A38A-210C8391AF0D}"/>
    <pc:docChg chg="undo redo custSel addSld delSld modSld sldOrd modMainMaster">
      <pc:chgData name="Camila Armas" userId="f412bbe61d912a89" providerId="LiveId" clId="{E4DEF496-61AE-4C73-A38A-210C8391AF0D}" dt="2021-03-13T22:32:24.861" v="9118" actId="20577"/>
      <pc:docMkLst>
        <pc:docMk/>
      </pc:docMkLst>
      <pc:sldChg chg="modSp mod modTransition">
        <pc:chgData name="Camila Armas" userId="f412bbe61d912a89" providerId="LiveId" clId="{E4DEF496-61AE-4C73-A38A-210C8391AF0D}" dt="2021-03-10T17:08:08.008" v="3544"/>
        <pc:sldMkLst>
          <pc:docMk/>
          <pc:sldMk cId="2790993876" sldId="336"/>
        </pc:sldMkLst>
        <pc:spChg chg="mod">
          <ac:chgData name="Camila Armas" userId="f412bbe61d912a89" providerId="LiveId" clId="{E4DEF496-61AE-4C73-A38A-210C8391AF0D}" dt="2021-03-09T15:18:09.752" v="1245" actId="20577"/>
          <ac:spMkLst>
            <pc:docMk/>
            <pc:sldMk cId="2790993876" sldId="336"/>
            <ac:spMk id="20" creationId="{310FB14D-D666-4105-A803-25B7A0CA27DC}"/>
          </ac:spMkLst>
        </pc:spChg>
        <pc:spChg chg="mod">
          <ac:chgData name="Camila Armas" userId="f412bbe61d912a89" providerId="LiveId" clId="{E4DEF496-61AE-4C73-A38A-210C8391AF0D}" dt="2021-03-09T05:07:54.627" v="360" actId="20577"/>
          <ac:spMkLst>
            <pc:docMk/>
            <pc:sldMk cId="2790993876" sldId="336"/>
            <ac:spMk id="22" creationId="{62FA0988-49D4-450F-8C9C-5B9497CFEB8D}"/>
          </ac:spMkLst>
        </pc:spChg>
      </pc:sldChg>
      <pc:sldChg chg="modSp del mod modTransition">
        <pc:chgData name="Camila Armas" userId="f412bbe61d912a89" providerId="LiveId" clId="{E4DEF496-61AE-4C73-A38A-210C8391AF0D}" dt="2021-03-04T21:00:20.715" v="307" actId="2696"/>
        <pc:sldMkLst>
          <pc:docMk/>
          <pc:sldMk cId="4225378467" sldId="343"/>
        </pc:sldMkLst>
        <pc:spChg chg="mod">
          <ac:chgData name="Camila Armas" userId="f412bbe61d912a89" providerId="LiveId" clId="{E4DEF496-61AE-4C73-A38A-210C8391AF0D}" dt="2021-03-04T20:48:39.165" v="244" actId="13822"/>
          <ac:spMkLst>
            <pc:docMk/>
            <pc:sldMk cId="4225378467" sldId="343"/>
            <ac:spMk id="3" creationId="{B28684C3-2C0A-495E-8B00-71D5111922D4}"/>
          </ac:spMkLst>
        </pc:spChg>
      </pc:sldChg>
      <pc:sldChg chg="addSp delSp modSp del mod modTransition">
        <pc:chgData name="Camila Armas" userId="f412bbe61d912a89" providerId="LiveId" clId="{E4DEF496-61AE-4C73-A38A-210C8391AF0D}" dt="2021-03-09T05:44:38.912" v="1229" actId="2696"/>
        <pc:sldMkLst>
          <pc:docMk/>
          <pc:sldMk cId="3981435842" sldId="344"/>
        </pc:sldMkLst>
        <pc:spChg chg="mod">
          <ac:chgData name="Camila Armas" userId="f412bbe61d912a89" providerId="LiveId" clId="{E4DEF496-61AE-4C73-A38A-210C8391AF0D}" dt="2021-03-09T05:10:25.800" v="483" actId="20577"/>
          <ac:spMkLst>
            <pc:docMk/>
            <pc:sldMk cId="3981435842" sldId="344"/>
            <ac:spMk id="2" creationId="{19B4E76D-2D35-48E5-90D6-69F81D4D0455}"/>
          </ac:spMkLst>
        </pc:spChg>
        <pc:spChg chg="add mod">
          <ac:chgData name="Camila Armas" userId="f412bbe61d912a89" providerId="LiveId" clId="{E4DEF496-61AE-4C73-A38A-210C8391AF0D}" dt="2021-03-09T05:23:32.087" v="637" actId="1076"/>
          <ac:spMkLst>
            <pc:docMk/>
            <pc:sldMk cId="3981435842" sldId="344"/>
            <ac:spMk id="23" creationId="{813E6A17-4FAF-4D4B-B6D0-26A316E86877}"/>
          </ac:spMkLst>
        </pc:spChg>
        <pc:graphicFrameChg chg="del">
          <ac:chgData name="Camila Armas" userId="f412bbe61d912a89" providerId="LiveId" clId="{E4DEF496-61AE-4C73-A38A-210C8391AF0D}" dt="2021-03-09T05:10:59.602" v="484" actId="478"/>
          <ac:graphicFrameMkLst>
            <pc:docMk/>
            <pc:sldMk cId="3981435842" sldId="344"/>
            <ac:graphicFrameMk id="8" creationId="{E2940321-C2DF-4C6E-BB53-D39A70C8FAE9}"/>
          </ac:graphicFrameMkLst>
        </pc:graphicFrameChg>
        <pc:picChg chg="add del mod modCrop">
          <ac:chgData name="Camila Armas" userId="f412bbe61d912a89" providerId="LiveId" clId="{E4DEF496-61AE-4C73-A38A-210C8391AF0D}" dt="2021-03-09T05:14:21.491" v="505" actId="931"/>
          <ac:picMkLst>
            <pc:docMk/>
            <pc:sldMk cId="3981435842" sldId="344"/>
            <ac:picMk id="9" creationId="{D765F8ED-E607-48BC-82F0-38673AAF29F6}"/>
          </ac:picMkLst>
        </pc:picChg>
        <pc:picChg chg="add mod modCrop">
          <ac:chgData name="Camila Armas" userId="f412bbe61d912a89" providerId="LiveId" clId="{E4DEF496-61AE-4C73-A38A-210C8391AF0D}" dt="2021-03-09T05:24:31.345" v="642"/>
          <ac:picMkLst>
            <pc:docMk/>
            <pc:sldMk cId="3981435842" sldId="344"/>
            <ac:picMk id="11" creationId="{15AA44DD-5E14-46B5-8C53-C2209C736BD1}"/>
          </ac:picMkLst>
        </pc:picChg>
        <pc:picChg chg="add del mod modCrop">
          <ac:chgData name="Camila Armas" userId="f412bbe61d912a89" providerId="LiveId" clId="{E4DEF496-61AE-4C73-A38A-210C8391AF0D}" dt="2021-03-09T05:17:02.600" v="542" actId="931"/>
          <ac:picMkLst>
            <pc:docMk/>
            <pc:sldMk cId="3981435842" sldId="344"/>
            <ac:picMk id="13" creationId="{FC34EB47-FF51-4965-94E2-98719C4462FD}"/>
          </ac:picMkLst>
        </pc:picChg>
        <pc:picChg chg="add mod modCrop">
          <ac:chgData name="Camila Armas" userId="f412bbe61d912a89" providerId="LiveId" clId="{E4DEF496-61AE-4C73-A38A-210C8391AF0D}" dt="2021-03-09T05:20:09.317" v="591" actId="1035"/>
          <ac:picMkLst>
            <pc:docMk/>
            <pc:sldMk cId="3981435842" sldId="344"/>
            <ac:picMk id="15" creationId="{4E036533-6B7B-41D1-B57F-3D5DAFC23B8C}"/>
          </ac:picMkLst>
        </pc:picChg>
        <pc:picChg chg="add mod modCrop">
          <ac:chgData name="Camila Armas" userId="f412bbe61d912a89" providerId="LiveId" clId="{E4DEF496-61AE-4C73-A38A-210C8391AF0D}" dt="2021-03-09T05:24:44.394" v="643"/>
          <ac:picMkLst>
            <pc:docMk/>
            <pc:sldMk cId="3981435842" sldId="344"/>
            <ac:picMk id="17" creationId="{647BA4D8-4621-4F21-B002-D8AAA4D7DDEC}"/>
          </ac:picMkLst>
        </pc:picChg>
        <pc:picChg chg="add mod modCrop">
          <ac:chgData name="Camila Armas" userId="f412bbe61d912a89" providerId="LiveId" clId="{E4DEF496-61AE-4C73-A38A-210C8391AF0D}" dt="2021-03-09T05:23:39.559" v="638" actId="1076"/>
          <ac:picMkLst>
            <pc:docMk/>
            <pc:sldMk cId="3981435842" sldId="344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1" creationId="{0271AAD0-368A-4650-B738-1AA4CDB929CB}"/>
          </ac:picMkLst>
        </pc:picChg>
        <pc:picChg chg="add mod or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23:23.452" v="636" actId="1076"/>
          <ac:picMkLst>
            <pc:docMk/>
            <pc:sldMk cId="3981435842" sldId="344"/>
            <ac:picMk id="25" creationId="{2FC39831-D428-4901-8662-019AE90390DC}"/>
          </ac:picMkLst>
        </pc:picChg>
      </pc:sldChg>
      <pc:sldChg chg="modSp del mod modTransition">
        <pc:chgData name="Camila Armas" userId="f412bbe61d912a89" providerId="LiveId" clId="{E4DEF496-61AE-4C73-A38A-210C8391AF0D}" dt="2021-03-11T06:27:50.813" v="7746" actId="2696"/>
        <pc:sldMkLst>
          <pc:docMk/>
          <pc:sldMk cId="263966162" sldId="362"/>
        </pc:sldMkLst>
        <pc:spChg chg="mod">
          <ac:chgData name="Camila Armas" userId="f412bbe61d912a89" providerId="LiveId" clId="{E4DEF496-61AE-4C73-A38A-210C8391AF0D}" dt="2021-03-11T02:24:13.578" v="5942" actId="20577"/>
          <ac:spMkLst>
            <pc:docMk/>
            <pc:sldMk cId="263966162" sldId="362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0T23:22:22.520" v="5530" actId="114"/>
          <ac:spMkLst>
            <pc:docMk/>
            <pc:sldMk cId="263966162" sldId="362"/>
            <ac:spMk id="3" creationId="{F73EC623-9757-4761-8896-EEBCA9B113BA}"/>
          </ac:spMkLst>
        </pc:spChg>
      </pc:sldChg>
      <pc:sldChg chg="modSp del mod modTransition">
        <pc:chgData name="Camila Armas" userId="f412bbe61d912a89" providerId="LiveId" clId="{E4DEF496-61AE-4C73-A38A-210C8391AF0D}" dt="2021-03-11T07:02:14.758" v="8181" actId="2696"/>
        <pc:sldMkLst>
          <pc:docMk/>
          <pc:sldMk cId="1366143473" sldId="363"/>
        </pc:sldMkLst>
        <pc:spChg chg="mod">
          <ac:chgData name="Camila Armas" userId="f412bbe61d912a89" providerId="LiveId" clId="{E4DEF496-61AE-4C73-A38A-210C8391AF0D}" dt="2021-03-11T06:33:04.560" v="7832" actId="20577"/>
          <ac:spMkLst>
            <pc:docMk/>
            <pc:sldMk cId="1366143473" sldId="363"/>
            <ac:spMk id="2" creationId="{6844A8A5-1FCE-499A-9729-ED2D9D361CA0}"/>
          </ac:spMkLst>
        </pc:spChg>
        <pc:spChg chg="mod">
          <ac:chgData name="Camila Armas" userId="f412bbe61d912a89" providerId="LiveId" clId="{E4DEF496-61AE-4C73-A38A-210C8391AF0D}" dt="2021-03-11T06:30:31.922" v="7830" actId="20577"/>
          <ac:spMkLst>
            <pc:docMk/>
            <pc:sldMk cId="1366143473" sldId="363"/>
            <ac:spMk id="3" creationId="{25B35FA8-AF3E-46D9-9B0B-0C5FD295900E}"/>
          </ac:spMkLst>
        </pc:spChg>
      </pc:sldChg>
      <pc:sldChg chg="addSp delSp modSp mod modTransition">
        <pc:chgData name="Camila Armas" userId="f412bbe61d912a89" providerId="LiveId" clId="{E4DEF496-61AE-4C73-A38A-210C8391AF0D}" dt="2021-03-13T02:19:56.739" v="8861" actId="20577"/>
        <pc:sldMkLst>
          <pc:docMk/>
          <pc:sldMk cId="3873139998" sldId="364"/>
        </pc:sldMkLst>
        <pc:spChg chg="mod">
          <ac:chgData name="Camila Armas" userId="f412bbe61d912a89" providerId="LiveId" clId="{E4DEF496-61AE-4C73-A38A-210C8391AF0D}" dt="2021-03-13T02:19:56.739" v="8861" actId="20577"/>
          <ac:spMkLst>
            <pc:docMk/>
            <pc:sldMk cId="3873139998" sldId="364"/>
            <ac:spMk id="2" creationId="{A0B74522-61C8-4927-BACE-4264BC763515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3" creationId="{8228AC45-9529-447D-B7FA-B63EEE4E5A4D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9" creationId="{C8934B26-25E7-4006-BCA6-9994B5A5A7B9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3" creationId="{E84A929F-70AC-417E-9619-541B1A1D5F8B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5" creationId="{81C7F3BC-9FAD-485D-83F7-AB120E9E0D62}"/>
          </ac:spMkLst>
        </pc:spChg>
        <pc:spChg chg="add mod">
          <ac:chgData name="Camila Armas" userId="f412bbe61d912a89" providerId="LiveId" clId="{E4DEF496-61AE-4C73-A38A-210C8391AF0D}" dt="2021-03-11T07:07:34.750" v="8394" actId="1076"/>
          <ac:spMkLst>
            <pc:docMk/>
            <pc:sldMk cId="3873139998" sldId="364"/>
            <ac:spMk id="18" creationId="{7D31BA14-7590-4BED-90B5-B28347EBF051}"/>
          </ac:spMkLst>
        </pc:spChg>
        <pc:grpChg chg="add mod">
          <ac:chgData name="Camila Armas" userId="f412bbe61d912a89" providerId="LiveId" clId="{E4DEF496-61AE-4C73-A38A-210C8391AF0D}" dt="2021-03-11T07:07:37.853" v="8403" actId="1035"/>
          <ac:grpSpMkLst>
            <pc:docMk/>
            <pc:sldMk cId="3873139998" sldId="364"/>
            <ac:grpSpMk id="14" creationId="{AAB728DB-340A-407F-8C9D-D773EDE89ED9}"/>
          </ac:grpSpMkLst>
        </pc:grp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0" creationId="{148722F2-0153-4C14-B2A5-B1FC57831E4A}"/>
          </ac:picMkLst>
        </pc:picChg>
        <pc:picChg chg="add 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2" creationId="{2E030578-4707-45FA-B63A-53D1B18C88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6" creationId="{9A2EF57C-F42B-4CB4-9AAB-56D2DDE44B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7" creationId="{01A0D353-101D-456D-AEA3-96F4DFCF8890}"/>
          </ac:picMkLst>
        </pc:picChg>
        <pc:picChg chg="del">
          <ac:chgData name="Camila Armas" userId="f412bbe61d912a89" providerId="LiveId" clId="{E4DEF496-61AE-4C73-A38A-210C8391AF0D}" dt="2021-03-11T07:05:28.370" v="8301" actId="478"/>
          <ac:picMkLst>
            <pc:docMk/>
            <pc:sldMk cId="3873139998" sldId="364"/>
            <ac:picMk id="25" creationId="{61947EC1-2642-4B55-80D9-28493E61E051}"/>
          </ac:picMkLst>
        </pc:picChg>
      </pc:sldChg>
      <pc:sldChg chg="addSp delSp modSp mod modTransition delAnim modAnim modNotesTx">
        <pc:chgData name="Camila Armas" userId="f412bbe61d912a89" providerId="LiveId" clId="{E4DEF496-61AE-4C73-A38A-210C8391AF0D}" dt="2021-03-13T22:25:50.910" v="9046" actId="20577"/>
        <pc:sldMkLst>
          <pc:docMk/>
          <pc:sldMk cId="2258695741" sldId="369"/>
        </pc:sldMkLst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" creationId="{F24EF798-00C3-47F1-A657-1527BB0A3812}"/>
          </ac:spMkLst>
        </pc:spChg>
        <pc:spChg chg="mod">
          <ac:chgData name="Camila Armas" userId="f412bbe61d912a89" providerId="LiveId" clId="{E4DEF496-61AE-4C73-A38A-210C8391AF0D}" dt="2021-03-13T02:18:10.924" v="8817" actId="20577"/>
          <ac:spMkLst>
            <pc:docMk/>
            <pc:sldMk cId="2258695741" sldId="369"/>
            <ac:spMk id="8" creationId="{15ECE42D-6AE3-4F90-9D17-CEDD23DFC3B7}"/>
          </ac:spMkLst>
        </pc:spChg>
        <pc:spChg chg="add del mod">
          <ac:chgData name="Camila Armas" userId="f412bbe61d912a89" providerId="LiveId" clId="{E4DEF496-61AE-4C73-A38A-210C8391AF0D}" dt="2021-03-10T16:17:37.914" v="3150" actId="478"/>
          <ac:spMkLst>
            <pc:docMk/>
            <pc:sldMk cId="2258695741" sldId="369"/>
            <ac:spMk id="17" creationId="{BFC4257E-4525-449B-915C-CBFAB20E08C2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18" creationId="{9D22FB13-02D5-44A4-9D27-54B4A0FB285D}"/>
          </ac:spMkLst>
        </pc:spChg>
        <pc:spChg chg="add del mod">
          <ac:chgData name="Camila Armas" userId="f412bbe61d912a89" providerId="LiveId" clId="{E4DEF496-61AE-4C73-A38A-210C8391AF0D}" dt="2021-03-09T21:50:16" v="2488" actId="478"/>
          <ac:spMkLst>
            <pc:docMk/>
            <pc:sldMk cId="2258695741" sldId="369"/>
            <ac:spMk id="18" creationId="{B35E8C3E-AF75-4C65-BF71-3CF37DDD50B7}"/>
          </ac:spMkLst>
        </pc:spChg>
        <pc:spChg chg="add mod">
          <ac:chgData name="Camila Armas" userId="f412bbe61d912a89" providerId="LiveId" clId="{E4DEF496-61AE-4C73-A38A-210C8391AF0D}" dt="2021-03-10T15:11:56.894" v="2863" actId="1076"/>
          <ac:spMkLst>
            <pc:docMk/>
            <pc:sldMk cId="2258695741" sldId="369"/>
            <ac:spMk id="20" creationId="{6D5E6B9C-C51F-4AC3-8BC2-0C7E52632EAD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1" creationId="{5D238974-2E02-4BD8-B2EB-C1D91400B09F}"/>
          </ac:spMkLst>
        </pc:spChg>
        <pc:spChg chg="mod">
          <ac:chgData name="Camila Armas" userId="f412bbe61d912a89" providerId="LiveId" clId="{E4DEF496-61AE-4C73-A38A-210C8391AF0D}" dt="2021-03-10T15:11:15.772" v="2856" actId="1076"/>
          <ac:spMkLst>
            <pc:docMk/>
            <pc:sldMk cId="2258695741" sldId="369"/>
            <ac:spMk id="36" creationId="{D52EA10D-84E7-47EF-9EDD-9AE5F3B371BB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39" creationId="{38194C3C-67E0-4B21-984E-0BA43D9E905A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0" creationId="{51A7FD21-2584-4A22-9866-AE6CA882CCB4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1" creationId="{C02194B1-3C41-4016-92A5-829E11945457}"/>
          </ac:spMkLst>
        </pc:spChg>
        <pc:spChg chg="mod">
          <ac:chgData name="Camila Armas" userId="f412bbe61d912a89" providerId="LiveId" clId="{E4DEF496-61AE-4C73-A38A-210C8391AF0D}" dt="2021-03-10T15:11:53.003" v="2862" actId="1076"/>
          <ac:spMkLst>
            <pc:docMk/>
            <pc:sldMk cId="2258695741" sldId="369"/>
            <ac:spMk id="53" creationId="{04AC8CAC-9F95-405B-AAB5-1B8479C2D356}"/>
          </ac:spMkLst>
        </pc:spChg>
        <pc:spChg chg="del">
          <ac:chgData name="Camila Armas" userId="f412bbe61d912a89" providerId="LiveId" clId="{E4DEF496-61AE-4C73-A38A-210C8391AF0D}" dt="2021-03-09T21:49:30.890" v="2481" actId="478"/>
          <ac:spMkLst>
            <pc:docMk/>
            <pc:sldMk cId="2258695741" sldId="369"/>
            <ac:spMk id="54" creationId="{3167C027-8D8F-490B-8464-E0607C7C9F6D}"/>
          </ac:spMkLst>
        </pc:spChg>
        <pc:picChg chg="add del mod">
          <ac:chgData name="Camila Armas" userId="f412bbe61d912a89" providerId="LiveId" clId="{E4DEF496-61AE-4C73-A38A-210C8391AF0D}" dt="2021-03-09T21:50:16" v="2488" actId="478"/>
          <ac:picMkLst>
            <pc:docMk/>
            <pc:sldMk cId="2258695741" sldId="369"/>
            <ac:picMk id="17" creationId="{61F01FA8-B997-436E-9CE6-3EEBAF895530}"/>
          </ac:picMkLst>
        </pc:picChg>
        <pc:picChg chg="add mod">
          <ac:chgData name="Camila Armas" userId="f412bbe61d912a89" providerId="LiveId" clId="{E4DEF496-61AE-4C73-A38A-210C8391AF0D}" dt="2021-03-10T15:11:47.308" v="2861" actId="1076"/>
          <ac:picMkLst>
            <pc:docMk/>
            <pc:sldMk cId="2258695741" sldId="369"/>
            <ac:picMk id="19" creationId="{331C48E5-3EEA-45AA-AEB2-89DE0CBD18BB}"/>
          </ac:picMkLst>
        </pc:picChg>
        <pc:picChg chg="mod">
          <ac:chgData name="Camila Armas" userId="f412bbe61d912a89" providerId="LiveId" clId="{E4DEF496-61AE-4C73-A38A-210C8391AF0D}" dt="2021-03-10T15:11:44.323" v="2860" actId="1076"/>
          <ac:picMkLst>
            <pc:docMk/>
            <pc:sldMk cId="2258695741" sldId="369"/>
            <ac:picMk id="30" creationId="{3A20CAB3-B329-4C54-A786-8B15D08A564E}"/>
          </ac:picMkLst>
        </pc:picChg>
        <pc:picChg chg="del">
          <ac:chgData name="Camila Armas" userId="f412bbe61d912a89" providerId="LiveId" clId="{E4DEF496-61AE-4C73-A38A-210C8391AF0D}" dt="2021-03-09T21:49:28.418" v="2480" actId="478"/>
          <ac:picMkLst>
            <pc:docMk/>
            <pc:sldMk cId="2258695741" sldId="369"/>
            <ac:picMk id="31" creationId="{436B83E6-0D6B-4936-8A9A-26F14ABB968A}"/>
          </ac:picMkLst>
        </pc:picChg>
        <pc:picChg chg="mod">
          <ac:chgData name="Camila Armas" userId="f412bbe61d912a89" providerId="LiveId" clId="{E4DEF496-61AE-4C73-A38A-210C8391AF0D}" dt="2021-03-10T17:26:12.123" v="3607"/>
          <ac:picMkLst>
            <pc:docMk/>
            <pc:sldMk cId="2258695741" sldId="369"/>
            <ac:picMk id="55" creationId="{18CCDF6C-9777-4664-963B-3CB21EC91365}"/>
          </ac:picMkLst>
        </pc:pic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47" creationId="{20FD9800-1559-4697-BD93-838FEC037A7E}"/>
          </ac:cxnSpMkLst>
        </pc:cxn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52" creationId="{36BC8D26-6F81-4E0D-B4B6-15E1B477AD74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5:01.936" v="9041" actId="20577"/>
        <pc:sldMkLst>
          <pc:docMk/>
          <pc:sldMk cId="3270984948" sldId="405"/>
        </pc:sldMkLst>
        <pc:spChg chg="mod">
          <ac:chgData name="Camila Armas" userId="f412bbe61d912a89" providerId="LiveId" clId="{E4DEF496-61AE-4C73-A38A-210C8391AF0D}" dt="2021-03-12T23:06:22.772" v="8787" actId="20577"/>
          <ac:spMkLst>
            <pc:docMk/>
            <pc:sldMk cId="3270984948" sldId="405"/>
            <ac:spMk id="10" creationId="{EB91BA64-95ED-4DA9-A073-8D8BF8D00B89}"/>
          </ac:spMkLst>
        </pc:spChg>
        <pc:spChg chg="add mod">
          <ac:chgData name="Camila Armas" userId="f412bbe61d912a89" providerId="LiveId" clId="{E4DEF496-61AE-4C73-A38A-210C8391AF0D}" dt="2021-03-04T04:41:30.521" v="106" actId="20577"/>
          <ac:spMkLst>
            <pc:docMk/>
            <pc:sldMk cId="3270984948" sldId="405"/>
            <ac:spMk id="14" creationId="{DF8AB2CC-AD76-4DC6-921B-AAEC17FB28FF}"/>
          </ac:spMkLst>
        </pc:spChg>
        <pc:spChg chg="add mod">
          <ac:chgData name="Camila Armas" userId="f412bbe61d912a89" providerId="LiveId" clId="{E4DEF496-61AE-4C73-A38A-210C8391AF0D}" dt="2021-03-04T04:41:39.143" v="108" actId="14100"/>
          <ac:spMkLst>
            <pc:docMk/>
            <pc:sldMk cId="3270984948" sldId="405"/>
            <ac:spMk id="16" creationId="{B9E0E1FF-F293-4E6F-B2E5-8F48ABAF5A74}"/>
          </ac:spMkLst>
        </pc:spChg>
        <pc:spChg chg="add mod">
          <ac:chgData name="Camila Armas" userId="f412bbe61d912a89" providerId="LiveId" clId="{E4DEF496-61AE-4C73-A38A-210C8391AF0D}" dt="2021-03-10T23:18:55.697" v="5520" actId="114"/>
          <ac:spMkLst>
            <pc:docMk/>
            <pc:sldMk cId="3270984948" sldId="405"/>
            <ac:spMk id="17" creationId="{F72BC60B-9FC6-470A-9C10-0410998987C7}"/>
          </ac:spMkLst>
        </pc:spChg>
        <pc:spChg chg="add mod">
          <ac:chgData name="Camila Armas" userId="f412bbe61d912a89" providerId="LiveId" clId="{E4DEF496-61AE-4C73-A38A-210C8391AF0D}" dt="2021-03-10T23:18:23.594" v="5517" actId="114"/>
          <ac:spMkLst>
            <pc:docMk/>
            <pc:sldMk cId="3270984948" sldId="405"/>
            <ac:spMk id="19" creationId="{F595B24F-326C-42A0-B05D-33EEDBD558E4}"/>
          </ac:spMkLst>
        </pc:spChg>
        <pc:spChg chg="mod">
          <ac:chgData name="Camila Armas" userId="f412bbe61d912a89" providerId="LiveId" clId="{E4DEF496-61AE-4C73-A38A-210C8391AF0D}" dt="2021-03-04T04:37:45.776" v="100" actId="1076"/>
          <ac:spMkLst>
            <pc:docMk/>
            <pc:sldMk cId="3270984948" sldId="405"/>
            <ac:spMk id="36" creationId="{80034145-976E-4C7F-A5E7-ED099C230D72}"/>
          </ac:spMkLst>
        </pc:spChg>
        <pc:graphicFrameChg chg="add mod modGraphic">
          <ac:chgData name="Camila Armas" userId="f412bbe61d912a89" providerId="LiveId" clId="{E4DEF496-61AE-4C73-A38A-210C8391AF0D}" dt="2021-03-12T01:07:40.605" v="8484" actId="20577"/>
          <ac:graphicFrameMkLst>
            <pc:docMk/>
            <pc:sldMk cId="3270984948" sldId="405"/>
            <ac:graphicFrameMk id="12" creationId="{C6531B9A-E003-42E5-A715-781B95E31909}"/>
          </ac:graphicFrameMkLst>
        </pc:graphicFrameChg>
        <pc:graphicFrameChg chg="del">
          <ac:chgData name="Camila Armas" userId="f412bbe61d912a89" providerId="LiveId" clId="{E4DEF496-61AE-4C73-A38A-210C8391AF0D}" dt="2021-03-04T03:55:11.099" v="1" actId="478"/>
          <ac:graphicFrameMkLst>
            <pc:docMk/>
            <pc:sldMk cId="3270984948" sldId="405"/>
            <ac:graphicFrameMk id="17" creationId="{29AAE643-02B1-4518-8778-CA33BE3B106A}"/>
          </ac:graphicFrameMkLst>
        </pc:graphicFrameChg>
        <pc:graphicFrameChg chg="del">
          <ac:chgData name="Camila Armas" userId="f412bbe61d912a89" providerId="LiveId" clId="{E4DEF496-61AE-4C73-A38A-210C8391AF0D}" dt="2021-03-04T04:47:53.625" v="109" actId="478"/>
          <ac:graphicFrameMkLst>
            <pc:docMk/>
            <pc:sldMk cId="3270984948" sldId="405"/>
            <ac:graphicFrameMk id="20" creationId="{3BA896AB-DD45-459B-8FAF-685291F28D2C}"/>
          </ac:graphicFrameMkLst>
        </pc:graphicFrameChg>
        <pc:picChg chg="mod">
          <ac:chgData name="Camila Armas" userId="f412bbe61d912a89" providerId="LiveId" clId="{E4DEF496-61AE-4C73-A38A-210C8391AF0D}" dt="2021-03-04T14:43:12.477" v="120" actId="1076"/>
          <ac:picMkLst>
            <pc:docMk/>
            <pc:sldMk cId="3270984948" sldId="405"/>
            <ac:picMk id="8" creationId="{EC3BB954-9178-4C61-9072-5CAE74B3E98E}"/>
          </ac:picMkLst>
        </pc:picChg>
        <pc:picChg chg="add mod">
          <ac:chgData name="Camila Armas" userId="f412bbe61d912a89" providerId="LiveId" clId="{E4DEF496-61AE-4C73-A38A-210C8391AF0D}" dt="2021-03-04T14:44:07.927" v="130" actId="1076"/>
          <ac:picMkLst>
            <pc:docMk/>
            <pc:sldMk cId="3270984948" sldId="405"/>
            <ac:picMk id="13" creationId="{055C88CB-9A48-45DE-B8D5-592E481BEC39}"/>
          </ac:picMkLst>
        </pc:picChg>
        <pc:picChg chg="mod">
          <ac:chgData name="Camila Armas" userId="f412bbe61d912a89" providerId="LiveId" clId="{E4DEF496-61AE-4C73-A38A-210C8391AF0D}" dt="2021-03-04T04:37:48.767" v="101" actId="1076"/>
          <ac:picMkLst>
            <pc:docMk/>
            <pc:sldMk cId="3270984948" sldId="405"/>
            <ac:picMk id="15" creationId="{1C518595-A7A2-4180-AB51-58E0955CFFC7}"/>
          </ac:picMkLst>
        </pc:picChg>
        <pc:picChg chg="add mod">
          <ac:chgData name="Camila Armas" userId="f412bbe61d912a89" providerId="LiveId" clId="{E4DEF496-61AE-4C73-A38A-210C8391AF0D}" dt="2021-03-04T14:44:18.071" v="132" actId="1076"/>
          <ac:picMkLst>
            <pc:docMk/>
            <pc:sldMk cId="3270984948" sldId="405"/>
            <ac:picMk id="18" creationId="{58625014-BDE1-4316-AF03-C16FB0925E05}"/>
          </ac:picMkLst>
        </pc:picChg>
        <pc:picChg chg="del mod">
          <ac:chgData name="Camila Armas" userId="f412bbe61d912a89" providerId="LiveId" clId="{E4DEF496-61AE-4C73-A38A-210C8391AF0D}" dt="2021-03-04T04:03:54.606" v="29" actId="478"/>
          <ac:picMkLst>
            <pc:docMk/>
            <pc:sldMk cId="3270984948" sldId="405"/>
            <ac:picMk id="33" creationId="{7B028388-0C8B-4903-AC2A-3CEF77104FB8}"/>
          </ac:picMkLst>
        </pc:picChg>
        <pc:cxnChg chg="del mod">
          <ac:chgData name="Camila Armas" userId="f412bbe61d912a89" providerId="LiveId" clId="{E4DEF496-61AE-4C73-A38A-210C8391AF0D}" dt="2021-03-04T04:03:58.053" v="30" actId="478"/>
          <ac:cxnSpMkLst>
            <pc:docMk/>
            <pc:sldMk cId="3270984948" sldId="405"/>
            <ac:cxnSpMk id="34" creationId="{90F75CF2-2137-4E67-B89B-18D6E0C8433D}"/>
          </ac:cxnSpMkLst>
        </pc:cxnChg>
      </pc:sldChg>
      <pc:sldChg chg="addSp delSp modSp mod modTransition delAnim modAnim modNotesTx">
        <pc:chgData name="Camila Armas" userId="f412bbe61d912a89" providerId="LiveId" clId="{E4DEF496-61AE-4C73-A38A-210C8391AF0D}" dt="2021-03-13T22:24:39.759" v="9039" actId="20577"/>
        <pc:sldMkLst>
          <pc:docMk/>
          <pc:sldMk cId="132529256" sldId="406"/>
        </pc:sldMkLst>
        <pc:spChg chg="mod">
          <ac:chgData name="Camila Armas" userId="f412bbe61d912a89" providerId="LiveId" clId="{E4DEF496-61AE-4C73-A38A-210C8391AF0D}" dt="2021-03-12T23:06:17.687" v="8785" actId="20577"/>
          <ac:spMkLst>
            <pc:docMk/>
            <pc:sldMk cId="132529256" sldId="406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10T23:18:14.464" v="5516" actId="114"/>
          <ac:spMkLst>
            <pc:docMk/>
            <pc:sldMk cId="132529256" sldId="406"/>
            <ac:spMk id="12" creationId="{D19303A5-DECC-49DD-8221-BE52D72657C9}"/>
          </ac:spMkLst>
        </pc:spChg>
        <pc:spChg chg="add mod">
          <ac:chgData name="Camila Armas" userId="f412bbe61d912a89" providerId="LiveId" clId="{E4DEF496-61AE-4C73-A38A-210C8391AF0D}" dt="2021-03-10T14:11:51.156" v="2664" actId="1076"/>
          <ac:spMkLst>
            <pc:docMk/>
            <pc:sldMk cId="132529256" sldId="406"/>
            <ac:spMk id="17" creationId="{D2E01773-4408-4E14-8C85-AB63A41FF8C2}"/>
          </ac:spMkLst>
        </pc:spChg>
        <pc:spChg chg="add mod">
          <ac:chgData name="Camila Armas" userId="f412bbe61d912a89" providerId="LiveId" clId="{E4DEF496-61AE-4C73-A38A-210C8391AF0D}" dt="2021-03-10T15:53:52.519" v="2948" actId="14100"/>
          <ac:spMkLst>
            <pc:docMk/>
            <pc:sldMk cId="132529256" sldId="406"/>
            <ac:spMk id="19" creationId="{11A8C248-72E0-4025-990D-2FA07B491398}"/>
          </ac:spMkLst>
        </pc:spChg>
        <pc:spChg chg="mod">
          <ac:chgData name="Camila Armas" userId="f412bbe61d912a89" providerId="LiveId" clId="{E4DEF496-61AE-4C73-A38A-210C8391AF0D}" dt="2021-03-10T15:50:49.485" v="2928" actId="1076"/>
          <ac:spMkLst>
            <pc:docMk/>
            <pc:sldMk cId="132529256" sldId="406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3T16:00:59.332" v="8900" actId="478"/>
          <ac:spMkLst>
            <pc:docMk/>
            <pc:sldMk cId="132529256" sldId="406"/>
            <ac:spMk id="44" creationId="{53B69908-566D-4E05-942B-6D4FF23B28A2}"/>
          </ac:spMkLst>
        </pc:spChg>
        <pc:graphicFrameChg chg="mod">
          <ac:chgData name="Camila Armas" userId="f412bbe61d912a89" providerId="LiveId" clId="{E4DEF496-61AE-4C73-A38A-210C8391AF0D}" dt="2021-03-13T16:12:09.098" v="9023" actId="20577"/>
          <ac:graphicFrameMkLst>
            <pc:docMk/>
            <pc:sldMk cId="132529256" sldId="406"/>
            <ac:graphicFrameMk id="3" creationId="{B72047C0-ED23-4FA9-AA57-B26EC9F32744}"/>
          </ac:graphicFrameMkLst>
        </pc:graphicFrameChg>
        <pc:graphicFrameChg chg="mod">
          <ac:chgData name="Camila Armas" userId="f412bbe61d912a89" providerId="LiveId" clId="{E4DEF496-61AE-4C73-A38A-210C8391AF0D}" dt="2021-03-11T21:16:21.663" v="8479" actId="20577"/>
          <ac:graphicFrameMkLst>
            <pc:docMk/>
            <pc:sldMk cId="132529256" sldId="406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0T15:49:53.643" v="2904" actId="478"/>
          <ac:picMkLst>
            <pc:docMk/>
            <pc:sldMk cId="132529256" sldId="406"/>
            <ac:picMk id="29" creationId="{3F139F1B-630A-4AA4-A73E-7FED8E443C61}"/>
          </ac:picMkLst>
        </pc:picChg>
        <pc:picChg chg="add mod">
          <ac:chgData name="Camila Armas" userId="f412bbe61d912a89" providerId="LiveId" clId="{E4DEF496-61AE-4C73-A38A-210C8391AF0D}" dt="2021-03-10T15:50:36.094" v="2924" actId="14100"/>
          <ac:picMkLst>
            <pc:docMk/>
            <pc:sldMk cId="132529256" sldId="406"/>
            <ac:picMk id="2050" creationId="{0C26CFEF-9DD4-4126-83BA-2BEC81C8ACD1}"/>
          </ac:picMkLst>
        </pc:picChg>
      </pc:sldChg>
      <pc:sldChg chg="addSp delSp modSp mod modTransition modAnim">
        <pc:chgData name="Camila Armas" userId="f412bbe61d912a89" providerId="LiveId" clId="{E4DEF496-61AE-4C73-A38A-210C8391AF0D}" dt="2021-03-12T23:06:49.112" v="8800" actId="20577"/>
        <pc:sldMkLst>
          <pc:docMk/>
          <pc:sldMk cId="2512685331" sldId="413"/>
        </pc:sldMkLst>
        <pc:spChg chg="mod">
          <ac:chgData name="Camila Armas" userId="f412bbe61d912a89" providerId="LiveId" clId="{E4DEF496-61AE-4C73-A38A-210C8391AF0D}" dt="2021-03-09T16:11:24.111" v="1623" actId="1076"/>
          <ac:spMkLst>
            <pc:docMk/>
            <pc:sldMk cId="2512685331" sldId="413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9.112" v="8800" actId="20577"/>
          <ac:spMkLst>
            <pc:docMk/>
            <pc:sldMk cId="2512685331" sldId="413"/>
            <ac:spMk id="3" creationId="{524FEC98-01E4-4F2D-A853-39196D81A194}"/>
          </ac:spMkLst>
        </pc:spChg>
        <pc:spChg chg="add del mod">
          <ac:chgData name="Camila Armas" userId="f412bbe61d912a89" providerId="LiveId" clId="{E4DEF496-61AE-4C73-A38A-210C8391AF0D}" dt="2021-03-09T16:04:15.328" v="1577" actId="478"/>
          <ac:spMkLst>
            <pc:docMk/>
            <pc:sldMk cId="2512685331" sldId="413"/>
            <ac:spMk id="10" creationId="{56A9C5B1-49BE-4858-9EE3-9150E1C9ABE9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1" creationId="{40BDDFE6-DEC1-4198-A391-6CAA02A23353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2" creationId="{F4224322-F101-47A0-9ACD-3EA96592F327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3" creationId="{5D303B17-A614-4B96-8B65-24DFC726A371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4" creationId="{903F30B5-DAA5-4469-A9B8-48D6CA26CB6F}"/>
          </ac:spMkLst>
        </pc:spChg>
        <pc:spChg chg="add del mod">
          <ac:chgData name="Camila Armas" userId="f412bbe61d912a89" providerId="LiveId" clId="{E4DEF496-61AE-4C73-A38A-210C8391AF0D}" dt="2021-03-09T16:03:56.113" v="1575" actId="478"/>
          <ac:spMkLst>
            <pc:docMk/>
            <pc:sldMk cId="2512685331" sldId="413"/>
            <ac:spMk id="18" creationId="{B7423C77-1688-425A-ABED-6A64ED70DC06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27" creationId="{A1FD03AE-FE76-4B8A-9C58-17E0F1D8BD2A}"/>
          </ac:spMkLst>
        </pc:spChg>
        <pc:spChg chg="add del mod">
          <ac:chgData name="Camila Armas" userId="f412bbe61d912a89" providerId="LiveId" clId="{E4DEF496-61AE-4C73-A38A-210C8391AF0D}" dt="2021-03-09T16:19:34.112" v="1665" actId="478"/>
          <ac:spMkLst>
            <pc:docMk/>
            <pc:sldMk cId="2512685331" sldId="413"/>
            <ac:spMk id="30" creationId="{78E3FF00-E65E-44A7-8B91-FFF42CBD0A2F}"/>
          </ac:spMkLst>
        </pc:spChg>
        <pc:spChg chg="add mod">
          <ac:chgData name="Camila Armas" userId="f412bbe61d912a89" providerId="LiveId" clId="{E4DEF496-61AE-4C73-A38A-210C8391AF0D}" dt="2021-03-09T16:48:44.803" v="1853" actId="1035"/>
          <ac:spMkLst>
            <pc:docMk/>
            <pc:sldMk cId="2512685331" sldId="413"/>
            <ac:spMk id="1033" creationId="{FFABE950-B0D4-4790-91FB-CA7DDC9AAE5F}"/>
          </ac:spMkLst>
        </pc:spChg>
        <pc:graphicFrameChg chg="del mod">
          <ac:chgData name="Camila Armas" userId="f412bbe61d912a89" providerId="LiveId" clId="{E4DEF496-61AE-4C73-A38A-210C8391AF0D}" dt="2021-03-09T15:56:24.609" v="1427" actId="478"/>
          <ac:graphicFrameMkLst>
            <pc:docMk/>
            <pc:sldMk cId="2512685331" sldId="413"/>
            <ac:graphicFrameMk id="4" creationId="{E4901F58-F515-4F34-AE60-96A2101E0F4F}"/>
          </ac:graphicFrameMkLst>
        </pc:graphicFrameChg>
        <pc:graphicFrameChg chg="del">
          <ac:chgData name="Camila Armas" userId="f412bbe61d912a89" providerId="LiveId" clId="{E4DEF496-61AE-4C73-A38A-210C8391AF0D}" dt="2021-03-09T15:57:48.064" v="1447" actId="478"/>
          <ac:graphicFrameMkLst>
            <pc:docMk/>
            <pc:sldMk cId="2512685331" sldId="413"/>
            <ac:graphicFrameMk id="24" creationId="{BB135578-E5DD-4A13-9FE5-D8C0EF8589D0}"/>
          </ac:graphicFrameMkLst>
        </pc:graphicFrameChg>
        <pc:graphicFrameChg chg="add del mod modGraphic">
          <ac:chgData name="Camila Armas" userId="f412bbe61d912a89" providerId="LiveId" clId="{E4DEF496-61AE-4C73-A38A-210C8391AF0D}" dt="2021-03-09T16:45:47.180" v="1776" actId="478"/>
          <ac:graphicFrameMkLst>
            <pc:docMk/>
            <pc:sldMk cId="2512685331" sldId="413"/>
            <ac:graphicFrameMk id="1024" creationId="{0120E8A3-6FF7-4F3C-AB7B-A949CEF93EF3}"/>
          </ac:graphicFrameMkLst>
        </pc:graphicFrameChg>
        <pc:picChg chg="add del mod modCrop">
          <ac:chgData name="Camila Armas" userId="f412bbe61d912a89" providerId="LiveId" clId="{E4DEF496-61AE-4C73-A38A-210C8391AF0D}" dt="2021-03-09T16:10:49.206" v="1621" actId="478"/>
          <ac:picMkLst>
            <pc:docMk/>
            <pc:sldMk cId="2512685331" sldId="413"/>
            <ac:picMk id="9" creationId="{7AF3880A-193C-44BA-976D-B13B66ABB9E3}"/>
          </ac:picMkLst>
        </pc:picChg>
        <pc:picChg chg="add del mod ord modCrop">
          <ac:chgData name="Camila Armas" userId="f412bbe61d912a89" providerId="LiveId" clId="{E4DEF496-61AE-4C73-A38A-210C8391AF0D}" dt="2021-03-09T16:07:27.949" v="1602" actId="478"/>
          <ac:picMkLst>
            <pc:docMk/>
            <pc:sldMk cId="2512685331" sldId="413"/>
            <ac:picMk id="23" creationId="{A923D547-EDD1-4808-92E8-E2F94B791043}"/>
          </ac:picMkLst>
        </pc:picChg>
        <pc:picChg chg="add mod ord modCrop">
          <ac:chgData name="Camila Armas" userId="f412bbe61d912a89" providerId="LiveId" clId="{E4DEF496-61AE-4C73-A38A-210C8391AF0D}" dt="2021-03-09T16:47:29.248" v="1790" actId="1038"/>
          <ac:picMkLst>
            <pc:docMk/>
            <pc:sldMk cId="2512685331" sldId="413"/>
            <ac:picMk id="26" creationId="{E16FA88C-DA4F-4D0F-9C16-F5B67DDE384D}"/>
          </ac:picMkLst>
        </pc:picChg>
        <pc:picChg chg="add del mod">
          <ac:chgData name="Camila Armas" userId="f412bbe61d912a89" providerId="LiveId" clId="{E4DEF496-61AE-4C73-A38A-210C8391AF0D}" dt="2021-03-09T16:35:54.676" v="1739" actId="478"/>
          <ac:picMkLst>
            <pc:docMk/>
            <pc:sldMk cId="2512685331" sldId="413"/>
            <ac:picMk id="1026" creationId="{ECE65BEE-F1AB-4C1E-AE48-C01E88581A50}"/>
          </ac:picMkLst>
        </pc:picChg>
        <pc:picChg chg="add del mod">
          <ac:chgData name="Camila Armas" userId="f412bbe61d912a89" providerId="LiveId" clId="{E4DEF496-61AE-4C73-A38A-210C8391AF0D}" dt="2021-03-09T16:35:56.408" v="1740" actId="478"/>
          <ac:picMkLst>
            <pc:docMk/>
            <pc:sldMk cId="2512685331" sldId="413"/>
            <ac:picMk id="1028" creationId="{F5AAEC8B-D41C-4D27-A5E6-DD26989B55A3}"/>
          </ac:picMkLst>
        </pc:picChg>
        <pc:picChg chg="add mod">
          <ac:chgData name="Camila Armas" userId="f412bbe61d912a89" providerId="LiveId" clId="{E4DEF496-61AE-4C73-A38A-210C8391AF0D}" dt="2021-03-09T16:47:23.678" v="1782" actId="1076"/>
          <ac:picMkLst>
            <pc:docMk/>
            <pc:sldMk cId="2512685331" sldId="413"/>
            <ac:picMk id="1030" creationId="{AD4C3F9B-5588-44BF-8D90-D6623B6D4E67}"/>
          </ac:picMkLst>
        </pc:picChg>
        <pc:picChg chg="add del mod">
          <ac:chgData name="Camila Armas" userId="f412bbe61d912a89" providerId="LiveId" clId="{E4DEF496-61AE-4C73-A38A-210C8391AF0D}" dt="2021-03-09T16:24:57.298" v="1678" actId="478"/>
          <ac:picMkLst>
            <pc:docMk/>
            <pc:sldMk cId="2512685331" sldId="413"/>
            <ac:picMk id="1032" creationId="{11D7B350-03F3-475B-99AC-52A820598FCF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4" creationId="{21E07863-AA32-41DA-A259-2613B37560DC}"/>
          </ac:picMkLst>
        </pc:picChg>
        <pc:picChg chg="add del">
          <ac:chgData name="Camila Armas" userId="f412bbe61d912a89" providerId="LiveId" clId="{E4DEF496-61AE-4C73-A38A-210C8391AF0D}" dt="2021-03-09T16:47:45.389" v="1792" actId="478"/>
          <ac:picMkLst>
            <pc:docMk/>
            <pc:sldMk cId="2512685331" sldId="413"/>
            <ac:picMk id="1036" creationId="{B540E5B1-7ABA-4034-9FC8-1DEA6120ABB9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8" creationId="{08F187F1-6BF3-401B-BD7C-259F911723EF}"/>
          </ac:picMkLst>
        </pc:picChg>
        <pc:cxnChg chg="add del mod">
          <ac:chgData name="Camila Armas" userId="f412bbe61d912a89" providerId="LiveId" clId="{E4DEF496-61AE-4C73-A38A-210C8391AF0D}" dt="2021-03-09T16:03:58.790" v="1576" actId="478"/>
          <ac:cxnSpMkLst>
            <pc:docMk/>
            <pc:sldMk cId="2512685331" sldId="413"/>
            <ac:cxnSpMk id="16" creationId="{05EFE81C-37D0-4580-B98C-79E46DC736E8}"/>
          </ac:cxnSpMkLst>
        </pc:cxnChg>
        <pc:cxnChg chg="add del mod">
          <ac:chgData name="Camila Armas" userId="f412bbe61d912a89" providerId="LiveId" clId="{E4DEF496-61AE-4C73-A38A-210C8391AF0D}" dt="2021-03-09T16:03:54.267" v="1574" actId="478"/>
          <ac:cxnSpMkLst>
            <pc:docMk/>
            <pc:sldMk cId="2512685331" sldId="413"/>
            <ac:cxnSpMk id="21" creationId="{5D9F8811-AC34-4051-8C67-1EECED12D9A1}"/>
          </ac:cxnSpMkLst>
        </pc:cxnChg>
        <pc:cxnChg chg="add mod">
          <ac:chgData name="Camila Armas" userId="f412bbe61d912a89" providerId="LiveId" clId="{E4DEF496-61AE-4C73-A38A-210C8391AF0D}" dt="2021-03-09T16:47:29.248" v="1790" actId="1038"/>
          <ac:cxnSpMkLst>
            <pc:docMk/>
            <pc:sldMk cId="2512685331" sldId="413"/>
            <ac:cxnSpMk id="29" creationId="{48C15B84-CF21-4210-B6F1-AF9223484B1B}"/>
          </ac:cxnSpMkLst>
        </pc:cxnChg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539605297" sldId="415"/>
        </pc:sldMkLst>
      </pc:sldChg>
      <pc:sldChg chg="addSp delSp modSp mod modTransition delAnim modAnim modNotesTx">
        <pc:chgData name="Camila Armas" userId="f412bbe61d912a89" providerId="LiveId" clId="{E4DEF496-61AE-4C73-A38A-210C8391AF0D}" dt="2021-03-13T22:26:23.906" v="9092" actId="20577"/>
        <pc:sldMkLst>
          <pc:docMk/>
          <pc:sldMk cId="239227546" sldId="421"/>
        </pc:sldMkLst>
        <pc:spChg chg="add mod">
          <ac:chgData name="Camila Armas" userId="f412bbe61d912a89" providerId="LiveId" clId="{E4DEF496-61AE-4C73-A38A-210C8391AF0D}" dt="2021-03-10T16:51:23.142" v="3319" actId="207"/>
          <ac:spMkLst>
            <pc:docMk/>
            <pc:sldMk cId="239227546" sldId="421"/>
            <ac:spMk id="2" creationId="{6B09721F-5922-49CC-B4D7-CFF690B764AA}"/>
          </ac:spMkLst>
        </pc:spChg>
        <pc:spChg chg="mod">
          <ac:chgData name="Camila Armas" userId="f412bbe61d912a89" providerId="LiveId" clId="{E4DEF496-61AE-4C73-A38A-210C8391AF0D}" dt="2021-03-13T02:18:31.625" v="8824" actId="20577"/>
          <ac:spMkLst>
            <pc:docMk/>
            <pc:sldMk cId="239227546" sldId="421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2" creationId="{D4D1CE08-487E-4A1A-8BC5-C7A4610F0E80}"/>
          </ac:spMkLst>
        </pc:spChg>
        <pc:spChg chg="mod">
          <ac:chgData name="Camila Armas" userId="f412bbe61d912a89" providerId="LiveId" clId="{E4DEF496-61AE-4C73-A38A-210C8391AF0D}" dt="2021-03-10T16:27:02.471" v="3307" actId="1076"/>
          <ac:spMkLst>
            <pc:docMk/>
            <pc:sldMk cId="239227546" sldId="421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7:25:19.972" v="3600" actId="1036"/>
          <ac:spMkLst>
            <pc:docMk/>
            <pc:sldMk cId="239227546" sldId="421"/>
            <ac:spMk id="14" creationId="{30A7ED91-A727-41C7-9387-FEC8AEF0F1E0}"/>
          </ac:spMkLst>
        </pc:spChg>
        <pc:spChg chg="del">
          <ac:chgData name="Camila Armas" userId="f412bbe61d912a89" providerId="LiveId" clId="{E4DEF496-61AE-4C73-A38A-210C8391AF0D}" dt="2021-03-10T04:32:46.124" v="2639" actId="478"/>
          <ac:spMkLst>
            <pc:docMk/>
            <pc:sldMk cId="239227546" sldId="421"/>
            <ac:spMk id="14" creationId="{B4624063-E8C6-423A-9148-35B1A601D3E2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8" creationId="{2CF16E92-F3C5-4B98-8ACD-5F1D018BBF3E}"/>
          </ac:spMkLst>
        </pc:spChg>
        <pc:spChg chg="add mod">
          <ac:chgData name="Camila Armas" userId="f412bbe61d912a89" providerId="LiveId" clId="{E4DEF496-61AE-4C73-A38A-210C8391AF0D}" dt="2021-03-10T23:19:29.446" v="5522" actId="114"/>
          <ac:spMkLst>
            <pc:docMk/>
            <pc:sldMk cId="239227546" sldId="421"/>
            <ac:spMk id="19" creationId="{F72347C2-877E-43ED-A2BA-B30D15D06238}"/>
          </ac:spMkLst>
        </pc:spChg>
        <pc:graphicFrameChg chg="add mod modGraphic">
          <ac:chgData name="Camila Armas" userId="f412bbe61d912a89" providerId="LiveId" clId="{E4DEF496-61AE-4C73-A38A-210C8391AF0D}" dt="2021-03-10T17:33:06.648" v="3736" actId="1038"/>
          <ac:graphicFrameMkLst>
            <pc:docMk/>
            <pc:sldMk cId="239227546" sldId="421"/>
            <ac:graphicFrameMk id="3" creationId="{56E10280-D739-4086-BB1C-77911C9D6F37}"/>
          </ac:graphicFrameMkLst>
        </pc:graphicFrameChg>
        <pc:graphicFrameChg chg="del">
          <ac:chgData name="Camila Armas" userId="f412bbe61d912a89" providerId="LiveId" clId="{E4DEF496-61AE-4C73-A38A-210C8391AF0D}" dt="2021-03-10T04:32:10.029" v="2633" actId="478"/>
          <ac:graphicFrameMkLst>
            <pc:docMk/>
            <pc:sldMk cId="239227546" sldId="421"/>
            <ac:graphicFrameMk id="12" creationId="{8161B0EA-DF43-4133-AD8F-791A2EC07664}"/>
          </ac:graphicFrameMkLst>
        </pc:graphicFrameChg>
        <pc:picChg chg="del mod">
          <ac:chgData name="Camila Armas" userId="f412bbe61d912a89" providerId="LiveId" clId="{E4DEF496-61AE-4C73-A38A-210C8391AF0D}" dt="2021-03-10T16:25:51.372" v="3277" actId="478"/>
          <ac:picMkLst>
            <pc:docMk/>
            <pc:sldMk cId="239227546" sldId="421"/>
            <ac:picMk id="9" creationId="{C90281B8-D606-4F29-B377-2E55B3E11E3F}"/>
          </ac:picMkLst>
        </pc:picChg>
        <pc:picChg chg="del mod">
          <ac:chgData name="Camila Armas" userId="f412bbe61d912a89" providerId="LiveId" clId="{E4DEF496-61AE-4C73-A38A-210C8391AF0D}" dt="2021-03-10T16:25:02.631" v="3263" actId="478"/>
          <ac:picMkLst>
            <pc:docMk/>
            <pc:sldMk cId="239227546" sldId="421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6:27:07.104" v="3313" actId="1036"/>
          <ac:picMkLst>
            <pc:docMk/>
            <pc:sldMk cId="239227546" sldId="421"/>
            <ac:picMk id="11" creationId="{87A563F4-903F-419C-A90E-36CBDA27C693}"/>
          </ac:picMkLst>
        </pc:picChg>
        <pc:picChg chg="add mod ord">
          <ac:chgData name="Camila Armas" userId="f412bbe61d912a89" providerId="LiveId" clId="{E4DEF496-61AE-4C73-A38A-210C8391AF0D}" dt="2021-03-10T17:25:19.972" v="3600" actId="1036"/>
          <ac:picMkLst>
            <pc:docMk/>
            <pc:sldMk cId="239227546" sldId="421"/>
            <ac:picMk id="15" creationId="{EA114217-12A6-43CD-A6DB-99920D504D59}"/>
          </ac:picMkLst>
        </pc:picChg>
        <pc:picChg chg="add mod">
          <ac:chgData name="Camila Armas" userId="f412bbe61d912a89" providerId="LiveId" clId="{E4DEF496-61AE-4C73-A38A-210C8391AF0D}" dt="2021-03-10T17:32:53.566" v="3730" actId="1036"/>
          <ac:picMkLst>
            <pc:docMk/>
            <pc:sldMk cId="239227546" sldId="421"/>
            <ac:picMk id="17" creationId="{8CC6F806-4602-4EFD-BB6A-7BBD8FF3E241}"/>
          </ac:picMkLst>
        </pc:picChg>
        <pc:cxnChg chg="add del mod">
          <ac:chgData name="Camila Armas" userId="f412bbe61d912a89" providerId="LiveId" clId="{E4DEF496-61AE-4C73-A38A-210C8391AF0D}" dt="2021-03-10T17:18:05.785" v="3552" actId="478"/>
          <ac:cxnSpMkLst>
            <pc:docMk/>
            <pc:sldMk cId="239227546" sldId="421"/>
            <ac:cxnSpMk id="16" creationId="{F7A7A71D-E48B-40C3-82AC-BCAC17FD431B}"/>
          </ac:cxnSpMkLst>
        </pc:cxnChg>
      </pc:sldChg>
      <pc:sldChg chg="del modTransition">
        <pc:chgData name="Camila Armas" userId="f412bbe61d912a89" providerId="LiveId" clId="{E4DEF496-61AE-4C73-A38A-210C8391AF0D}" dt="2021-03-10T21:18:19.280" v="4504" actId="2696"/>
        <pc:sldMkLst>
          <pc:docMk/>
          <pc:sldMk cId="904106469" sldId="422"/>
        </pc:sldMkLst>
      </pc:sldChg>
      <pc:sldChg chg="del modTransition">
        <pc:chgData name="Camila Armas" userId="f412bbe61d912a89" providerId="LiveId" clId="{E4DEF496-61AE-4C73-A38A-210C8391AF0D}" dt="2021-03-10T19:19:53.623" v="4049" actId="2696"/>
        <pc:sldMkLst>
          <pc:docMk/>
          <pc:sldMk cId="83434481" sldId="423"/>
        </pc:sldMkLst>
      </pc:sldChg>
      <pc:sldChg chg="del">
        <pc:chgData name="Camila Armas" userId="f412bbe61d912a89" providerId="LiveId" clId="{E4DEF496-61AE-4C73-A38A-210C8391AF0D}" dt="2021-03-04T14:44:27.079" v="133" actId="2696"/>
        <pc:sldMkLst>
          <pc:docMk/>
          <pc:sldMk cId="206961053" sldId="435"/>
        </pc:sldMkLst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1388960859" sldId="436"/>
        </pc:sldMkLst>
      </pc:sldChg>
      <pc:sldChg chg="addSp modSp mod modTransition modAnim modNotesTx">
        <pc:chgData name="Camila Armas" userId="f412bbe61d912a89" providerId="LiveId" clId="{E4DEF496-61AE-4C73-A38A-210C8391AF0D}" dt="2021-03-13T22:25:14.634" v="9042" actId="20577"/>
        <pc:sldMkLst>
          <pc:docMk/>
          <pc:sldMk cId="1349548617" sldId="437"/>
        </pc:sldMkLst>
        <pc:spChg chg="add 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3" creationId="{19E98635-7663-438F-9F6E-5D6F25F86E57}"/>
          </ac:spMkLst>
        </pc:spChg>
        <pc:spChg chg="mod">
          <ac:chgData name="Camila Armas" userId="f412bbe61d912a89" providerId="LiveId" clId="{E4DEF496-61AE-4C73-A38A-210C8391AF0D}" dt="2021-03-12T23:06:27.744" v="8789" actId="20577"/>
          <ac:spMkLst>
            <pc:docMk/>
            <pc:sldMk cId="1349548617" sldId="437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04T21:01:28.833" v="331" actId="1076"/>
          <ac:spMkLst>
            <pc:docMk/>
            <pc:sldMk cId="1349548617" sldId="437"/>
            <ac:spMk id="13" creationId="{FB955F52-6E54-425B-9199-37150FEA796D}"/>
          </ac:spMkLst>
        </pc:spChg>
        <pc:spChg chg="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17" creationId="{ABFCBB4B-3742-4912-99FF-65D507CA2499}"/>
          </ac:spMkLst>
        </pc:spChg>
        <pc:spChg chg="mod">
          <ac:chgData name="Camila Armas" userId="f412bbe61d912a89" providerId="LiveId" clId="{E4DEF496-61AE-4C73-A38A-210C8391AF0D}" dt="2021-03-04T21:01:00.598" v="326" actId="1076"/>
          <ac:spMkLst>
            <pc:docMk/>
            <pc:sldMk cId="1349548617" sldId="437"/>
            <ac:spMk id="20" creationId="{7284E2E5-B0F1-4171-8070-11152E9509CF}"/>
          </ac:spMkLst>
        </pc:spChg>
        <pc:spChg chg="add mod">
          <ac:chgData name="Camila Armas" userId="f412bbe61d912a89" providerId="LiveId" clId="{E4DEF496-61AE-4C73-A38A-210C8391AF0D}" dt="2021-03-10T23:18:42.615" v="5519" actId="114"/>
          <ac:spMkLst>
            <pc:docMk/>
            <pc:sldMk cId="1349548617" sldId="437"/>
            <ac:spMk id="25" creationId="{52B24887-4766-4DAC-ACB5-E2014EE27CDB}"/>
          </ac:spMkLst>
        </pc:spChg>
        <pc:spChg chg="add mod">
          <ac:chgData name="Camila Armas" userId="f412bbe61d912a89" providerId="LiveId" clId="{E4DEF496-61AE-4C73-A38A-210C8391AF0D}" dt="2021-03-10T14:49:09.575" v="2755" actId="1076"/>
          <ac:spMkLst>
            <pc:docMk/>
            <pc:sldMk cId="1349548617" sldId="437"/>
            <ac:spMk id="26" creationId="{FAC9F605-EED0-4A67-8201-E01F1D69C113}"/>
          </ac:spMkLst>
        </pc:spChg>
        <pc:picChg chg="mod">
          <ac:chgData name="Camila Armas" userId="f412bbe61d912a89" providerId="LiveId" clId="{E4DEF496-61AE-4C73-A38A-210C8391AF0D}" dt="2021-03-04T21:01:23.094" v="330" actId="1076"/>
          <ac:picMkLst>
            <pc:docMk/>
            <pc:sldMk cId="1349548617" sldId="437"/>
            <ac:picMk id="14" creationId="{B07E456E-5C89-403C-8D3A-2C8F0B86A2AD}"/>
          </ac:picMkLst>
        </pc:picChg>
        <pc:picChg chg="mod modCrop">
          <ac:chgData name="Camila Armas" userId="f412bbe61d912a89" providerId="LiveId" clId="{E4DEF496-61AE-4C73-A38A-210C8391AF0D}" dt="2021-03-09T21:54:36.712" v="2592" actId="732"/>
          <ac:picMkLst>
            <pc:docMk/>
            <pc:sldMk cId="1349548617" sldId="437"/>
            <ac:picMk id="15" creationId="{2CD89006-AD6F-4942-8068-751765263D7C}"/>
          </ac:picMkLst>
        </pc:picChg>
        <pc:picChg chg="add mod modCrop">
          <ac:chgData name="Camila Armas" userId="f412bbe61d912a89" providerId="LiveId" clId="{E4DEF496-61AE-4C73-A38A-210C8391AF0D}" dt="2021-03-09T21:55:00.550" v="2596" actId="732"/>
          <ac:picMkLst>
            <pc:docMk/>
            <pc:sldMk cId="1349548617" sldId="437"/>
            <ac:picMk id="18" creationId="{FFAF41C1-1A2C-4E74-BD52-EA018582C57A}"/>
          </ac:picMkLst>
        </pc:picChg>
        <pc:picChg chg="add mod modCrop">
          <ac:chgData name="Camila Armas" userId="f412bbe61d912a89" providerId="LiveId" clId="{E4DEF496-61AE-4C73-A38A-210C8391AF0D}" dt="2021-03-09T21:55:47.949" v="2610" actId="1035"/>
          <ac:picMkLst>
            <pc:docMk/>
            <pc:sldMk cId="1349548617" sldId="437"/>
            <ac:picMk id="19" creationId="{D4AD2B8D-B237-4681-B15B-F6DA034A72F0}"/>
          </ac:picMkLst>
        </pc:picChg>
        <pc:picChg chg="add mod modCrop">
          <ac:chgData name="Camila Armas" userId="f412bbe61d912a89" providerId="LiveId" clId="{E4DEF496-61AE-4C73-A38A-210C8391AF0D}" dt="2021-03-09T21:55:39.963" v="2603" actId="1076"/>
          <ac:picMkLst>
            <pc:docMk/>
            <pc:sldMk cId="1349548617" sldId="437"/>
            <ac:picMk id="21" creationId="{3339B2B9-E941-497F-A505-88A027FEB310}"/>
          </ac:picMkLst>
        </pc:picChg>
        <pc:picChg chg="mod">
          <ac:chgData name="Camila Armas" userId="f412bbe61d912a89" providerId="LiveId" clId="{E4DEF496-61AE-4C73-A38A-210C8391AF0D}" dt="2021-03-04T21:01:35.966" v="332" actId="1076"/>
          <ac:picMkLst>
            <pc:docMk/>
            <pc:sldMk cId="1349548617" sldId="437"/>
            <ac:picMk id="22" creationId="{5D1E9E5F-F0E6-46FE-B7A9-321365FE9C9A}"/>
          </ac:picMkLst>
        </pc:picChg>
        <pc:picChg chg="mod">
          <ac:chgData name="Camila Armas" userId="f412bbe61d912a89" providerId="LiveId" clId="{E4DEF496-61AE-4C73-A38A-210C8391AF0D}" dt="2021-03-04T21:00:47.920" v="325" actId="1037"/>
          <ac:picMkLst>
            <pc:docMk/>
            <pc:sldMk cId="1349548617" sldId="437"/>
            <ac:picMk id="23" creationId="{5A674768-419D-412F-BD63-BD22DCB8B74F}"/>
          </ac:picMkLst>
        </pc:pic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605843245" sldId="438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080546595" sldId="439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112205391" sldId="440"/>
        </pc:sldMkLst>
      </pc:sldChg>
      <pc:sldChg chg="del modTransition">
        <pc:chgData name="Camila Armas" userId="f412bbe61d912a89" providerId="LiveId" clId="{E4DEF496-61AE-4C73-A38A-210C8391AF0D}" dt="2021-03-10T21:41:43.174" v="5054" actId="2696"/>
        <pc:sldMkLst>
          <pc:docMk/>
          <pc:sldMk cId="1512160587" sldId="441"/>
        </pc:sldMkLst>
      </pc:sldChg>
      <pc:sldChg chg="addSp delSp modSp mod modTransition modAnim modNotesTx">
        <pc:chgData name="Camila Armas" userId="f412bbe61d912a89" providerId="LiveId" clId="{E4DEF496-61AE-4C73-A38A-210C8391AF0D}" dt="2021-03-13T22:28:57.615" v="9096" actId="20577"/>
        <pc:sldMkLst>
          <pc:docMk/>
          <pc:sldMk cId="206331246" sldId="442"/>
        </pc:sldMkLst>
        <pc:spChg chg="add mod">
          <ac:chgData name="Camila Armas" userId="f412bbe61d912a89" providerId="LiveId" clId="{E4DEF496-61AE-4C73-A38A-210C8391AF0D}" dt="2021-03-10T22:12:08.655" v="5203" actId="207"/>
          <ac:spMkLst>
            <pc:docMk/>
            <pc:sldMk cId="206331246" sldId="442"/>
            <ac:spMk id="4" creationId="{58EF10BE-DC98-4AAE-A23E-266BEAEE1F82}"/>
          </ac:spMkLst>
        </pc:spChg>
        <pc:spChg chg="mod">
          <ac:chgData name="Camila Armas" userId="f412bbe61d912a89" providerId="LiveId" clId="{E4DEF496-61AE-4C73-A38A-210C8391AF0D}" dt="2021-03-13T02:19:06.669" v="8832" actId="20577"/>
          <ac:spMkLst>
            <pc:docMk/>
            <pc:sldMk cId="206331246" sldId="442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21:59:27.807" v="5179" actId="1076"/>
          <ac:spMkLst>
            <pc:docMk/>
            <pc:sldMk cId="206331246" sldId="442"/>
            <ac:spMk id="12" creationId="{5DECB9FC-4313-4D1C-9C78-F3319DFE8463}"/>
          </ac:spMkLst>
        </pc:spChg>
        <pc:spChg chg="mod">
          <ac:chgData name="Camila Armas" userId="f412bbe61d912a89" providerId="LiveId" clId="{E4DEF496-61AE-4C73-A38A-210C8391AF0D}" dt="2021-03-10T23:27:08.980" v="5541" actId="20577"/>
          <ac:spMkLst>
            <pc:docMk/>
            <pc:sldMk cId="206331246" sldId="442"/>
            <ac:spMk id="14" creationId="{183E5265-1ED4-495F-9828-479E06BAF804}"/>
          </ac:spMkLst>
        </pc:spChg>
        <pc:spChg chg="del mod">
          <ac:chgData name="Camila Armas" userId="f412bbe61d912a89" providerId="LiveId" clId="{E4DEF496-61AE-4C73-A38A-210C8391AF0D}" dt="2021-03-10T21:58:08.598" v="5160" actId="478"/>
          <ac:spMkLst>
            <pc:docMk/>
            <pc:sldMk cId="206331246" sldId="442"/>
            <ac:spMk id="15" creationId="{FD5C8C5A-04F0-494A-92B0-90E0E88EA6E4}"/>
          </ac:spMkLst>
        </pc:spChg>
        <pc:spChg chg="add mod">
          <ac:chgData name="Camila Armas" userId="f412bbe61d912a89" providerId="LiveId" clId="{E4DEF496-61AE-4C73-A38A-210C8391AF0D}" dt="2021-03-10T23:20:42.144" v="5529" actId="114"/>
          <ac:spMkLst>
            <pc:docMk/>
            <pc:sldMk cId="206331246" sldId="442"/>
            <ac:spMk id="17" creationId="{5DA409EF-BAFC-4D60-9409-1370E1C5ED05}"/>
          </ac:spMkLst>
        </pc:spChg>
        <pc:spChg chg="add mod">
          <ac:chgData name="Camila Armas" userId="f412bbe61d912a89" providerId="LiveId" clId="{E4DEF496-61AE-4C73-A38A-210C8391AF0D}" dt="2021-03-10T22:00:54.521" v="5199" actId="1076"/>
          <ac:spMkLst>
            <pc:docMk/>
            <pc:sldMk cId="206331246" sldId="442"/>
            <ac:spMk id="20" creationId="{288DA01F-1DCD-4D55-9DEC-1A9F0D1BA56D}"/>
          </ac:spMkLst>
        </pc:spChg>
        <pc:picChg chg="mod">
          <ac:chgData name="Camila Armas" userId="f412bbe61d912a89" providerId="LiveId" clId="{E4DEF496-61AE-4C73-A38A-210C8391AF0D}" dt="2021-03-10T21:59:24.362" v="5178" actId="1076"/>
          <ac:picMkLst>
            <pc:docMk/>
            <pc:sldMk cId="206331246" sldId="442"/>
            <ac:picMk id="11" creationId="{8E439338-4038-488E-824A-C395B5BC49C7}"/>
          </ac:picMkLst>
        </pc:picChg>
        <pc:picChg chg="add mod">
          <ac:chgData name="Camila Armas" userId="f412bbe61d912a89" providerId="LiveId" clId="{E4DEF496-61AE-4C73-A38A-210C8391AF0D}" dt="2021-03-10T22:01:38.825" v="5200"/>
          <ac:picMkLst>
            <pc:docMk/>
            <pc:sldMk cId="206331246" sldId="442"/>
            <ac:picMk id="19" creationId="{5A50A20E-451B-4A42-97BF-DB8C094A44E4}"/>
          </ac:picMkLst>
        </pc:picChg>
        <pc:cxnChg chg="add mod">
          <ac:chgData name="Camila Armas" userId="f412bbe61d912a89" providerId="LiveId" clId="{E4DEF496-61AE-4C73-A38A-210C8391AF0D}" dt="2021-03-10T21:59:55.278" v="5187" actId="1037"/>
          <ac:cxnSpMkLst>
            <pc:docMk/>
            <pc:sldMk cId="206331246" sldId="442"/>
            <ac:cxnSpMk id="18" creationId="{81B85615-6FF9-42E8-A94D-7122D6B99D02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9:15.567" v="9097" actId="20577"/>
        <pc:sldMkLst>
          <pc:docMk/>
          <pc:sldMk cId="1716471967" sldId="443"/>
        </pc:sldMkLst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4" creationId="{50B524F0-A57A-4391-AF78-006B934532FC}"/>
          </ac:spMkLst>
        </pc:spChg>
        <pc:spChg chg="mod">
          <ac:chgData name="Camila Armas" userId="f412bbe61d912a89" providerId="LiveId" clId="{E4DEF496-61AE-4C73-A38A-210C8391AF0D}" dt="2021-03-11T03:45:58.115" v="6118" actId="1035"/>
          <ac:spMkLst>
            <pc:docMk/>
            <pc:sldMk cId="1716471967" sldId="443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9:11.843" v="8836" actId="20577"/>
          <ac:spMkLst>
            <pc:docMk/>
            <pc:sldMk cId="1716471967" sldId="443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3:47:06.235" v="6153" actId="14100"/>
          <ac:spMkLst>
            <pc:docMk/>
            <pc:sldMk cId="1716471967" sldId="443"/>
            <ac:spMk id="12" creationId="{B65BA435-4C03-42B0-AD42-23ADE34E37D4}"/>
          </ac:spMkLst>
        </pc:spChg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14" creationId="{1137CE6B-B868-4D7C-B223-31166B7ED518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5" creationId="{80C1E483-9AFE-43A5-BBB9-804D3EBBFCAA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6" creationId="{AE41E030-8276-40F3-B0B6-726FDBF86352}"/>
          </ac:spMkLst>
        </pc:spChg>
        <pc:spChg chg="add del mod">
          <ac:chgData name="Camila Armas" userId="f412bbe61d912a89" providerId="LiveId" clId="{E4DEF496-61AE-4C73-A38A-210C8391AF0D}" dt="2021-03-11T02:22:08.948" v="5922" actId="478"/>
          <ac:spMkLst>
            <pc:docMk/>
            <pc:sldMk cId="1716471967" sldId="443"/>
            <ac:spMk id="17" creationId="{056616CF-0EF5-42CE-95D1-DDB29A5ED1B4}"/>
          </ac:spMkLst>
        </pc:spChg>
        <pc:spChg chg="add del">
          <ac:chgData name="Camila Armas" userId="f412bbe61d912a89" providerId="LiveId" clId="{E4DEF496-61AE-4C73-A38A-210C8391AF0D}" dt="2021-03-11T02:26:31.094" v="5954" actId="22"/>
          <ac:spMkLst>
            <pc:docMk/>
            <pc:sldMk cId="1716471967" sldId="443"/>
            <ac:spMk id="20" creationId="{81F58031-B619-4365-96A8-66829C0DDFD9}"/>
          </ac:spMkLst>
        </pc:spChg>
        <pc:spChg chg="add del">
          <ac:chgData name="Camila Armas" userId="f412bbe61d912a89" providerId="LiveId" clId="{E4DEF496-61AE-4C73-A38A-210C8391AF0D}" dt="2021-03-11T02:26:33.644" v="5956" actId="22"/>
          <ac:spMkLst>
            <pc:docMk/>
            <pc:sldMk cId="1716471967" sldId="443"/>
            <ac:spMk id="22" creationId="{FD74DC0C-14BD-4FEC-8A42-E466F3EAEF05}"/>
          </ac:spMkLst>
        </pc:spChg>
        <pc:spChg chg="add mod">
          <ac:chgData name="Camila Armas" userId="f412bbe61d912a89" providerId="LiveId" clId="{E4DEF496-61AE-4C73-A38A-210C8391AF0D}" dt="2021-03-11T03:46:38.969" v="6134" actId="114"/>
          <ac:spMkLst>
            <pc:docMk/>
            <pc:sldMk cId="1716471967" sldId="443"/>
            <ac:spMk id="24" creationId="{290AA5CF-9F92-45F9-AD2A-403981E8063A}"/>
          </ac:spMkLst>
        </pc:spChg>
        <pc:spChg chg="add mod">
          <ac:chgData name="Camila Armas" userId="f412bbe61d912a89" providerId="LiveId" clId="{E4DEF496-61AE-4C73-A38A-210C8391AF0D}" dt="2021-03-11T03:46:31.063" v="6133" actId="114"/>
          <ac:spMkLst>
            <pc:docMk/>
            <pc:sldMk cId="1716471967" sldId="443"/>
            <ac:spMk id="26" creationId="{920240FD-0662-4EE3-BB9D-9DB5ABE4BADE}"/>
          </ac:spMkLst>
        </pc:spChg>
        <pc:spChg chg="add mod">
          <ac:chgData name="Camila Armas" userId="f412bbe61d912a89" providerId="LiveId" clId="{E4DEF496-61AE-4C73-A38A-210C8391AF0D}" dt="2021-03-11T03:44:29.433" v="6065" actId="1076"/>
          <ac:spMkLst>
            <pc:docMk/>
            <pc:sldMk cId="1716471967" sldId="443"/>
            <ac:spMk id="27" creationId="{BB486E3D-675B-416C-A354-E07F5933D31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28" creationId="{658C038C-42D9-4A47-ACC2-FDE4985CDE6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30" creationId="{49092183-BB2C-410E-B43B-6B41662FC80A}"/>
          </ac:spMkLst>
        </pc:spChg>
        <pc:graphicFrameChg chg="add mod modGraphic">
          <ac:chgData name="Camila Armas" userId="f412bbe61d912a89" providerId="LiveId" clId="{E4DEF496-61AE-4C73-A38A-210C8391AF0D}" dt="2021-03-11T03:45:15.532" v="6106" actId="1038"/>
          <ac:graphicFrameMkLst>
            <pc:docMk/>
            <pc:sldMk cId="1716471967" sldId="443"/>
            <ac:graphicFrameMk id="13" creationId="{C259DF8F-2DEE-4748-BEFC-9A4F587979F8}"/>
          </ac:graphicFrameMkLst>
        </pc:graphicFrameChg>
        <pc:picChg chg="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9" creationId="{D0588637-8962-4B57-81FD-388733270457}"/>
          </ac:picMkLst>
        </pc:picChg>
        <pc:picChg chg="mod">
          <ac:chgData name="Camila Armas" userId="f412bbe61d912a89" providerId="LiveId" clId="{E4DEF496-61AE-4C73-A38A-210C8391AF0D}" dt="2021-03-11T03:44:57.642" v="6091" actId="1037"/>
          <ac:picMkLst>
            <pc:docMk/>
            <pc:sldMk cId="1716471967" sldId="443"/>
            <ac:picMk id="10" creationId="{2EA956D6-99C7-4EC8-9A8E-CFD393D6C940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1" creationId="{5C2378CA-0D93-408B-9E5E-37D82104690D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8" creationId="{019D9E5A-D450-43E7-A7C4-94DDA05CA446}"/>
          </ac:picMkLst>
        </pc:picChg>
        <pc:cxnChg chg="mod">
          <ac:chgData name="Camila Armas" userId="f412bbe61d912a89" providerId="LiveId" clId="{E4DEF496-61AE-4C73-A38A-210C8391AF0D}" dt="2021-03-11T03:45:15.532" v="6106" actId="1038"/>
          <ac:cxnSpMkLst>
            <pc:docMk/>
            <pc:sldMk cId="1716471967" sldId="443"/>
            <ac:cxnSpMk id="3" creationId="{558F6103-4450-4754-B79F-D176826FB8C7}"/>
          </ac:cxnSpMkLst>
        </pc:cxnChg>
      </pc:sldChg>
      <pc:sldChg chg="del modTransition">
        <pc:chgData name="Camila Armas" userId="f412bbe61d912a89" providerId="LiveId" clId="{E4DEF496-61AE-4C73-A38A-210C8391AF0D}" dt="2021-03-10T22:40:28.969" v="5339" actId="2696"/>
        <pc:sldMkLst>
          <pc:docMk/>
          <pc:sldMk cId="1030762083" sldId="444"/>
        </pc:sldMkLst>
      </pc:sldChg>
      <pc:sldChg chg="addSp delSp modSp mod modTransition modAnim">
        <pc:chgData name="Camila Armas" userId="f412bbe61d912a89" providerId="LiveId" clId="{E4DEF496-61AE-4C73-A38A-210C8391AF0D}" dt="2021-03-13T02:19:17.363" v="8840" actId="20577"/>
        <pc:sldMkLst>
          <pc:docMk/>
          <pc:sldMk cId="3758035759" sldId="445"/>
        </pc:sldMkLst>
        <pc:spChg chg="mod">
          <ac:chgData name="Camila Armas" userId="f412bbe61d912a89" providerId="LiveId" clId="{E4DEF496-61AE-4C73-A38A-210C8391AF0D}" dt="2021-03-13T02:19:17.363" v="8840" actId="20577"/>
          <ac:spMkLst>
            <pc:docMk/>
            <pc:sldMk cId="3758035759" sldId="445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4:00:28.088" v="6206" actId="20577"/>
          <ac:spMkLst>
            <pc:docMk/>
            <pc:sldMk cId="3758035759" sldId="445"/>
            <ac:spMk id="10" creationId="{E4C68563-BD75-4235-827B-67A603417AEA}"/>
          </ac:spMkLst>
        </pc:spChg>
        <pc:spChg chg="add del mod">
          <ac:chgData name="Camila Armas" userId="f412bbe61d912a89" providerId="LiveId" clId="{E4DEF496-61AE-4C73-A38A-210C8391AF0D}" dt="2021-03-10T22:39:02.358" v="5287" actId="478"/>
          <ac:spMkLst>
            <pc:docMk/>
            <pc:sldMk cId="3758035759" sldId="445"/>
            <ac:spMk id="11" creationId="{C13B9430-1067-4F4F-B48E-3AAC8DC03A20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3" creationId="{A937BE29-5366-4C64-BE08-482A3D08A02E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4" creationId="{1E0003F9-EBA8-4D63-80DA-B2DB06C551EF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6" creationId="{F70997B4-D2CD-4FB9-A6DA-DAA0B996FF85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18" creationId="{31F539CF-846E-4166-B587-786D9B1B212E}"/>
          </ac:spMkLst>
        </pc:spChg>
        <pc:spChg chg="add mod">
          <ac:chgData name="Camila Armas" userId="f412bbe61d912a89" providerId="LiveId" clId="{E4DEF496-61AE-4C73-A38A-210C8391AF0D}" dt="2021-03-11T05:23:59.402" v="6826" actId="114"/>
          <ac:spMkLst>
            <pc:docMk/>
            <pc:sldMk cId="3758035759" sldId="445"/>
            <ac:spMk id="19" creationId="{64B17BD7-4446-4A99-9EC8-C18BDA7AB082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4" creationId="{E7130F36-3E3B-44DF-8B5C-F6C5C664C434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5" creationId="{727FA794-6B7C-4401-B043-7304FE71CDE3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28" creationId="{B4AF9C28-E20F-4412-9A88-3D5A5A8227D2}"/>
          </ac:spMkLst>
        </pc:spChg>
        <pc:spChg chg="add mod">
          <ac:chgData name="Camila Armas" userId="f412bbe61d912a89" providerId="LiveId" clId="{E4DEF496-61AE-4C73-A38A-210C8391AF0D}" dt="2021-03-11T05:24:06.470" v="6827" actId="114"/>
          <ac:spMkLst>
            <pc:docMk/>
            <pc:sldMk cId="3758035759" sldId="445"/>
            <ac:spMk id="30" creationId="{0C0CFFD7-CAE7-41EB-A741-059A443B16E4}"/>
          </ac:spMkLst>
        </pc:spChg>
        <pc:picChg chg="add mod">
          <ac:chgData name="Camila Armas" userId="f412bbe61d912a89" providerId="LiveId" clId="{E4DEF496-61AE-4C73-A38A-210C8391AF0D}" dt="2021-03-11T04:26:44.833" v="6642" actId="1035"/>
          <ac:picMkLst>
            <pc:docMk/>
            <pc:sldMk cId="3758035759" sldId="445"/>
            <ac:picMk id="3" creationId="{660CF346-228D-4CE6-AC9C-2EFF17084ABC}"/>
          </ac:picMkLst>
        </pc:picChg>
        <pc:picChg chg="mod">
          <ac:chgData name="Camila Armas" userId="f412bbe61d912a89" providerId="LiveId" clId="{E4DEF496-61AE-4C73-A38A-210C8391AF0D}" dt="2021-03-11T05:23:29.245" v="6823" actId="1076"/>
          <ac:picMkLst>
            <pc:docMk/>
            <pc:sldMk cId="3758035759" sldId="445"/>
            <ac:picMk id="9" creationId="{4022F8AD-2A65-4412-A8AC-1E9D4394D8C3}"/>
          </ac:picMkLst>
        </pc:picChg>
        <pc:picChg chg="add del mod ord modCrop">
          <ac:chgData name="Camila Armas" userId="f412bbe61d912a89" providerId="LiveId" clId="{E4DEF496-61AE-4C73-A38A-210C8391AF0D}" dt="2021-03-11T04:12:05.159" v="6248" actId="478"/>
          <ac:picMkLst>
            <pc:docMk/>
            <pc:sldMk cId="3758035759" sldId="445"/>
            <ac:picMk id="20" creationId="{71ECF204-4305-4169-8272-E30AEB8B0D39}"/>
          </ac:picMkLst>
        </pc:picChg>
        <pc:picChg chg="add mod or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22" creationId="{C38A587C-E0A9-4F70-89CC-56DF5B210F82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2" creationId="{D45BD7EF-EAB7-4C8F-B65F-19EFDA877917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4" creationId="{EC88E3B1-3ECA-403A-B26E-4BBB7B692520}"/>
          </ac:picMkLst>
        </pc:picChg>
        <pc:cxnChg chg="add del mod">
          <ac:chgData name="Camila Armas" userId="f412bbe61d912a89" providerId="LiveId" clId="{E4DEF496-61AE-4C73-A38A-210C8391AF0D}" dt="2021-03-10T22:39:14.522" v="5291" actId="478"/>
          <ac:cxnSpMkLst>
            <pc:docMk/>
            <pc:sldMk cId="3758035759" sldId="445"/>
            <ac:cxnSpMk id="12" creationId="{A4A8239C-4E59-45D5-85BA-E7FE9EF2CCF1}"/>
          </ac:cxnSpMkLst>
        </pc:cxnChg>
        <pc:cxnChg chg="add mod">
          <ac:chgData name="Camila Armas" userId="f412bbe61d912a89" providerId="LiveId" clId="{E4DEF496-61AE-4C73-A38A-210C8391AF0D}" dt="2021-03-11T04:27:52.324" v="6663" actId="1038"/>
          <ac:cxnSpMkLst>
            <pc:docMk/>
            <pc:sldMk cId="3758035759" sldId="445"/>
            <ac:cxnSpMk id="15" creationId="{34BEDBB8-A952-44CD-8E84-51E8400E8862}"/>
          </ac:cxnSpMkLst>
        </pc:cxnChg>
        <pc:cxnChg chg="add mod">
          <ac:chgData name="Camila Armas" userId="f412bbe61d912a89" providerId="LiveId" clId="{E4DEF496-61AE-4C73-A38A-210C8391AF0D}" dt="2021-03-11T05:20:03.591" v="6817" actId="1037"/>
          <ac:cxnSpMkLst>
            <pc:docMk/>
            <pc:sldMk cId="3758035759" sldId="445"/>
            <ac:cxnSpMk id="17" creationId="{EF09CE4B-38E9-4CF9-B45A-80323DE25458}"/>
          </ac:cxnSpMkLst>
        </pc:cxn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1525564725" sldId="446"/>
        </pc:sldMkLst>
      </pc:sldChg>
      <pc:sldChg chg="addSp delSp modSp add mod modTransition">
        <pc:chgData name="Camila Armas" userId="f412bbe61d912a89" providerId="LiveId" clId="{E4DEF496-61AE-4C73-A38A-210C8391AF0D}" dt="2021-03-12T23:06:36.834" v="8793" actId="20577"/>
        <pc:sldMkLst>
          <pc:docMk/>
          <pc:sldMk cId="1722619494" sldId="446"/>
        </pc:sldMkLst>
        <pc:spChg chg="mod">
          <ac:chgData name="Camila Armas" userId="f412bbe61d912a89" providerId="LiveId" clId="{E4DEF496-61AE-4C73-A38A-210C8391AF0D}" dt="2021-03-12T23:06:36.834" v="8793" actId="20577"/>
          <ac:spMkLst>
            <pc:docMk/>
            <pc:sldMk cId="1722619494" sldId="446"/>
            <ac:spMk id="2" creationId="{B9787744-5265-4422-9A18-CCA327113D7C}"/>
          </ac:spMkLst>
        </pc:spChg>
        <pc:spChg chg="del mod">
          <ac:chgData name="Camila Armas" userId="f412bbe61d912a89" providerId="LiveId" clId="{E4DEF496-61AE-4C73-A38A-210C8391AF0D}" dt="2021-03-04T20:41:34.760" v="234" actId="478"/>
          <ac:spMkLst>
            <pc:docMk/>
            <pc:sldMk cId="1722619494" sldId="446"/>
            <ac:spMk id="3" creationId="{B28684C3-2C0A-495E-8B00-71D5111922D4}"/>
          </ac:spMkLst>
        </pc:spChg>
        <pc:spChg chg="add del mod">
          <ac:chgData name="Camila Armas" userId="f412bbe61d912a89" providerId="LiveId" clId="{E4DEF496-61AE-4C73-A38A-210C8391AF0D}" dt="2021-03-04T20:41:37.657" v="235" actId="478"/>
          <ac:spMkLst>
            <pc:docMk/>
            <pc:sldMk cId="1722619494" sldId="446"/>
            <ac:spMk id="10" creationId="{D95728AA-8F72-477B-B36C-6BD84420762C}"/>
          </ac:spMkLst>
        </pc:spChg>
        <pc:spChg chg="add mod">
          <ac:chgData name="Camila Armas" userId="f412bbe61d912a89" providerId="LiveId" clId="{E4DEF496-61AE-4C73-A38A-210C8391AF0D}" dt="2021-03-04T20:52:21.538" v="251" actId="1076"/>
          <ac:spMkLst>
            <pc:docMk/>
            <pc:sldMk cId="1722619494" sldId="446"/>
            <ac:spMk id="13" creationId="{C02DFFD8-1AF9-4C9D-847F-4EDB9E25D7FB}"/>
          </ac:spMkLst>
        </pc:spChg>
        <pc:spChg chg="add mod">
          <ac:chgData name="Camila Armas" userId="f412bbe61d912a89" providerId="LiveId" clId="{E4DEF496-61AE-4C73-A38A-210C8391AF0D}" dt="2021-03-04T20:54:47.122" v="269" actId="1076"/>
          <ac:spMkLst>
            <pc:docMk/>
            <pc:sldMk cId="1722619494" sldId="446"/>
            <ac:spMk id="16" creationId="{C8837521-B9F7-4419-A438-CCD095EF1E38}"/>
          </ac:spMkLst>
        </pc:spChg>
        <pc:graphicFrameChg chg="add del mod modGraphic">
          <ac:chgData name="Camila Armas" userId="f412bbe61d912a89" providerId="LiveId" clId="{E4DEF496-61AE-4C73-A38A-210C8391AF0D}" dt="2021-03-04T20:42:11.857" v="242" actId="478"/>
          <ac:graphicFrameMkLst>
            <pc:docMk/>
            <pc:sldMk cId="1722619494" sldId="446"/>
            <ac:graphicFrameMk id="4" creationId="{6B5BA0BB-48F1-45EF-9563-2E6636C26444}"/>
          </ac:graphicFrameMkLst>
        </pc:graphicFrameChg>
        <pc:graphicFrameChg chg="add del mod">
          <ac:chgData name="Camila Armas" userId="f412bbe61d912a89" providerId="LiveId" clId="{E4DEF496-61AE-4C73-A38A-210C8391AF0D}" dt="2021-03-04T20:42:03.241" v="241" actId="478"/>
          <ac:graphicFrameMkLst>
            <pc:docMk/>
            <pc:sldMk cId="1722619494" sldId="446"/>
            <ac:graphicFrameMk id="8" creationId="{7B1206B0-7E54-4B78-ADC2-4A0FA652C506}"/>
          </ac:graphicFrameMkLst>
        </pc:graphicFrameChg>
        <pc:graphicFrameChg chg="add mod">
          <ac:chgData name="Camila Armas" userId="f412bbe61d912a89" providerId="LiveId" clId="{E4DEF496-61AE-4C73-A38A-210C8391AF0D}" dt="2021-03-09T05:09:59.015" v="457" actId="20577"/>
          <ac:graphicFrameMkLst>
            <pc:docMk/>
            <pc:sldMk cId="1722619494" sldId="446"/>
            <ac:graphicFrameMk id="11" creationId="{E3CBF88A-B692-4247-9C49-2B1016133AF8}"/>
          </ac:graphicFrameMkLst>
        </pc:graphicFrameChg>
        <pc:graphicFrameChg chg="add mod">
          <ac:chgData name="Camila Armas" userId="f412bbe61d912a89" providerId="LiveId" clId="{E4DEF496-61AE-4C73-A38A-210C8391AF0D}" dt="2021-03-09T05:09:04.327" v="422" actId="20577"/>
          <ac:graphicFrameMkLst>
            <pc:docMk/>
            <pc:sldMk cId="1722619494" sldId="446"/>
            <ac:graphicFrameMk id="14" creationId="{45BD6539-B10E-4DA8-A422-B4ECE58B4C87}"/>
          </ac:graphicFrameMkLst>
        </pc:graphicFrameChg>
      </pc:sldChg>
      <pc:sldChg chg="addSp delSp modSp add mod modTransition delAnim modAnim">
        <pc:chgData name="Camila Armas" userId="f412bbe61d912a89" providerId="LiveId" clId="{E4DEF496-61AE-4C73-A38A-210C8391AF0D}" dt="2021-03-12T23:06:44.708" v="8797" actId="20577"/>
        <pc:sldMkLst>
          <pc:docMk/>
          <pc:sldMk cId="2231424638" sldId="447"/>
        </pc:sldMkLst>
        <pc:spChg chg="mod">
          <ac:chgData name="Camila Armas" userId="f412bbe61d912a89" providerId="LiveId" clId="{E4DEF496-61AE-4C73-A38A-210C8391AF0D}" dt="2021-03-09T05:30:48.808" v="748" actId="1036"/>
          <ac:spMkLst>
            <pc:docMk/>
            <pc:sldMk cId="2231424638" sldId="447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4.708" v="8797" actId="20577"/>
          <ac:spMkLst>
            <pc:docMk/>
            <pc:sldMk cId="2231424638" sldId="447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16:52:54.156" v="1877" actId="2085"/>
          <ac:spMkLst>
            <pc:docMk/>
            <pc:sldMk cId="2231424638" sldId="447"/>
            <ac:spMk id="4" creationId="{A4E55D27-2F1D-4A44-8DCD-F518F9EAAEEA}"/>
          </ac:spMkLst>
        </pc:spChg>
        <pc:spChg chg="add mod">
          <ac:chgData name="Camila Armas" userId="f412bbe61d912a89" providerId="LiveId" clId="{E4DEF496-61AE-4C73-A38A-210C8391AF0D}" dt="2021-03-09T05:35:16.470" v="977" actId="13822"/>
          <ac:spMkLst>
            <pc:docMk/>
            <pc:sldMk cId="2231424638" sldId="447"/>
            <ac:spMk id="9" creationId="{FA8B638E-C212-40D2-A795-C79FCA4EE994}"/>
          </ac:spMkLst>
        </pc:spChg>
        <pc:spChg chg="del">
          <ac:chgData name="Camila Armas" userId="f412bbe61d912a89" providerId="LiveId" clId="{E4DEF496-61AE-4C73-A38A-210C8391AF0D}" dt="2021-03-09T05:25:24.578" v="645" actId="478"/>
          <ac:spMkLst>
            <pc:docMk/>
            <pc:sldMk cId="2231424638" sldId="447"/>
            <ac:spMk id="23" creationId="{813E6A17-4FAF-4D4B-B6D0-26A316E86877}"/>
          </ac:spMkLst>
        </pc:spChg>
        <pc:spChg chg="add mod">
          <ac:chgData name="Camila Armas" userId="f412bbe61d912a89" providerId="LiveId" clId="{E4DEF496-61AE-4C73-A38A-210C8391AF0D}" dt="2021-03-09T16:52:19.225" v="1869" actId="1076"/>
          <ac:spMkLst>
            <pc:docMk/>
            <pc:sldMk cId="2231424638" sldId="447"/>
            <ac:spMk id="29" creationId="{F0E31446-B2E8-46CD-8C7D-D10E3309A667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0" creationId="{FF9D5585-9756-4DE3-8EA2-40222FA3D996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1" creationId="{E2F5180A-16D0-400A-BABF-529742A8B8B1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2" creationId="{6EAC8A91-6C89-4159-A30C-873FB1274D97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3" creationId="{0BD23A66-8CFE-4CD9-B3B6-0193662B3FD7}"/>
          </ac:spMkLst>
        </pc:spChg>
        <pc:spChg chg="add mod">
          <ac:chgData name="Camila Armas" userId="f412bbe61d912a89" providerId="LiveId" clId="{E4DEF496-61AE-4C73-A38A-210C8391AF0D}" dt="2021-03-09T05:35:32.727" v="979" actId="1076"/>
          <ac:spMkLst>
            <pc:docMk/>
            <pc:sldMk cId="2231424638" sldId="447"/>
            <ac:spMk id="34" creationId="{C97E46F9-50E7-4E2B-83AA-8637BD45DAC2}"/>
          </ac:spMkLst>
        </pc:spChg>
        <pc:spChg chg="add mod">
          <ac:chgData name="Camila Armas" userId="f412bbe61d912a89" providerId="LiveId" clId="{E4DEF496-61AE-4C73-A38A-210C8391AF0D}" dt="2021-03-09T05:36:07.903" v="995" actId="1076"/>
          <ac:spMkLst>
            <pc:docMk/>
            <pc:sldMk cId="2231424638" sldId="447"/>
            <ac:spMk id="35" creationId="{99FD9B49-3061-4299-9BB1-055ED8265985}"/>
          </ac:spMkLst>
        </pc:spChg>
        <pc:spChg chg="add mod">
          <ac:chgData name="Camila Armas" userId="f412bbe61d912a89" providerId="LiveId" clId="{E4DEF496-61AE-4C73-A38A-210C8391AF0D}" dt="2021-03-09T05:35:53.436" v="984" actId="1076"/>
          <ac:spMkLst>
            <pc:docMk/>
            <pc:sldMk cId="2231424638" sldId="447"/>
            <ac:spMk id="36" creationId="{6C0D243A-2DBF-4ABB-8E7D-3D5EFABEF257}"/>
          </ac:spMkLst>
        </pc:spChg>
        <pc:spChg chg="add mod">
          <ac:chgData name="Camila Armas" userId="f412bbe61d912a89" providerId="LiveId" clId="{E4DEF496-61AE-4C73-A38A-210C8391AF0D}" dt="2021-03-09T05:38:59.734" v="1068" actId="1076"/>
          <ac:spMkLst>
            <pc:docMk/>
            <pc:sldMk cId="2231424638" sldId="447"/>
            <ac:spMk id="37" creationId="{14477C43-9BA5-4E1E-AE5A-3252BBC8ED09}"/>
          </ac:spMkLst>
        </pc:spChg>
        <pc:spChg chg="add mod">
          <ac:chgData name="Camila Armas" userId="f412bbe61d912a89" providerId="LiveId" clId="{E4DEF496-61AE-4C73-A38A-210C8391AF0D}" dt="2021-03-09T05:39:45.510" v="1094" actId="1038"/>
          <ac:spMkLst>
            <pc:docMk/>
            <pc:sldMk cId="2231424638" sldId="447"/>
            <ac:spMk id="38" creationId="{1C7FBB18-AFFE-466E-B198-F8D23BA24A92}"/>
          </ac:spMkLst>
        </pc:spChg>
        <pc:spChg chg="add mod">
          <ac:chgData name="Camila Armas" userId="f412bbe61d912a89" providerId="LiveId" clId="{E4DEF496-61AE-4C73-A38A-210C8391AF0D}" dt="2021-03-09T05:40:32.145" v="1127" actId="1076"/>
          <ac:spMkLst>
            <pc:docMk/>
            <pc:sldMk cId="2231424638" sldId="447"/>
            <ac:spMk id="39" creationId="{FFB85B0F-42A4-46C9-B753-D8330CC45C87}"/>
          </ac:spMkLst>
        </pc:spChg>
        <pc:spChg chg="add mod">
          <ac:chgData name="Camila Armas" userId="f412bbe61d912a89" providerId="LiveId" clId="{E4DEF496-61AE-4C73-A38A-210C8391AF0D}" dt="2021-03-09T05:41:15.802" v="1156" actId="1076"/>
          <ac:spMkLst>
            <pc:docMk/>
            <pc:sldMk cId="2231424638" sldId="447"/>
            <ac:spMk id="40" creationId="{5B7A0E69-5860-49BD-B380-2CF28C87A45C}"/>
          </ac:spMkLst>
        </pc:spChg>
        <pc:spChg chg="add mod">
          <ac:chgData name="Camila Armas" userId="f412bbe61d912a89" providerId="LiveId" clId="{E4DEF496-61AE-4C73-A38A-210C8391AF0D}" dt="2021-03-09T05:41:54.896" v="1179" actId="14100"/>
          <ac:spMkLst>
            <pc:docMk/>
            <pc:sldMk cId="2231424638" sldId="447"/>
            <ac:spMk id="41" creationId="{3E5DF8CD-268E-4644-A58B-7FC6826E10C8}"/>
          </ac:spMkLst>
        </pc:spChg>
        <pc:spChg chg="add mod">
          <ac:chgData name="Camila Armas" userId="f412bbe61d912a89" providerId="LiveId" clId="{E4DEF496-61AE-4C73-A38A-210C8391AF0D}" dt="2021-03-09T05:42:20.899" v="1192" actId="1076"/>
          <ac:spMkLst>
            <pc:docMk/>
            <pc:sldMk cId="2231424638" sldId="447"/>
            <ac:spMk id="42" creationId="{2716DF8A-3AFE-4C77-9F62-A524E378AFE9}"/>
          </ac:spMkLst>
        </pc:spChg>
        <pc:spChg chg="add mod">
          <ac:chgData name="Camila Armas" userId="f412bbe61d912a89" providerId="LiveId" clId="{E4DEF496-61AE-4C73-A38A-210C8391AF0D}" dt="2021-03-09T05:42:53.966" v="1219" actId="1076"/>
          <ac:spMkLst>
            <pc:docMk/>
            <pc:sldMk cId="2231424638" sldId="447"/>
            <ac:spMk id="43" creationId="{A5E368D2-D10C-4D38-A5FA-33C1E0339BBA}"/>
          </ac:spMkLst>
        </pc:spChg>
        <pc:spChg chg="add mod">
          <ac:chgData name="Camila Armas" userId="f412bbe61d912a89" providerId="LiveId" clId="{E4DEF496-61AE-4C73-A38A-210C8391AF0D}" dt="2021-03-09T16:53:01.758" v="1880" actId="14100"/>
          <ac:spMkLst>
            <pc:docMk/>
            <pc:sldMk cId="2231424638" sldId="447"/>
            <ac:spMk id="47" creationId="{A580F7BA-0BB7-498F-95FC-838CEC3E6BA7}"/>
          </ac:spMkLst>
        </pc:spChg>
        <pc:spChg chg="add mod">
          <ac:chgData name="Camila Armas" userId="f412bbe61d912a89" providerId="LiveId" clId="{E4DEF496-61AE-4C73-A38A-210C8391AF0D}" dt="2021-03-09T16:53:09.259" v="1882" actId="1076"/>
          <ac:spMkLst>
            <pc:docMk/>
            <pc:sldMk cId="2231424638" sldId="447"/>
            <ac:spMk id="48" creationId="{C54CB98B-05B5-4A54-95C5-A4BC785E8D63}"/>
          </ac:spMkLst>
        </pc:spChg>
        <pc:picChg chg="add del mod modCrop">
          <ac:chgData name="Camila Armas" userId="f412bbe61d912a89" providerId="LiveId" clId="{E4DEF496-61AE-4C73-A38A-210C8391AF0D}" dt="2021-03-09T16:32:05.447" v="1720" actId="478"/>
          <ac:picMkLst>
            <pc:docMk/>
            <pc:sldMk cId="2231424638" sldId="447"/>
            <ac:picMk id="8" creationId="{2DCC8DFA-90E7-4748-8447-B9A321DBD30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1" creationId="{15AA44DD-5E14-46B5-8C53-C2209C736BD1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5" creationId="{4E036533-6B7B-41D1-B57F-3D5DAFC23B8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7" creationId="{647BA4D8-4621-4F21-B002-D8AAA4D7DDEC}"/>
          </ac:picMkLst>
        </pc:picChg>
        <pc:picChg chg="add del mod modCrop">
          <ac:chgData name="Camila Armas" userId="f412bbe61d912a89" providerId="LiveId" clId="{E4DEF496-61AE-4C73-A38A-210C8391AF0D}" dt="2021-03-09T16:31:33.717" v="1714" actId="478"/>
          <ac:picMkLst>
            <pc:docMk/>
            <pc:sldMk cId="2231424638" sldId="447"/>
            <ac:picMk id="18" creationId="{26EDA9FF-CBC7-4709-9BF3-8B7DC637EC9F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40:18.429" v="1125" actId="732"/>
          <ac:picMkLst>
            <pc:docMk/>
            <pc:sldMk cId="2231424638" sldId="447"/>
            <ac:picMk id="20" creationId="{C64D538B-ADFC-4A88-8EDC-548E0FD70EE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1" creationId="{0271AAD0-368A-4650-B738-1AA4CDB929C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41:05.910" v="1154" actId="732"/>
          <ac:picMkLst>
            <pc:docMk/>
            <pc:sldMk cId="2231424638" sldId="447"/>
            <ac:picMk id="24" creationId="{F666D8FA-0194-4F5E-A6E2-53C8D6E68D49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5" creationId="{2FC39831-D428-4901-8662-019AE90390DC}"/>
          </ac:picMkLst>
        </pc:picChg>
        <pc:picChg chg="add mod modCrop">
          <ac:chgData name="Camila Armas" userId="f412bbe61d912a89" providerId="LiveId" clId="{E4DEF496-61AE-4C73-A38A-210C8391AF0D}" dt="2021-03-09T05:41:35.310" v="1176" actId="732"/>
          <ac:picMkLst>
            <pc:docMk/>
            <pc:sldMk cId="2231424638" sldId="447"/>
            <ac:picMk id="26" creationId="{4933A4C1-E08D-4967-A83C-0BB2E3510471}"/>
          </ac:picMkLst>
        </pc:picChg>
        <pc:picChg chg="add del mod modCrop">
          <ac:chgData name="Camila Armas" userId="f412bbe61d912a89" providerId="LiveId" clId="{E4DEF496-61AE-4C73-A38A-210C8391AF0D}" dt="2021-03-09T16:30:11.180" v="1708" actId="478"/>
          <ac:picMkLst>
            <pc:docMk/>
            <pc:sldMk cId="2231424638" sldId="447"/>
            <ac:picMk id="27" creationId="{1A8FC46D-C573-4BCE-8FBF-E878D81743D8}"/>
          </ac:picMkLst>
        </pc:picChg>
        <pc:picChg chg="add mod ord modCrop">
          <ac:chgData name="Camila Armas" userId="f412bbe61d912a89" providerId="LiveId" clId="{E4DEF496-61AE-4C73-A38A-210C8391AF0D}" dt="2021-03-09T05:42:46.789" v="1218" actId="732"/>
          <ac:picMkLst>
            <pc:docMk/>
            <pc:sldMk cId="2231424638" sldId="447"/>
            <ac:picMk id="28" creationId="{61C6F593-544A-41F3-B712-4E9D90976E49}"/>
          </ac:picMkLst>
        </pc:picChg>
        <pc:picChg chg="add del mod modCrop">
          <ac:chgData name="Camila Armas" userId="f412bbe61d912a89" providerId="LiveId" clId="{E4DEF496-61AE-4C73-A38A-210C8391AF0D}" dt="2021-03-09T16:28:32.880" v="1696" actId="478"/>
          <ac:picMkLst>
            <pc:docMk/>
            <pc:sldMk cId="2231424638" sldId="447"/>
            <ac:picMk id="44" creationId="{36E6B260-6BD3-4D8B-935B-D819B4AA8444}"/>
          </ac:picMkLst>
        </pc:picChg>
        <pc:picChg chg="add mod ord modCrop">
          <ac:chgData name="Camila Armas" userId="f412bbe61d912a89" providerId="LiveId" clId="{E4DEF496-61AE-4C73-A38A-210C8391AF0D}" dt="2021-03-09T16:29:52.517" v="1707" actId="1076"/>
          <ac:picMkLst>
            <pc:docMk/>
            <pc:sldMk cId="2231424638" sldId="447"/>
            <ac:picMk id="45" creationId="{F19B8667-B750-4646-B295-771D4A9398F8}"/>
          </ac:picMkLst>
        </pc:picChg>
        <pc:picChg chg="add mod">
          <ac:chgData name="Camila Armas" userId="f412bbe61d912a89" providerId="LiveId" clId="{E4DEF496-61AE-4C73-A38A-210C8391AF0D}" dt="2021-03-10T17:26:20.849" v="3608"/>
          <ac:picMkLst>
            <pc:docMk/>
            <pc:sldMk cId="2231424638" sldId="447"/>
            <ac:picMk id="46" creationId="{689AB178-CD2E-4DB8-8287-426D4629CE93}"/>
          </ac:picMkLst>
        </pc:picChg>
        <pc:picChg chg="add mod">
          <ac:chgData name="Camila Armas" userId="f412bbe61d912a89" providerId="LiveId" clId="{E4DEF496-61AE-4C73-A38A-210C8391AF0D}" dt="2021-03-09T16:30:47.323" v="1712" actId="14100"/>
          <ac:picMkLst>
            <pc:docMk/>
            <pc:sldMk cId="2231424638" sldId="447"/>
            <ac:picMk id="2050" creationId="{792334CD-BE55-4F49-940C-8E3DCF020510}"/>
          </ac:picMkLst>
        </pc:picChg>
        <pc:picChg chg="add mod">
          <ac:chgData name="Camila Armas" userId="f412bbe61d912a89" providerId="LiveId" clId="{E4DEF496-61AE-4C73-A38A-210C8391AF0D}" dt="2021-03-09T16:31:51.944" v="1719" actId="14100"/>
          <ac:picMkLst>
            <pc:docMk/>
            <pc:sldMk cId="2231424638" sldId="447"/>
            <ac:picMk id="2052" creationId="{EC2C0934-3C91-46C8-AD37-CDAC6784999F}"/>
          </ac:picMkLst>
        </pc:picChg>
        <pc:picChg chg="add mod">
          <ac:chgData name="Camila Armas" userId="f412bbe61d912a89" providerId="LiveId" clId="{E4DEF496-61AE-4C73-A38A-210C8391AF0D}" dt="2021-03-09T16:52:15.026" v="1868" actId="1076"/>
          <ac:picMkLst>
            <pc:docMk/>
            <pc:sldMk cId="2231424638" sldId="447"/>
            <ac:picMk id="2054" creationId="{13C0C5B7-27DB-4C11-AA8E-8E2B91A4B2FE}"/>
          </ac:picMkLst>
        </pc:picChg>
        <pc:cxnChg chg="add mod">
          <ac:chgData name="Camila Armas" userId="f412bbe61d912a89" providerId="LiveId" clId="{E4DEF496-61AE-4C73-A38A-210C8391AF0D}" dt="2021-03-09T16:54:26.235" v="1902" actId="14100"/>
          <ac:cxnSpMkLst>
            <pc:docMk/>
            <pc:sldMk cId="2231424638" sldId="447"/>
            <ac:cxnSpMk id="11" creationId="{530FDB99-97CF-4A74-B2C0-C7669344F9B8}"/>
          </ac:cxnSpMkLst>
        </pc:cxnChg>
        <pc:cxnChg chg="add mod">
          <ac:chgData name="Camila Armas" userId="f412bbe61d912a89" providerId="LiveId" clId="{E4DEF496-61AE-4C73-A38A-210C8391AF0D}" dt="2021-03-09T16:54:35.730" v="1905" actId="1035"/>
          <ac:cxnSpMkLst>
            <pc:docMk/>
            <pc:sldMk cId="2231424638" sldId="447"/>
            <ac:cxnSpMk id="49" creationId="{5FD7D9FC-79A5-4F5A-BD61-4EC87F427BC8}"/>
          </ac:cxnSpMkLst>
        </pc:cxnChg>
        <pc:cxnChg chg="add del mod">
          <ac:chgData name="Camila Armas" userId="f412bbe61d912a89" providerId="LiveId" clId="{E4DEF496-61AE-4C73-A38A-210C8391AF0D}" dt="2021-03-09T16:53:44.909" v="1892" actId="478"/>
          <ac:cxnSpMkLst>
            <pc:docMk/>
            <pc:sldMk cId="2231424638" sldId="447"/>
            <ac:cxnSpMk id="50" creationId="{451F67D4-F6EE-4DF6-81EF-F3578FBD5D22}"/>
          </ac:cxnSpMkLst>
        </pc:cxnChg>
        <pc:cxnChg chg="add mod">
          <ac:chgData name="Camila Armas" userId="f412bbe61d912a89" providerId="LiveId" clId="{E4DEF496-61AE-4C73-A38A-210C8391AF0D}" dt="2021-03-09T16:54:09.574" v="1901" actId="1036"/>
          <ac:cxnSpMkLst>
            <pc:docMk/>
            <pc:sldMk cId="2231424638" sldId="447"/>
            <ac:cxnSpMk id="51" creationId="{FD897990-27F0-4DAD-99DF-D1F50090C5E4}"/>
          </ac:cxnSpMkLst>
        </pc:cxnChg>
      </pc:sldChg>
      <pc:sldChg chg="addSp delSp modSp add mod modTransition delAnim modAnim">
        <pc:chgData name="Camila Armas" userId="f412bbe61d912a89" providerId="LiveId" clId="{E4DEF496-61AE-4C73-A38A-210C8391AF0D}" dt="2021-03-13T02:28:04.614" v="8892" actId="1036"/>
        <pc:sldMkLst>
          <pc:docMk/>
          <pc:sldMk cId="2809053622" sldId="448"/>
        </pc:sldMkLst>
        <pc:spChg chg="mod">
          <ac:chgData name="Camila Armas" userId="f412bbe61d912a89" providerId="LiveId" clId="{E4DEF496-61AE-4C73-A38A-210C8391AF0D}" dt="2021-03-12T23:06:53.537" v="8803" actId="20577"/>
          <ac:spMkLst>
            <pc:docMk/>
            <pc:sldMk cId="2809053622" sldId="448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8" creationId="{FCD05B9E-2E8A-48CD-8686-877514132CEF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9" creationId="{4DAF9A13-84B7-4B2E-A514-D5473ECEC7E9}"/>
          </ac:spMkLst>
        </pc:spChg>
        <pc:spChg chg="add mod or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0" creationId="{5DB888C8-A45C-44FE-AB78-50154879721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2" creationId="{160B7BB7-DC6D-4BBA-8935-3AEAED8619D7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5" creationId="{153D03D7-2AA9-4E61-BB1E-D7A3D2FC549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6" creationId="{3B2286A0-68D9-4E43-A0F8-A8F25FACC446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7" creationId="{FF5DE2F5-618D-440C-A631-A80CDFC76CC8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2" creationId="{EA57F5EC-1B12-446C-9858-D8B9FA96B7BE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4" creationId="{1C835F26-5020-495E-9B0F-6C48F4D07A8A}"/>
          </ac:spMkLst>
        </pc:spChg>
        <pc:spChg chg="add del mod">
          <ac:chgData name="Camila Armas" userId="f412bbe61d912a89" providerId="LiveId" clId="{E4DEF496-61AE-4C73-A38A-210C8391AF0D}" dt="2021-03-09T20:32:08.088" v="2252"/>
          <ac:spMkLst>
            <pc:docMk/>
            <pc:sldMk cId="2809053622" sldId="448"/>
            <ac:spMk id="25" creationId="{492F3A13-E997-45E3-9290-ED2BBEE9CD66}"/>
          </ac:spMkLst>
        </pc:spChg>
        <pc:spChg chg="add mod">
          <ac:chgData name="Camila Armas" userId="f412bbe61d912a89" providerId="LiveId" clId="{E4DEF496-61AE-4C73-A38A-210C8391AF0D}" dt="2021-03-13T02:28:04.614" v="8892" actId="1036"/>
          <ac:spMkLst>
            <pc:docMk/>
            <pc:sldMk cId="2809053622" sldId="448"/>
            <ac:spMk id="26" creationId="{11923D46-F456-4B06-ABEB-9DA0F2F3C24A}"/>
          </ac:spMkLst>
        </pc:spChg>
        <pc:spChg chg="add mod">
          <ac:chgData name="Camila Armas" userId="f412bbe61d912a89" providerId="LiveId" clId="{E4DEF496-61AE-4C73-A38A-210C8391AF0D}" dt="2021-03-09T20:51:47.361" v="2316" actId="1076"/>
          <ac:spMkLst>
            <pc:docMk/>
            <pc:sldMk cId="2809053622" sldId="448"/>
            <ac:spMk id="27" creationId="{CDD8C7BD-4C81-42F6-BAD3-1436534369AA}"/>
          </ac:spMkLst>
        </pc:spChg>
        <pc:spChg chg="add mod">
          <ac:chgData name="Camila Armas" userId="f412bbe61d912a89" providerId="LiveId" clId="{E4DEF496-61AE-4C73-A38A-210C8391AF0D}" dt="2021-03-09T21:36:01.751" v="2333" actId="14100"/>
          <ac:spMkLst>
            <pc:docMk/>
            <pc:sldMk cId="2809053622" sldId="448"/>
            <ac:spMk id="28" creationId="{2DBAA3DA-6DD0-45AF-AB2E-D7E67DA1CC44}"/>
          </ac:spMkLst>
        </pc:spChg>
        <pc:spChg chg="add mod">
          <ac:chgData name="Camila Armas" userId="f412bbe61d912a89" providerId="LiveId" clId="{E4DEF496-61AE-4C73-A38A-210C8391AF0D}" dt="2021-03-09T21:46:15.920" v="2473" actId="114"/>
          <ac:spMkLst>
            <pc:docMk/>
            <pc:sldMk cId="2809053622" sldId="448"/>
            <ac:spMk id="29" creationId="{5BD3AC22-16A8-4B51-A533-A7CCCF0D3962}"/>
          </ac:spMkLst>
        </pc:spChg>
        <pc:spChg chg="mod">
          <ac:chgData name="Camila Armas" userId="f412bbe61d912a89" providerId="LiveId" clId="{E4DEF496-61AE-4C73-A38A-210C8391AF0D}" dt="2021-03-10T16:25:42.435" v="3276" actId="20577"/>
          <ac:spMkLst>
            <pc:docMk/>
            <pc:sldMk cId="2809053622" sldId="448"/>
            <ac:spMk id="30" creationId="{67AA9752-5F78-43C1-9B0C-7494B3CE976F}"/>
          </ac:spMkLst>
        </pc:spChg>
        <pc:spChg chg="add mod">
          <ac:chgData name="Camila Armas" userId="f412bbe61d912a89" providerId="LiveId" clId="{E4DEF496-61AE-4C73-A38A-210C8391AF0D}" dt="2021-03-09T21:45:43.021" v="2469" actId="1036"/>
          <ac:spMkLst>
            <pc:docMk/>
            <pc:sldMk cId="2809053622" sldId="448"/>
            <ac:spMk id="32" creationId="{6F02921B-9A26-44EB-B25B-B05D4FBA74C6}"/>
          </ac:spMkLst>
        </pc:spChg>
        <pc:graphicFrameChg chg="del">
          <ac:chgData name="Camila Armas" userId="f412bbe61d912a89" providerId="LiveId" clId="{E4DEF496-61AE-4C73-A38A-210C8391AF0D}" dt="2021-03-09T17:34:39.280" v="1914" actId="478"/>
          <ac:graphicFrameMkLst>
            <pc:docMk/>
            <pc:sldMk cId="2809053622" sldId="448"/>
            <ac:graphicFrameMk id="31" creationId="{D3CD64A4-886A-4857-93B3-7B5D28B84F1C}"/>
          </ac:graphicFrameMkLst>
        </pc:graphicFrameChg>
        <pc:picChg chg="add mod modCrop">
          <ac:chgData name="Camila Armas" userId="f412bbe61d912a89" providerId="LiveId" clId="{E4DEF496-61AE-4C73-A38A-210C8391AF0D}" dt="2021-03-09T21:42:16.012" v="2377" actId="732"/>
          <ac:picMkLst>
            <pc:docMk/>
            <pc:sldMk cId="2809053622" sldId="448"/>
            <ac:picMk id="4" creationId="{1187251F-78C6-41DA-88DB-D566C4B2A8B5}"/>
          </ac:picMkLst>
        </pc:picChg>
        <pc:picChg chg="add mod modCrop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3" creationId="{DF9E2F44-88B3-4E8C-9D4E-B1455CDD2B29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8" creationId="{00377E9C-B5DF-4CB7-886F-7CA70B35358F}"/>
          </ac:picMkLst>
        </pc:picChg>
        <pc:picChg chg="add mod">
          <ac:chgData name="Camila Armas" userId="f412bbe61d912a89" providerId="LiveId" clId="{E4DEF496-61AE-4C73-A38A-210C8391AF0D}" dt="2021-03-09T20:32:51.461" v="2255" actId="1076"/>
          <ac:picMkLst>
            <pc:docMk/>
            <pc:sldMk cId="2809053622" sldId="448"/>
            <ac:picMk id="19" creationId="{D04525BD-DE07-482A-A694-8A8A5503827F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20" creationId="{FD909F8E-057D-467B-9790-DC4BA537F053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3074" creationId="{C0217411-9946-4157-B4A8-3D5B093C3B5D}"/>
          </ac:picMkLst>
        </pc:picChg>
        <pc:picChg chg="add mod">
          <ac:chgData name="Camila Armas" userId="f412bbe61d912a89" providerId="LiveId" clId="{E4DEF496-61AE-4C73-A38A-210C8391AF0D}" dt="2021-03-09T20:51:28.431" v="2314" actId="1076"/>
          <ac:picMkLst>
            <pc:docMk/>
            <pc:sldMk cId="2809053622" sldId="448"/>
            <ac:picMk id="3076" creationId="{73A6DD77-6CC0-4BAB-B39F-FC589BE7F2C7}"/>
          </ac:picMkLst>
        </pc:picChg>
      </pc:sldChg>
      <pc:sldChg chg="addSp delSp modSp add mod modTransition delAnim modAnim modNotesTx">
        <pc:chgData name="Camila Armas" userId="f412bbe61d912a89" providerId="LiveId" clId="{E4DEF496-61AE-4C73-A38A-210C8391AF0D}" dt="2021-03-13T22:26:13.051" v="9091" actId="1038"/>
        <pc:sldMkLst>
          <pc:docMk/>
          <pc:sldMk cId="1944305866" sldId="449"/>
        </pc:sldMkLst>
        <pc:spChg chg="mod">
          <ac:chgData name="Camila Armas" userId="f412bbe61d912a89" providerId="LiveId" clId="{E4DEF496-61AE-4C73-A38A-210C8391AF0D}" dt="2021-03-13T02:18:24.192" v="8822" actId="20577"/>
          <ac:spMkLst>
            <pc:docMk/>
            <pc:sldMk cId="1944305866" sldId="449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5:18:47.827" v="2893" actId="20577"/>
          <ac:spMkLst>
            <pc:docMk/>
            <pc:sldMk cId="1944305866" sldId="449"/>
            <ac:spMk id="20" creationId="{6D5E6B9C-C51F-4AC3-8BC2-0C7E52632EAD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2" creationId="{EEB100C3-093A-4542-8BEF-FB96F39826E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3" creationId="{5F9BEF86-0CA3-4394-BBB5-554BE8A339D5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4" creationId="{E6CD384F-3687-4A38-811A-94B4ABAF2BA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5" creationId="{DD528D9F-CFCE-41F4-B4DC-FB4B7FA953E5}"/>
          </ac:spMkLst>
        </pc:spChg>
        <pc:spChg chg="add del mod">
          <ac:chgData name="Camila Armas" userId="f412bbe61d912a89" providerId="LiveId" clId="{E4DEF496-61AE-4C73-A38A-210C8391AF0D}" dt="2021-03-13T16:09:17.325" v="8998" actId="478"/>
          <ac:spMkLst>
            <pc:docMk/>
            <pc:sldMk cId="1944305866" sldId="449"/>
            <ac:spMk id="26" creationId="{B4F5729B-65FC-4367-B6F3-3AE87BB66F36}"/>
          </ac:spMkLst>
        </pc:spChg>
        <pc:spChg chg="add del mod">
          <ac:chgData name="Camila Armas" userId="f412bbe61d912a89" providerId="LiveId" clId="{E4DEF496-61AE-4C73-A38A-210C8391AF0D}" dt="2021-03-13T16:09:22.244" v="9000" actId="478"/>
          <ac:spMkLst>
            <pc:docMk/>
            <pc:sldMk cId="1944305866" sldId="449"/>
            <ac:spMk id="29" creationId="{32F46B63-472C-4338-895D-93A82AB6909B}"/>
          </ac:spMkLst>
        </pc:spChg>
        <pc:spChg chg="mod">
          <ac:chgData name="Camila Armas" userId="f412bbe61d912a89" providerId="LiveId" clId="{E4DEF496-61AE-4C73-A38A-210C8391AF0D}" dt="2021-03-10T15:17:42.007" v="2881" actId="20577"/>
          <ac:spMkLst>
            <pc:docMk/>
            <pc:sldMk cId="1944305866" sldId="449"/>
            <ac:spMk id="53" creationId="{04AC8CAC-9F95-405B-AAB5-1B8479C2D356}"/>
          </ac:spMkLst>
        </pc:spChg>
        <pc:picChg chg="add mod">
          <ac:chgData name="Camila Armas" userId="f412bbe61d912a89" providerId="LiveId" clId="{E4DEF496-61AE-4C73-A38A-210C8391AF0D}" dt="2021-03-10T15:16:51.250" v="2877" actId="1036"/>
          <ac:picMkLst>
            <pc:docMk/>
            <pc:sldMk cId="1944305866" sldId="449"/>
            <ac:picMk id="17" creationId="{9075CDAF-650B-4BF5-9215-F4897339FCE6}"/>
          </ac:picMkLst>
        </pc:picChg>
        <pc:picChg chg="add del mod">
          <ac:chgData name="Camila Armas" userId="f412bbe61d912a89" providerId="LiveId" clId="{E4DEF496-61AE-4C73-A38A-210C8391AF0D}" dt="2021-03-10T15:18:36.826" v="2888" actId="478"/>
          <ac:picMkLst>
            <pc:docMk/>
            <pc:sldMk cId="1944305866" sldId="449"/>
            <ac:picMk id="18" creationId="{0F463F69-1C03-43DB-AE97-C10824351121}"/>
          </ac:picMkLst>
        </pc:picChg>
        <pc:picChg chg="del">
          <ac:chgData name="Camila Armas" userId="f412bbe61d912a89" providerId="LiveId" clId="{E4DEF496-61AE-4C73-A38A-210C8391AF0D}" dt="2021-03-10T15:17:54.891" v="2882" actId="478"/>
          <ac:picMkLst>
            <pc:docMk/>
            <pc:sldMk cId="1944305866" sldId="449"/>
            <ac:picMk id="19" creationId="{331C48E5-3EEA-45AA-AEB2-89DE0CBD18BB}"/>
          </ac:picMkLst>
        </pc:picChg>
        <pc:picChg chg="add del mod">
          <ac:chgData name="Camila Armas" userId="f412bbe61d912a89" providerId="LiveId" clId="{E4DEF496-61AE-4C73-A38A-210C8391AF0D}" dt="2021-03-10T15:23:50.574" v="2898" actId="478"/>
          <ac:picMkLst>
            <pc:docMk/>
            <pc:sldMk cId="1944305866" sldId="449"/>
            <ac:picMk id="21" creationId="{00F13F66-63A9-46D0-962D-0AF57DAB9277}"/>
          </ac:picMkLst>
        </pc:picChg>
        <pc:picChg chg="del">
          <ac:chgData name="Camila Armas" userId="f412bbe61d912a89" providerId="LiveId" clId="{E4DEF496-61AE-4C73-A38A-210C8391AF0D}" dt="2021-03-10T15:16:05.608" v="2868" actId="478"/>
          <ac:picMkLst>
            <pc:docMk/>
            <pc:sldMk cId="1944305866" sldId="449"/>
            <ac:picMk id="30" creationId="{3A20CAB3-B329-4C54-A786-8B15D08A564E}"/>
          </ac:picMkLst>
        </pc:picChg>
        <pc:picChg chg="mod">
          <ac:chgData name="Camila Armas" userId="f412bbe61d912a89" providerId="LiveId" clId="{E4DEF496-61AE-4C73-A38A-210C8391AF0D}" dt="2021-03-10T17:26:06.669" v="3606"/>
          <ac:picMkLst>
            <pc:docMk/>
            <pc:sldMk cId="1944305866" sldId="449"/>
            <ac:picMk id="55" creationId="{18CCDF6C-9777-4664-963B-3CB21EC91365}"/>
          </ac:picMkLst>
        </pc:picChg>
        <pc:picChg chg="add mod">
          <ac:chgData name="Camila Armas" userId="f412bbe61d912a89" providerId="LiveId" clId="{E4DEF496-61AE-4C73-A38A-210C8391AF0D}" dt="2021-03-10T15:24:20.406" v="2903" actId="1037"/>
          <ac:picMkLst>
            <pc:docMk/>
            <pc:sldMk cId="1944305866" sldId="449"/>
            <ac:picMk id="1026" creationId="{85C212B6-3240-4E68-9018-80CA11E2D988}"/>
          </ac:picMkLst>
        </pc:picChg>
        <pc:cxnChg chg="add del mod">
          <ac:chgData name="Camila Armas" userId="f412bbe61d912a89" providerId="LiveId" clId="{E4DEF496-61AE-4C73-A38A-210C8391AF0D}" dt="2021-03-13T16:09:19.147" v="8999" actId="478"/>
          <ac:cxnSpMkLst>
            <pc:docMk/>
            <pc:sldMk cId="1944305866" sldId="449"/>
            <ac:cxnSpMk id="27" creationId="{59129982-D214-419D-97F8-D55C9A069D25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6:29.764" v="9093" actId="20577"/>
        <pc:sldMkLst>
          <pc:docMk/>
          <pc:sldMk cId="1897578086" sldId="450"/>
        </pc:sldMkLst>
        <pc:spChg chg="add mod">
          <ac:chgData name="Camila Armas" userId="f412bbe61d912a89" providerId="LiveId" clId="{E4DEF496-61AE-4C73-A38A-210C8391AF0D}" dt="2021-03-10T18:15:37.092" v="3950" actId="207"/>
          <ac:spMkLst>
            <pc:docMk/>
            <pc:sldMk cId="1897578086" sldId="450"/>
            <ac:spMk id="3" creationId="{8D43A0AF-9242-45CF-916C-5B032C9578CE}"/>
          </ac:spMkLst>
        </pc:spChg>
        <pc:spChg chg="mod">
          <ac:chgData name="Camila Armas" userId="f412bbe61d912a89" providerId="LiveId" clId="{E4DEF496-61AE-4C73-A38A-210C8391AF0D}" dt="2021-03-13T02:18:36.283" v="8826" actId="20577"/>
          <ac:spMkLst>
            <pc:docMk/>
            <pc:sldMk cId="1897578086" sldId="450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2" creationId="{6D1E14B9-FDE9-41E0-B295-DEBB6FB979F8}"/>
          </ac:spMkLst>
        </pc:spChg>
        <pc:spChg chg="mod">
          <ac:chgData name="Camila Armas" userId="f412bbe61d912a89" providerId="LiveId" clId="{E4DEF496-61AE-4C73-A38A-210C8391AF0D}" dt="2021-03-10T17:56:36.564" v="3896" actId="1036"/>
          <ac:spMkLst>
            <pc:docMk/>
            <pc:sldMk cId="1897578086" sldId="450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5" creationId="{83237357-6887-41E0-828F-88ABF11A6142}"/>
          </ac:spMkLst>
        </pc:spChg>
        <pc:spChg chg="add mod">
          <ac:chgData name="Camila Armas" userId="f412bbe61d912a89" providerId="LiveId" clId="{E4DEF496-61AE-4C73-A38A-210C8391AF0D}" dt="2021-03-10T23:19:39.983" v="5523" actId="114"/>
          <ac:spMkLst>
            <pc:docMk/>
            <pc:sldMk cId="1897578086" sldId="450"/>
            <ac:spMk id="16" creationId="{37525255-A29C-4D65-8EE7-F01D25A5C193}"/>
          </ac:spMkLst>
        </pc:spChg>
        <pc:spChg chg="add mod">
          <ac:chgData name="Camila Armas" userId="f412bbe61d912a89" providerId="LiveId" clId="{E4DEF496-61AE-4C73-A38A-210C8391AF0D}" dt="2021-03-10T19:44:35.894" v="4078" actId="1036"/>
          <ac:spMkLst>
            <pc:docMk/>
            <pc:sldMk cId="1897578086" sldId="450"/>
            <ac:spMk id="18" creationId="{CF0B6569-F5BE-46F7-8DB3-DD89DA1DA466}"/>
          </ac:spMkLst>
        </pc:spChg>
        <pc:spChg chg="add mod">
          <ac:chgData name="Camila Armas" userId="f412bbe61d912a89" providerId="LiveId" clId="{E4DEF496-61AE-4C73-A38A-210C8391AF0D}" dt="2021-03-10T20:51:20.169" v="4399" actId="1076"/>
          <ac:spMkLst>
            <pc:docMk/>
            <pc:sldMk cId="1897578086" sldId="450"/>
            <ac:spMk id="21" creationId="{E9970F82-0AD4-4FE1-A130-752599D10528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3:20:07.401" v="5526" actId="114"/>
          <ac:spMkLst>
            <pc:docMk/>
            <pc:sldMk cId="1897578086" sldId="450"/>
            <ac:spMk id="25" creationId="{B80711DD-B4D0-4153-B1F1-6227C880270F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7" creationId="{8907F5B5-14E6-4D38-95D4-4159E353CD35}"/>
          </ac:spMkLst>
        </pc:spChg>
        <pc:graphicFrameChg chg="add mod modGraphic">
          <ac:chgData name="Camila Armas" userId="f412bbe61d912a89" providerId="LiveId" clId="{E4DEF496-61AE-4C73-A38A-210C8391AF0D}" dt="2021-03-10T19:44:35.894" v="4078" actId="1036"/>
          <ac:graphicFrameMkLst>
            <pc:docMk/>
            <pc:sldMk cId="1897578086" sldId="450"/>
            <ac:graphicFrameMk id="17" creationId="{444AEB59-5959-446B-80DE-9773EC16A5F1}"/>
          </ac:graphicFrameMkLst>
        </pc:graphicFrameChg>
        <pc:picChg chg="del">
          <ac:chgData name="Camila Armas" userId="f412bbe61d912a89" providerId="LiveId" clId="{E4DEF496-61AE-4C73-A38A-210C8391AF0D}" dt="2021-03-10T17:35:11.359" v="3754" actId="478"/>
          <ac:picMkLst>
            <pc:docMk/>
            <pc:sldMk cId="1897578086" sldId="450"/>
            <ac:picMk id="9" creationId="{C90281B8-D606-4F29-B377-2E55B3E11E3F}"/>
          </ac:picMkLst>
        </pc:picChg>
        <pc:picChg chg="del">
          <ac:chgData name="Camila Armas" userId="f412bbe61d912a89" providerId="LiveId" clId="{E4DEF496-61AE-4C73-A38A-210C8391AF0D}" dt="2021-03-10T17:49:26.740" v="3792" actId="478"/>
          <ac:picMkLst>
            <pc:docMk/>
            <pc:sldMk cId="1897578086" sldId="450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8:01:33.438" v="3941" actId="1036"/>
          <ac:picMkLst>
            <pc:docMk/>
            <pc:sldMk cId="1897578086" sldId="450"/>
            <ac:picMk id="11" creationId="{27484135-CEAD-46F5-B2E0-773DC311543B}"/>
          </ac:picMkLst>
        </pc:picChg>
        <pc:picChg chg="add mod">
          <ac:chgData name="Camila Armas" userId="f412bbe61d912a89" providerId="LiveId" clId="{E4DEF496-61AE-4C73-A38A-210C8391AF0D}" dt="2021-03-10T21:02:56.074" v="4454" actId="1036"/>
          <ac:picMkLst>
            <pc:docMk/>
            <pc:sldMk cId="1897578086" sldId="450"/>
            <ac:picMk id="19" creationId="{C3D1D468-0B80-4942-A080-E45FC6050F46}"/>
          </ac:picMkLst>
        </pc:picChg>
        <pc:picChg chg="add del">
          <ac:chgData name="Camila Armas" userId="f412bbe61d912a89" providerId="LiveId" clId="{E4DEF496-61AE-4C73-A38A-210C8391AF0D}" dt="2021-03-10T20:49:59.925" v="4384" actId="478"/>
          <ac:picMkLst>
            <pc:docMk/>
            <pc:sldMk cId="1897578086" sldId="450"/>
            <ac:picMk id="3074" creationId="{AF12A029-6C28-4F7F-BE51-DDA0A0EFA896}"/>
          </ac:picMkLst>
        </pc:picChg>
        <pc:picChg chg="add mod">
          <ac:chgData name="Camila Armas" userId="f412bbe61d912a89" providerId="LiveId" clId="{E4DEF496-61AE-4C73-A38A-210C8391AF0D}" dt="2021-03-10T21:00:04.128" v="4445" actId="1036"/>
          <ac:picMkLst>
            <pc:docMk/>
            <pc:sldMk cId="1897578086" sldId="450"/>
            <ac:picMk id="3076" creationId="{89110A2C-08F5-4D14-9B1E-A67B49FAB0B7}"/>
          </ac:picMkLst>
        </pc:picChg>
        <pc:cxnChg chg="add mod">
          <ac:chgData name="Camila Armas" userId="f412bbe61d912a89" providerId="LiveId" clId="{E4DEF496-61AE-4C73-A38A-210C8391AF0D}" dt="2021-03-10T18:01:29.797" v="3937" actId="1036"/>
          <ac:cxnSpMkLst>
            <pc:docMk/>
            <pc:sldMk cId="1897578086" sldId="450"/>
            <ac:cxnSpMk id="14" creationId="{476F6671-9EE3-415C-B136-DC76D5F2888A}"/>
          </ac:cxnSpMkLst>
        </pc:cxnChg>
        <pc:cxnChg chg="add del mod">
          <ac:chgData name="Camila Armas" userId="f412bbe61d912a89" providerId="LiveId" clId="{E4DEF496-61AE-4C73-A38A-210C8391AF0D}" dt="2021-03-10T20:51:33.694" v="4403" actId="478"/>
          <ac:cxnSpMkLst>
            <pc:docMk/>
            <pc:sldMk cId="1897578086" sldId="450"/>
            <ac:cxnSpMk id="20" creationId="{7BFAE52B-83E0-490E-ACD7-57ED0828FF08}"/>
          </ac:cxnSpMkLst>
        </pc:cxnChg>
        <pc:cxnChg chg="add mod">
          <ac:chgData name="Camila Armas" userId="f412bbe61d912a89" providerId="LiveId" clId="{E4DEF496-61AE-4C73-A38A-210C8391AF0D}" dt="2021-03-10T20:13:43.836" v="4344" actId="1038"/>
          <ac:cxnSpMkLst>
            <pc:docMk/>
            <pc:sldMk cId="1897578086" sldId="450"/>
            <ac:cxnSpMk id="22" creationId="{118D1634-B0FC-43B3-A4C3-2F4D1857181C}"/>
          </ac:cxnSpMkLst>
        </pc:cxnChg>
        <pc:cxnChg chg="add mod">
          <ac:chgData name="Camila Armas" userId="f412bbe61d912a89" providerId="LiveId" clId="{E4DEF496-61AE-4C73-A38A-210C8391AF0D}" dt="2021-03-10T20:58:20.889" v="4437" actId="14100"/>
          <ac:cxnSpMkLst>
            <pc:docMk/>
            <pc:sldMk cId="1897578086" sldId="450"/>
            <ac:cxnSpMk id="28" creationId="{98599FF5-85D6-4C48-BEDE-5194B250F030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8:51.745" v="9095" actId="20577"/>
        <pc:sldMkLst>
          <pc:docMk/>
          <pc:sldMk cId="536538384" sldId="451"/>
        </pc:sldMkLst>
        <pc:spChg chg="mod">
          <ac:chgData name="Camila Armas" userId="f412bbe61d912a89" providerId="LiveId" clId="{E4DEF496-61AE-4C73-A38A-210C8391AF0D}" dt="2021-03-13T02:19:01.884" v="8830" actId="20577"/>
          <ac:spMkLst>
            <pc:docMk/>
            <pc:sldMk cId="536538384" sldId="451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9:18:01.454" v="3997" actId="14100"/>
          <ac:spMkLst>
            <pc:docMk/>
            <pc:sldMk cId="536538384" sldId="451"/>
            <ac:spMk id="13" creationId="{967395A9-B31A-4569-B6F3-E4AE39E664B8}"/>
          </ac:spMkLst>
        </pc:spChg>
        <pc:spChg chg="mod">
          <ac:chgData name="Camila Armas" userId="f412bbe61d912a89" providerId="LiveId" clId="{E4DEF496-61AE-4C73-A38A-210C8391AF0D}" dt="2021-03-10T23:20:31.379" v="5528" actId="114"/>
          <ac:spMkLst>
            <pc:docMk/>
            <pc:sldMk cId="536538384" sldId="451"/>
            <ac:spMk id="16" creationId="{37525255-A29C-4D65-8EE7-F01D25A5C193}"/>
          </ac:spMkLst>
        </pc:spChg>
        <pc:spChg chg="mod">
          <ac:chgData name="Camila Armas" userId="f412bbe61d912a89" providerId="LiveId" clId="{E4DEF496-61AE-4C73-A38A-210C8391AF0D}" dt="2021-03-10T19:47:55.525" v="4161" actId="1036"/>
          <ac:spMkLst>
            <pc:docMk/>
            <pc:sldMk cId="536538384" sldId="451"/>
            <ac:spMk id="18" creationId="{CF0B6569-F5BE-46F7-8DB3-DD89DA1DA466}"/>
          </ac:spMkLst>
        </pc:spChg>
        <pc:spChg chg="add del mod">
          <ac:chgData name="Camila Armas" userId="f412bbe61d912a89" providerId="LiveId" clId="{E4DEF496-61AE-4C73-A38A-210C8391AF0D}" dt="2021-03-10T19:47:34.325" v="4135"/>
          <ac:spMkLst>
            <pc:docMk/>
            <pc:sldMk cId="536538384" sldId="451"/>
            <ac:spMk id="22" creationId="{BD856FB4-6646-4A9B-88A7-A534AEB0B417}"/>
          </ac:spMkLst>
        </pc:spChg>
        <pc:spChg chg="add mod">
          <ac:chgData name="Camila Armas" userId="f412bbe61d912a89" providerId="LiveId" clId="{E4DEF496-61AE-4C73-A38A-210C8391AF0D}" dt="2021-03-13T03:48:45.165" v="8897" actId="1076"/>
          <ac:spMkLst>
            <pc:docMk/>
            <pc:sldMk cId="536538384" sldId="451"/>
            <ac:spMk id="24" creationId="{2A6C6D33-69C8-430C-93DF-EE67DA8C005C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5" creationId="{38FC0A04-CDBF-4C2C-9BEA-622DD9567449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6" creationId="{962EBD8F-74CA-4C0C-883D-5A2444B30972}"/>
          </ac:spMkLst>
        </pc:spChg>
        <pc:spChg chg="add del mod">
          <ac:chgData name="Camila Armas" userId="f412bbe61d912a89" providerId="LiveId" clId="{E4DEF496-61AE-4C73-A38A-210C8391AF0D}" dt="2021-03-13T03:34:30.547" v="8893" actId="478"/>
          <ac:spMkLst>
            <pc:docMk/>
            <pc:sldMk cId="536538384" sldId="451"/>
            <ac:spMk id="28" creationId="{E1B8FC80-A720-4160-A0C9-D5B3114A2CEE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29" creationId="{5B331B8C-EFE0-442B-8E48-F38EB2E30656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31" creationId="{33A1DA6B-FAF8-4A9E-BB0F-DC142D6F5998}"/>
          </ac:spMkLst>
        </pc:spChg>
        <pc:spChg chg="add del mod">
          <ac:chgData name="Camila Armas" userId="f412bbe61d912a89" providerId="LiveId" clId="{E4DEF496-61AE-4C73-A38A-210C8391AF0D}" dt="2021-03-10T21:36:23.465" v="4800" actId="478"/>
          <ac:spMkLst>
            <pc:docMk/>
            <pc:sldMk cId="536538384" sldId="451"/>
            <ac:spMk id="34" creationId="{6E94B4F2-E3F7-494A-8712-3EDE872EF7A7}"/>
          </ac:spMkLst>
        </pc:spChg>
        <pc:graphicFrameChg chg="add mod modGraphic">
          <ac:chgData name="Camila Armas" userId="f412bbe61d912a89" providerId="LiveId" clId="{E4DEF496-61AE-4C73-A38A-210C8391AF0D}" dt="2021-03-10T21:38:41.793" v="5019" actId="12100"/>
          <ac:graphicFrameMkLst>
            <pc:docMk/>
            <pc:sldMk cId="536538384" sldId="451"/>
            <ac:graphicFrameMk id="9" creationId="{DA14F2BF-631F-4045-A3CB-0CF5C480D6A7}"/>
          </ac:graphicFrameMkLst>
        </pc:graphicFrameChg>
        <pc:graphicFrameChg chg="del">
          <ac:chgData name="Camila Armas" userId="f412bbe61d912a89" providerId="LiveId" clId="{E4DEF496-61AE-4C73-A38A-210C8391AF0D}" dt="2021-03-10T19:17:23.764" v="3993" actId="478"/>
          <ac:graphicFrameMkLst>
            <pc:docMk/>
            <pc:sldMk cId="536538384" sldId="451"/>
            <ac:graphicFrameMk id="17" creationId="{444AEB59-5959-446B-80DE-9773EC16A5F1}"/>
          </ac:graphicFrameMkLst>
        </pc:graphicFrameChg>
        <pc:graphicFrameChg chg="add mod modGraphic">
          <ac:chgData name="Camila Armas" userId="f412bbe61d912a89" providerId="LiveId" clId="{E4DEF496-61AE-4C73-A38A-210C8391AF0D}" dt="2021-03-10T19:47:50.274" v="4153" actId="1036"/>
          <ac:graphicFrameMkLst>
            <pc:docMk/>
            <pc:sldMk cId="536538384" sldId="451"/>
            <ac:graphicFrameMk id="19" creationId="{702A24C5-70AA-4FA6-87E9-A24329D72576}"/>
          </ac:graphicFrameMkLst>
        </pc:graphicFrameChg>
        <pc:picChg chg="add del mod">
          <ac:chgData name="Camila Armas" userId="f412bbe61d912a89" providerId="LiveId" clId="{E4DEF496-61AE-4C73-A38A-210C8391AF0D}" dt="2021-03-10T19:47:34.325" v="4135"/>
          <ac:picMkLst>
            <pc:docMk/>
            <pc:sldMk cId="536538384" sldId="451"/>
            <ac:picMk id="20" creationId="{C8D82DA8-C8C6-4A89-A1EA-DF477F04C7EE}"/>
          </ac:picMkLst>
        </pc:picChg>
        <pc:picChg chg="add mod">
          <ac:chgData name="Camila Armas" userId="f412bbe61d912a89" providerId="LiveId" clId="{E4DEF496-61AE-4C73-A38A-210C8391AF0D}" dt="2021-03-10T21:24:30.196" v="4551" actId="1076"/>
          <ac:picMkLst>
            <pc:docMk/>
            <pc:sldMk cId="536538384" sldId="451"/>
            <ac:picMk id="23" creationId="{C3657252-8A86-4CDD-A8E9-1A95DD784C0A}"/>
          </ac:picMkLst>
        </pc:picChg>
        <pc:picChg chg="add mod">
          <ac:chgData name="Camila Armas" userId="f412bbe61d912a89" providerId="LiveId" clId="{E4DEF496-61AE-4C73-A38A-210C8391AF0D}" dt="2021-03-10T21:25:17.598" v="4561" actId="1076"/>
          <ac:picMkLst>
            <pc:docMk/>
            <pc:sldMk cId="536538384" sldId="451"/>
            <ac:picMk id="32" creationId="{546B57A5-182E-4A92-AB8E-4F5C6DB03B29}"/>
          </ac:picMkLst>
        </pc:picChg>
        <pc:cxnChg chg="add del mod">
          <ac:chgData name="Camila Armas" userId="f412bbe61d912a89" providerId="LiveId" clId="{E4DEF496-61AE-4C73-A38A-210C8391AF0D}" dt="2021-03-10T19:47:34.325" v="4135"/>
          <ac:cxnSpMkLst>
            <pc:docMk/>
            <pc:sldMk cId="536538384" sldId="451"/>
            <ac:cxnSpMk id="21" creationId="{8B06F0DC-A74A-40DF-BBAA-D5192BA581F0}"/>
          </ac:cxnSpMkLst>
        </pc:cxnChg>
        <pc:cxnChg chg="add del mod">
          <ac:chgData name="Camila Armas" userId="f412bbe61d912a89" providerId="LiveId" clId="{E4DEF496-61AE-4C73-A38A-210C8391AF0D}" dt="2021-03-10T21:17:24.214" v="4491" actId="478"/>
          <ac:cxnSpMkLst>
            <pc:docMk/>
            <pc:sldMk cId="536538384" sldId="451"/>
            <ac:cxnSpMk id="24" creationId="{7984A8C2-2D0D-4AC8-914B-4EF23FAFCC4C}"/>
          </ac:cxnSpMkLst>
        </pc:cxnChg>
        <pc:cxnChg chg="add mod">
          <ac:chgData name="Camila Armas" userId="f412bbe61d912a89" providerId="LiveId" clId="{E4DEF496-61AE-4C73-A38A-210C8391AF0D}" dt="2021-03-10T20:13:56.891" v="4377" actId="1037"/>
          <ac:cxnSpMkLst>
            <pc:docMk/>
            <pc:sldMk cId="536538384" sldId="451"/>
            <ac:cxnSpMk id="27" creationId="{FCE3E48B-32A5-47A9-802F-AC53DE10BE8D}"/>
          </ac:cxnSpMkLst>
        </pc:cxnChg>
        <pc:cxnChg chg="add del mod">
          <ac:chgData name="Camila Armas" userId="f412bbe61d912a89" providerId="LiveId" clId="{E4DEF496-61AE-4C73-A38A-210C8391AF0D}" dt="2021-03-10T21:24:26.365" v="4550" actId="478"/>
          <ac:cxnSpMkLst>
            <pc:docMk/>
            <pc:sldMk cId="536538384" sldId="451"/>
            <ac:cxnSpMk id="30" creationId="{A5BA54B8-FFFC-47CD-8002-CD857D907B95}"/>
          </ac:cxnSpMkLst>
        </pc:cxnChg>
        <pc:cxnChg chg="add mod">
          <ac:chgData name="Camila Armas" userId="f412bbe61d912a89" providerId="LiveId" clId="{E4DEF496-61AE-4C73-A38A-210C8391AF0D}" dt="2021-03-10T21:25:42.917" v="4577" actId="1035"/>
          <ac:cxnSpMkLst>
            <pc:docMk/>
            <pc:sldMk cId="536538384" sldId="451"/>
            <ac:cxnSpMk id="33" creationId="{BDA8A8C2-861F-4CC7-936A-2FB83391D5E4}"/>
          </ac:cxnSpMkLst>
        </pc:cxnChg>
      </pc:sldChg>
      <pc:sldChg chg="addSp delSp modSp add mod modTransition modAnim modNotesTx">
        <pc:chgData name="Camila Armas" userId="f412bbe61d912a89" providerId="LiveId" clId="{E4DEF496-61AE-4C73-A38A-210C8391AF0D}" dt="2021-03-13T22:28:46.517" v="9094" actId="20577"/>
        <pc:sldMkLst>
          <pc:docMk/>
          <pc:sldMk cId="4152994393" sldId="452"/>
        </pc:sldMkLst>
        <pc:spChg chg="mod">
          <ac:chgData name="Camila Armas" userId="f412bbe61d912a89" providerId="LiveId" clId="{E4DEF496-61AE-4C73-A38A-210C8391AF0D}" dt="2021-03-10T21:45:12.389" v="5072" actId="1076"/>
          <ac:spMkLst>
            <pc:docMk/>
            <pc:sldMk cId="4152994393" sldId="452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8:54.213" v="8828" actId="20577"/>
          <ac:spMkLst>
            <pc:docMk/>
            <pc:sldMk cId="4152994393" sldId="452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23:20:21.226" v="5527" actId="114"/>
          <ac:spMkLst>
            <pc:docMk/>
            <pc:sldMk cId="4152994393" sldId="452"/>
            <ac:spMk id="16" creationId="{37525255-A29C-4D65-8EE7-F01D25A5C193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1" creationId="{E9970F82-0AD4-4FE1-A130-752599D1052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1:41:26.345" v="5053" actId="1036"/>
          <ac:spMkLst>
            <pc:docMk/>
            <pc:sldMk cId="4152994393" sldId="452"/>
            <ac:spMk id="24" creationId="{1E5EC9F4-333C-490A-B4D6-E468AF0E6A6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5" creationId="{B80711DD-B4D0-4153-B1F1-6227C880270F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7" creationId="{8907F5B5-14E6-4D38-95D4-4159E353CD35}"/>
          </ac:spMkLst>
        </pc:spChg>
        <pc:spChg chg="add mod">
          <ac:chgData name="Camila Armas" userId="f412bbe61d912a89" providerId="LiveId" clId="{E4DEF496-61AE-4C73-A38A-210C8391AF0D}" dt="2021-03-10T21:45:15.888" v="5073" actId="1076"/>
          <ac:spMkLst>
            <pc:docMk/>
            <pc:sldMk cId="4152994393" sldId="452"/>
            <ac:spMk id="29" creationId="{335DACCC-A7A7-415B-90D2-99B99F345913}"/>
          </ac:spMkLst>
        </pc:spChg>
        <pc:graphicFrameChg chg="add del modGraphic">
          <ac:chgData name="Camila Armas" userId="f412bbe61d912a89" providerId="LiveId" clId="{E4DEF496-61AE-4C73-A38A-210C8391AF0D}" dt="2021-03-10T21:41:06.224" v="5031" actId="2164"/>
          <ac:graphicFrameMkLst>
            <pc:docMk/>
            <pc:sldMk cId="4152994393" sldId="452"/>
            <ac:graphicFrameMk id="17" creationId="{444AEB59-5959-446B-80DE-9773EC16A5F1}"/>
          </ac:graphicFrameMkLst>
        </pc:graphicFrame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19" creationId="{C3D1D468-0B80-4942-A080-E45FC6050F46}"/>
          </ac:picMkLst>
        </pc:picChg>
        <pc:picChg chg="add mod">
          <ac:chgData name="Camila Armas" userId="f412bbe61d912a89" providerId="LiveId" clId="{E4DEF496-61AE-4C73-A38A-210C8391AF0D}" dt="2021-03-10T21:45:21.008" v="5076" actId="1035"/>
          <ac:picMkLst>
            <pc:docMk/>
            <pc:sldMk cId="4152994393" sldId="452"/>
            <ac:picMk id="26" creationId="{14FF6F5C-C410-46CE-811B-0F90D898BBCB}"/>
          </ac:picMkLst>
        </pc:pic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3076" creationId="{89110A2C-08F5-4D14-9B1E-A67B49FAB0B7}"/>
          </ac:picMkLst>
        </pc:picChg>
        <pc:cxnChg chg="add del">
          <ac:chgData name="Camila Armas" userId="f412bbe61d912a89" providerId="LiveId" clId="{E4DEF496-61AE-4C73-A38A-210C8391AF0D}" dt="2021-03-10T21:41:00.047" v="5030" actId="478"/>
          <ac:cxnSpMkLst>
            <pc:docMk/>
            <pc:sldMk cId="4152994393" sldId="452"/>
            <ac:cxnSpMk id="28" creationId="{98599FF5-85D6-4C48-BEDE-5194B250F030}"/>
          </ac:cxnSpMkLst>
        </pc:cxnChg>
      </pc:sldChg>
      <pc:sldChg chg="addSp delSp modSp add mod modAnim">
        <pc:chgData name="Camila Armas" userId="f412bbe61d912a89" providerId="LiveId" clId="{E4DEF496-61AE-4C73-A38A-210C8391AF0D}" dt="2021-03-13T16:07:01.344" v="8954" actId="1076"/>
        <pc:sldMkLst>
          <pc:docMk/>
          <pc:sldMk cId="3858269556" sldId="453"/>
        </pc:sldMkLst>
        <pc:spChg chg="mod">
          <ac:chgData name="Camila Armas" userId="f412bbe61d912a89" providerId="LiveId" clId="{E4DEF496-61AE-4C73-A38A-210C8391AF0D}" dt="2021-03-13T02:19:26.393" v="8847" actId="20577"/>
          <ac:spMkLst>
            <pc:docMk/>
            <pc:sldMk cId="3858269556" sldId="453"/>
            <ac:spMk id="2" creationId="{55C18EE3-7747-4254-99FC-A7D517DA65D4}"/>
          </ac:spMkLst>
        </pc:spChg>
        <pc:spChg chg="del">
          <ac:chgData name="Camila Armas" userId="f412bbe61d912a89" providerId="LiveId" clId="{E4DEF496-61AE-4C73-A38A-210C8391AF0D}" dt="2021-03-11T05:03:44.244" v="6670" actId="478"/>
          <ac:spMkLst>
            <pc:docMk/>
            <pc:sldMk cId="3858269556" sldId="453"/>
            <ac:spMk id="3" creationId="{F73EC623-9757-4761-8896-EEBCA9B113BA}"/>
          </ac:spMkLst>
        </pc:spChg>
        <pc:spChg chg="add del mod">
          <ac:chgData name="Camila Armas" userId="f412bbe61d912a89" providerId="LiveId" clId="{E4DEF496-61AE-4C73-A38A-210C8391AF0D}" dt="2021-03-11T05:03:47.988" v="6671" actId="478"/>
          <ac:spMkLst>
            <pc:docMk/>
            <pc:sldMk cId="3858269556" sldId="453"/>
            <ac:spMk id="8" creationId="{4E3FA8A6-C676-4D47-B7FD-662D190F73A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1" creationId="{E595D170-DFBD-4FF5-80DF-D76C4704F18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2" creationId="{FF93AC35-F2C5-4188-BE9A-02A0DAF5FB3A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4" creationId="{94245440-5027-4EA0-9B28-30BD11450703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5" creationId="{D33E6058-DB4C-4BD3-A8B5-28B609720229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6" creationId="{F62E4AB7-7BFF-45EA-9482-FED8A3FDFC88}"/>
          </ac:spMkLst>
        </pc:spChg>
        <pc:spChg chg="add mod">
          <ac:chgData name="Camila Armas" userId="f412bbe61d912a89" providerId="LiveId" clId="{E4DEF496-61AE-4C73-A38A-210C8391AF0D}" dt="2021-03-13T16:07:01.344" v="8954" actId="1076"/>
          <ac:spMkLst>
            <pc:docMk/>
            <pc:sldMk cId="3858269556" sldId="453"/>
            <ac:spMk id="18" creationId="{75529FAE-731A-48E9-AE37-B191B3358D68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22" creationId="{7F2FE9A2-A193-4D7C-BAF1-2C942BDBA648}"/>
          </ac:spMkLst>
        </pc:spChg>
        <pc:spChg chg="add mod">
          <ac:chgData name="Camila Armas" userId="f412bbe61d912a89" providerId="LiveId" clId="{E4DEF496-61AE-4C73-A38A-210C8391AF0D}" dt="2021-03-11T05:27:29.220" v="6900" actId="14100"/>
          <ac:spMkLst>
            <pc:docMk/>
            <pc:sldMk cId="3858269556" sldId="453"/>
            <ac:spMk id="24" creationId="{2BC48A03-403B-4D86-AAA1-C3E4E891897A}"/>
          </ac:spMkLst>
        </pc:spChg>
        <pc:spChg chg="add mod">
          <ac:chgData name="Camila Armas" userId="f412bbe61d912a89" providerId="LiveId" clId="{E4DEF496-61AE-4C73-A38A-210C8391AF0D}" dt="2021-03-11T05:27:34.968" v="6901" actId="1076"/>
          <ac:spMkLst>
            <pc:docMk/>
            <pc:sldMk cId="3858269556" sldId="453"/>
            <ac:spMk id="25" creationId="{BEE0F481-1A6C-482D-87A7-766FD8C69C74}"/>
          </ac:spMkLst>
        </pc:spChg>
        <pc:spChg chg="add mod">
          <ac:chgData name="Camila Armas" userId="f412bbe61d912a89" providerId="LiveId" clId="{E4DEF496-61AE-4C73-A38A-210C8391AF0D}" dt="2021-03-11T05:28:09.058" v="6909" actId="1076"/>
          <ac:spMkLst>
            <pc:docMk/>
            <pc:sldMk cId="3858269556" sldId="453"/>
            <ac:spMk id="26" creationId="{A894499C-13E9-4E64-85E9-862223F5F56C}"/>
          </ac:spMkLst>
        </pc:spChg>
        <pc:spChg chg="add mod">
          <ac:chgData name="Camila Armas" userId="f412bbe61d912a89" providerId="LiveId" clId="{E4DEF496-61AE-4C73-A38A-210C8391AF0D}" dt="2021-03-11T05:28:18.108" v="6911" actId="20577"/>
          <ac:spMkLst>
            <pc:docMk/>
            <pc:sldMk cId="3858269556" sldId="453"/>
            <ac:spMk id="27" creationId="{FE3087DE-08CE-4F7F-8B19-E1764A2D5B8E}"/>
          </ac:spMkLst>
        </pc:spChg>
        <pc:spChg chg="add mod">
          <ac:chgData name="Camila Armas" userId="f412bbe61d912a89" providerId="LiveId" clId="{E4DEF496-61AE-4C73-A38A-210C8391AF0D}" dt="2021-03-11T05:28:39.115" v="6917" actId="1076"/>
          <ac:spMkLst>
            <pc:docMk/>
            <pc:sldMk cId="3858269556" sldId="453"/>
            <ac:spMk id="28" creationId="{D3309FC4-8D1D-4FE8-9F91-5DF55F209DCC}"/>
          </ac:spMkLst>
        </pc:spChg>
        <pc:spChg chg="add mod">
          <ac:chgData name="Camila Armas" userId="f412bbe61d912a89" providerId="LiveId" clId="{E4DEF496-61AE-4C73-A38A-210C8391AF0D}" dt="2021-03-13T16:06:53.227" v="8953" actId="20577"/>
          <ac:spMkLst>
            <pc:docMk/>
            <pc:sldMk cId="3858269556" sldId="453"/>
            <ac:spMk id="29" creationId="{D6ACEEB6-5A4A-43B2-B8D3-BF8734DA2359}"/>
          </ac:spMkLst>
        </pc:spChg>
        <pc:spChg chg="add del mod">
          <ac:chgData name="Camila Armas" userId="f412bbe61d912a89" providerId="LiveId" clId="{E4DEF496-61AE-4C73-A38A-210C8391AF0D}" dt="2021-03-11T05:30:44.555" v="6954" actId="478"/>
          <ac:spMkLst>
            <pc:docMk/>
            <pc:sldMk cId="3858269556" sldId="453"/>
            <ac:spMk id="33" creationId="{5D773CA4-1F1E-41C9-A718-0581FBD22ECF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1" creationId="{242FA06E-0355-47EC-B7AD-B936012E0F39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2" creationId="{B9A81C95-7ACB-4540-84F0-2137955B7919}"/>
          </ac:spMkLst>
        </pc:spChg>
        <pc:spChg chg="add del mod">
          <ac:chgData name="Camila Armas" userId="f412bbe61d912a89" providerId="LiveId" clId="{E4DEF496-61AE-4C73-A38A-210C8391AF0D}" dt="2021-03-11T05:50:37.379" v="7092" actId="478"/>
          <ac:spMkLst>
            <pc:docMk/>
            <pc:sldMk cId="3858269556" sldId="453"/>
            <ac:spMk id="43" creationId="{30FF9FA1-DA7F-4263-A533-FA599DBCB892}"/>
          </ac:spMkLst>
        </pc:sp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0" creationId="{52966909-E886-411D-9C08-E9F5693453FB}"/>
          </ac:picMkLst>
        </pc:pic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9" creationId="{1201B4BA-E207-40EB-839E-B0D56C0A4FC3}"/>
          </ac:picMkLst>
        </pc:picChg>
        <pc:picChg chg="add mod modCrop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20" creationId="{C0A7EAB4-EAC7-4B61-9CCF-94F4EA443BBD}"/>
          </ac:picMkLst>
        </pc:picChg>
        <pc:picChg chg="add mod">
          <ac:chgData name="Camila Armas" userId="f412bbe61d912a89" providerId="LiveId" clId="{E4DEF496-61AE-4C73-A38A-210C8391AF0D}" dt="2021-03-11T05:27:09.805" v="6859" actId="1076"/>
          <ac:picMkLst>
            <pc:docMk/>
            <pc:sldMk cId="3858269556" sldId="453"/>
            <ac:picMk id="23" creationId="{86568960-B7E2-47DC-AE9D-7DA3D12BA952}"/>
          </ac:picMkLst>
        </pc:picChg>
        <pc:picChg chg="add del mod">
          <ac:chgData name="Camila Armas" userId="f412bbe61d912a89" providerId="LiveId" clId="{E4DEF496-61AE-4C73-A38A-210C8391AF0D}" dt="2021-03-11T05:29:48.761" v="6947" actId="478"/>
          <ac:picMkLst>
            <pc:docMk/>
            <pc:sldMk cId="3858269556" sldId="453"/>
            <ac:picMk id="30" creationId="{5AB95AA2-02F2-4D43-A092-6ABB53757252}"/>
          </ac:picMkLst>
        </pc:picChg>
        <pc:picChg chg="add del mod">
          <ac:chgData name="Camila Armas" userId="f412bbe61d912a89" providerId="LiveId" clId="{E4DEF496-61AE-4C73-A38A-210C8391AF0D}" dt="2021-03-11T05:35:06.692" v="6971" actId="478"/>
          <ac:picMkLst>
            <pc:docMk/>
            <pc:sldMk cId="3858269556" sldId="453"/>
            <ac:picMk id="31" creationId="{677B7A91-7C13-46FF-92C3-E469662FE496}"/>
          </ac:picMkLst>
        </pc:picChg>
        <pc:picChg chg="add del mod">
          <ac:chgData name="Camila Armas" userId="f412bbe61d912a89" providerId="LiveId" clId="{E4DEF496-61AE-4C73-A38A-210C8391AF0D}" dt="2021-03-11T05:52:13.088" v="7098" actId="478"/>
          <ac:picMkLst>
            <pc:docMk/>
            <pc:sldMk cId="3858269556" sldId="453"/>
            <ac:picMk id="34" creationId="{2C783782-A886-4929-BAEC-3B7B2DFB299F}"/>
          </ac:picMkLst>
        </pc:picChg>
        <pc:picChg chg="add del mod">
          <ac:chgData name="Camila Armas" userId="f412bbe61d912a89" providerId="LiveId" clId="{E4DEF496-61AE-4C73-A38A-210C8391AF0D}" dt="2021-03-11T05:35:04.899" v="6970" actId="478"/>
          <ac:picMkLst>
            <pc:docMk/>
            <pc:sldMk cId="3858269556" sldId="453"/>
            <ac:picMk id="35" creationId="{36518C3D-FBD4-445D-98EE-7810B06610E8}"/>
          </ac:picMkLst>
        </pc:picChg>
        <pc:picChg chg="add del mod">
          <ac:chgData name="Camila Armas" userId="f412bbe61d912a89" providerId="LiveId" clId="{E4DEF496-61AE-4C73-A38A-210C8391AF0D}" dt="2021-03-11T05:39:17.136" v="6975" actId="478"/>
          <ac:picMkLst>
            <pc:docMk/>
            <pc:sldMk cId="3858269556" sldId="453"/>
            <ac:picMk id="37" creationId="{F25CC5A4-50EF-4185-A6E3-5B5BA66930F0}"/>
          </ac:picMkLst>
        </pc:picChg>
        <pc:picChg chg="add del mod">
          <ac:chgData name="Camila Armas" userId="f412bbe61d912a89" providerId="LiveId" clId="{E4DEF496-61AE-4C73-A38A-210C8391AF0D}" dt="2021-03-11T05:50:33.575" v="7090" actId="478"/>
          <ac:picMkLst>
            <pc:docMk/>
            <pc:sldMk cId="3858269556" sldId="453"/>
            <ac:picMk id="39" creationId="{83C10B53-958A-44F3-B5CF-6112BA642C14}"/>
          </ac:picMkLst>
        </pc:picChg>
        <pc:picChg chg="add mod">
          <ac:chgData name="Camila Armas" userId="f412bbe61d912a89" providerId="LiveId" clId="{E4DEF496-61AE-4C73-A38A-210C8391AF0D}" dt="2021-03-11T05:55:21.167" v="7192"/>
          <ac:picMkLst>
            <pc:docMk/>
            <pc:sldMk cId="3858269556" sldId="453"/>
            <ac:picMk id="44" creationId="{67DEDFE0-FB6B-4BC7-BB2C-06C8FAECB507}"/>
          </ac:picMkLst>
        </pc:picChg>
        <pc:cxnChg chg="add mod">
          <ac:chgData name="Camila Armas" userId="f412bbe61d912a89" providerId="LiveId" clId="{E4DEF496-61AE-4C73-A38A-210C8391AF0D}" dt="2021-03-11T05:57:21.357" v="7257" actId="1038"/>
          <ac:cxnSpMkLst>
            <pc:docMk/>
            <pc:sldMk cId="3858269556" sldId="453"/>
            <ac:cxnSpMk id="21" creationId="{B8848C7F-6C86-4CDB-AD7B-BCCBE2E3B1A0}"/>
          </ac:cxnSpMkLst>
        </pc:cxnChg>
        <pc:cxnChg chg="add del mod">
          <ac:chgData name="Camila Armas" userId="f412bbe61d912a89" providerId="LiveId" clId="{E4DEF496-61AE-4C73-A38A-210C8391AF0D}" dt="2021-03-11T05:35:08.919" v="6972" actId="478"/>
          <ac:cxnSpMkLst>
            <pc:docMk/>
            <pc:sldMk cId="3858269556" sldId="453"/>
            <ac:cxnSpMk id="32" creationId="{31845AC0-2966-4939-8B67-45B31BD9347F}"/>
          </ac:cxnSpMkLst>
        </pc:cxnChg>
      </pc:sldChg>
      <pc:sldChg chg="addSp delSp modSp add del mod modTransition addAnim delAnim modAnim">
        <pc:chgData name="Camila Armas" userId="f412bbe61d912a89" providerId="LiveId" clId="{E4DEF496-61AE-4C73-A38A-210C8391AF0D}" dt="2021-03-11T06:00:27.127" v="7302" actId="2696"/>
        <pc:sldMkLst>
          <pc:docMk/>
          <pc:sldMk cId="3292855459" sldId="454"/>
        </pc:sldMkLst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" creationId="{5107E40F-3B6D-42F1-9493-1842AD8208BE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1" creationId="{E595D170-DFBD-4FF5-80DF-D76C4704F18C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2" creationId="{FF93AC35-F2C5-4188-BE9A-02A0DAF5FB3A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4" creationId="{94245440-5027-4EA0-9B28-30BD11450703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5" creationId="{D33E6058-DB4C-4BD3-A8B5-28B609720229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6" creationId="{F62E4AB7-7BFF-45EA-9482-FED8A3FDFC8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8" creationId="{75529FAE-731A-48E9-AE37-B191B3358D6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22" creationId="{7F2FE9A2-A193-4D7C-BAF1-2C942BDBA648}"/>
          </ac:spMkLst>
        </pc:spChg>
        <pc:spChg chg="del">
          <ac:chgData name="Camila Armas" userId="f412bbe61d912a89" providerId="LiveId" clId="{E4DEF496-61AE-4C73-A38A-210C8391AF0D}" dt="2021-03-11T05:55:58.012" v="7199" actId="478"/>
          <ac:spMkLst>
            <pc:docMk/>
            <pc:sldMk cId="3292855459" sldId="454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5:56:06.355" v="7202" actId="478"/>
          <ac:spMkLst>
            <pc:docMk/>
            <pc:sldMk cId="3292855459" sldId="454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5:56:04.444" v="7201" actId="478"/>
          <ac:spMkLst>
            <pc:docMk/>
            <pc:sldMk cId="3292855459" sldId="454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5:55:39.898" v="7195" actId="478"/>
          <ac:spMkLst>
            <pc:docMk/>
            <pc:sldMk cId="3292855459" sldId="454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1" creationId="{BDC1EA3D-7410-4E48-8845-B35E10551C16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1" creationId="{242FA06E-0355-47EC-B7AD-B936012E0F3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2" creationId="{B9A81C95-7ACB-4540-84F0-2137955B791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3" creationId="{30FF9FA1-DA7F-4263-A533-FA599DBCB892}"/>
          </ac:spMkLst>
        </pc:sp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0" creationId="{52966909-E886-411D-9C08-E9F5693453FB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9" creationId="{1201B4BA-E207-40EB-839E-B0D56C0A4FC3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20" creationId="{C0A7EAB4-EAC7-4B61-9CCF-94F4EA443BBD}"/>
          </ac:picMkLst>
        </pc:picChg>
        <pc:picChg chg="del">
          <ac:chgData name="Camila Armas" userId="f412bbe61d912a89" providerId="LiveId" clId="{E4DEF496-61AE-4C73-A38A-210C8391AF0D}" dt="2021-03-11T05:55:46.678" v="7196" actId="478"/>
          <ac:picMkLst>
            <pc:docMk/>
            <pc:sldMk cId="3292855459" sldId="454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5:59:13.711" v="7265" actId="1076"/>
          <ac:picMkLst>
            <pc:docMk/>
            <pc:sldMk cId="3292855459" sldId="454"/>
            <ac:picMk id="32" creationId="{06B171BA-B2B7-4011-8FA7-BA44134C9DCF}"/>
          </ac:picMkLst>
        </pc:picChg>
        <pc:picChg chg="del">
          <ac:chgData name="Camila Armas" userId="f412bbe61d912a89" providerId="LiveId" clId="{E4DEF496-61AE-4C73-A38A-210C8391AF0D}" dt="2021-03-11T05:55:35.915" v="7194" actId="478"/>
          <ac:picMkLst>
            <pc:docMk/>
            <pc:sldMk cId="3292855459" sldId="454"/>
            <ac:picMk id="34" creationId="{2C783782-A886-4929-BAEC-3B7B2DFB299F}"/>
          </ac:picMkLst>
        </pc:picChg>
        <pc:picChg chg="mod">
          <ac:chgData name="Camila Armas" userId="f412bbe61d912a89" providerId="LiveId" clId="{E4DEF496-61AE-4C73-A38A-210C8391AF0D}" dt="2021-03-11T05:59:50.618" v="7295" actId="1038"/>
          <ac:picMkLst>
            <pc:docMk/>
            <pc:sldMk cId="3292855459" sldId="454"/>
            <ac:picMk id="39" creationId="{83C10B53-958A-44F3-B5CF-6112BA642C14}"/>
          </ac:picMkLst>
        </pc:picChg>
        <pc:cxnChg chg="mod">
          <ac:chgData name="Camila Armas" userId="f412bbe61d912a89" providerId="LiveId" clId="{E4DEF496-61AE-4C73-A38A-210C8391AF0D}" dt="2021-03-11T05:57:46.163" v="7261" actId="1035"/>
          <ac:cxnSpMkLst>
            <pc:docMk/>
            <pc:sldMk cId="3292855459" sldId="454"/>
            <ac:cxnSpMk id="21" creationId="{B8848C7F-6C86-4CDB-AD7B-BCCBE2E3B1A0}"/>
          </ac:cxnSpMkLst>
        </pc:cxnChg>
      </pc:sldChg>
      <pc:sldChg chg="addSp delSp modSp add mod modTransition modAnim">
        <pc:chgData name="Camila Armas" userId="f412bbe61d912a89" providerId="LiveId" clId="{E4DEF496-61AE-4C73-A38A-210C8391AF0D}" dt="2021-03-13T22:30:33.315" v="9116" actId="1036"/>
        <pc:sldMkLst>
          <pc:docMk/>
          <pc:sldMk cId="1013900859" sldId="455"/>
        </pc:sldMkLst>
        <pc:spChg chg="mod">
          <ac:chgData name="Camila Armas" userId="f412bbe61d912a89" providerId="LiveId" clId="{E4DEF496-61AE-4C73-A38A-210C8391AF0D}" dt="2021-03-13T02:19:32.724" v="8849" actId="20577"/>
          <ac:spMkLst>
            <pc:docMk/>
            <pc:sldMk cId="1013900859" sldId="455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3T22:30:33.315" v="9116" actId="1036"/>
          <ac:spMkLst>
            <pc:docMk/>
            <pc:sldMk cId="1013900859" sldId="455"/>
            <ac:spMk id="18" creationId="{75529FAE-731A-48E9-AE37-B191B3358D68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1" creationId="{96A12585-7DA1-4812-9933-A547545A538D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2" creationId="{3F85929F-DB6A-43EE-8858-4653817BA26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3" creationId="{1990D37D-F27C-495A-9231-E40173AA63D0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4" creationId="{B9B7E4E1-B9AE-4E33-84E3-781290DF5A4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5" creationId="{1B3C73C4-2777-4AE9-8946-74656B652D47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6" creationId="{BC738E14-0378-4510-A77E-5D570B5B3BAF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38" creationId="{F3DF786C-0D76-4005-B8E3-E9B87069BC71}"/>
          </ac:spMkLst>
        </pc:spChg>
        <pc:spChg chg="add del mod">
          <ac:chgData name="Camila Armas" userId="f412bbe61d912a89" providerId="LiveId" clId="{E4DEF496-61AE-4C73-A38A-210C8391AF0D}" dt="2021-03-11T06:09:16.592" v="7347" actId="478"/>
          <ac:spMkLst>
            <pc:docMk/>
            <pc:sldMk cId="1013900859" sldId="455"/>
            <ac:spMk id="39" creationId="{52CCEF8C-FFBE-4291-B72E-C6F8CAD4AD69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0" creationId="{1CE6D614-5563-4C6B-A316-0BA089A01CEB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1" creationId="{D17ACC5C-0D4C-4626-B04E-C6A5598C265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2" creationId="{E5DB758E-1109-4EA7-80E2-E3DAB302870E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3" creationId="{F5841AC8-2964-421D-8123-B8143191E1C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5" creationId="{91D0B446-7D1C-4AC6-8B41-D97FFCA845A8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6" creationId="{579FF715-022B-43FF-982D-499DE2545A70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7" creationId="{33F8E13D-9B07-4EA5-AB5F-1FE1AB1916DA}"/>
          </ac:spMkLst>
        </pc:spChg>
        <pc:spChg chg="add mod">
          <ac:chgData name="Camila Armas" userId="f412bbe61d912a89" providerId="LiveId" clId="{E4DEF496-61AE-4C73-A38A-210C8391AF0D}" dt="2021-03-11T06:26:05.329" v="7720" actId="1076"/>
          <ac:spMkLst>
            <pc:docMk/>
            <pc:sldMk cId="1013900859" sldId="455"/>
            <ac:spMk id="51" creationId="{690D4594-E22B-4EBD-8BB1-8F6777A43C99}"/>
          </ac:spMkLst>
        </pc:spChg>
        <pc:spChg chg="add del mod">
          <ac:chgData name="Camila Armas" userId="f412bbe61d912a89" providerId="LiveId" clId="{E4DEF496-61AE-4C73-A38A-210C8391AF0D}" dt="2021-03-11T06:25:52.393" v="7715" actId="478"/>
          <ac:spMkLst>
            <pc:docMk/>
            <pc:sldMk cId="1013900859" sldId="455"/>
            <ac:spMk id="52" creationId="{45E0EFC2-CD3E-41FB-AB35-34FBCED572CE}"/>
          </ac:spMkLst>
        </pc:spChg>
        <pc:picChg chg="add mod">
          <ac:chgData name="Camila Armas" userId="f412bbe61d912a89" providerId="LiveId" clId="{E4DEF496-61AE-4C73-A38A-210C8391AF0D}" dt="2021-03-11T06:26:36.821" v="7739" actId="1035"/>
          <ac:picMkLst>
            <pc:docMk/>
            <pc:sldMk cId="1013900859" sldId="455"/>
            <ac:picMk id="4" creationId="{4C2A0279-C914-43E2-A498-206A2D67A026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6:14:12.083" v="7484" actId="1035"/>
          <ac:picMkLst>
            <pc:docMk/>
            <pc:sldMk cId="1013900859" sldId="455"/>
            <ac:picMk id="30" creationId="{1013EC36-3F79-4189-85A8-72677C72C6B6}"/>
          </ac:picMkLst>
        </pc:picChg>
        <pc:picChg chg="add mod">
          <ac:chgData name="Camila Armas" userId="f412bbe61d912a89" providerId="LiveId" clId="{E4DEF496-61AE-4C73-A38A-210C8391AF0D}" dt="2021-03-11T06:26:20.349" v="7728" actId="1076"/>
          <ac:picMkLst>
            <pc:docMk/>
            <pc:sldMk cId="1013900859" sldId="455"/>
            <ac:picMk id="37" creationId="{C577D1CF-5B72-4FF5-91BE-1D0C032CA164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44" creationId="{67DEDFE0-FB6B-4BC7-BB2C-06C8FAECB507}"/>
          </ac:picMkLst>
        </pc:picChg>
        <pc:picChg chg="add mod modCrop">
          <ac:chgData name="Camila Armas" userId="f412bbe61d912a89" providerId="LiveId" clId="{E4DEF496-61AE-4C73-A38A-210C8391AF0D}" dt="2021-03-11T06:26:09.648" v="7721" actId="1076"/>
          <ac:picMkLst>
            <pc:docMk/>
            <pc:sldMk cId="1013900859" sldId="455"/>
            <ac:picMk id="48" creationId="{A96BE34D-A53D-435E-B1A7-EB8A0411F023}"/>
          </ac:picMkLst>
        </pc:picChg>
        <pc:picChg chg="add del mod">
          <ac:chgData name="Camila Armas" userId="f412bbe61d912a89" providerId="LiveId" clId="{E4DEF496-61AE-4C73-A38A-210C8391AF0D}" dt="2021-03-11T06:19:31.425" v="7501" actId="478"/>
          <ac:picMkLst>
            <pc:docMk/>
            <pc:sldMk cId="1013900859" sldId="455"/>
            <ac:picMk id="50" creationId="{BBA1CA1C-2279-4298-A2CF-1D6B980AEB57}"/>
          </ac:picMkLst>
        </pc:picChg>
        <pc:cxnChg chg="add mod">
          <ac:chgData name="Camila Armas" userId="f412bbe61d912a89" providerId="LiveId" clId="{E4DEF496-61AE-4C73-A38A-210C8391AF0D}" dt="2021-03-11T06:26:15.101" v="7727" actId="1037"/>
          <ac:cxnSpMkLst>
            <pc:docMk/>
            <pc:sldMk cId="1013900859" sldId="455"/>
            <ac:cxnSpMk id="49" creationId="{678CD373-5889-4DC1-8066-68D5E55915E9}"/>
          </ac:cxnSpMkLst>
        </pc:cxnChg>
      </pc:sldChg>
      <pc:sldChg chg="addSp delSp modSp add mod delAnim modAnim">
        <pc:chgData name="Camila Armas" userId="f412bbe61d912a89" providerId="LiveId" clId="{E4DEF496-61AE-4C73-A38A-210C8391AF0D}" dt="2021-03-13T16:14:33.964" v="9036" actId="1076"/>
        <pc:sldMkLst>
          <pc:docMk/>
          <pc:sldMk cId="513337046" sldId="456"/>
        </pc:sldMkLst>
        <pc:spChg chg="mod">
          <ac:chgData name="Camila Armas" userId="f412bbe61d912a89" providerId="LiveId" clId="{E4DEF496-61AE-4C73-A38A-210C8391AF0D}" dt="2021-03-13T02:19:46.006" v="8856" actId="20577"/>
          <ac:spMkLst>
            <pc:docMk/>
            <pc:sldMk cId="513337046" sldId="456"/>
            <ac:spMk id="2" creationId="{6844A8A5-1FCE-499A-9729-ED2D9D361CA0}"/>
          </ac:spMkLst>
        </pc:spChg>
        <pc:spChg chg="del">
          <ac:chgData name="Camila Armas" userId="f412bbe61d912a89" providerId="LiveId" clId="{E4DEF496-61AE-4C73-A38A-210C8391AF0D}" dt="2021-03-11T06:33:13.414" v="7834" actId="478"/>
          <ac:spMkLst>
            <pc:docMk/>
            <pc:sldMk cId="513337046" sldId="456"/>
            <ac:spMk id="3" creationId="{25B35FA8-AF3E-46D9-9B0B-0C5FD295900E}"/>
          </ac:spMkLst>
        </pc:spChg>
        <pc:spChg chg="add del mod">
          <ac:chgData name="Camila Armas" userId="f412bbe61d912a89" providerId="LiveId" clId="{E4DEF496-61AE-4C73-A38A-210C8391AF0D}" dt="2021-03-11T06:33:17.428" v="7837" actId="478"/>
          <ac:spMkLst>
            <pc:docMk/>
            <pc:sldMk cId="513337046" sldId="456"/>
            <ac:spMk id="8" creationId="{D0DCB9AD-5547-434A-A138-F48B25C6F99C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1" creationId="{C5095460-F19C-4230-8464-10DFC82637BE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2" creationId="{57FDFD4D-F11D-4F6E-BDB2-B8A462EAA9C3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6" creationId="{F653B22A-9C3C-4C15-A1E3-ED0BE16177BA}"/>
          </ac:spMkLst>
        </pc:spChg>
        <pc:spChg chg="add del mod">
          <ac:chgData name="Camila Armas" userId="f412bbe61d912a89" providerId="LiveId" clId="{E4DEF496-61AE-4C73-A38A-210C8391AF0D}" dt="2021-03-13T16:13:35.629" v="9024" actId="478"/>
          <ac:spMkLst>
            <pc:docMk/>
            <pc:sldMk cId="513337046" sldId="456"/>
            <ac:spMk id="19" creationId="{E4B418BE-FAED-474C-9118-0274E78DF8A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3" creationId="{BA2F7533-182A-4343-9804-1AD550AEF4CD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7" creationId="{0C5D05DC-9851-454A-8E53-AAF8037A14D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8" creationId="{D01823DD-7348-4B1A-A912-142A6E19FFC6}"/>
          </ac:spMkLst>
        </pc:spChg>
        <pc:spChg chg="add mod">
          <ac:chgData name="Camila Armas" userId="f412bbe61d912a89" providerId="LiveId" clId="{E4DEF496-61AE-4C73-A38A-210C8391AF0D}" dt="2021-03-13T16:14:33.964" v="9036" actId="1076"/>
          <ac:spMkLst>
            <pc:docMk/>
            <pc:sldMk cId="513337046" sldId="456"/>
            <ac:spMk id="29" creationId="{D3DFE356-6A98-4F8D-8B78-ABC7E7BDE5E5}"/>
          </ac:spMkLst>
        </pc:spChg>
        <pc:spChg chg="add del mod">
          <ac:chgData name="Camila Armas" userId="f412bbe61d912a89" providerId="LiveId" clId="{E4DEF496-61AE-4C73-A38A-210C8391AF0D}" dt="2021-03-13T16:13:47.900" v="9028" actId="478"/>
          <ac:spMkLst>
            <pc:docMk/>
            <pc:sldMk cId="513337046" sldId="456"/>
            <ac:spMk id="33" creationId="{81F7460E-48C7-4AE8-8871-A3C725BD81EA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34" creationId="{04C422C9-6B3A-4654-9450-E906AC259991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7" creationId="{BEF9B84B-E63E-4E3A-8062-9F4133BBD86F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8" creationId="{B1107DD4-FCE8-485F-82E3-DCF8C9568E3A}"/>
          </ac:spMkLst>
        </pc:spChg>
        <pc:picChg chg="add del mod">
          <ac:chgData name="Camila Armas" userId="f412bbe61d912a89" providerId="LiveId" clId="{E4DEF496-61AE-4C73-A38A-210C8391AF0D}" dt="2021-03-13T16:13:37.924" v="9025" actId="478"/>
          <ac:picMkLst>
            <pc:docMk/>
            <pc:sldMk cId="513337046" sldId="456"/>
            <ac:picMk id="9" creationId="{746491CF-B153-44AB-B875-38999D033E5F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0" creationId="{DFF39635-883C-45A9-8D6F-A1BCEF125802}"/>
          </ac:picMkLst>
        </pc:picChg>
        <pc:picChg chg="add del mod modCrop">
          <ac:chgData name="Camila Armas" userId="f412bbe61d912a89" providerId="LiveId" clId="{E4DEF496-61AE-4C73-A38A-210C8391AF0D}" dt="2021-03-11T06:37:50.088" v="7890" actId="478"/>
          <ac:picMkLst>
            <pc:docMk/>
            <pc:sldMk cId="513337046" sldId="456"/>
            <ac:picMk id="15" creationId="{D80C9539-AB1E-44FF-BC12-DD340DD1099D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8" creationId="{F7F26DDB-B922-4888-902B-B2CD459AC268}"/>
          </ac:picMkLst>
        </pc:picChg>
        <pc:picChg chg="add del mod">
          <ac:chgData name="Camila Armas" userId="f412bbe61d912a89" providerId="LiveId" clId="{E4DEF496-61AE-4C73-A38A-210C8391AF0D}" dt="2021-03-13T16:13:39.674" v="9026" actId="478"/>
          <ac:picMkLst>
            <pc:docMk/>
            <pc:sldMk cId="513337046" sldId="456"/>
            <ac:picMk id="22" creationId="{EEE6260B-50E2-4E38-A65D-6483F85D6219}"/>
          </ac:picMkLst>
        </pc:picChg>
        <pc:picChg chg="add mod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5" creationId="{24376945-1129-4543-A39B-3296B4B564B6}"/>
          </ac:picMkLst>
        </pc:picChg>
        <pc:picChg chg="add mod modCrop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6" creationId="{E46D5D28-DD4A-45F2-B50B-CE9540443810}"/>
          </ac:picMkLst>
        </pc:picChg>
        <pc:picChg chg="add mod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1" creationId="{D8452FA6-999F-4B49-ABE3-57E1728B3761}"/>
          </ac:picMkLst>
        </pc:picChg>
        <pc:picChg chg="add mod modCrop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2" creationId="{4EACEE09-80F8-4DF5-AEEF-5642535DEDDA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6" creationId="{273D17B8-DF6B-474D-A022-38328609C5A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9" creationId="{15A1483F-D600-4B0A-87C9-E2BF9BA6D85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40" creationId="{BE345FE5-1B3D-45A2-98ED-2247DE4C19F1}"/>
          </ac:picMkLst>
        </pc:picChg>
        <pc:cxnChg chg="add mod">
          <ac:chgData name="Camila Armas" userId="f412bbe61d912a89" providerId="LiveId" clId="{E4DEF496-61AE-4C73-A38A-210C8391AF0D}" dt="2021-03-13T16:14:13.823" v="9034" actId="1076"/>
          <ac:cxnSpMkLst>
            <pc:docMk/>
            <pc:sldMk cId="513337046" sldId="456"/>
            <ac:cxnSpMk id="14" creationId="{C4CFBE76-1A95-4535-8944-EA7C5A7E4FCB}"/>
          </ac:cxnSpMkLst>
        </pc:cxnChg>
        <pc:cxnChg chg="add del mod">
          <ac:chgData name="Camila Armas" userId="f412bbe61d912a89" providerId="LiveId" clId="{E4DEF496-61AE-4C73-A38A-210C8391AF0D}" dt="2021-03-13T16:13:42.773" v="9027" actId="478"/>
          <ac:cxnSpMkLst>
            <pc:docMk/>
            <pc:sldMk cId="513337046" sldId="456"/>
            <ac:cxnSpMk id="21" creationId="{C28D771D-3245-4F80-8A6A-808541A20FC3}"/>
          </ac:cxnSpMkLst>
        </pc:cxnChg>
      </pc:sldChg>
      <pc:sldChg chg="add del">
        <pc:chgData name="Camila Armas" userId="f412bbe61d912a89" providerId="LiveId" clId="{E4DEF496-61AE-4C73-A38A-210C8391AF0D}" dt="2021-03-11T06:00:23.472" v="7301" actId="2696"/>
        <pc:sldMkLst>
          <pc:docMk/>
          <pc:sldMk cId="2632949024" sldId="456"/>
        </pc:sldMkLst>
      </pc:sldChg>
      <pc:sldChg chg="addSp delSp modSp new del mod">
        <pc:chgData name="Camila Armas" userId="f412bbe61d912a89" providerId="LiveId" clId="{E4DEF496-61AE-4C73-A38A-210C8391AF0D}" dt="2021-03-12T17:56:06.744" v="8497" actId="2696"/>
        <pc:sldMkLst>
          <pc:docMk/>
          <pc:sldMk cId="2346780129" sldId="457"/>
        </pc:sldMkLst>
        <pc:picChg chg="add del mod">
          <ac:chgData name="Camila Armas" userId="f412bbe61d912a89" providerId="LiveId" clId="{E4DEF496-61AE-4C73-A38A-210C8391AF0D}" dt="2021-03-12T17:55:52.587" v="8496" actId="478"/>
          <ac:picMkLst>
            <pc:docMk/>
            <pc:sldMk cId="2346780129" sldId="457"/>
            <ac:picMk id="4" creationId="{7EAF9334-8E08-4CBE-A4E8-0DB3B82BFE68}"/>
          </ac:picMkLst>
        </pc:picChg>
      </pc:sldChg>
      <pc:sldChg chg="addSp delSp modSp add mod ord delAnim modAnim modNotesTx">
        <pc:chgData name="Camila Armas" userId="f412bbe61d912a89" providerId="LiveId" clId="{E4DEF496-61AE-4C73-A38A-210C8391AF0D}" dt="2021-03-13T22:24:19.431" v="9037" actId="20577"/>
        <pc:sldMkLst>
          <pc:docMk/>
          <pc:sldMk cId="2644928650" sldId="457"/>
        </pc:sldMkLst>
        <pc:spChg chg="mod">
          <ac:chgData name="Camila Armas" userId="f412bbe61d912a89" providerId="LiveId" clId="{E4DEF496-61AE-4C73-A38A-210C8391AF0D}" dt="2021-03-12T21:51:14.450" v="8535" actId="20577"/>
          <ac:spMkLst>
            <pc:docMk/>
            <pc:sldMk cId="2644928650" sldId="457"/>
            <ac:spMk id="2" creationId="{25C39D12-68CF-4970-B39F-D1E34A5354AD}"/>
          </ac:spMkLst>
        </pc:spChg>
        <pc:spChg chg="del">
          <ac:chgData name="Camila Armas" userId="f412bbe61d912a89" providerId="LiveId" clId="{E4DEF496-61AE-4C73-A38A-210C8391AF0D}" dt="2021-03-12T21:51:03.644" v="8503" actId="478"/>
          <ac:spMkLst>
            <pc:docMk/>
            <pc:sldMk cId="2644928650" sldId="457"/>
            <ac:spMk id="12" creationId="{D19303A5-DECC-49DD-8221-BE52D72657C9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7" creationId="{D2E01773-4408-4E14-8C85-AB63A41FF8C2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9" creationId="{11A8C248-72E0-4025-990D-2FA07B49139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2T21:51:20.480" v="8537" actId="478"/>
          <ac:spMkLst>
            <pc:docMk/>
            <pc:sldMk cId="2644928650" sldId="457"/>
            <ac:spMk id="36" creationId="{CB17E6EB-741F-4AD8-83E7-503E7EF69AD4}"/>
          </ac:spMkLst>
        </pc:spChg>
        <pc:spChg chg="del">
          <ac:chgData name="Camila Armas" userId="f412bbe61d912a89" providerId="LiveId" clId="{E4DEF496-61AE-4C73-A38A-210C8391AF0D}" dt="2021-03-12T21:51:18.417" v="8536" actId="478"/>
          <ac:spMkLst>
            <pc:docMk/>
            <pc:sldMk cId="2644928650" sldId="457"/>
            <ac:spMk id="42" creationId="{AEB3CB31-31CA-43D3-AEE2-42C3B36F2C0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44" creationId="{53B69908-566D-4E05-942B-6D4FF23B28A2}"/>
          </ac:spMkLst>
        </pc:spChg>
        <pc:graphicFrameChg chg="del">
          <ac:chgData name="Camila Armas" userId="f412bbe61d912a89" providerId="LiveId" clId="{E4DEF496-61AE-4C73-A38A-210C8391AF0D}" dt="2021-03-12T21:50:57.947" v="8502" actId="478"/>
          <ac:graphicFrameMkLst>
            <pc:docMk/>
            <pc:sldMk cId="2644928650" sldId="457"/>
            <ac:graphicFrameMk id="3" creationId="{B72047C0-ED23-4FA9-AA57-B26EC9F32744}"/>
          </ac:graphicFrameMkLst>
        </pc:graphicFrameChg>
        <pc:graphicFrameChg chg="add mod modGraphic">
          <ac:chgData name="Camila Armas" userId="f412bbe61d912a89" providerId="LiveId" clId="{E4DEF496-61AE-4C73-A38A-210C8391AF0D}" dt="2021-03-12T21:54:02.228" v="8678" actId="12100"/>
          <ac:graphicFrameMkLst>
            <pc:docMk/>
            <pc:sldMk cId="2644928650" sldId="457"/>
            <ac:graphicFrameMk id="4" creationId="{55AA56A7-7514-4275-8E50-ACC59E31BE74}"/>
          </ac:graphicFrameMkLst>
        </pc:graphicFrameChg>
        <pc:graphicFrameChg chg="del">
          <ac:chgData name="Camila Armas" userId="f412bbe61d912a89" providerId="LiveId" clId="{E4DEF496-61AE-4C73-A38A-210C8391AF0D}" dt="2021-03-12T21:50:50.658" v="8501" actId="478"/>
          <ac:graphicFrameMkLst>
            <pc:docMk/>
            <pc:sldMk cId="2644928650" sldId="457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2050" creationId="{0C26CFEF-9DD4-4126-83BA-2BEC81C8ACD1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78" creationId="{4861C6CB-EA62-4003-9EB0-C2FE72B9B34F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84" creationId="{48735E54-DE47-4388-A4E8-86DA18C455B2}"/>
          </ac:picMkLst>
        </pc:picChg>
      </pc:sldChg>
      <pc:sldChg chg="addSp modSp add modTransition modAnim modNotesTx">
        <pc:chgData name="Camila Armas" userId="f412bbe61d912a89" providerId="LiveId" clId="{E4DEF496-61AE-4C73-A38A-210C8391AF0D}" dt="2021-03-13T22:24:31.110" v="9038" actId="20577"/>
        <pc:sldMkLst>
          <pc:docMk/>
          <pc:sldMk cId="540365026" sldId="458"/>
        </pc:sldMkLst>
        <pc:spChg chg="mod">
          <ac:chgData name="Camila Armas" userId="f412bbe61d912a89" providerId="LiveId" clId="{E4DEF496-61AE-4C73-A38A-210C8391AF0D}" dt="2021-03-12T23:06:12.876" v="8783" actId="20577"/>
          <ac:spMkLst>
            <pc:docMk/>
            <pc:sldMk cId="540365026" sldId="458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5:23.942" v="8693" actId="113"/>
          <ac:graphicFrameMkLst>
            <pc:docMk/>
            <pc:sldMk cId="540365026" sldId="458"/>
            <ac:graphicFrameMk id="4" creationId="{55AA56A7-7514-4275-8E50-ACC59E31BE74}"/>
          </ac:graphicFrameMkLst>
        </pc:graphicFrameChg>
        <pc:picChg chg="add mod">
          <ac:chgData name="Camila Armas" userId="f412bbe61d912a89" providerId="LiveId" clId="{E4DEF496-61AE-4C73-A38A-210C8391AF0D}" dt="2021-03-12T21:54:58.826" v="8692" actId="1037"/>
          <ac:picMkLst>
            <pc:docMk/>
            <pc:sldMk cId="540365026" sldId="458"/>
            <ac:picMk id="8" creationId="{523E8D2E-B620-430D-8B43-BE87F7D12A7E}"/>
          </ac:picMkLst>
        </pc:picChg>
      </pc:sldChg>
      <pc:sldChg chg="modSp add mod ord modTransition modNotesTx">
        <pc:chgData name="Camila Armas" userId="f412bbe61d912a89" providerId="LiveId" clId="{E4DEF496-61AE-4C73-A38A-210C8391AF0D}" dt="2021-03-13T22:25:20.010" v="9043" actId="20577"/>
        <pc:sldMkLst>
          <pc:docMk/>
          <pc:sldMk cId="2064479718" sldId="459"/>
        </pc:sldMkLst>
        <pc:spChg chg="mod">
          <ac:chgData name="Camila Armas" userId="f412bbe61d912a89" providerId="LiveId" clId="{E4DEF496-61AE-4C73-A38A-210C8391AF0D}" dt="2021-03-12T23:06:31.997" v="8791" actId="20577"/>
          <ac:spMkLst>
            <pc:docMk/>
            <pc:sldMk cId="2064479718" sldId="459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7:55.490" v="8712" actId="113"/>
          <ac:graphicFrameMkLst>
            <pc:docMk/>
            <pc:sldMk cId="2064479718" sldId="459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7:44.549" v="8710" actId="1037"/>
          <ac:picMkLst>
            <pc:docMk/>
            <pc:sldMk cId="2064479718" sldId="459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27.949" v="9044" actId="20577"/>
        <pc:sldMkLst>
          <pc:docMk/>
          <pc:sldMk cId="3142522408" sldId="460"/>
        </pc:sldMkLst>
        <pc:spChg chg="mod">
          <ac:chgData name="Camila Armas" userId="f412bbe61d912a89" providerId="LiveId" clId="{E4DEF496-61AE-4C73-A38A-210C8391AF0D}" dt="2021-03-12T23:06:40.605" v="8795" actId="20577"/>
          <ac:spMkLst>
            <pc:docMk/>
            <pc:sldMk cId="3142522408" sldId="460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9:30.182" v="8718" actId="113"/>
          <ac:graphicFrameMkLst>
            <pc:docMk/>
            <pc:sldMk cId="3142522408" sldId="460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21.904" v="8716" actId="1076"/>
          <ac:picMkLst>
            <pc:docMk/>
            <pc:sldMk cId="3142522408" sldId="460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43.675" v="9045" actId="20577"/>
        <pc:sldMkLst>
          <pc:docMk/>
          <pc:sldMk cId="3724960644" sldId="461"/>
        </pc:sldMkLst>
        <pc:spChg chg="mod">
          <ac:chgData name="Camila Armas" userId="f412bbe61d912a89" providerId="LiveId" clId="{E4DEF496-61AE-4C73-A38A-210C8391AF0D}" dt="2021-03-12T23:06:57.768" v="8804" actId="20577"/>
          <ac:spMkLst>
            <pc:docMk/>
            <pc:sldMk cId="3724960644" sldId="461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01.170" v="8724" actId="113"/>
          <ac:graphicFrameMkLst>
            <pc:docMk/>
            <pc:sldMk cId="3724960644" sldId="461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52.893" v="8722" actId="1076"/>
          <ac:picMkLst>
            <pc:docMk/>
            <pc:sldMk cId="3724960644" sldId="461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9:23.693" v="9098" actId="20577"/>
        <pc:sldMkLst>
          <pc:docMk/>
          <pc:sldMk cId="4075093428" sldId="462"/>
        </pc:sldMkLst>
        <pc:spChg chg="mod">
          <ac:chgData name="Camila Armas" userId="f412bbe61d912a89" providerId="LiveId" clId="{E4DEF496-61AE-4C73-A38A-210C8391AF0D}" dt="2021-03-13T02:19:21.927" v="8843" actId="20577"/>
          <ac:spMkLst>
            <pc:docMk/>
            <pc:sldMk cId="4075093428" sldId="462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38.866" v="8730" actId="113"/>
          <ac:graphicFrameMkLst>
            <pc:docMk/>
            <pc:sldMk cId="4075093428" sldId="462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32.253" v="8728" actId="1076"/>
          <ac:picMkLst>
            <pc:docMk/>
            <pc:sldMk cId="4075093428" sldId="462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0:54.064" v="9117" actId="20577"/>
        <pc:sldMkLst>
          <pc:docMk/>
          <pc:sldMk cId="2315779900" sldId="463"/>
        </pc:sldMkLst>
        <pc:spChg chg="mod">
          <ac:chgData name="Camila Armas" userId="f412bbe61d912a89" providerId="LiveId" clId="{E4DEF496-61AE-4C73-A38A-210C8391AF0D}" dt="2021-03-13T02:19:37.551" v="8852" actId="20577"/>
          <ac:spMkLst>
            <pc:docMk/>
            <pc:sldMk cId="2315779900" sldId="463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01.680" v="8740" actId="113"/>
          <ac:graphicFrameMkLst>
            <pc:docMk/>
            <pc:sldMk cId="2315779900" sldId="463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53.263" v="8738" actId="1037"/>
          <ac:picMkLst>
            <pc:docMk/>
            <pc:sldMk cId="2315779900" sldId="463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2:24.861" v="9118" actId="20577"/>
        <pc:sldMkLst>
          <pc:docMk/>
          <pc:sldMk cId="3195619819" sldId="464"/>
        </pc:sldMkLst>
        <pc:spChg chg="mod">
          <ac:chgData name="Camila Armas" userId="f412bbe61d912a89" providerId="LiveId" clId="{E4DEF496-61AE-4C73-A38A-210C8391AF0D}" dt="2021-03-13T02:19:51.478" v="8859" actId="20577"/>
          <ac:spMkLst>
            <pc:docMk/>
            <pc:sldMk cId="3195619819" sldId="464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22.743" v="8757" actId="113"/>
          <ac:graphicFrameMkLst>
            <pc:docMk/>
            <pc:sldMk cId="3195619819" sldId="464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1:15.105" v="8755" actId="1038"/>
          <ac:picMkLst>
            <pc:docMk/>
            <pc:sldMk cId="3195619819" sldId="464"/>
            <ac:picMk id="8" creationId="{523E8D2E-B620-430D-8B43-BE87F7D12A7E}"/>
          </ac:picMkLst>
        </pc:picChg>
      </pc:sldChg>
      <pc:sldMasterChg chg="modTransition modSldLayout">
        <pc:chgData name="Camila Armas" userId="f412bbe61d912a89" providerId="LiveId" clId="{E4DEF496-61AE-4C73-A38A-210C8391AF0D}" dt="2021-03-10T17:08:08.008" v="3544"/>
        <pc:sldMasterMkLst>
          <pc:docMk/>
          <pc:sldMasterMk cId="4285732013" sldId="2147483674"/>
        </pc:sldMasterMkLst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282045435" sldId="214748367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55017494" sldId="2147483676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17660629" sldId="2147483677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551841163" sldId="2147483678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370098748" sldId="2147483679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5799145" sldId="2147483680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867844810" sldId="2147483681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252112575" sldId="2147483682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24968557" sldId="2147483683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33155489" sldId="2147483684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520036895" sldId="214748368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810043193" sldId="2147483686"/>
          </pc:sldLayoutMkLst>
        </pc:sldLayoutChg>
      </pc:sldMasterChg>
    </pc:docChg>
  </pc:docChgLst>
</pc:chgInfo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FC874B-183B-4CF0-9D77-AB808B0B39C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6DE2A33-1C73-4DAD-9444-021C81780E21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C" dirty="0">
              <a:solidFill>
                <a:schemeClr val="tx1"/>
              </a:solidFill>
            </a:rPr>
            <a:t>Nativa de América Central y el norte de América del Sur </a:t>
          </a:r>
          <a:endParaRPr lang="en-US" dirty="0">
            <a:solidFill>
              <a:schemeClr val="tx1"/>
            </a:solidFill>
          </a:endParaRPr>
        </a:p>
      </dgm:t>
    </dgm:pt>
    <dgm:pt modelId="{818CD759-3960-4290-B82A-7E0979CDBAA5}" type="parTrans" cxnId="{3C34CC60-D532-428F-BFF0-7603CB4251E5}">
      <dgm:prSet/>
      <dgm:spPr/>
      <dgm:t>
        <a:bodyPr/>
        <a:lstStyle/>
        <a:p>
          <a:endParaRPr lang="en-US"/>
        </a:p>
      </dgm:t>
    </dgm:pt>
    <dgm:pt modelId="{DD6FFF31-A5C9-4D31-BB29-127761D2B7F1}" type="sibTrans" cxnId="{3C34CC60-D532-428F-BFF0-7603CB4251E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44A54-7913-4476-9F45-0966640D3AEC}" type="pres">
      <dgm:prSet presAssocID="{47FC874B-183B-4CF0-9D77-AB808B0B39C4}" presName="linearFlow" presStyleCnt="0">
        <dgm:presLayoutVars>
          <dgm:resizeHandles val="exact"/>
        </dgm:presLayoutVars>
      </dgm:prSet>
      <dgm:spPr/>
    </dgm:pt>
    <dgm:pt modelId="{59BDD712-1E7D-4C25-89FF-6C999B85C500}" type="pres">
      <dgm:prSet presAssocID="{F6DE2A33-1C73-4DAD-9444-021C81780E21}" presName="node" presStyleLbl="node1" presStyleIdx="0" presStyleCnt="1" custLinFactNeighborX="527" custLinFactNeighborY="4383">
        <dgm:presLayoutVars>
          <dgm:bulletEnabled val="1"/>
        </dgm:presLayoutVars>
      </dgm:prSet>
      <dgm:spPr/>
    </dgm:pt>
  </dgm:ptLst>
  <dgm:cxnLst>
    <dgm:cxn modelId="{05EC9534-2FEE-47F2-99A0-D25C17FB0CC4}" type="presOf" srcId="{F6DE2A33-1C73-4DAD-9444-021C81780E21}" destId="{59BDD712-1E7D-4C25-89FF-6C999B85C500}" srcOrd="0" destOrd="0" presId="urn:microsoft.com/office/officeart/2005/8/layout/process2"/>
    <dgm:cxn modelId="{3C34CC60-D532-428F-BFF0-7603CB4251E5}" srcId="{47FC874B-183B-4CF0-9D77-AB808B0B39C4}" destId="{F6DE2A33-1C73-4DAD-9444-021C81780E21}" srcOrd="0" destOrd="0" parTransId="{818CD759-3960-4290-B82A-7E0979CDBAA5}" sibTransId="{DD6FFF31-A5C9-4D31-BB29-127761D2B7F1}"/>
    <dgm:cxn modelId="{2C4B7CEA-14E7-4A41-80CD-C910B9F72908}" type="presOf" srcId="{47FC874B-183B-4CF0-9D77-AB808B0B39C4}" destId="{75144A54-7913-4476-9F45-0966640D3AEC}" srcOrd="0" destOrd="0" presId="urn:microsoft.com/office/officeart/2005/8/layout/process2"/>
    <dgm:cxn modelId="{FF519298-81AC-4BBB-A2EE-0BEA2AA6B43B}" type="presParOf" srcId="{75144A54-7913-4476-9F45-0966640D3AEC}" destId="{59BDD712-1E7D-4C25-89FF-6C999B85C500}" srcOrd="0" destOrd="0" presId="urn:microsoft.com/office/officeart/2005/8/layout/process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27AAA-668E-4DCA-8015-F4A2B8E79B00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13D316-12EA-4929-9643-A29F10D222D4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F0DD35-750D-447E-B60A-EB1714F0BF6C}" type="parTrans" cxnId="{F5393E66-9BA5-4EDF-8446-63AB9B7653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67A575-46AB-4F49-B08E-B18815903B54}" type="sibTrans" cxnId="{F5393E66-9BA5-4EDF-8446-63AB9B7653B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5178B6-19AB-4710-B658-3DEB7180FD00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Propagación </a:t>
          </a:r>
          <a:r>
            <a:rPr lang="es-EC" i="1" dirty="0">
              <a:latin typeface="Calibri" panose="020F0502020204030204" pitchFamily="34" charset="0"/>
              <a:cs typeface="Calibri" panose="020F0502020204030204" pitchFamily="34" charset="0"/>
            </a:rPr>
            <a:t>in vitro </a:t>
          </a:r>
          <a:r>
            <a:rPr lang="es-EC" i="0" dirty="0">
              <a:latin typeface="Calibri" panose="020F0502020204030204" pitchFamily="34" charset="0"/>
              <a:cs typeface="Calibri" panose="020F0502020204030204" pitchFamily="34" charset="0"/>
            </a:rPr>
            <a:t>a partir de semillas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BAC913-3BE4-4DD2-B724-24096BE73C35}" type="parTrans" cxnId="{7E5A3BD3-9827-4B4D-835F-05F3D7A2F9C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BBCF0A-E2C5-41ED-B7D4-A14F703CE19D}" type="sibTrans" cxnId="{7E5A3BD3-9827-4B4D-835F-05F3D7A2F9C1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2F7A101-2E03-4496-8A19-C6CAA5C7E826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254FF4-DCA4-41B8-83B3-252037D1B2C8}" type="parTrans" cxnId="{23FA65DF-890C-4A61-B02F-6E1AC5042A9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959A85-B549-4C95-9647-D7ADC90917A2}" type="sibTrans" cxnId="{23FA65DF-890C-4A61-B02F-6E1AC5042A9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52A87E-8574-4EE8-9C86-26422A8CA41A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Valores de brotación bajos para el clon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C98840-ADD1-4211-A14F-5087D0ABA661}" type="parTrans" cxnId="{A2A06236-61C6-4D2C-BAC9-BECAD152940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4ECFA0-A864-4801-9C67-65DE4F855521}" type="sibTrans" cxnId="{A2A06236-61C6-4D2C-BAC9-BECAD152940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F8FDD4D-21A9-47EC-9184-A63F0BC7B2EC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BB0D1B8-4C98-4A4F-B81D-2E415E8C7CDB}" type="parTrans" cxnId="{0686A513-776F-413E-AB0F-13D27127687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AC7F419-8434-4020-B2A2-31DA08DCA3C9}" type="sibTrans" cxnId="{0686A513-776F-413E-AB0F-13D27127687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F606B81-1466-4BF1-BEE8-4830B2C19618}">
      <dgm:prSet phldrT="[Text]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Semillas irradiadas de Piñón </a:t>
          </a:r>
          <a:r>
            <a:rPr lang="es-EC" i="1" dirty="0">
              <a:latin typeface="Calibri" panose="020F0502020204030204" pitchFamily="34" charset="0"/>
              <a:cs typeface="Calibri" panose="020F0502020204030204" pitchFamily="34" charset="0"/>
            </a:rPr>
            <a:t>in vitro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0B1864-B5AB-4A2A-9EFC-70A7065F1042}" type="parTrans" cxnId="{B7EC1878-157D-4382-BF2D-11E89C4C76B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E35C5A-9351-4F65-8F42-D9BDDC14E1B3}" type="sibTrans" cxnId="{B7EC1878-157D-4382-BF2D-11E89C4C76B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7AB2BBC-4402-4B03-A555-67202F3EAF81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n-US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211BA9-4369-4F0B-9C03-790D0E3E8EFB}" type="parTrans" cxnId="{C3C33FDF-0B8F-4542-B582-3557650BECB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16D8C9-F904-4BD1-B5D0-F616EB1A5F51}" type="sibTrans" cxnId="{C3C33FDF-0B8F-4542-B582-3557650BECB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0C9347-8C17-4798-8C84-DC8A2C3506AB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Estudio de diversidad genética en accesiones de Piñón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921AB05-A86B-40FB-8DA6-D2A0C2008A30}" type="parTrans" cxnId="{1487A46C-9DCB-402C-8985-2E0EB1BD211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EAEE413-8646-422E-87A6-46A7F6F13E4B}" type="sibTrans" cxnId="{1487A46C-9DCB-402C-8985-2E0EB1BD211A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5146C7-2226-4B45-ACB1-3D444DD10EF7}" type="pres">
      <dgm:prSet presAssocID="{43927AAA-668E-4DCA-8015-F4A2B8E79B00}" presName="theList" presStyleCnt="0">
        <dgm:presLayoutVars>
          <dgm:dir/>
          <dgm:animLvl val="lvl"/>
          <dgm:resizeHandles val="exact"/>
        </dgm:presLayoutVars>
      </dgm:prSet>
      <dgm:spPr/>
    </dgm:pt>
    <dgm:pt modelId="{3CDB2AB5-2D26-4885-87B0-E5E9B315C0F9}" type="pres">
      <dgm:prSet presAssocID="{8513D316-12EA-4929-9643-A29F10D222D4}" presName="compNode" presStyleCnt="0"/>
      <dgm:spPr/>
    </dgm:pt>
    <dgm:pt modelId="{828AF393-2304-4BA2-AF9A-A3780F2A2BA5}" type="pres">
      <dgm:prSet presAssocID="{8513D316-12EA-4929-9643-A29F10D222D4}" presName="noGeometry" presStyleCnt="0"/>
      <dgm:spPr/>
    </dgm:pt>
    <dgm:pt modelId="{C56B0E69-3EF3-4B2E-A3FA-58C78FBD4398}" type="pres">
      <dgm:prSet presAssocID="{8513D316-12EA-4929-9643-A29F10D222D4}" presName="childTextVisible" presStyleLbl="bgAccFollowNode1" presStyleIdx="0" presStyleCnt="4">
        <dgm:presLayoutVars>
          <dgm:bulletEnabled val="1"/>
        </dgm:presLayoutVars>
      </dgm:prSet>
      <dgm:spPr/>
    </dgm:pt>
    <dgm:pt modelId="{3E062A66-BC73-49EF-910F-21D70A792274}" type="pres">
      <dgm:prSet presAssocID="{8513D316-12EA-4929-9643-A29F10D222D4}" presName="childTextHidden" presStyleLbl="bgAccFollowNode1" presStyleIdx="0" presStyleCnt="4"/>
      <dgm:spPr/>
    </dgm:pt>
    <dgm:pt modelId="{C9B4F395-E658-4380-B9DC-22DD0CFA1A9C}" type="pres">
      <dgm:prSet presAssocID="{8513D316-12EA-4929-9643-A29F10D222D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55FA4A8-67F5-4CDB-9A4E-F117EE664252}" type="pres">
      <dgm:prSet presAssocID="{8513D316-12EA-4929-9643-A29F10D222D4}" presName="aSpace" presStyleCnt="0"/>
      <dgm:spPr/>
    </dgm:pt>
    <dgm:pt modelId="{D437D3C2-3EB8-4C61-B842-83C6D0FDFC99}" type="pres">
      <dgm:prSet presAssocID="{42F7A101-2E03-4496-8A19-C6CAA5C7E826}" presName="compNode" presStyleCnt="0"/>
      <dgm:spPr/>
    </dgm:pt>
    <dgm:pt modelId="{8A28FDA9-A891-4C45-9B55-B122E92D5AED}" type="pres">
      <dgm:prSet presAssocID="{42F7A101-2E03-4496-8A19-C6CAA5C7E826}" presName="noGeometry" presStyleCnt="0"/>
      <dgm:spPr/>
    </dgm:pt>
    <dgm:pt modelId="{86CC9974-5B19-44E2-9768-0370747AC9F2}" type="pres">
      <dgm:prSet presAssocID="{42F7A101-2E03-4496-8A19-C6CAA5C7E826}" presName="childTextVisible" presStyleLbl="bgAccFollowNode1" presStyleIdx="1" presStyleCnt="4">
        <dgm:presLayoutVars>
          <dgm:bulletEnabled val="1"/>
        </dgm:presLayoutVars>
      </dgm:prSet>
      <dgm:spPr/>
    </dgm:pt>
    <dgm:pt modelId="{8354ECB7-9573-4024-B70B-733D0FE7DEBF}" type="pres">
      <dgm:prSet presAssocID="{42F7A101-2E03-4496-8A19-C6CAA5C7E826}" presName="childTextHidden" presStyleLbl="bgAccFollowNode1" presStyleIdx="1" presStyleCnt="4"/>
      <dgm:spPr/>
    </dgm:pt>
    <dgm:pt modelId="{824697AE-A441-487C-AC0D-EB26C7C01017}" type="pres">
      <dgm:prSet presAssocID="{42F7A101-2E03-4496-8A19-C6CAA5C7E82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4704C86-9F44-4B33-BA3D-CFE780E3525E}" type="pres">
      <dgm:prSet presAssocID="{42F7A101-2E03-4496-8A19-C6CAA5C7E826}" presName="aSpace" presStyleCnt="0"/>
      <dgm:spPr/>
    </dgm:pt>
    <dgm:pt modelId="{385214A1-D6D5-4B39-9C1A-52B543F81607}" type="pres">
      <dgm:prSet presAssocID="{CF8FDD4D-21A9-47EC-9184-A63F0BC7B2EC}" presName="compNode" presStyleCnt="0"/>
      <dgm:spPr/>
    </dgm:pt>
    <dgm:pt modelId="{14B802C9-8B1D-4C9E-AFA4-4A1A383C5040}" type="pres">
      <dgm:prSet presAssocID="{CF8FDD4D-21A9-47EC-9184-A63F0BC7B2EC}" presName="noGeometry" presStyleCnt="0"/>
      <dgm:spPr/>
    </dgm:pt>
    <dgm:pt modelId="{A7FB949D-94C4-4EED-B5EB-0BF3669EDD27}" type="pres">
      <dgm:prSet presAssocID="{CF8FDD4D-21A9-47EC-9184-A63F0BC7B2EC}" presName="childTextVisible" presStyleLbl="bgAccFollowNode1" presStyleIdx="2" presStyleCnt="4">
        <dgm:presLayoutVars>
          <dgm:bulletEnabled val="1"/>
        </dgm:presLayoutVars>
      </dgm:prSet>
      <dgm:spPr/>
    </dgm:pt>
    <dgm:pt modelId="{CCE097E8-87ED-418D-A9BC-535C1AAC23D4}" type="pres">
      <dgm:prSet presAssocID="{CF8FDD4D-21A9-47EC-9184-A63F0BC7B2EC}" presName="childTextHidden" presStyleLbl="bgAccFollowNode1" presStyleIdx="2" presStyleCnt="4"/>
      <dgm:spPr/>
    </dgm:pt>
    <dgm:pt modelId="{483D62B4-9A3C-4D34-943C-C4F893C48A2C}" type="pres">
      <dgm:prSet presAssocID="{CF8FDD4D-21A9-47EC-9184-A63F0BC7B2E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DF45515-796F-4E46-8CBC-FE3A014E7349}" type="pres">
      <dgm:prSet presAssocID="{CF8FDD4D-21A9-47EC-9184-A63F0BC7B2EC}" presName="aSpace" presStyleCnt="0"/>
      <dgm:spPr/>
    </dgm:pt>
    <dgm:pt modelId="{3811710A-56AE-4E09-AFC3-1CF0F032EFF1}" type="pres">
      <dgm:prSet presAssocID="{C7AB2BBC-4402-4B03-A555-67202F3EAF81}" presName="compNode" presStyleCnt="0"/>
      <dgm:spPr/>
    </dgm:pt>
    <dgm:pt modelId="{515F8B15-FA55-4D92-A037-F015AB55A2BB}" type="pres">
      <dgm:prSet presAssocID="{C7AB2BBC-4402-4B03-A555-67202F3EAF81}" presName="noGeometry" presStyleCnt="0"/>
      <dgm:spPr/>
    </dgm:pt>
    <dgm:pt modelId="{111DDBFC-2CF9-4866-81F6-103C8017EA4A}" type="pres">
      <dgm:prSet presAssocID="{C7AB2BBC-4402-4B03-A555-67202F3EAF81}" presName="childTextVisible" presStyleLbl="bgAccFollowNode1" presStyleIdx="3" presStyleCnt="4">
        <dgm:presLayoutVars>
          <dgm:bulletEnabled val="1"/>
        </dgm:presLayoutVars>
      </dgm:prSet>
      <dgm:spPr/>
    </dgm:pt>
    <dgm:pt modelId="{07BB129C-B651-4086-88ED-3AC85316BCFD}" type="pres">
      <dgm:prSet presAssocID="{C7AB2BBC-4402-4B03-A555-67202F3EAF81}" presName="childTextHidden" presStyleLbl="bgAccFollowNode1" presStyleIdx="3" presStyleCnt="4"/>
      <dgm:spPr/>
    </dgm:pt>
    <dgm:pt modelId="{FC9503E6-521C-4598-91D9-98AB1EDD9829}" type="pres">
      <dgm:prSet presAssocID="{C7AB2BBC-4402-4B03-A555-67202F3EAF81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0686A513-776F-413E-AB0F-13D27127687F}" srcId="{43927AAA-668E-4DCA-8015-F4A2B8E79B00}" destId="{CF8FDD4D-21A9-47EC-9184-A63F0BC7B2EC}" srcOrd="2" destOrd="0" parTransId="{7BB0D1B8-4C98-4A4F-B81D-2E415E8C7CDB}" sibTransId="{6AC7F419-8434-4020-B2A2-31DA08DCA3C9}"/>
    <dgm:cxn modelId="{4E8D8C17-E26F-4DFD-98FB-23A21EC5D882}" type="presOf" srcId="{055178B6-19AB-4710-B658-3DEB7180FD00}" destId="{C56B0E69-3EF3-4B2E-A3FA-58C78FBD4398}" srcOrd="0" destOrd="0" presId="urn:microsoft.com/office/officeart/2005/8/layout/hProcess6"/>
    <dgm:cxn modelId="{8F589623-6AA0-4FCB-997A-B28281C0E4B3}" type="presOf" srcId="{9452A87E-8574-4EE8-9C86-26422A8CA41A}" destId="{86CC9974-5B19-44E2-9768-0370747AC9F2}" srcOrd="0" destOrd="0" presId="urn:microsoft.com/office/officeart/2005/8/layout/hProcess6"/>
    <dgm:cxn modelId="{6A0D8328-373C-4E44-BDFC-26F4E4224093}" type="presOf" srcId="{CF8FDD4D-21A9-47EC-9184-A63F0BC7B2EC}" destId="{483D62B4-9A3C-4D34-943C-C4F893C48A2C}" srcOrd="0" destOrd="0" presId="urn:microsoft.com/office/officeart/2005/8/layout/hProcess6"/>
    <dgm:cxn modelId="{A2A06236-61C6-4D2C-BAC9-BECAD152940C}" srcId="{42F7A101-2E03-4496-8A19-C6CAA5C7E826}" destId="{9452A87E-8574-4EE8-9C86-26422A8CA41A}" srcOrd="0" destOrd="0" parTransId="{69C98840-ADD1-4211-A14F-5087D0ABA661}" sibTransId="{604ECFA0-A864-4801-9C67-65DE4F855521}"/>
    <dgm:cxn modelId="{F5393E66-9BA5-4EDF-8446-63AB9B7653BA}" srcId="{43927AAA-668E-4DCA-8015-F4A2B8E79B00}" destId="{8513D316-12EA-4929-9643-A29F10D222D4}" srcOrd="0" destOrd="0" parTransId="{74F0DD35-750D-447E-B60A-EB1714F0BF6C}" sibTransId="{4867A575-46AB-4F49-B08E-B18815903B54}"/>
    <dgm:cxn modelId="{E7879069-6FB3-40DB-AF76-2B8B1B427031}" type="presOf" srcId="{055178B6-19AB-4710-B658-3DEB7180FD00}" destId="{3E062A66-BC73-49EF-910F-21D70A792274}" srcOrd="1" destOrd="0" presId="urn:microsoft.com/office/officeart/2005/8/layout/hProcess6"/>
    <dgm:cxn modelId="{5B69C769-1EEA-402A-874A-02B4E94151F1}" type="presOf" srcId="{0F606B81-1466-4BF1-BEE8-4830B2C19618}" destId="{CCE097E8-87ED-418D-A9BC-535C1AAC23D4}" srcOrd="1" destOrd="0" presId="urn:microsoft.com/office/officeart/2005/8/layout/hProcess6"/>
    <dgm:cxn modelId="{1487A46C-9DCB-402C-8985-2E0EB1BD211A}" srcId="{C7AB2BBC-4402-4B03-A555-67202F3EAF81}" destId="{3B0C9347-8C17-4798-8C84-DC8A2C3506AB}" srcOrd="0" destOrd="0" parTransId="{E921AB05-A86B-40FB-8DA6-D2A0C2008A30}" sibTransId="{9EAEE413-8646-422E-87A6-46A7F6F13E4B}"/>
    <dgm:cxn modelId="{C8345572-73A0-42A8-9E2E-6E2170268425}" type="presOf" srcId="{9452A87E-8574-4EE8-9C86-26422A8CA41A}" destId="{8354ECB7-9573-4024-B70B-733D0FE7DEBF}" srcOrd="1" destOrd="0" presId="urn:microsoft.com/office/officeart/2005/8/layout/hProcess6"/>
    <dgm:cxn modelId="{B7EC1878-157D-4382-BF2D-11E89C4C76B3}" srcId="{CF8FDD4D-21A9-47EC-9184-A63F0BC7B2EC}" destId="{0F606B81-1466-4BF1-BEE8-4830B2C19618}" srcOrd="0" destOrd="0" parTransId="{E60B1864-B5AB-4A2A-9EFC-70A7065F1042}" sibTransId="{1EE35C5A-9351-4F65-8F42-D9BDDC14E1B3}"/>
    <dgm:cxn modelId="{83AB3A88-756E-4B1C-8FB0-22355F41A713}" type="presOf" srcId="{0F606B81-1466-4BF1-BEE8-4830B2C19618}" destId="{A7FB949D-94C4-4EED-B5EB-0BF3669EDD27}" srcOrd="0" destOrd="0" presId="urn:microsoft.com/office/officeart/2005/8/layout/hProcess6"/>
    <dgm:cxn modelId="{6BC1A4B5-ED30-4955-BAD0-A130A30EEE9D}" type="presOf" srcId="{43927AAA-668E-4DCA-8015-F4A2B8E79B00}" destId="{CD5146C7-2226-4B45-ACB1-3D444DD10EF7}" srcOrd="0" destOrd="0" presId="urn:microsoft.com/office/officeart/2005/8/layout/hProcess6"/>
    <dgm:cxn modelId="{5492F2C0-6680-40D1-80FC-46D41D0453F9}" type="presOf" srcId="{8513D316-12EA-4929-9643-A29F10D222D4}" destId="{C9B4F395-E658-4380-B9DC-22DD0CFA1A9C}" srcOrd="0" destOrd="0" presId="urn:microsoft.com/office/officeart/2005/8/layout/hProcess6"/>
    <dgm:cxn modelId="{F4B39ECA-EC78-42CC-898D-1A516F6236AB}" type="presOf" srcId="{3B0C9347-8C17-4798-8C84-DC8A2C3506AB}" destId="{07BB129C-B651-4086-88ED-3AC85316BCFD}" srcOrd="1" destOrd="0" presId="urn:microsoft.com/office/officeart/2005/8/layout/hProcess6"/>
    <dgm:cxn modelId="{0AD8B6CE-E5E2-44EC-9BFD-1227DDAE0E9B}" type="presOf" srcId="{42F7A101-2E03-4496-8A19-C6CAA5C7E826}" destId="{824697AE-A441-487C-AC0D-EB26C7C01017}" srcOrd="0" destOrd="0" presId="urn:microsoft.com/office/officeart/2005/8/layout/hProcess6"/>
    <dgm:cxn modelId="{7E5A3BD3-9827-4B4D-835F-05F3D7A2F9C1}" srcId="{8513D316-12EA-4929-9643-A29F10D222D4}" destId="{055178B6-19AB-4710-B658-3DEB7180FD00}" srcOrd="0" destOrd="0" parTransId="{A5BAC913-3BE4-4DD2-B724-24096BE73C35}" sibTransId="{1EBBCF0A-E2C5-41ED-B7D4-A14F703CE19D}"/>
    <dgm:cxn modelId="{C3C33FDF-0B8F-4542-B582-3557650BECB7}" srcId="{43927AAA-668E-4DCA-8015-F4A2B8E79B00}" destId="{C7AB2BBC-4402-4B03-A555-67202F3EAF81}" srcOrd="3" destOrd="0" parTransId="{1E211BA9-4369-4F0B-9C03-790D0E3E8EFB}" sibTransId="{F616D8C9-F904-4BD1-B5D0-F616EB1A5F51}"/>
    <dgm:cxn modelId="{23FA65DF-890C-4A61-B02F-6E1AC5042A97}" srcId="{43927AAA-668E-4DCA-8015-F4A2B8E79B00}" destId="{42F7A101-2E03-4496-8A19-C6CAA5C7E826}" srcOrd="1" destOrd="0" parTransId="{84254FF4-DCA4-41B8-83B3-252037D1B2C8}" sibTransId="{A5959A85-B549-4C95-9647-D7ADC90917A2}"/>
    <dgm:cxn modelId="{0C309DF1-2FA0-405F-821C-5E4D6CF0C59D}" type="presOf" srcId="{3B0C9347-8C17-4798-8C84-DC8A2C3506AB}" destId="{111DDBFC-2CF9-4866-81F6-103C8017EA4A}" srcOrd="0" destOrd="0" presId="urn:microsoft.com/office/officeart/2005/8/layout/hProcess6"/>
    <dgm:cxn modelId="{6A2BC0FB-8620-4516-AD3F-959A61E07A94}" type="presOf" srcId="{C7AB2BBC-4402-4B03-A555-67202F3EAF81}" destId="{FC9503E6-521C-4598-91D9-98AB1EDD9829}" srcOrd="0" destOrd="0" presId="urn:microsoft.com/office/officeart/2005/8/layout/hProcess6"/>
    <dgm:cxn modelId="{F2B2269D-9ECF-4004-A97C-860506493D45}" type="presParOf" srcId="{CD5146C7-2226-4B45-ACB1-3D444DD10EF7}" destId="{3CDB2AB5-2D26-4885-87B0-E5E9B315C0F9}" srcOrd="0" destOrd="0" presId="urn:microsoft.com/office/officeart/2005/8/layout/hProcess6"/>
    <dgm:cxn modelId="{80FF60A2-4355-493D-BC79-B68574FC71D9}" type="presParOf" srcId="{3CDB2AB5-2D26-4885-87B0-E5E9B315C0F9}" destId="{828AF393-2304-4BA2-AF9A-A3780F2A2BA5}" srcOrd="0" destOrd="0" presId="urn:microsoft.com/office/officeart/2005/8/layout/hProcess6"/>
    <dgm:cxn modelId="{07A590EF-C12E-4529-BCC9-59DEF06204FA}" type="presParOf" srcId="{3CDB2AB5-2D26-4885-87B0-E5E9B315C0F9}" destId="{C56B0E69-3EF3-4B2E-A3FA-58C78FBD4398}" srcOrd="1" destOrd="0" presId="urn:microsoft.com/office/officeart/2005/8/layout/hProcess6"/>
    <dgm:cxn modelId="{9B087CF1-2029-40E8-A3E5-13A933D6C6F2}" type="presParOf" srcId="{3CDB2AB5-2D26-4885-87B0-E5E9B315C0F9}" destId="{3E062A66-BC73-49EF-910F-21D70A792274}" srcOrd="2" destOrd="0" presId="urn:microsoft.com/office/officeart/2005/8/layout/hProcess6"/>
    <dgm:cxn modelId="{17C58640-C509-4B44-B6A1-B07F1E23DD5C}" type="presParOf" srcId="{3CDB2AB5-2D26-4885-87B0-E5E9B315C0F9}" destId="{C9B4F395-E658-4380-B9DC-22DD0CFA1A9C}" srcOrd="3" destOrd="0" presId="urn:microsoft.com/office/officeart/2005/8/layout/hProcess6"/>
    <dgm:cxn modelId="{116C8296-6DA9-45FE-A3DA-8236303F5C69}" type="presParOf" srcId="{CD5146C7-2226-4B45-ACB1-3D444DD10EF7}" destId="{C55FA4A8-67F5-4CDB-9A4E-F117EE664252}" srcOrd="1" destOrd="0" presId="urn:microsoft.com/office/officeart/2005/8/layout/hProcess6"/>
    <dgm:cxn modelId="{A7AC324B-DB9B-4431-9B8E-5FA5937CED44}" type="presParOf" srcId="{CD5146C7-2226-4B45-ACB1-3D444DD10EF7}" destId="{D437D3C2-3EB8-4C61-B842-83C6D0FDFC99}" srcOrd="2" destOrd="0" presId="urn:microsoft.com/office/officeart/2005/8/layout/hProcess6"/>
    <dgm:cxn modelId="{BCEEE455-B2B9-43EB-814C-E5BF15D91B65}" type="presParOf" srcId="{D437D3C2-3EB8-4C61-B842-83C6D0FDFC99}" destId="{8A28FDA9-A891-4C45-9B55-B122E92D5AED}" srcOrd="0" destOrd="0" presId="urn:microsoft.com/office/officeart/2005/8/layout/hProcess6"/>
    <dgm:cxn modelId="{495595DB-2428-4515-B7A4-AC122590657A}" type="presParOf" srcId="{D437D3C2-3EB8-4C61-B842-83C6D0FDFC99}" destId="{86CC9974-5B19-44E2-9768-0370747AC9F2}" srcOrd="1" destOrd="0" presId="urn:microsoft.com/office/officeart/2005/8/layout/hProcess6"/>
    <dgm:cxn modelId="{5BE41403-C538-4941-8BF6-543CAA0ED689}" type="presParOf" srcId="{D437D3C2-3EB8-4C61-B842-83C6D0FDFC99}" destId="{8354ECB7-9573-4024-B70B-733D0FE7DEBF}" srcOrd="2" destOrd="0" presId="urn:microsoft.com/office/officeart/2005/8/layout/hProcess6"/>
    <dgm:cxn modelId="{028F522A-1024-4600-8A3E-002A570349EB}" type="presParOf" srcId="{D437D3C2-3EB8-4C61-B842-83C6D0FDFC99}" destId="{824697AE-A441-487C-AC0D-EB26C7C01017}" srcOrd="3" destOrd="0" presId="urn:microsoft.com/office/officeart/2005/8/layout/hProcess6"/>
    <dgm:cxn modelId="{688391A2-4426-4DCB-B0B9-A2AF3156526F}" type="presParOf" srcId="{CD5146C7-2226-4B45-ACB1-3D444DD10EF7}" destId="{E4704C86-9F44-4B33-BA3D-CFE780E3525E}" srcOrd="3" destOrd="0" presId="urn:microsoft.com/office/officeart/2005/8/layout/hProcess6"/>
    <dgm:cxn modelId="{6F88A2AA-A6CA-4D54-AAF9-B573AF6F0CE1}" type="presParOf" srcId="{CD5146C7-2226-4B45-ACB1-3D444DD10EF7}" destId="{385214A1-D6D5-4B39-9C1A-52B543F81607}" srcOrd="4" destOrd="0" presId="urn:microsoft.com/office/officeart/2005/8/layout/hProcess6"/>
    <dgm:cxn modelId="{A5F65045-F4ED-4074-8CB2-4F9876C5DD5A}" type="presParOf" srcId="{385214A1-D6D5-4B39-9C1A-52B543F81607}" destId="{14B802C9-8B1D-4C9E-AFA4-4A1A383C5040}" srcOrd="0" destOrd="0" presId="urn:microsoft.com/office/officeart/2005/8/layout/hProcess6"/>
    <dgm:cxn modelId="{D9D2F12B-12B4-4F94-81AD-CF44A76A7321}" type="presParOf" srcId="{385214A1-D6D5-4B39-9C1A-52B543F81607}" destId="{A7FB949D-94C4-4EED-B5EB-0BF3669EDD27}" srcOrd="1" destOrd="0" presId="urn:microsoft.com/office/officeart/2005/8/layout/hProcess6"/>
    <dgm:cxn modelId="{F915A9D3-AB89-4D66-90DF-EE2CC296F44F}" type="presParOf" srcId="{385214A1-D6D5-4B39-9C1A-52B543F81607}" destId="{CCE097E8-87ED-418D-A9BC-535C1AAC23D4}" srcOrd="2" destOrd="0" presId="urn:microsoft.com/office/officeart/2005/8/layout/hProcess6"/>
    <dgm:cxn modelId="{C040DF7B-C819-4139-8F8D-E773DF68B113}" type="presParOf" srcId="{385214A1-D6D5-4B39-9C1A-52B543F81607}" destId="{483D62B4-9A3C-4D34-943C-C4F893C48A2C}" srcOrd="3" destOrd="0" presId="urn:microsoft.com/office/officeart/2005/8/layout/hProcess6"/>
    <dgm:cxn modelId="{A18C3693-23F6-4048-91D0-CF6B50F331B0}" type="presParOf" srcId="{CD5146C7-2226-4B45-ACB1-3D444DD10EF7}" destId="{3DF45515-796F-4E46-8CBC-FE3A014E7349}" srcOrd="5" destOrd="0" presId="urn:microsoft.com/office/officeart/2005/8/layout/hProcess6"/>
    <dgm:cxn modelId="{298377F4-40AC-4858-8B4A-7E6C6C51D1A4}" type="presParOf" srcId="{CD5146C7-2226-4B45-ACB1-3D444DD10EF7}" destId="{3811710A-56AE-4E09-AFC3-1CF0F032EFF1}" srcOrd="6" destOrd="0" presId="urn:microsoft.com/office/officeart/2005/8/layout/hProcess6"/>
    <dgm:cxn modelId="{A63B88C1-00CD-494D-B923-FF70CD5C548D}" type="presParOf" srcId="{3811710A-56AE-4E09-AFC3-1CF0F032EFF1}" destId="{515F8B15-FA55-4D92-A037-F015AB55A2BB}" srcOrd="0" destOrd="0" presId="urn:microsoft.com/office/officeart/2005/8/layout/hProcess6"/>
    <dgm:cxn modelId="{7D0A2C21-855D-450D-85BC-975D699D60E6}" type="presParOf" srcId="{3811710A-56AE-4E09-AFC3-1CF0F032EFF1}" destId="{111DDBFC-2CF9-4866-81F6-103C8017EA4A}" srcOrd="1" destOrd="0" presId="urn:microsoft.com/office/officeart/2005/8/layout/hProcess6"/>
    <dgm:cxn modelId="{27EB3933-9E22-4E9A-B214-88EEE7F861E7}" type="presParOf" srcId="{3811710A-56AE-4E09-AFC3-1CF0F032EFF1}" destId="{07BB129C-B651-4086-88ED-3AC85316BCFD}" srcOrd="2" destOrd="0" presId="urn:microsoft.com/office/officeart/2005/8/layout/hProcess6"/>
    <dgm:cxn modelId="{895A8203-DD59-4BE9-80A6-A30A8AF597E9}" type="presParOf" srcId="{3811710A-56AE-4E09-AFC3-1CF0F032EFF1}" destId="{FC9503E6-521C-4598-91D9-98AB1EDD9829}" srcOrd="3" destOrd="0" presId="urn:microsoft.com/office/officeart/2005/8/layout/hProcess6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 marL="177800" indent="0" algn="just">
            <a:lnSpc>
              <a:spcPct val="100000"/>
            </a:lnSpc>
          </a:pPr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Caracterizar a nivel molecular </a:t>
          </a:r>
          <a:r>
            <a:rPr lang="es-ES" sz="2000" i="1" dirty="0">
              <a:latin typeface="Calibri" panose="020F0502020204030204" pitchFamily="34" charset="0"/>
              <a:cs typeface="Calibri" panose="020F0502020204030204" pitchFamily="34" charset="0"/>
            </a:rPr>
            <a:t>vitro</a:t>
          </a:r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 plantas de Piñón (</a:t>
          </a:r>
          <a:r>
            <a:rPr lang="es-ES" sz="2000" i="1" dirty="0" err="1">
              <a:latin typeface="Calibri" panose="020F0502020204030204" pitchFamily="34" charset="0"/>
              <a:cs typeface="Calibri" panose="020F0502020204030204" pitchFamily="34" charset="0"/>
            </a:rPr>
            <a:t>Jatropha</a:t>
          </a:r>
          <a:r>
            <a:rPr lang="es-ES" sz="2000" i="1" dirty="0">
              <a:latin typeface="Calibri" panose="020F0502020204030204" pitchFamily="34" charset="0"/>
              <a:cs typeface="Calibri" panose="020F0502020204030204" pitchFamily="34" charset="0"/>
            </a:rPr>
            <a:t> curcas </a:t>
          </a:r>
          <a:r>
            <a:rPr lang="es-ES" sz="2000" dirty="0">
              <a:latin typeface="Calibri" panose="020F0502020204030204" pitchFamily="34" charset="0"/>
              <a:cs typeface="Calibri" panose="020F0502020204030204" pitchFamily="34" charset="0"/>
            </a:rPr>
            <a:t>L.) provenientes de semillas irradiadas de un clon promisorio del INIAP.</a:t>
          </a:r>
          <a:endParaRPr lang="es-EC" sz="20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/>
      <dgm:spPr/>
    </dgm:pt>
    <dgm:pt modelId="{A4103A4B-645C-4FE6-AE6B-8518A939C680}" type="pres">
      <dgm:prSet presAssocID="{82147029-008E-4111-90F0-FDF9E8FF5F71}" presName="iconRect" presStyleLbl="node1" presStyleIdx="0" presStyleCnt="1" custScaleX="146685" custScaleY="145966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DD712-1E7D-4C25-89FF-6C999B85C500}">
      <dsp:nvSpPr>
        <dsp:cNvPr id="0" name=""/>
        <dsp:cNvSpPr/>
      </dsp:nvSpPr>
      <dsp:spPr>
        <a:xfrm>
          <a:off x="371032" y="0"/>
          <a:ext cx="2712983" cy="150721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kern="1200" dirty="0">
              <a:solidFill>
                <a:schemeClr val="tx1"/>
              </a:solidFill>
            </a:rPr>
            <a:t>Nativa de América Central y el norte de América del Sur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5177" y="44145"/>
        <a:ext cx="2624693" cy="1418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B0E69-3EF3-4B2E-A3FA-58C78FBD4398}">
      <dsp:nvSpPr>
        <dsp:cNvPr id="0" name=""/>
        <dsp:cNvSpPr/>
      </dsp:nvSpPr>
      <dsp:spPr>
        <a:xfrm>
          <a:off x="551636" y="204181"/>
          <a:ext cx="2183843" cy="19089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Calibri" panose="020F0502020204030204" pitchFamily="34" charset="0"/>
              <a:cs typeface="Calibri" panose="020F0502020204030204" pitchFamily="34" charset="0"/>
            </a:rPr>
            <a:t>Propagación </a:t>
          </a:r>
          <a:r>
            <a:rPr lang="es-EC" sz="1500" i="1" kern="1200" dirty="0">
              <a:latin typeface="Calibri" panose="020F0502020204030204" pitchFamily="34" charset="0"/>
              <a:cs typeface="Calibri" panose="020F0502020204030204" pitchFamily="34" charset="0"/>
            </a:rPr>
            <a:t>in vitro </a:t>
          </a:r>
          <a:r>
            <a:rPr lang="es-EC" sz="1500" i="0" kern="1200" dirty="0">
              <a:latin typeface="Calibri" panose="020F0502020204030204" pitchFamily="34" charset="0"/>
              <a:cs typeface="Calibri" panose="020F0502020204030204" pitchFamily="34" charset="0"/>
            </a:rPr>
            <a:t>a partir de semillas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97597" y="490524"/>
        <a:ext cx="1064623" cy="1336268"/>
      </dsp:txXfrm>
    </dsp:sp>
    <dsp:sp modelId="{C9B4F395-E658-4380-B9DC-22DD0CFA1A9C}">
      <dsp:nvSpPr>
        <dsp:cNvPr id="0" name=""/>
        <dsp:cNvSpPr/>
      </dsp:nvSpPr>
      <dsp:spPr>
        <a:xfrm>
          <a:off x="5675" y="612697"/>
          <a:ext cx="1091921" cy="10919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</a:t>
          </a:r>
          <a:endParaRPr lang="en-US" sz="5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65583" y="772605"/>
        <a:ext cx="772105" cy="772105"/>
      </dsp:txXfrm>
    </dsp:sp>
    <dsp:sp modelId="{86CC9974-5B19-44E2-9768-0370747AC9F2}">
      <dsp:nvSpPr>
        <dsp:cNvPr id="0" name=""/>
        <dsp:cNvSpPr/>
      </dsp:nvSpPr>
      <dsp:spPr>
        <a:xfrm>
          <a:off x="3417931" y="204181"/>
          <a:ext cx="2183843" cy="19089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Calibri" panose="020F0502020204030204" pitchFamily="34" charset="0"/>
              <a:cs typeface="Calibri" panose="020F0502020204030204" pitchFamily="34" charset="0"/>
            </a:rPr>
            <a:t>Valores de brotación bajos para el clon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63892" y="490524"/>
        <a:ext cx="1064623" cy="1336268"/>
      </dsp:txXfrm>
    </dsp:sp>
    <dsp:sp modelId="{824697AE-A441-487C-AC0D-EB26C7C01017}">
      <dsp:nvSpPr>
        <dsp:cNvPr id="0" name=""/>
        <dsp:cNvSpPr/>
      </dsp:nvSpPr>
      <dsp:spPr>
        <a:xfrm>
          <a:off x="2871970" y="612697"/>
          <a:ext cx="1091921" cy="10919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</a:t>
          </a:r>
          <a:endParaRPr lang="en-US" sz="5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31878" y="772605"/>
        <a:ext cx="772105" cy="772105"/>
      </dsp:txXfrm>
    </dsp:sp>
    <dsp:sp modelId="{A7FB949D-94C4-4EED-B5EB-0BF3669EDD27}">
      <dsp:nvSpPr>
        <dsp:cNvPr id="0" name=""/>
        <dsp:cNvSpPr/>
      </dsp:nvSpPr>
      <dsp:spPr>
        <a:xfrm>
          <a:off x="6284226" y="204181"/>
          <a:ext cx="2183843" cy="19089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Calibri" panose="020F0502020204030204" pitchFamily="34" charset="0"/>
              <a:cs typeface="Calibri" panose="020F0502020204030204" pitchFamily="34" charset="0"/>
            </a:rPr>
            <a:t>Semillas irradiadas de Piñón </a:t>
          </a:r>
          <a:r>
            <a:rPr lang="es-EC" sz="1500" i="1" kern="1200" dirty="0">
              <a:latin typeface="Calibri" panose="020F0502020204030204" pitchFamily="34" charset="0"/>
              <a:cs typeface="Calibri" panose="020F0502020204030204" pitchFamily="34" charset="0"/>
            </a:rPr>
            <a:t>in vitro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830187" y="490524"/>
        <a:ext cx="1064623" cy="1336268"/>
      </dsp:txXfrm>
    </dsp:sp>
    <dsp:sp modelId="{483D62B4-9A3C-4D34-943C-C4F893C48A2C}">
      <dsp:nvSpPr>
        <dsp:cNvPr id="0" name=""/>
        <dsp:cNvSpPr/>
      </dsp:nvSpPr>
      <dsp:spPr>
        <a:xfrm>
          <a:off x="5738265" y="612697"/>
          <a:ext cx="1091921" cy="10919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endParaRPr lang="en-US" sz="5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898173" y="772605"/>
        <a:ext cx="772105" cy="772105"/>
      </dsp:txXfrm>
    </dsp:sp>
    <dsp:sp modelId="{111DDBFC-2CF9-4866-81F6-103C8017EA4A}">
      <dsp:nvSpPr>
        <dsp:cNvPr id="0" name=""/>
        <dsp:cNvSpPr/>
      </dsp:nvSpPr>
      <dsp:spPr>
        <a:xfrm>
          <a:off x="9150521" y="204181"/>
          <a:ext cx="2183843" cy="190895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3">
              <a:lumMod val="40000"/>
              <a:lumOff val="6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Calibri" panose="020F0502020204030204" pitchFamily="34" charset="0"/>
              <a:cs typeface="Calibri" panose="020F0502020204030204" pitchFamily="34" charset="0"/>
            </a:rPr>
            <a:t>Estudio de diversidad genética en accesiones de Piñón</a:t>
          </a:r>
          <a:endParaRPr lang="en-US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696482" y="490524"/>
        <a:ext cx="1064623" cy="1336268"/>
      </dsp:txXfrm>
    </dsp:sp>
    <dsp:sp modelId="{FC9503E6-521C-4598-91D9-98AB1EDD9829}">
      <dsp:nvSpPr>
        <dsp:cNvPr id="0" name=""/>
        <dsp:cNvSpPr/>
      </dsp:nvSpPr>
      <dsp:spPr>
        <a:xfrm>
          <a:off x="8604560" y="612697"/>
          <a:ext cx="1091921" cy="1091921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50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</a:t>
          </a:r>
          <a:endParaRPr lang="en-US" sz="50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64468" y="772605"/>
        <a:ext cx="772105" cy="772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961186"/>
          <a:ext cx="10702365" cy="82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143449" y="1042415"/>
          <a:ext cx="664675" cy="66141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51574" y="961186"/>
          <a:ext cx="9750790" cy="823874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193" tIns="87193" rIns="87193" bIns="87193" numCol="1" spcCol="1270" anchor="ctr" anchorCtr="0">
          <a:noAutofit/>
        </a:bodyPr>
        <a:lstStyle/>
        <a:p>
          <a:pPr marL="17780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Caracterizar a nivel molecular </a:t>
          </a:r>
          <a:r>
            <a:rPr lang="es-ES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vitro</a:t>
          </a: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 plantas de Piñón (</a:t>
          </a:r>
          <a:r>
            <a:rPr lang="es-ES" sz="2000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Jatropha</a:t>
          </a:r>
          <a:r>
            <a:rPr lang="es-ES" sz="2000" i="1" kern="1200" dirty="0">
              <a:latin typeface="Calibri" panose="020F0502020204030204" pitchFamily="34" charset="0"/>
              <a:cs typeface="Calibri" panose="020F0502020204030204" pitchFamily="34" charset="0"/>
            </a:rPr>
            <a:t> curcas </a:t>
          </a:r>
          <a:r>
            <a:rPr lang="es-ES" sz="2000" kern="1200" dirty="0">
              <a:latin typeface="Calibri" panose="020F0502020204030204" pitchFamily="34" charset="0"/>
              <a:cs typeface="Calibri" panose="020F0502020204030204" pitchFamily="34" charset="0"/>
            </a:rPr>
            <a:t>L.) provenientes de semillas irradiadas de un clon promisorio del INIAP.</a:t>
          </a:r>
          <a:endParaRPr lang="es-EC" sz="20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1574" y="961186"/>
        <a:ext cx="9750790" cy="8238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15/2/2022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8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3884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95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9244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022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8718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85372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7633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11163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74740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1235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135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2763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082523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7139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03632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3232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9473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89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14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1309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89637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3804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34613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0901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988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9B962-3747-4598-91F6-436DE312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8DDE7C-25C0-4B20-97CF-0D60225D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C451B-9DCB-4C75-9F86-63A62BA77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93345-2B0A-48A2-A171-703E5D0FB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A3FEC-24C6-4345-A691-59B7C128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99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36A5A-9AA2-4EAB-AF07-577D32B85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666FC-5CDD-45A5-B73C-280023CC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39D0B-B2DB-498E-A5D4-91E5BE698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71775-8DBE-44F4-92D3-0D56C0A25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53C48-1DBD-4D38-B3BB-CE29021E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4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83E5-D1E2-4D3E-BE63-8E0B808D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83D0-59E9-4B13-8F3C-1229D058A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FBDE6-56CE-436A-B880-D3FF5FDA0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6FF58-1123-462E-A4CE-397CC1E3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FCE49-7993-4721-A39F-6EDF2AC0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75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FDD7E-2132-472E-9D81-4C869460A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AE11F-3331-40AC-92FD-8B9887707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A9242-A402-493F-AD0C-453AF4FE2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B48EC-A976-4CAE-92BF-B5A3A25E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4EADD-4E73-4AC1-84D6-A46530C7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5A7C4-89FB-4E1C-9BCC-FAF17DBC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59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5691-E476-413C-A44D-DE1665AC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75BC5-73FE-479D-B337-FF5F31E28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68DED-0017-42B2-A5C5-64BE8B086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A7B058-62CA-4430-AA48-C7CE23E37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D3057F-25E1-4873-8AAA-9C5A01A1B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F774B-D3C5-4921-BFBA-EC65ED929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40C566-AEFC-48F4-B2A0-88355BD46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CFDA0-277B-4953-BEEC-C5A0CED2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150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1F8C-475B-43A3-8F86-42276573A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06126-756C-43FE-B41B-5250EBE7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5716CB-9EF8-48F0-9821-2824C24E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8C43F-9728-4549-8461-6DE2EDE0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6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CD6A2-CD44-4E6B-9EBC-93705E4D8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E9DB4-0F04-475D-9056-C131A71D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C1061-EF0D-428E-8635-6F06A37F8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3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37CB3-1F59-4F1C-B237-3EB08342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20CD-892B-4CF6-80D0-1F91FC4B0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E8802-DE93-4AD1-9828-5FF7DC9AA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65307-6264-42BA-9E39-D1331F6D0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09805-49E9-49AC-BE7C-D103B676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C375D-6343-41B9-B1FB-CEBBAEF3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97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03E4-B12F-46B8-BA6E-A3281A00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194028-3670-498A-8335-08ABF8E08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39D5E-1F50-4055-B49D-EF1BB9828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CC5F2-B24E-412B-9F34-549EFF6E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4DDB8-916C-4492-B5CC-E8783AC5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96D8A-D32A-4F1F-9D78-C0F2E949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61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288C-0B4D-4492-8AE1-FC6BBF30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CF02F-B889-43E4-8909-85670DB6E4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AE7EB-98CD-4761-AF40-3B25AABC6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BFA99-F6E0-4AB3-9BB1-D8170CCB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4ADA1-FCC9-43AE-808D-92DD587C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19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7C2DA8-FADB-417E-8F97-245630D98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B9C05-4D8D-4089-8012-000387F62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11257-CBE8-4473-96D9-C421A7E3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ABEB8-0178-4F82-ABF4-54773C73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204A1-ED5C-4CFB-B24B-C05A33E5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2B5C87-04A3-4F92-A328-2E031CBE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4F438-C3CA-4CD3-860F-0252A7910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53B7D-2C34-4246-80B1-A8347E4BA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9874-0EEF-4E1F-A654-9CE06C241A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BC9E1-16D3-4273-9306-ACE22A123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6EC6-9F17-4686-A28C-B7B1371FE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C18E-1CD9-4E69-87B7-FD8536D1D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QuickStyle" Target="../diagrams/quickStyle3.xml"/><Relationship Id="rId11" Type="http://schemas.openxmlformats.org/officeDocument/2006/relationships/oleObject" Target="../embeddings/oleObject2.bin"/><Relationship Id="rId5" Type="http://schemas.openxmlformats.org/officeDocument/2006/relationships/diagramLayout" Target="../diagrams/layout3.xml"/><Relationship Id="rId10" Type="http://schemas.openxmlformats.org/officeDocument/2006/relationships/image" Target="../media/image31.png"/><Relationship Id="rId4" Type="http://schemas.openxmlformats.org/officeDocument/2006/relationships/diagramData" Target="../diagrams/data3.xml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11" Type="http://schemas.openxmlformats.org/officeDocument/2006/relationships/image" Target="../media/image38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9.emf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3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9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0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9.jpeg"/><Relationship Id="rId9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4.jpeg"/><Relationship Id="rId7" Type="http://schemas.openxmlformats.org/officeDocument/2006/relationships/diagramData" Target="../diagrams/data2.xml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2.xml"/><Relationship Id="rId5" Type="http://schemas.openxmlformats.org/officeDocument/2006/relationships/image" Target="../media/image26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5.gif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INGENIERA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39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Autora: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Borja Moreta, Gabriela Estefanía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Proaño Tuma, Karina Isabel </a:t>
            </a:r>
            <a:r>
              <a:rPr lang="es-EC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270328" y="5176210"/>
            <a:ext cx="3003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Sangolquí, 15 de febrero 2022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Caracterización molecular de 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plantas de Piñón (</a:t>
            </a:r>
            <a:r>
              <a:rPr lang="es-ES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Jatropha</a:t>
            </a:r>
            <a:r>
              <a:rPr lang="es-E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curcas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L.) provenientes de semillas irradiadas de un clon promisorio del INIAP</a:t>
            </a:r>
            <a:endParaRPr lang="es-EC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sultado de imagen para iniap">
            <a:extLst>
              <a:ext uri="{FF2B5EF4-FFF2-40B4-BE49-F238E27FC236}">
                <a16:creationId xmlns:a16="http://schemas.microsoft.com/office/drawing/2014/main" id="{985A9D01-BD0D-4521-874D-A6340CD8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17" b="52609" l="10000" r="90000">
                        <a14:foregroundMark x1="44250" y1="34783" x2="44250" y2="34783"/>
                        <a14:foregroundMark x1="49750" y1="33478" x2="49750" y2="33478"/>
                        <a14:foregroundMark x1="59750" y1="38261" x2="59750" y2="38261"/>
                        <a14:foregroundMark x1="58500" y1="27391" x2="58500" y2="27391"/>
                        <a14:foregroundMark x1="56000" y1="13043" x2="56000" y2="13043"/>
                        <a14:foregroundMark x1="36250" y1="15217" x2="36250" y2="15217"/>
                        <a14:foregroundMark x1="37500" y1="19130" x2="37500" y2="19130"/>
                        <a14:foregroundMark x1="33250" y1="20435" x2="33250" y2="20435"/>
                        <a14:foregroundMark x1="38250" y1="33478" x2="38250" y2="33478"/>
                        <a14:foregroundMark x1="68750" y1="40435" x2="68750" y2="40435"/>
                        <a14:foregroundMark x1="72750" y1="39565" x2="72750" y2="39565"/>
                        <a14:foregroundMark x1="63000" y1="47391" x2="63000" y2="47391"/>
                        <a14:foregroundMark x1="34500" y1="13913" x2="34500" y2="13913"/>
                        <a14:foregroundMark x1="43500" y1="47391" x2="43500" y2="47391"/>
                        <a14:foregroundMark x1="44750" y1="48261" x2="44750" y2="48261"/>
                        <a14:foregroundMark x1="46000" y1="48261" x2="46000" y2="48261"/>
                        <a14:foregroundMark x1="46000" y1="48261" x2="46000" y2="48261"/>
                        <a14:foregroundMark x1="47250" y1="48261" x2="47250" y2="48261"/>
                        <a14:foregroundMark x1="48000" y1="48261" x2="48000" y2="48261"/>
                        <a14:foregroundMark x1="49000" y1="48261" x2="49000" y2="48261"/>
                        <a14:foregroundMark x1="50250" y1="48261" x2="61000" y2="47826"/>
                        <a14:foregroundMark x1="63750" y1="48696" x2="68500" y2="48696"/>
                        <a14:foregroundMark x1="43500" y1="52609" x2="43500" y2="52609"/>
                        <a14:foregroundMark x1="69250" y1="51739" x2="80750" y2="5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937"/>
          <a:stretch/>
        </p:blipFill>
        <p:spPr bwMode="auto">
          <a:xfrm>
            <a:off x="9005572" y="0"/>
            <a:ext cx="3672224" cy="11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8A5A497-F53E-418C-B1D1-88E0978C10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3909707"/>
              </p:ext>
            </p:extLst>
          </p:nvPr>
        </p:nvGraphicFramePr>
        <p:xfrm>
          <a:off x="662607" y="335415"/>
          <a:ext cx="10702365" cy="2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Rectángulo: esquinas redondeadas 3">
            <a:extLst>
              <a:ext uri="{FF2B5EF4-FFF2-40B4-BE49-F238E27FC236}">
                <a16:creationId xmlns:a16="http://schemas.microsoft.com/office/drawing/2014/main" id="{ACE84172-1EFF-4CA0-A576-A612F664BB21}"/>
              </a:ext>
            </a:extLst>
          </p:cNvPr>
          <p:cNvSpPr/>
          <p:nvPr/>
        </p:nvSpPr>
        <p:spPr>
          <a:xfrm>
            <a:off x="662608" y="2914239"/>
            <a:ext cx="10555771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orma libre: forma 8">
            <a:extLst>
              <a:ext uri="{FF2B5EF4-FFF2-40B4-BE49-F238E27FC236}">
                <a16:creationId xmlns:a16="http://schemas.microsoft.com/office/drawing/2014/main" id="{CA1F2F77-C26D-41C1-A1AE-6A5FDA7E0E17}"/>
              </a:ext>
            </a:extLst>
          </p:cNvPr>
          <p:cNvSpPr/>
          <p:nvPr/>
        </p:nvSpPr>
        <p:spPr>
          <a:xfrm>
            <a:off x="1634977" y="2914239"/>
            <a:ext cx="9761524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  Establecer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semillas irradiadas y no irradiadas de un clon promisorio de Piñón.</a:t>
            </a:r>
            <a:endParaRPr lang="es-EC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: esquinas redondeadas 9">
            <a:extLst>
              <a:ext uri="{FF2B5EF4-FFF2-40B4-BE49-F238E27FC236}">
                <a16:creationId xmlns:a16="http://schemas.microsoft.com/office/drawing/2014/main" id="{EEF26F93-8E07-4A2E-9B07-4EAB1C222068}"/>
              </a:ext>
            </a:extLst>
          </p:cNvPr>
          <p:cNvSpPr/>
          <p:nvPr/>
        </p:nvSpPr>
        <p:spPr>
          <a:xfrm>
            <a:off x="662608" y="3932464"/>
            <a:ext cx="10555771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orma libre: forma 14">
            <a:extLst>
              <a:ext uri="{FF2B5EF4-FFF2-40B4-BE49-F238E27FC236}">
                <a16:creationId xmlns:a16="http://schemas.microsoft.com/office/drawing/2014/main" id="{D3404927-6D47-474E-866C-95A2B0D8E782}"/>
              </a:ext>
            </a:extLst>
          </p:cNvPr>
          <p:cNvSpPr/>
          <p:nvPr/>
        </p:nvSpPr>
        <p:spPr>
          <a:xfrm>
            <a:off x="1603447" y="3932464"/>
            <a:ext cx="9796619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   Evaluar diferentes medios de cultivo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in vitro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para optimizar el proceso de multiplicación de </a:t>
            </a:r>
          </a:p>
          <a:p>
            <a:pPr lvl="0">
              <a:lnSpc>
                <a:spcPct val="100000"/>
              </a:lnSpc>
            </a:pP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   vitro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plantas obtenidas en la fase de germinación. </a:t>
            </a:r>
            <a:endParaRPr lang="es-EC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ángulo: esquinas redondeadas 16">
            <a:extLst>
              <a:ext uri="{FF2B5EF4-FFF2-40B4-BE49-F238E27FC236}">
                <a16:creationId xmlns:a16="http://schemas.microsoft.com/office/drawing/2014/main" id="{2EC585DD-2B0F-48BC-ADCA-8592504A522F}"/>
              </a:ext>
            </a:extLst>
          </p:cNvPr>
          <p:cNvSpPr/>
          <p:nvPr/>
        </p:nvSpPr>
        <p:spPr>
          <a:xfrm>
            <a:off x="662608" y="4950690"/>
            <a:ext cx="10555771" cy="814580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: forma 18">
            <a:extLst>
              <a:ext uri="{FF2B5EF4-FFF2-40B4-BE49-F238E27FC236}">
                <a16:creationId xmlns:a16="http://schemas.microsoft.com/office/drawing/2014/main" id="{9F0FF29B-37A3-47A9-BEA7-FCC55364F280}"/>
              </a:ext>
            </a:extLst>
          </p:cNvPr>
          <p:cNvSpPr/>
          <p:nvPr/>
        </p:nvSpPr>
        <p:spPr>
          <a:xfrm>
            <a:off x="1603448" y="4950690"/>
            <a:ext cx="9761524" cy="81458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   Determinar la variabilidad genética en </a:t>
            </a:r>
            <a:r>
              <a:rPr lang="es-EC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plantas provenientes de semillas irradiadas </a:t>
            </a:r>
          </a:p>
          <a:p>
            <a:pPr lvl="0">
              <a:lnSpc>
                <a:spcPct val="100000"/>
              </a:lnSpc>
            </a:pP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   utilizando marcadores microsatélites.  </a:t>
            </a:r>
            <a:endParaRPr lang="es-EC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0F4E13-9DA9-40EE-9E77-C34FBA1694B8}"/>
              </a:ext>
            </a:extLst>
          </p:cNvPr>
          <p:cNvSpPr txBox="1"/>
          <p:nvPr/>
        </p:nvSpPr>
        <p:spPr>
          <a:xfrm>
            <a:off x="583095" y="23372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A205F-1478-4DD5-92AA-DE4D63B4BD72}"/>
              </a:ext>
            </a:extLst>
          </p:cNvPr>
          <p:cNvSpPr txBox="1"/>
          <p:nvPr/>
        </p:nvSpPr>
        <p:spPr>
          <a:xfrm>
            <a:off x="583095" y="74796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D55E3-0192-4702-A455-C5A5FCE3D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066" y="3016717"/>
            <a:ext cx="672552" cy="6725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4E49CF-4B60-415D-9DF3-D718D03F55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066" y="4003478"/>
            <a:ext cx="672552" cy="672552"/>
          </a:xfrm>
          <a:prstGeom prst="rect">
            <a:avLst/>
          </a:prstGeom>
        </p:spPr>
      </p:pic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925DAF5-3DFF-43B6-BE1D-2EBB2B57A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93214"/>
              </p:ext>
            </p:extLst>
          </p:nvPr>
        </p:nvGraphicFramePr>
        <p:xfrm>
          <a:off x="827028" y="4998987"/>
          <a:ext cx="6762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" name="Imagen de mapa de bits" r:id="rId11" imgW="676440" imgH="781200" progId="Paint.Picture">
                  <p:embed/>
                </p:oleObj>
              </mc:Choice>
              <mc:Fallback>
                <p:oleObj name="Imagen de mapa de bits" r:id="rId11" imgW="676440" imgH="781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7028" y="4998987"/>
                        <a:ext cx="6762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555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7" grpId="0" animBg="1"/>
      <p:bldP spid="20" grpId="0" animBg="1"/>
      <p:bldP spid="23" grpId="0" animBg="1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F23325D-CB08-4A6C-A0DB-88979CE1D8D8}"/>
              </a:ext>
            </a:extLst>
          </p:cNvPr>
          <p:cNvSpPr txBox="1">
            <a:spLocks/>
          </p:cNvSpPr>
          <p:nvPr/>
        </p:nvSpPr>
        <p:spPr>
          <a:xfrm>
            <a:off x="3208997" y="2511321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  <a:endParaRPr lang="es-EC" sz="5400" i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20">
            <a:extLst>
              <a:ext uri="{FF2B5EF4-FFF2-40B4-BE49-F238E27FC236}">
                <a16:creationId xmlns:a16="http://schemas.microsoft.com/office/drawing/2014/main" id="{20113AF4-DC21-4DC9-96C4-56C320BF477A}"/>
              </a:ext>
            </a:extLst>
          </p:cNvPr>
          <p:cNvSpPr/>
          <p:nvPr/>
        </p:nvSpPr>
        <p:spPr>
          <a:xfrm>
            <a:off x="2813747" y="2574385"/>
            <a:ext cx="847164" cy="781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4252240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4E30E43-5C8C-441C-AC10-9D98F92635A0}"/>
              </a:ext>
            </a:extLst>
          </p:cNvPr>
          <p:cNvGrpSpPr/>
          <p:nvPr/>
        </p:nvGrpSpPr>
        <p:grpSpPr>
          <a:xfrm>
            <a:off x="4310276" y="1988676"/>
            <a:ext cx="3346559" cy="3017995"/>
            <a:chOff x="4793781" y="1058399"/>
            <a:chExt cx="3346559" cy="3017995"/>
          </a:xfrm>
        </p:grpSpPr>
        <p:pic>
          <p:nvPicPr>
            <p:cNvPr id="3076" name="Picture 4" descr="Orgánica Piñón Manso (Jatropha Curcas) Semillas. Aislado En El Fondo  Blanco. Vista Frontal. Fotos, Retratos, Imágenes Y Fotografía De Archivo  Libres De Derecho. Image 64345826.">
              <a:extLst>
                <a:ext uri="{FF2B5EF4-FFF2-40B4-BE49-F238E27FC236}">
                  <a16:creationId xmlns:a16="http://schemas.microsoft.com/office/drawing/2014/main" id="{A0515605-6077-4656-8C12-36FD1C4C3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781" y="1058399"/>
              <a:ext cx="3346559" cy="2231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CuadroTexto 17">
              <a:extLst>
                <a:ext uri="{FF2B5EF4-FFF2-40B4-BE49-F238E27FC236}">
                  <a16:creationId xmlns:a16="http://schemas.microsoft.com/office/drawing/2014/main" id="{791F64D8-E183-4F3E-A30F-A5600BEFE9F9}"/>
                </a:ext>
              </a:extLst>
            </p:cNvPr>
            <p:cNvSpPr txBox="1"/>
            <p:nvPr/>
          </p:nvSpPr>
          <p:spPr>
            <a:xfrm>
              <a:off x="5140739" y="3060731"/>
              <a:ext cx="26526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Semillas de Piñón (</a:t>
              </a:r>
              <a:r>
                <a:rPr lang="es-ES" sz="2000" i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Jatropha</a:t>
              </a:r>
              <a:r>
                <a:rPr lang="es-ES" sz="200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curcas </a:t>
              </a:r>
              <a:r>
                <a:rPr lang="es-ES" sz="20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L.)  </a:t>
              </a:r>
            </a:p>
            <a:p>
              <a:pPr algn="ctr"/>
              <a:r>
                <a:rPr lang="es-ES" sz="20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Clon CP041</a:t>
              </a:r>
              <a:endParaRPr lang="es-E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0F14BB-4EB8-4DD4-89B0-6509DF707AA0}"/>
              </a:ext>
            </a:extLst>
          </p:cNvPr>
          <p:cNvGrpSpPr/>
          <p:nvPr/>
        </p:nvGrpSpPr>
        <p:grpSpPr>
          <a:xfrm>
            <a:off x="980661" y="845676"/>
            <a:ext cx="3441391" cy="5252800"/>
            <a:chOff x="980661" y="845676"/>
            <a:chExt cx="3441391" cy="5252800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3A1ACE6E-89C7-485F-A47F-E9CEDF84EA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07" t="36281" r="35668"/>
            <a:stretch/>
          </p:blipFill>
          <p:spPr bwMode="auto">
            <a:xfrm>
              <a:off x="1511582" y="845676"/>
              <a:ext cx="2910470" cy="4430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Bocadillo: rectángulo con esquinas redondeadas 13">
              <a:extLst>
                <a:ext uri="{FF2B5EF4-FFF2-40B4-BE49-F238E27FC236}">
                  <a16:creationId xmlns:a16="http://schemas.microsoft.com/office/drawing/2014/main" id="{D8660228-AD79-4725-A66A-34577EAF3E0F}"/>
                </a:ext>
              </a:extLst>
            </p:cNvPr>
            <p:cNvSpPr/>
            <p:nvPr/>
          </p:nvSpPr>
          <p:spPr>
            <a:xfrm>
              <a:off x="980661" y="3761422"/>
              <a:ext cx="2910470" cy="2337054"/>
            </a:xfrm>
            <a:custGeom>
              <a:avLst/>
              <a:gdLst>
                <a:gd name="connsiteX0" fmla="*/ 0 w 2184398"/>
                <a:gd name="connsiteY0" fmla="*/ 51055 h 306324"/>
                <a:gd name="connsiteX1" fmla="*/ 51055 w 2184398"/>
                <a:gd name="connsiteY1" fmla="*/ 0 h 306324"/>
                <a:gd name="connsiteX2" fmla="*/ 1274232 w 2184398"/>
                <a:gd name="connsiteY2" fmla="*/ 0 h 306324"/>
                <a:gd name="connsiteX3" fmla="*/ 1553413 w 2184398"/>
                <a:gd name="connsiteY3" fmla="*/ -1063833 h 306324"/>
                <a:gd name="connsiteX4" fmla="*/ 1820332 w 2184398"/>
                <a:gd name="connsiteY4" fmla="*/ 0 h 306324"/>
                <a:gd name="connsiteX5" fmla="*/ 2133343 w 2184398"/>
                <a:gd name="connsiteY5" fmla="*/ 0 h 306324"/>
                <a:gd name="connsiteX6" fmla="*/ 2184398 w 2184398"/>
                <a:gd name="connsiteY6" fmla="*/ 51055 h 306324"/>
                <a:gd name="connsiteX7" fmla="*/ 2184398 w 2184398"/>
                <a:gd name="connsiteY7" fmla="*/ 51054 h 306324"/>
                <a:gd name="connsiteX8" fmla="*/ 2184398 w 2184398"/>
                <a:gd name="connsiteY8" fmla="*/ 51054 h 306324"/>
                <a:gd name="connsiteX9" fmla="*/ 2184398 w 2184398"/>
                <a:gd name="connsiteY9" fmla="*/ 127635 h 306324"/>
                <a:gd name="connsiteX10" fmla="*/ 2184398 w 2184398"/>
                <a:gd name="connsiteY10" fmla="*/ 255269 h 306324"/>
                <a:gd name="connsiteX11" fmla="*/ 2133343 w 2184398"/>
                <a:gd name="connsiteY11" fmla="*/ 306324 h 306324"/>
                <a:gd name="connsiteX12" fmla="*/ 1820332 w 2184398"/>
                <a:gd name="connsiteY12" fmla="*/ 306324 h 306324"/>
                <a:gd name="connsiteX13" fmla="*/ 1274232 w 2184398"/>
                <a:gd name="connsiteY13" fmla="*/ 306324 h 306324"/>
                <a:gd name="connsiteX14" fmla="*/ 1274232 w 2184398"/>
                <a:gd name="connsiteY14" fmla="*/ 306324 h 306324"/>
                <a:gd name="connsiteX15" fmla="*/ 51055 w 2184398"/>
                <a:gd name="connsiteY15" fmla="*/ 306324 h 306324"/>
                <a:gd name="connsiteX16" fmla="*/ 0 w 2184398"/>
                <a:gd name="connsiteY16" fmla="*/ 255269 h 306324"/>
                <a:gd name="connsiteX17" fmla="*/ 0 w 2184398"/>
                <a:gd name="connsiteY17" fmla="*/ 127635 h 306324"/>
                <a:gd name="connsiteX18" fmla="*/ 0 w 2184398"/>
                <a:gd name="connsiteY18" fmla="*/ 51054 h 306324"/>
                <a:gd name="connsiteX19" fmla="*/ 0 w 2184398"/>
                <a:gd name="connsiteY19" fmla="*/ 51054 h 306324"/>
                <a:gd name="connsiteX20" fmla="*/ 0 w 2184398"/>
                <a:gd name="connsiteY20" fmla="*/ 51055 h 306324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81638 w 2184398"/>
                <a:gd name="connsiteY2" fmla="*/ 1072887 h 1370157"/>
                <a:gd name="connsiteX3" fmla="*/ 1553413 w 2184398"/>
                <a:gd name="connsiteY3" fmla="*/ 0 h 1370157"/>
                <a:gd name="connsiteX4" fmla="*/ 1820332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72585 w 2184398"/>
                <a:gd name="connsiteY2" fmla="*/ 1063833 h 1370157"/>
                <a:gd name="connsiteX3" fmla="*/ 1553413 w 2184398"/>
                <a:gd name="connsiteY3" fmla="*/ 0 h 1370157"/>
                <a:gd name="connsiteX4" fmla="*/ 1820332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0192 w 2184398"/>
                <a:gd name="connsiteY2" fmla="*/ 965980 h 1370157"/>
                <a:gd name="connsiteX3" fmla="*/ 1553413 w 2184398"/>
                <a:gd name="connsiteY3" fmla="*/ 0 h 1370157"/>
                <a:gd name="connsiteX4" fmla="*/ 1820332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0192 w 2184398"/>
                <a:gd name="connsiteY2" fmla="*/ 965980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702444 w 2184398"/>
                <a:gd name="connsiteY2" fmla="*/ 1081955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7657 w 2184398"/>
                <a:gd name="connsiteY2" fmla="*/ 1071082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  <a:gd name="connsiteX0" fmla="*/ 0 w 2184398"/>
                <a:gd name="connsiteY0" fmla="*/ 1114888 h 1370157"/>
                <a:gd name="connsiteX1" fmla="*/ 51055 w 2184398"/>
                <a:gd name="connsiteY1" fmla="*/ 1063833 h 1370157"/>
                <a:gd name="connsiteX2" fmla="*/ 1650192 w 2184398"/>
                <a:gd name="connsiteY2" fmla="*/ 1067458 h 1370157"/>
                <a:gd name="connsiteX3" fmla="*/ 1553413 w 2184398"/>
                <a:gd name="connsiteY3" fmla="*/ 0 h 1370157"/>
                <a:gd name="connsiteX4" fmla="*/ 1958425 w 2184398"/>
                <a:gd name="connsiteY4" fmla="*/ 1063833 h 1370157"/>
                <a:gd name="connsiteX5" fmla="*/ 2133343 w 2184398"/>
                <a:gd name="connsiteY5" fmla="*/ 1063833 h 1370157"/>
                <a:gd name="connsiteX6" fmla="*/ 2184398 w 2184398"/>
                <a:gd name="connsiteY6" fmla="*/ 1114888 h 1370157"/>
                <a:gd name="connsiteX7" fmla="*/ 2184398 w 2184398"/>
                <a:gd name="connsiteY7" fmla="*/ 1114887 h 1370157"/>
                <a:gd name="connsiteX8" fmla="*/ 2184398 w 2184398"/>
                <a:gd name="connsiteY8" fmla="*/ 1114887 h 1370157"/>
                <a:gd name="connsiteX9" fmla="*/ 2184398 w 2184398"/>
                <a:gd name="connsiteY9" fmla="*/ 1191468 h 1370157"/>
                <a:gd name="connsiteX10" fmla="*/ 2184398 w 2184398"/>
                <a:gd name="connsiteY10" fmla="*/ 1319102 h 1370157"/>
                <a:gd name="connsiteX11" fmla="*/ 2133343 w 2184398"/>
                <a:gd name="connsiteY11" fmla="*/ 1370157 h 1370157"/>
                <a:gd name="connsiteX12" fmla="*/ 1820332 w 2184398"/>
                <a:gd name="connsiteY12" fmla="*/ 1370157 h 1370157"/>
                <a:gd name="connsiteX13" fmla="*/ 1274232 w 2184398"/>
                <a:gd name="connsiteY13" fmla="*/ 1370157 h 1370157"/>
                <a:gd name="connsiteX14" fmla="*/ 1274232 w 2184398"/>
                <a:gd name="connsiteY14" fmla="*/ 1370157 h 1370157"/>
                <a:gd name="connsiteX15" fmla="*/ 51055 w 2184398"/>
                <a:gd name="connsiteY15" fmla="*/ 1370157 h 1370157"/>
                <a:gd name="connsiteX16" fmla="*/ 0 w 2184398"/>
                <a:gd name="connsiteY16" fmla="*/ 1319102 h 1370157"/>
                <a:gd name="connsiteX17" fmla="*/ 0 w 2184398"/>
                <a:gd name="connsiteY17" fmla="*/ 1191468 h 1370157"/>
                <a:gd name="connsiteX18" fmla="*/ 0 w 2184398"/>
                <a:gd name="connsiteY18" fmla="*/ 1114887 h 1370157"/>
                <a:gd name="connsiteX19" fmla="*/ 0 w 2184398"/>
                <a:gd name="connsiteY19" fmla="*/ 1114887 h 1370157"/>
                <a:gd name="connsiteX20" fmla="*/ 0 w 2184398"/>
                <a:gd name="connsiteY20" fmla="*/ 1114888 h 137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84398" h="1370157">
                  <a:moveTo>
                    <a:pt x="0" y="1114888"/>
                  </a:moveTo>
                  <a:cubicBezTo>
                    <a:pt x="0" y="1086691"/>
                    <a:pt x="22858" y="1063833"/>
                    <a:pt x="51055" y="1063833"/>
                  </a:cubicBezTo>
                  <a:lnTo>
                    <a:pt x="1650192" y="1067458"/>
                  </a:lnTo>
                  <a:lnTo>
                    <a:pt x="1553413" y="0"/>
                  </a:lnTo>
                  <a:lnTo>
                    <a:pt x="1958425" y="1063833"/>
                  </a:lnTo>
                  <a:lnTo>
                    <a:pt x="2133343" y="1063833"/>
                  </a:lnTo>
                  <a:cubicBezTo>
                    <a:pt x="2161540" y="1063833"/>
                    <a:pt x="2184398" y="1086691"/>
                    <a:pt x="2184398" y="1114888"/>
                  </a:cubicBezTo>
                  <a:lnTo>
                    <a:pt x="2184398" y="1114887"/>
                  </a:lnTo>
                  <a:lnTo>
                    <a:pt x="2184398" y="1114887"/>
                  </a:lnTo>
                  <a:lnTo>
                    <a:pt x="2184398" y="1191468"/>
                  </a:lnTo>
                  <a:lnTo>
                    <a:pt x="2184398" y="1319102"/>
                  </a:lnTo>
                  <a:cubicBezTo>
                    <a:pt x="2184398" y="1347299"/>
                    <a:pt x="2161540" y="1370157"/>
                    <a:pt x="2133343" y="1370157"/>
                  </a:cubicBezTo>
                  <a:lnTo>
                    <a:pt x="1820332" y="1370157"/>
                  </a:lnTo>
                  <a:lnTo>
                    <a:pt x="1274232" y="1370157"/>
                  </a:lnTo>
                  <a:lnTo>
                    <a:pt x="1274232" y="1370157"/>
                  </a:lnTo>
                  <a:lnTo>
                    <a:pt x="51055" y="1370157"/>
                  </a:lnTo>
                  <a:cubicBezTo>
                    <a:pt x="22858" y="1370157"/>
                    <a:pt x="0" y="1347299"/>
                    <a:pt x="0" y="1319102"/>
                  </a:cubicBezTo>
                  <a:lnTo>
                    <a:pt x="0" y="1191468"/>
                  </a:lnTo>
                  <a:lnTo>
                    <a:pt x="0" y="1114887"/>
                  </a:lnTo>
                  <a:lnTo>
                    <a:pt x="0" y="1114887"/>
                  </a:lnTo>
                  <a:lnTo>
                    <a:pt x="0" y="1114888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1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s-E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Estación Experimental Portoviejo</a:t>
              </a:r>
              <a:endParaRPr lang="es-ES" b="1" dirty="0"/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8" name="CuadroTexto 51">
            <a:extLst>
              <a:ext uri="{FF2B5EF4-FFF2-40B4-BE49-F238E27FC236}">
                <a16:creationId xmlns:a16="http://schemas.microsoft.com/office/drawing/2014/main" id="{C5AF4761-38F0-4538-BA79-CBA47CAA5067}"/>
              </a:ext>
            </a:extLst>
          </p:cNvPr>
          <p:cNvSpPr txBox="1"/>
          <p:nvPr/>
        </p:nvSpPr>
        <p:spPr>
          <a:xfrm>
            <a:off x="273486" y="866714"/>
            <a:ext cx="25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Material vegetal</a:t>
            </a:r>
          </a:p>
        </p:txBody>
      </p:sp>
      <p:sp>
        <p:nvSpPr>
          <p:cNvPr id="23" name="CuadroTexto 51">
            <a:extLst>
              <a:ext uri="{FF2B5EF4-FFF2-40B4-BE49-F238E27FC236}">
                <a16:creationId xmlns:a16="http://schemas.microsoft.com/office/drawing/2014/main" id="{7970C5D5-8C5F-4C10-8664-45E625270908}"/>
              </a:ext>
            </a:extLst>
          </p:cNvPr>
          <p:cNvSpPr txBox="1"/>
          <p:nvPr/>
        </p:nvSpPr>
        <p:spPr>
          <a:xfrm>
            <a:off x="7416157" y="880642"/>
            <a:ext cx="4118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Irradiación con rayos Gamma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DE3CB24-B384-4D52-B28C-4CE7BBA43D69}"/>
              </a:ext>
            </a:extLst>
          </p:cNvPr>
          <p:cNvGrpSpPr/>
          <p:nvPr/>
        </p:nvGrpSpPr>
        <p:grpSpPr>
          <a:xfrm>
            <a:off x="7545058" y="1483092"/>
            <a:ext cx="4136518" cy="4366391"/>
            <a:chOff x="7924417" y="1483093"/>
            <a:chExt cx="4136518" cy="4366391"/>
          </a:xfrm>
        </p:grpSpPr>
        <p:graphicFrame>
          <p:nvGraphicFramePr>
            <p:cNvPr id="18" name="Object 17">
              <a:extLst>
                <a:ext uri="{FF2B5EF4-FFF2-40B4-BE49-F238E27FC236}">
                  <a16:creationId xmlns:a16="http://schemas.microsoft.com/office/drawing/2014/main" id="{FCDDB930-B8EE-42B9-92B7-AB47897C93B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8626450"/>
                </p:ext>
              </p:extLst>
            </p:nvPr>
          </p:nvGraphicFramePr>
          <p:xfrm>
            <a:off x="7924417" y="3742322"/>
            <a:ext cx="2304235" cy="2107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69" name="Imagen de mapa de bits" r:id="rId6" imgW="1447920" imgH="1324080" progId="Paint.Picture">
                    <p:embed/>
                  </p:oleObj>
                </mc:Choice>
                <mc:Fallback>
                  <p:oleObj name="Imagen de mapa de bits" r:id="rId6" imgW="1447920" imgH="132408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924417" y="3742322"/>
                          <a:ext cx="2304235" cy="2107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CuadroTexto 65">
              <a:extLst>
                <a:ext uri="{FF2B5EF4-FFF2-40B4-BE49-F238E27FC236}">
                  <a16:creationId xmlns:a16="http://schemas.microsoft.com/office/drawing/2014/main" id="{4DF864CB-19BB-451D-BEF0-5C9EB55A886E}"/>
                </a:ext>
              </a:extLst>
            </p:cNvPr>
            <p:cNvSpPr txBox="1"/>
            <p:nvPr/>
          </p:nvSpPr>
          <p:spPr>
            <a:xfrm>
              <a:off x="7982378" y="1483093"/>
              <a:ext cx="3494919" cy="2687479"/>
            </a:xfrm>
            <a:prstGeom prst="downArrowCallou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6838" indent="-96838" algn="ctr"/>
              <a:r>
                <a:rPr lang="es-EC" dirty="0"/>
                <a:t>Irradiador de Cobalto - 60 a cargo de la Subsecretaría de Control, Investigación y Aplicaciones Nucleares, del Ministerio de Electricidad y Energía Renovable (SCAN-MERNNR)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uadroTexto 65">
              <a:extLst>
                <a:ext uri="{FF2B5EF4-FFF2-40B4-BE49-F238E27FC236}">
                  <a16:creationId xmlns:a16="http://schemas.microsoft.com/office/drawing/2014/main" id="{54ABB6B0-7298-4BF7-AA3E-C36BC41C1ECD}"/>
                </a:ext>
              </a:extLst>
            </p:cNvPr>
            <p:cNvSpPr txBox="1"/>
            <p:nvPr/>
          </p:nvSpPr>
          <p:spPr>
            <a:xfrm>
              <a:off x="10036160" y="4398936"/>
              <a:ext cx="1999480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6838" indent="-96838" algn="ctr"/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100 Gy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CuadroTexto 65">
              <a:extLst>
                <a:ext uri="{FF2B5EF4-FFF2-40B4-BE49-F238E27FC236}">
                  <a16:creationId xmlns:a16="http://schemas.microsoft.com/office/drawing/2014/main" id="{7E6ECAF7-BC2E-4E4C-A85E-0CBBD61531EC}"/>
                </a:ext>
              </a:extLst>
            </p:cNvPr>
            <p:cNvSpPr txBox="1"/>
            <p:nvPr/>
          </p:nvSpPr>
          <p:spPr>
            <a:xfrm>
              <a:off x="10061455" y="5125293"/>
              <a:ext cx="1999480" cy="40011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96838" indent="-96838" algn="ctr"/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200 Gy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0" name="CuadroTexto 28">
            <a:extLst>
              <a:ext uri="{FF2B5EF4-FFF2-40B4-BE49-F238E27FC236}">
                <a16:creationId xmlns:a16="http://schemas.microsoft.com/office/drawing/2014/main" id="{214DD29B-559B-46AC-970E-59D5DB4D97D5}"/>
              </a:ext>
            </a:extLst>
          </p:cNvPr>
          <p:cNvSpPr txBox="1"/>
          <p:nvPr/>
        </p:nvSpPr>
        <p:spPr>
          <a:xfrm>
            <a:off x="177422" y="6394950"/>
            <a:ext cx="1662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Maldonado, (2020)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8830447" y="5798633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8" name="CuadroTexto 51">
            <a:extLst>
              <a:ext uri="{FF2B5EF4-FFF2-40B4-BE49-F238E27FC236}">
                <a16:creationId xmlns:a16="http://schemas.microsoft.com/office/drawing/2014/main" id="{8E8BADB9-99A5-4FE8-9085-903D34415991}"/>
              </a:ext>
            </a:extLst>
          </p:cNvPr>
          <p:cNvSpPr txBox="1"/>
          <p:nvPr/>
        </p:nvSpPr>
        <p:spPr>
          <a:xfrm>
            <a:off x="71126" y="1009354"/>
            <a:ext cx="6165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Fase de introducción de semillas de Piñón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7FDBC0C-6728-47CA-9276-C266911CA5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3"/>
          <a:stretch/>
        </p:blipFill>
        <p:spPr>
          <a:xfrm>
            <a:off x="267720" y="1500751"/>
            <a:ext cx="7765421" cy="4680633"/>
          </a:xfrm>
          <a:prstGeom prst="rect">
            <a:avLst/>
          </a:prstGeom>
        </p:spPr>
      </p:pic>
      <p:sp>
        <p:nvSpPr>
          <p:cNvPr id="9" name="CuadroTexto 53">
            <a:extLst>
              <a:ext uri="{FF2B5EF4-FFF2-40B4-BE49-F238E27FC236}">
                <a16:creationId xmlns:a16="http://schemas.microsoft.com/office/drawing/2014/main" id="{3323A084-6194-44DE-99DC-66DBAADF4754}"/>
              </a:ext>
            </a:extLst>
          </p:cNvPr>
          <p:cNvSpPr txBox="1"/>
          <p:nvPr/>
        </p:nvSpPr>
        <p:spPr>
          <a:xfrm>
            <a:off x="7685150" y="938820"/>
            <a:ext cx="253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Medio de cultivo</a:t>
            </a:r>
          </a:p>
        </p:txBody>
      </p:sp>
      <p:sp>
        <p:nvSpPr>
          <p:cNvPr id="10" name="CuadroTexto 57">
            <a:extLst>
              <a:ext uri="{FF2B5EF4-FFF2-40B4-BE49-F238E27FC236}">
                <a16:creationId xmlns:a16="http://schemas.microsoft.com/office/drawing/2014/main" id="{CC69BC07-6538-4AC9-9A7F-2A3454D2FD1B}"/>
              </a:ext>
            </a:extLst>
          </p:cNvPr>
          <p:cNvSpPr txBox="1"/>
          <p:nvPr/>
        </p:nvSpPr>
        <p:spPr>
          <a:xfrm>
            <a:off x="7685150" y="3647323"/>
            <a:ext cx="35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Condiciones ambientales</a:t>
            </a:r>
          </a:p>
        </p:txBody>
      </p:sp>
      <p:sp>
        <p:nvSpPr>
          <p:cNvPr id="12" name="CuadroTexto 65">
            <a:extLst>
              <a:ext uri="{FF2B5EF4-FFF2-40B4-BE49-F238E27FC236}">
                <a16:creationId xmlns:a16="http://schemas.microsoft.com/office/drawing/2014/main" id="{C65B7050-C329-4E36-B196-880AB47FE910}"/>
              </a:ext>
            </a:extLst>
          </p:cNvPr>
          <p:cNvSpPr txBox="1"/>
          <p:nvPr/>
        </p:nvSpPr>
        <p:spPr>
          <a:xfrm>
            <a:off x="8671846" y="1358824"/>
            <a:ext cx="2023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Sales MS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67">
            <a:extLst>
              <a:ext uri="{FF2B5EF4-FFF2-40B4-BE49-F238E27FC236}">
                <a16:creationId xmlns:a16="http://schemas.microsoft.com/office/drawing/2014/main" id="{65702E84-DC9D-4DDE-B0F1-4BA1C9CF260A}"/>
              </a:ext>
            </a:extLst>
          </p:cNvPr>
          <p:cNvSpPr txBox="1"/>
          <p:nvPr/>
        </p:nvSpPr>
        <p:spPr>
          <a:xfrm>
            <a:off x="8671846" y="1820312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Sacarosa (30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68">
            <a:extLst>
              <a:ext uri="{FF2B5EF4-FFF2-40B4-BE49-F238E27FC236}">
                <a16:creationId xmlns:a16="http://schemas.microsoft.com/office/drawing/2014/main" id="{D6D65F81-BEC1-4699-9CFF-8D759503EB40}"/>
              </a:ext>
            </a:extLst>
          </p:cNvPr>
          <p:cNvSpPr txBox="1"/>
          <p:nvPr/>
        </p:nvSpPr>
        <p:spPr>
          <a:xfrm>
            <a:off x="8671846" y="2291489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Agar (5.8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71">
            <a:extLst>
              <a:ext uri="{FF2B5EF4-FFF2-40B4-BE49-F238E27FC236}">
                <a16:creationId xmlns:a16="http://schemas.microsoft.com/office/drawing/2014/main" id="{0BC60CE5-B83F-47E7-A28A-61E994C98CD4}"/>
              </a:ext>
            </a:extLst>
          </p:cNvPr>
          <p:cNvSpPr txBox="1"/>
          <p:nvPr/>
        </p:nvSpPr>
        <p:spPr>
          <a:xfrm>
            <a:off x="8671846" y="2744180"/>
            <a:ext cx="308822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Agua de Coco (150 mL/L)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95">
            <a:extLst>
              <a:ext uri="{FF2B5EF4-FFF2-40B4-BE49-F238E27FC236}">
                <a16:creationId xmlns:a16="http://schemas.microsoft.com/office/drawing/2014/main" id="{CD71CC87-393C-48CB-B5EC-FD1C3C3105E0}"/>
              </a:ext>
            </a:extLst>
          </p:cNvPr>
          <p:cNvSpPr txBox="1"/>
          <p:nvPr/>
        </p:nvSpPr>
        <p:spPr>
          <a:xfrm>
            <a:off x="8801586" y="4826461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40 %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96">
            <a:extLst>
              <a:ext uri="{FF2B5EF4-FFF2-40B4-BE49-F238E27FC236}">
                <a16:creationId xmlns:a16="http://schemas.microsoft.com/office/drawing/2014/main" id="{3BC18423-483E-4E3F-9F3B-13EB92777A48}"/>
              </a:ext>
            </a:extLst>
          </p:cNvPr>
          <p:cNvSpPr txBox="1"/>
          <p:nvPr/>
        </p:nvSpPr>
        <p:spPr>
          <a:xfrm>
            <a:off x="8801586" y="4225820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16 horas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97">
            <a:extLst>
              <a:ext uri="{FF2B5EF4-FFF2-40B4-BE49-F238E27FC236}">
                <a16:creationId xmlns:a16="http://schemas.microsoft.com/office/drawing/2014/main" id="{44D27971-58EA-46A0-A17B-5E251116B5FF}"/>
              </a:ext>
            </a:extLst>
          </p:cNvPr>
          <p:cNvSpPr txBox="1"/>
          <p:nvPr/>
        </p:nvSpPr>
        <p:spPr>
          <a:xfrm>
            <a:off x="8801586" y="5461184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28 ± 2 °C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0" descr="Thermometer icon Royalty Free Vector Image - VectorStock">
            <a:extLst>
              <a:ext uri="{FF2B5EF4-FFF2-40B4-BE49-F238E27FC236}">
                <a16:creationId xmlns:a16="http://schemas.microsoft.com/office/drawing/2014/main" id="{B3104A47-70EA-4C18-A1F5-DA1037471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11261" r="24459" b="18179"/>
          <a:stretch/>
        </p:blipFill>
        <p:spPr bwMode="auto">
          <a:xfrm>
            <a:off x="8080970" y="5407934"/>
            <a:ext cx="28892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n 79">
            <a:extLst>
              <a:ext uri="{FF2B5EF4-FFF2-40B4-BE49-F238E27FC236}">
                <a16:creationId xmlns:a16="http://schemas.microsoft.com/office/drawing/2014/main" id="{0D055FE0-C61B-4863-B25F-A62BD2E750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5713" r="19831" b="21456"/>
          <a:stretch/>
        </p:blipFill>
        <p:spPr>
          <a:xfrm>
            <a:off x="7898882" y="4092181"/>
            <a:ext cx="588936" cy="604526"/>
          </a:xfrm>
          <a:prstGeom prst="rect">
            <a:avLst/>
          </a:prstGeom>
        </p:spPr>
      </p:pic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CB1D69B-9AA3-453C-AACA-C52C4C2BA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280912"/>
              </p:ext>
            </p:extLst>
          </p:nvPr>
        </p:nvGraphicFramePr>
        <p:xfrm>
          <a:off x="7880334" y="1500751"/>
          <a:ext cx="428625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3" name="Imagen de mapa de bits" r:id="rId7" imgW="428760" imgH="1724040" progId="Paint.Picture">
                  <p:embed/>
                </p:oleObj>
              </mc:Choice>
              <mc:Fallback>
                <p:oleObj name="Imagen de mapa de bits" r:id="rId7" imgW="428760" imgH="1724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0334" y="1500751"/>
                        <a:ext cx="428625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uadroTexto 71">
            <a:extLst>
              <a:ext uri="{FF2B5EF4-FFF2-40B4-BE49-F238E27FC236}">
                <a16:creationId xmlns:a16="http://schemas.microsoft.com/office/drawing/2014/main" id="{AB3A28C2-CDB9-45A4-8A81-0B94AB6DEC6D}"/>
              </a:ext>
            </a:extLst>
          </p:cNvPr>
          <p:cNvSpPr txBox="1"/>
          <p:nvPr/>
        </p:nvSpPr>
        <p:spPr>
          <a:xfrm>
            <a:off x="8669498" y="3188677"/>
            <a:ext cx="308822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Carbón Activado (1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0" name="Picture 4" descr="Humedad - Iconos gratis de clima">
            <a:extLst>
              <a:ext uri="{FF2B5EF4-FFF2-40B4-BE49-F238E27FC236}">
                <a16:creationId xmlns:a16="http://schemas.microsoft.com/office/drawing/2014/main" id="{F3D99394-B989-4D83-9EBE-0E872BAB4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453" y="4744833"/>
            <a:ext cx="559793" cy="5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8">
            <a:extLst>
              <a:ext uri="{FF2B5EF4-FFF2-40B4-BE49-F238E27FC236}">
                <a16:creationId xmlns:a16="http://schemas.microsoft.com/office/drawing/2014/main" id="{DE5BE09A-2EC0-48FC-8C5C-277930DB98D6}"/>
              </a:ext>
            </a:extLst>
          </p:cNvPr>
          <p:cNvSpPr txBox="1"/>
          <p:nvPr/>
        </p:nvSpPr>
        <p:spPr>
          <a:xfrm>
            <a:off x="177422" y="6394950"/>
            <a:ext cx="1184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Peña, (2009)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CuadroTexto 51">
            <a:extLst>
              <a:ext uri="{FF2B5EF4-FFF2-40B4-BE49-F238E27FC236}">
                <a16:creationId xmlns:a16="http://schemas.microsoft.com/office/drawing/2014/main" id="{EBF5881F-7636-4376-B274-A7D94ED6BCF2}"/>
              </a:ext>
            </a:extLst>
          </p:cNvPr>
          <p:cNvSpPr txBox="1"/>
          <p:nvPr/>
        </p:nvSpPr>
        <p:spPr>
          <a:xfrm>
            <a:off x="431925" y="578536"/>
            <a:ext cx="113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Establecimiento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semillas de Piñón</a:t>
            </a:r>
          </a:p>
        </p:txBody>
      </p:sp>
    </p:spTree>
    <p:extLst>
      <p:ext uri="{BB962C8B-B14F-4D97-AF65-F5344CB8AC3E}">
        <p14:creationId xmlns:p14="http://schemas.microsoft.com/office/powerpoint/2010/main" val="2512685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DCC1C00-1FFD-45E2-AF7A-346E4D06AAAF}"/>
              </a:ext>
            </a:extLst>
          </p:cNvPr>
          <p:cNvGrpSpPr/>
          <p:nvPr/>
        </p:nvGrpSpPr>
        <p:grpSpPr>
          <a:xfrm>
            <a:off x="305241" y="1092025"/>
            <a:ext cx="3905130" cy="5077431"/>
            <a:chOff x="289475" y="1092025"/>
            <a:chExt cx="3905130" cy="5077431"/>
          </a:xfrm>
        </p:grpSpPr>
        <p:pic>
          <p:nvPicPr>
            <p:cNvPr id="12" name="Picture 11" descr="Diagram&#10;&#10;Description automatically generated">
              <a:extLst>
                <a:ext uri="{FF2B5EF4-FFF2-40B4-BE49-F238E27FC236}">
                  <a16:creationId xmlns:a16="http://schemas.microsoft.com/office/drawing/2014/main" id="{CEF53024-F22F-4FC2-9CB2-08E16B2FAD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667" b="3316"/>
            <a:stretch/>
          </p:blipFill>
          <p:spPr>
            <a:xfrm>
              <a:off x="289475" y="1092025"/>
              <a:ext cx="3905130" cy="5077431"/>
            </a:xfrm>
            <a:prstGeom prst="rect">
              <a:avLst/>
            </a:prstGeom>
          </p:spPr>
        </p:pic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FC980E74-701B-49F9-9474-9BCD9229268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0195500"/>
                </p:ext>
              </p:extLst>
            </p:nvPr>
          </p:nvGraphicFramePr>
          <p:xfrm>
            <a:off x="3449053" y="2226500"/>
            <a:ext cx="589323" cy="93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7" name="Imagen de mapa de bits" r:id="rId5" imgW="552600" imgH="876240" progId="Paint.Picture">
                    <p:embed/>
                  </p:oleObj>
                </mc:Choice>
                <mc:Fallback>
                  <p:oleObj name="Imagen de mapa de bits" r:id="rId5" imgW="552600" imgH="87624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49053" y="2226500"/>
                          <a:ext cx="589323" cy="934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>
              <a:extLst>
                <a:ext uri="{FF2B5EF4-FFF2-40B4-BE49-F238E27FC236}">
                  <a16:creationId xmlns:a16="http://schemas.microsoft.com/office/drawing/2014/main" id="{38E24892-76D8-49EA-AD91-0C887D31D2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0675579"/>
                </p:ext>
              </p:extLst>
            </p:nvPr>
          </p:nvGraphicFramePr>
          <p:xfrm>
            <a:off x="3442336" y="4560023"/>
            <a:ext cx="589323" cy="934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8" name="Imagen de mapa de bits" r:id="rId7" imgW="552600" imgH="876240" progId="Paint.Picture">
                    <p:embed/>
                  </p:oleObj>
                </mc:Choice>
                <mc:Fallback>
                  <p:oleObj name="Imagen de mapa de bits" r:id="rId7" imgW="552600" imgH="876240" progId="Paint.Picture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FC980E74-701B-49F9-9474-9BCD9229268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42336" y="4560023"/>
                          <a:ext cx="589323" cy="9347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8" name="CuadroTexto 51">
            <a:extLst>
              <a:ext uri="{FF2B5EF4-FFF2-40B4-BE49-F238E27FC236}">
                <a16:creationId xmlns:a16="http://schemas.microsoft.com/office/drawing/2014/main" id="{D2B2BFD1-FEA5-41C8-96FD-037B5A8DCA52}"/>
              </a:ext>
            </a:extLst>
          </p:cNvPr>
          <p:cNvSpPr txBox="1"/>
          <p:nvPr/>
        </p:nvSpPr>
        <p:spPr>
          <a:xfrm>
            <a:off x="238539" y="799541"/>
            <a:ext cx="6727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Fase de multiplicación de embriones germinados</a:t>
            </a:r>
          </a:p>
        </p:txBody>
      </p:sp>
      <p:sp>
        <p:nvSpPr>
          <p:cNvPr id="13" name="CuadroTexto 53">
            <a:extLst>
              <a:ext uri="{FF2B5EF4-FFF2-40B4-BE49-F238E27FC236}">
                <a16:creationId xmlns:a16="http://schemas.microsoft.com/office/drawing/2014/main" id="{81D193B7-87AA-4638-AD6C-8B36287E9657}"/>
              </a:ext>
            </a:extLst>
          </p:cNvPr>
          <p:cNvSpPr txBox="1"/>
          <p:nvPr/>
        </p:nvSpPr>
        <p:spPr>
          <a:xfrm>
            <a:off x="4434597" y="1399869"/>
            <a:ext cx="320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Medio de cultivo MV1</a:t>
            </a:r>
          </a:p>
        </p:txBody>
      </p:sp>
      <p:sp>
        <p:nvSpPr>
          <p:cNvPr id="14" name="CuadroTexto 65">
            <a:extLst>
              <a:ext uri="{FF2B5EF4-FFF2-40B4-BE49-F238E27FC236}">
                <a16:creationId xmlns:a16="http://schemas.microsoft.com/office/drawing/2014/main" id="{02583184-09A1-47BA-8BA6-857D2D720CB9}"/>
              </a:ext>
            </a:extLst>
          </p:cNvPr>
          <p:cNvSpPr txBox="1"/>
          <p:nvPr/>
        </p:nvSpPr>
        <p:spPr>
          <a:xfrm>
            <a:off x="5322362" y="1901926"/>
            <a:ext cx="231879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Sales MS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67">
            <a:extLst>
              <a:ext uri="{FF2B5EF4-FFF2-40B4-BE49-F238E27FC236}">
                <a16:creationId xmlns:a16="http://schemas.microsoft.com/office/drawing/2014/main" id="{F50EF74C-9929-4E2D-8132-E931D29B2DD0}"/>
              </a:ext>
            </a:extLst>
          </p:cNvPr>
          <p:cNvSpPr txBox="1"/>
          <p:nvPr/>
        </p:nvSpPr>
        <p:spPr>
          <a:xfrm>
            <a:off x="5322361" y="2347648"/>
            <a:ext cx="231879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Sacarosa (30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68">
            <a:extLst>
              <a:ext uri="{FF2B5EF4-FFF2-40B4-BE49-F238E27FC236}">
                <a16:creationId xmlns:a16="http://schemas.microsoft.com/office/drawing/2014/main" id="{B1320E05-2452-4C94-AAFD-6C495D5B6E45}"/>
              </a:ext>
            </a:extLst>
          </p:cNvPr>
          <p:cNvSpPr txBox="1"/>
          <p:nvPr/>
        </p:nvSpPr>
        <p:spPr>
          <a:xfrm>
            <a:off x="5322362" y="2787569"/>
            <a:ext cx="231879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Agar (7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71">
            <a:extLst>
              <a:ext uri="{FF2B5EF4-FFF2-40B4-BE49-F238E27FC236}">
                <a16:creationId xmlns:a16="http://schemas.microsoft.com/office/drawing/2014/main" id="{3D020016-0148-4ECB-AA7A-12C2A6D3313B}"/>
              </a:ext>
            </a:extLst>
          </p:cNvPr>
          <p:cNvSpPr txBox="1"/>
          <p:nvPr/>
        </p:nvSpPr>
        <p:spPr>
          <a:xfrm>
            <a:off x="5322366" y="4153476"/>
            <a:ext cx="362873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Sulfato de Adenina (10,24 mg/L)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71">
            <a:extLst>
              <a:ext uri="{FF2B5EF4-FFF2-40B4-BE49-F238E27FC236}">
                <a16:creationId xmlns:a16="http://schemas.microsoft.com/office/drawing/2014/main" id="{B8BDFC5D-7FA2-474B-B361-13DEF3BEE6F5}"/>
              </a:ext>
            </a:extLst>
          </p:cNvPr>
          <p:cNvSpPr txBox="1"/>
          <p:nvPr/>
        </p:nvSpPr>
        <p:spPr>
          <a:xfrm>
            <a:off x="5322362" y="3234905"/>
            <a:ext cx="231879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Kinetina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(0.5 ppm)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53">
            <a:extLst>
              <a:ext uri="{FF2B5EF4-FFF2-40B4-BE49-F238E27FC236}">
                <a16:creationId xmlns:a16="http://schemas.microsoft.com/office/drawing/2014/main" id="{2F3E1901-BA8D-470C-8FEC-130CA2ED9337}"/>
              </a:ext>
            </a:extLst>
          </p:cNvPr>
          <p:cNvSpPr txBox="1"/>
          <p:nvPr/>
        </p:nvSpPr>
        <p:spPr>
          <a:xfrm>
            <a:off x="8557806" y="1396254"/>
            <a:ext cx="320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Medio de cultivo MV2</a:t>
            </a:r>
          </a:p>
        </p:txBody>
      </p:sp>
      <p:sp>
        <p:nvSpPr>
          <p:cNvPr id="21" name="CuadroTexto 65">
            <a:extLst>
              <a:ext uri="{FF2B5EF4-FFF2-40B4-BE49-F238E27FC236}">
                <a16:creationId xmlns:a16="http://schemas.microsoft.com/office/drawing/2014/main" id="{2EE060DC-6A7D-4E50-BF2B-B740C010AA54}"/>
              </a:ext>
            </a:extLst>
          </p:cNvPr>
          <p:cNvSpPr txBox="1"/>
          <p:nvPr/>
        </p:nvSpPr>
        <p:spPr>
          <a:xfrm>
            <a:off x="9653720" y="1881397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Sales MS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67">
            <a:extLst>
              <a:ext uri="{FF2B5EF4-FFF2-40B4-BE49-F238E27FC236}">
                <a16:creationId xmlns:a16="http://schemas.microsoft.com/office/drawing/2014/main" id="{B52E7F27-8FB0-4609-9A06-3A7E71B63559}"/>
              </a:ext>
            </a:extLst>
          </p:cNvPr>
          <p:cNvSpPr txBox="1"/>
          <p:nvPr/>
        </p:nvSpPr>
        <p:spPr>
          <a:xfrm>
            <a:off x="9653720" y="2326843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Sacarosa (30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68">
            <a:extLst>
              <a:ext uri="{FF2B5EF4-FFF2-40B4-BE49-F238E27FC236}">
                <a16:creationId xmlns:a16="http://schemas.microsoft.com/office/drawing/2014/main" id="{9A106811-7E9A-4F84-8254-1325668B64A0}"/>
              </a:ext>
            </a:extLst>
          </p:cNvPr>
          <p:cNvSpPr txBox="1"/>
          <p:nvPr/>
        </p:nvSpPr>
        <p:spPr>
          <a:xfrm>
            <a:off x="9653720" y="2782530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Agar (7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71">
            <a:extLst>
              <a:ext uri="{FF2B5EF4-FFF2-40B4-BE49-F238E27FC236}">
                <a16:creationId xmlns:a16="http://schemas.microsoft.com/office/drawing/2014/main" id="{8D78B0D6-A133-45C4-A725-E15705CAB81E}"/>
              </a:ext>
            </a:extLst>
          </p:cNvPr>
          <p:cNvSpPr txBox="1"/>
          <p:nvPr/>
        </p:nvSpPr>
        <p:spPr>
          <a:xfrm>
            <a:off x="9653721" y="3234945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BAP (0.5 ppm)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71">
            <a:extLst>
              <a:ext uri="{FF2B5EF4-FFF2-40B4-BE49-F238E27FC236}">
                <a16:creationId xmlns:a16="http://schemas.microsoft.com/office/drawing/2014/main" id="{53EC2EF5-88F8-4448-A388-C9710A616924}"/>
              </a:ext>
            </a:extLst>
          </p:cNvPr>
          <p:cNvSpPr txBox="1"/>
          <p:nvPr/>
        </p:nvSpPr>
        <p:spPr>
          <a:xfrm>
            <a:off x="9651097" y="3695484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AIA (0.1 ppm)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Propagación de especies in vitro">
            <a:extLst>
              <a:ext uri="{FF2B5EF4-FFF2-40B4-BE49-F238E27FC236}">
                <a16:creationId xmlns:a16="http://schemas.microsoft.com/office/drawing/2014/main" id="{103B5004-664E-4A36-8A5B-B9358B934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27" y="2226500"/>
            <a:ext cx="1095911" cy="159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71">
            <a:extLst>
              <a:ext uri="{FF2B5EF4-FFF2-40B4-BE49-F238E27FC236}">
                <a16:creationId xmlns:a16="http://schemas.microsoft.com/office/drawing/2014/main" id="{AF12A918-3ECE-4C84-B337-C22D745CA68A}"/>
              </a:ext>
            </a:extLst>
          </p:cNvPr>
          <p:cNvSpPr txBox="1"/>
          <p:nvPr/>
        </p:nvSpPr>
        <p:spPr>
          <a:xfrm>
            <a:off x="5322362" y="3695484"/>
            <a:ext cx="231879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IBA (0.1 ppm)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" descr="Propagación de especies in vitro">
            <a:extLst>
              <a:ext uri="{FF2B5EF4-FFF2-40B4-BE49-F238E27FC236}">
                <a16:creationId xmlns:a16="http://schemas.microsoft.com/office/drawing/2014/main" id="{C2C45A53-A564-42D8-8BF5-26AAB1A7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806" y="2239694"/>
            <a:ext cx="1095911" cy="159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57">
            <a:extLst>
              <a:ext uri="{FF2B5EF4-FFF2-40B4-BE49-F238E27FC236}">
                <a16:creationId xmlns:a16="http://schemas.microsoft.com/office/drawing/2014/main" id="{EC39E0B8-CC9B-4B4F-9C3B-8AAA337E5F8B}"/>
              </a:ext>
            </a:extLst>
          </p:cNvPr>
          <p:cNvSpPr txBox="1"/>
          <p:nvPr/>
        </p:nvSpPr>
        <p:spPr>
          <a:xfrm>
            <a:off x="6398806" y="4733696"/>
            <a:ext cx="35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Condiciones ambientales</a:t>
            </a:r>
          </a:p>
        </p:txBody>
      </p:sp>
      <p:sp>
        <p:nvSpPr>
          <p:cNvPr id="31" name="CuadroTexto 95">
            <a:extLst>
              <a:ext uri="{FF2B5EF4-FFF2-40B4-BE49-F238E27FC236}">
                <a16:creationId xmlns:a16="http://schemas.microsoft.com/office/drawing/2014/main" id="{B1992943-C3F0-4862-ADB3-B580C4C62891}"/>
              </a:ext>
            </a:extLst>
          </p:cNvPr>
          <p:cNvSpPr txBox="1"/>
          <p:nvPr/>
        </p:nvSpPr>
        <p:spPr>
          <a:xfrm>
            <a:off x="7746951" y="5321873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40 %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96">
            <a:extLst>
              <a:ext uri="{FF2B5EF4-FFF2-40B4-BE49-F238E27FC236}">
                <a16:creationId xmlns:a16="http://schemas.microsoft.com/office/drawing/2014/main" id="{8C835E78-1D0F-44E2-A8A8-7E686306EB59}"/>
              </a:ext>
            </a:extLst>
          </p:cNvPr>
          <p:cNvSpPr txBox="1"/>
          <p:nvPr/>
        </p:nvSpPr>
        <p:spPr>
          <a:xfrm>
            <a:off x="5204918" y="5342644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16 horas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4" descr="Humedad - Iconos gratis de clima">
            <a:extLst>
              <a:ext uri="{FF2B5EF4-FFF2-40B4-BE49-F238E27FC236}">
                <a16:creationId xmlns:a16="http://schemas.microsoft.com/office/drawing/2014/main" id="{E8827403-65B7-41BA-ACE4-703E020A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27" y="5262802"/>
            <a:ext cx="559793" cy="5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79">
            <a:extLst>
              <a:ext uri="{FF2B5EF4-FFF2-40B4-BE49-F238E27FC236}">
                <a16:creationId xmlns:a16="http://schemas.microsoft.com/office/drawing/2014/main" id="{2F2B2F5C-B7E6-4ABC-B8AF-D6D0914FD75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5713" r="19831" b="21456"/>
          <a:stretch/>
        </p:blipFill>
        <p:spPr>
          <a:xfrm>
            <a:off x="4461600" y="5198498"/>
            <a:ext cx="588936" cy="604526"/>
          </a:xfrm>
          <a:prstGeom prst="rect">
            <a:avLst/>
          </a:prstGeom>
        </p:spPr>
      </p:pic>
      <p:pic>
        <p:nvPicPr>
          <p:cNvPr id="35" name="Picture 10" descr="Thermometer icon Royalty Free Vector Image - VectorStock">
            <a:extLst>
              <a:ext uri="{FF2B5EF4-FFF2-40B4-BE49-F238E27FC236}">
                <a16:creationId xmlns:a16="http://schemas.microsoft.com/office/drawing/2014/main" id="{C5D714A3-B734-494E-A57A-CC73A2D1D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11261" r="24459" b="18179"/>
          <a:stretch/>
        </p:blipFill>
        <p:spPr bwMode="auto">
          <a:xfrm>
            <a:off x="9755465" y="5256616"/>
            <a:ext cx="28892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uadroTexto 97">
            <a:extLst>
              <a:ext uri="{FF2B5EF4-FFF2-40B4-BE49-F238E27FC236}">
                <a16:creationId xmlns:a16="http://schemas.microsoft.com/office/drawing/2014/main" id="{EF785BBB-EF78-450A-B241-8BD27D33CBBE}"/>
              </a:ext>
            </a:extLst>
          </p:cNvPr>
          <p:cNvSpPr txBox="1"/>
          <p:nvPr/>
        </p:nvSpPr>
        <p:spPr>
          <a:xfrm>
            <a:off x="10273560" y="5313666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28 ± 2 °C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uadroTexto 28">
            <a:extLst>
              <a:ext uri="{FF2B5EF4-FFF2-40B4-BE49-F238E27FC236}">
                <a16:creationId xmlns:a16="http://schemas.microsoft.com/office/drawing/2014/main" id="{959AF2A9-863A-4CDB-AF39-BDA138C41FAF}"/>
              </a:ext>
            </a:extLst>
          </p:cNvPr>
          <p:cNvSpPr txBox="1"/>
          <p:nvPr/>
        </p:nvSpPr>
        <p:spPr>
          <a:xfrm>
            <a:off x="177422" y="6394950"/>
            <a:ext cx="14036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Gordillo, (2020)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905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30" grpId="0"/>
      <p:bldP spid="31" grpId="0" animBg="1"/>
      <p:bldP spid="32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3572806E-257B-4DD7-9526-EF26CBEAA7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27" b="42420"/>
          <a:stretch/>
        </p:blipFill>
        <p:spPr>
          <a:xfrm>
            <a:off x="318749" y="1302680"/>
            <a:ext cx="6727336" cy="3825899"/>
          </a:xfrm>
          <a:prstGeom prst="rect">
            <a:avLst/>
          </a:prstGeom>
        </p:spPr>
      </p:pic>
      <p:sp>
        <p:nvSpPr>
          <p:cNvPr id="8" name="Rectángulo 4">
            <a:extLst>
              <a:ext uri="{FF2B5EF4-FFF2-40B4-BE49-F238E27FC236}">
                <a16:creationId xmlns:a16="http://schemas.microsoft.com/office/drawing/2014/main" id="{0B581356-D9CE-4DAD-9D91-CCA5F3EE32B9}"/>
              </a:ext>
            </a:extLst>
          </p:cNvPr>
          <p:cNvSpPr/>
          <p:nvPr/>
        </p:nvSpPr>
        <p:spPr>
          <a:xfrm>
            <a:off x="8991178" y="590555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0ED6807-B08A-4E31-91DD-461894A4A6B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1F5AF1-6425-4A19-945D-50EC2E31B5A9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CuadroTexto 51">
            <a:extLst>
              <a:ext uri="{FF2B5EF4-FFF2-40B4-BE49-F238E27FC236}">
                <a16:creationId xmlns:a16="http://schemas.microsoft.com/office/drawing/2014/main" id="{ED32BC30-3B88-45E7-A864-34214FF89136}"/>
              </a:ext>
            </a:extLst>
          </p:cNvPr>
          <p:cNvSpPr txBox="1"/>
          <p:nvPr/>
        </p:nvSpPr>
        <p:spPr>
          <a:xfrm>
            <a:off x="1229710" y="677710"/>
            <a:ext cx="936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Optimización del proceso de multiplicación en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plantas de Piñón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2C357C-C2EF-42F4-B6FB-5EE5189DC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1" name="CuadroTexto 53">
            <a:extLst>
              <a:ext uri="{FF2B5EF4-FFF2-40B4-BE49-F238E27FC236}">
                <a16:creationId xmlns:a16="http://schemas.microsoft.com/office/drawing/2014/main" id="{B72A3F58-A811-4BEA-92E2-4B329AE21F86}"/>
              </a:ext>
            </a:extLst>
          </p:cNvPr>
          <p:cNvSpPr txBox="1"/>
          <p:nvPr/>
        </p:nvSpPr>
        <p:spPr>
          <a:xfrm>
            <a:off x="7272311" y="1138401"/>
            <a:ext cx="479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Medios de cultivo</a:t>
            </a:r>
          </a:p>
        </p:txBody>
      </p:sp>
      <p:sp>
        <p:nvSpPr>
          <p:cNvPr id="12" name="CuadroTexto 65">
            <a:extLst>
              <a:ext uri="{FF2B5EF4-FFF2-40B4-BE49-F238E27FC236}">
                <a16:creationId xmlns:a16="http://schemas.microsoft.com/office/drawing/2014/main" id="{4FD6B7C9-D541-4782-BF23-E89C53AB6469}"/>
              </a:ext>
            </a:extLst>
          </p:cNvPr>
          <p:cNvSpPr txBox="1"/>
          <p:nvPr/>
        </p:nvSpPr>
        <p:spPr>
          <a:xfrm>
            <a:off x="8349853" y="1659238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Sales MS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67">
            <a:extLst>
              <a:ext uri="{FF2B5EF4-FFF2-40B4-BE49-F238E27FC236}">
                <a16:creationId xmlns:a16="http://schemas.microsoft.com/office/drawing/2014/main" id="{AD67D7C4-CFF8-48CF-885B-80AB1E6E8280}"/>
              </a:ext>
            </a:extLst>
          </p:cNvPr>
          <p:cNvSpPr txBox="1"/>
          <p:nvPr/>
        </p:nvSpPr>
        <p:spPr>
          <a:xfrm>
            <a:off x="8356036" y="2120208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Sacarosa (30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68">
            <a:extLst>
              <a:ext uri="{FF2B5EF4-FFF2-40B4-BE49-F238E27FC236}">
                <a16:creationId xmlns:a16="http://schemas.microsoft.com/office/drawing/2014/main" id="{6D36FE56-6C98-4B82-9C05-71742A7987CA}"/>
              </a:ext>
            </a:extLst>
          </p:cNvPr>
          <p:cNvSpPr txBox="1"/>
          <p:nvPr/>
        </p:nvSpPr>
        <p:spPr>
          <a:xfrm>
            <a:off x="8352139" y="2573428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Agar (7 g/L)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71">
            <a:extLst>
              <a:ext uri="{FF2B5EF4-FFF2-40B4-BE49-F238E27FC236}">
                <a16:creationId xmlns:a16="http://schemas.microsoft.com/office/drawing/2014/main" id="{5DD73EA8-BF33-483A-94B3-DA02DD6E98C0}"/>
              </a:ext>
            </a:extLst>
          </p:cNvPr>
          <p:cNvSpPr txBox="1"/>
          <p:nvPr/>
        </p:nvSpPr>
        <p:spPr>
          <a:xfrm>
            <a:off x="8353860" y="3028720"/>
            <a:ext cx="337860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Reguladores de Crecimiento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Propagación de especies in vitro">
            <a:extLst>
              <a:ext uri="{FF2B5EF4-FFF2-40B4-BE49-F238E27FC236}">
                <a16:creationId xmlns:a16="http://schemas.microsoft.com/office/drawing/2014/main" id="{21377636-208B-44C1-B6F9-53BBBB70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263" y="1645160"/>
            <a:ext cx="1095911" cy="159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Tabla 3">
            <a:extLst>
              <a:ext uri="{FF2B5EF4-FFF2-40B4-BE49-F238E27FC236}">
                <a16:creationId xmlns:a16="http://schemas.microsoft.com/office/drawing/2014/main" id="{2811605D-CDE4-4812-B2E9-2C6619554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454230"/>
              </p:ext>
            </p:extLst>
          </p:nvPr>
        </p:nvGraphicFramePr>
        <p:xfrm>
          <a:off x="7671073" y="3788620"/>
          <a:ext cx="4093297" cy="1847530"/>
        </p:xfrm>
        <a:graphic>
          <a:graphicData uri="http://schemas.openxmlformats.org/drawingml/2006/table">
            <a:tbl>
              <a:tblPr firstRow="1" firstCol="1" bandRow="1"/>
              <a:tblGrid>
                <a:gridCol w="1368231">
                  <a:extLst>
                    <a:ext uri="{9D8B030D-6E8A-4147-A177-3AD203B41FA5}">
                      <a16:colId xmlns:a16="http://schemas.microsoft.com/office/drawing/2014/main" val="845585024"/>
                    </a:ext>
                  </a:extLst>
                </a:gridCol>
                <a:gridCol w="1441697">
                  <a:extLst>
                    <a:ext uri="{9D8B030D-6E8A-4147-A177-3AD203B41FA5}">
                      <a16:colId xmlns:a16="http://schemas.microsoft.com/office/drawing/2014/main" val="984923320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3687931534"/>
                    </a:ext>
                  </a:extLst>
                </a:gridCol>
              </a:tblGrid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Medio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AIA (ppm)</a:t>
                      </a:r>
                      <a:endParaRPr lang="es-E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BAP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79662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04378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IBJ2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83634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IBJ3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06276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1477"/>
                  </a:ext>
                </a:extLst>
              </a:tr>
            </a:tbl>
          </a:graphicData>
        </a:graphic>
      </p:graphicFrame>
      <p:sp>
        <p:nvSpPr>
          <p:cNvPr id="35" name="CuadroTexto 57">
            <a:extLst>
              <a:ext uri="{FF2B5EF4-FFF2-40B4-BE49-F238E27FC236}">
                <a16:creationId xmlns:a16="http://schemas.microsoft.com/office/drawing/2014/main" id="{2FFC51B1-FAD8-41A3-AA39-AB0F24ECB928}"/>
              </a:ext>
            </a:extLst>
          </p:cNvPr>
          <p:cNvSpPr txBox="1"/>
          <p:nvPr/>
        </p:nvSpPr>
        <p:spPr>
          <a:xfrm>
            <a:off x="2145479" y="4967424"/>
            <a:ext cx="3501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Condiciones ambientales</a:t>
            </a:r>
          </a:p>
        </p:txBody>
      </p:sp>
      <p:sp>
        <p:nvSpPr>
          <p:cNvPr id="36" name="CuadroTexto 95">
            <a:extLst>
              <a:ext uri="{FF2B5EF4-FFF2-40B4-BE49-F238E27FC236}">
                <a16:creationId xmlns:a16="http://schemas.microsoft.com/office/drawing/2014/main" id="{13794B46-B991-43C7-9565-355B0B55F47A}"/>
              </a:ext>
            </a:extLst>
          </p:cNvPr>
          <p:cNvSpPr txBox="1"/>
          <p:nvPr/>
        </p:nvSpPr>
        <p:spPr>
          <a:xfrm>
            <a:off x="3493624" y="5555601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40 %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96">
            <a:extLst>
              <a:ext uri="{FF2B5EF4-FFF2-40B4-BE49-F238E27FC236}">
                <a16:creationId xmlns:a16="http://schemas.microsoft.com/office/drawing/2014/main" id="{673941EF-464D-4F5A-9973-7385187BB99B}"/>
              </a:ext>
            </a:extLst>
          </p:cNvPr>
          <p:cNvSpPr txBox="1"/>
          <p:nvPr/>
        </p:nvSpPr>
        <p:spPr>
          <a:xfrm>
            <a:off x="951591" y="5576372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16 horas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4" descr="Humedad - Iconos gratis de clima">
            <a:extLst>
              <a:ext uri="{FF2B5EF4-FFF2-40B4-BE49-F238E27FC236}">
                <a16:creationId xmlns:a16="http://schemas.microsoft.com/office/drawing/2014/main" id="{FFB939B9-3C0B-42CC-B2B0-D4F8BF7B6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89" y="5496530"/>
            <a:ext cx="559793" cy="55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Thermometer icon Royalty Free Vector Image - VectorStock">
            <a:extLst>
              <a:ext uri="{FF2B5EF4-FFF2-40B4-BE49-F238E27FC236}">
                <a16:creationId xmlns:a16="http://schemas.microsoft.com/office/drawing/2014/main" id="{915EBA79-DE18-472E-B9CA-7C7FCC968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8" t="11261" r="24459" b="18179"/>
          <a:stretch/>
        </p:blipFill>
        <p:spPr bwMode="auto">
          <a:xfrm>
            <a:off x="5502138" y="5490344"/>
            <a:ext cx="28892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97">
            <a:extLst>
              <a:ext uri="{FF2B5EF4-FFF2-40B4-BE49-F238E27FC236}">
                <a16:creationId xmlns:a16="http://schemas.microsoft.com/office/drawing/2014/main" id="{00306D64-F594-45E0-9C48-7BEE31B9C20B}"/>
              </a:ext>
            </a:extLst>
          </p:cNvPr>
          <p:cNvSpPr txBox="1"/>
          <p:nvPr/>
        </p:nvSpPr>
        <p:spPr>
          <a:xfrm>
            <a:off x="6020233" y="5547394"/>
            <a:ext cx="127421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28 ± 2 °C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" name="Imagen 79">
            <a:extLst>
              <a:ext uri="{FF2B5EF4-FFF2-40B4-BE49-F238E27FC236}">
                <a16:creationId xmlns:a16="http://schemas.microsoft.com/office/drawing/2014/main" id="{4C8D3A09-C28A-4987-B4F6-796EC52482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8" t="15713" r="19831" b="21456"/>
          <a:stretch/>
        </p:blipFill>
        <p:spPr>
          <a:xfrm>
            <a:off x="255122" y="5371171"/>
            <a:ext cx="588936" cy="60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28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 animBg="1"/>
      <p:bldP spid="15" grpId="0" animBg="1"/>
      <p:bldP spid="35" grpId="0"/>
      <p:bldP spid="36" grpId="0" animBg="1"/>
      <p:bldP spid="37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4">
            <a:extLst>
              <a:ext uri="{FF2B5EF4-FFF2-40B4-BE49-F238E27FC236}">
                <a16:creationId xmlns:a16="http://schemas.microsoft.com/office/drawing/2014/main" id="{0B581356-D9CE-4DAD-9D91-CCA5F3EE32B9}"/>
              </a:ext>
            </a:extLst>
          </p:cNvPr>
          <p:cNvSpPr/>
          <p:nvPr/>
        </p:nvSpPr>
        <p:spPr>
          <a:xfrm>
            <a:off x="8991178" y="590555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0ED6807-B08A-4E31-91DD-461894A4A6B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1F5AF1-6425-4A19-945D-50EC2E31B5A9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CuadroTexto 51">
            <a:extLst>
              <a:ext uri="{FF2B5EF4-FFF2-40B4-BE49-F238E27FC236}">
                <a16:creationId xmlns:a16="http://schemas.microsoft.com/office/drawing/2014/main" id="{ED32BC30-3B88-45E7-A864-34214FF89136}"/>
              </a:ext>
            </a:extLst>
          </p:cNvPr>
          <p:cNvSpPr txBox="1"/>
          <p:nvPr/>
        </p:nvSpPr>
        <p:spPr>
          <a:xfrm>
            <a:off x="541347" y="1044590"/>
            <a:ext cx="922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Extracción, cuantificación y validación de ADN a partir de tejido foliar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2C357C-C2EF-42F4-B6FB-5EE5189DC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41342D9-6E44-4C8E-9A99-5E39BA8A28C1}"/>
              </a:ext>
            </a:extLst>
          </p:cNvPr>
          <p:cNvGrpSpPr/>
          <p:nvPr/>
        </p:nvGrpSpPr>
        <p:grpSpPr>
          <a:xfrm>
            <a:off x="649835" y="1467597"/>
            <a:ext cx="7512930" cy="4674280"/>
            <a:chOff x="29993" y="1440371"/>
            <a:chExt cx="7512930" cy="4674280"/>
          </a:xfrm>
        </p:grpSpPr>
        <p:pic>
          <p:nvPicPr>
            <p:cNvPr id="21" name="Picture 20" descr="Diagram&#10;&#10;Description automatically generated">
              <a:extLst>
                <a:ext uri="{FF2B5EF4-FFF2-40B4-BE49-F238E27FC236}">
                  <a16:creationId xmlns:a16="http://schemas.microsoft.com/office/drawing/2014/main" id="{A0997D46-DCC5-4BE8-A683-9B353E1FD6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30" t="54215" r="1209" b="13328"/>
            <a:stretch/>
          </p:blipFill>
          <p:spPr>
            <a:xfrm>
              <a:off x="5112814" y="1577310"/>
              <a:ext cx="2038104" cy="1680024"/>
            </a:xfrm>
            <a:prstGeom prst="rect">
              <a:avLst/>
            </a:prstGeom>
          </p:spPr>
        </p:pic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id="{03023237-9228-4963-83C2-7FFF22D2E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97" t="3911" r="7174" b="54698"/>
            <a:stretch/>
          </p:blipFill>
          <p:spPr>
            <a:xfrm>
              <a:off x="5327208" y="3443071"/>
              <a:ext cx="2215715" cy="2671580"/>
            </a:xfrm>
            <a:prstGeom prst="rect">
              <a:avLst/>
            </a:prstGeom>
          </p:spPr>
        </p:pic>
        <p:pic>
          <p:nvPicPr>
            <p:cNvPr id="32" name="Picture 31" descr="Diagram&#10;&#10;Description automatically generated">
              <a:extLst>
                <a:ext uri="{FF2B5EF4-FFF2-40B4-BE49-F238E27FC236}">
                  <a16:creationId xmlns:a16="http://schemas.microsoft.com/office/drawing/2014/main" id="{F9420505-8D70-4E9B-9920-43489B6B4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23" t="45278" r="17398" b="43615"/>
            <a:stretch/>
          </p:blipFill>
          <p:spPr>
            <a:xfrm>
              <a:off x="6096000" y="3259238"/>
              <a:ext cx="331170" cy="574928"/>
            </a:xfrm>
            <a:prstGeom prst="rect">
              <a:avLst/>
            </a:prstGeom>
          </p:spPr>
        </p:pic>
        <p:pic>
          <p:nvPicPr>
            <p:cNvPr id="20" name="Picture 19" descr="Diagram&#10;&#10;Description automatically generated">
              <a:extLst>
                <a:ext uri="{FF2B5EF4-FFF2-40B4-BE49-F238E27FC236}">
                  <a16:creationId xmlns:a16="http://schemas.microsoft.com/office/drawing/2014/main" id="{55D1E897-BF3B-4C14-8ACE-FA6DC2F75E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985" b="51942"/>
            <a:stretch/>
          </p:blipFill>
          <p:spPr>
            <a:xfrm>
              <a:off x="488248" y="1440371"/>
              <a:ext cx="4848800" cy="3076804"/>
            </a:xfrm>
            <a:prstGeom prst="rect">
              <a:avLst/>
            </a:prstGeom>
          </p:spPr>
        </p:pic>
        <p:pic>
          <p:nvPicPr>
            <p:cNvPr id="19" name="Picture 18" descr="Diagram&#10;&#10;Description automatically generated">
              <a:extLst>
                <a:ext uri="{FF2B5EF4-FFF2-40B4-BE49-F238E27FC236}">
                  <a16:creationId xmlns:a16="http://schemas.microsoft.com/office/drawing/2014/main" id="{CE9C19C8-49AF-460C-8F26-8E3E6A601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7" t="54758" r="25909" b="10860"/>
            <a:stretch/>
          </p:blipFill>
          <p:spPr>
            <a:xfrm>
              <a:off x="29993" y="4265807"/>
              <a:ext cx="5419716" cy="1779648"/>
            </a:xfrm>
            <a:prstGeom prst="rect">
              <a:avLst/>
            </a:prstGeom>
          </p:spPr>
        </p:pic>
      </p:grpSp>
      <p:sp>
        <p:nvSpPr>
          <p:cNvPr id="34" name="CuadroTexto 65">
            <a:extLst>
              <a:ext uri="{FF2B5EF4-FFF2-40B4-BE49-F238E27FC236}">
                <a16:creationId xmlns:a16="http://schemas.microsoft.com/office/drawing/2014/main" id="{5A484B99-A8E0-4193-A2FD-29DB17FBA744}"/>
              </a:ext>
            </a:extLst>
          </p:cNvPr>
          <p:cNvSpPr txBox="1"/>
          <p:nvPr/>
        </p:nvSpPr>
        <p:spPr>
          <a:xfrm>
            <a:off x="9654067" y="2199253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Agua UP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67">
            <a:extLst>
              <a:ext uri="{FF2B5EF4-FFF2-40B4-BE49-F238E27FC236}">
                <a16:creationId xmlns:a16="http://schemas.microsoft.com/office/drawing/2014/main" id="{3FB78D1D-0431-4C89-B377-174CD936BE35}"/>
              </a:ext>
            </a:extLst>
          </p:cNvPr>
          <p:cNvSpPr txBox="1"/>
          <p:nvPr/>
        </p:nvSpPr>
        <p:spPr>
          <a:xfrm>
            <a:off x="9654066" y="2645276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Buffer PCR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adroTexto 68">
            <a:extLst>
              <a:ext uri="{FF2B5EF4-FFF2-40B4-BE49-F238E27FC236}">
                <a16:creationId xmlns:a16="http://schemas.microsoft.com/office/drawing/2014/main" id="{3F74ABA2-483C-41C4-87A9-A85AB59F4526}"/>
              </a:ext>
            </a:extLst>
          </p:cNvPr>
          <p:cNvSpPr txBox="1"/>
          <p:nvPr/>
        </p:nvSpPr>
        <p:spPr>
          <a:xfrm>
            <a:off x="9654066" y="3083356"/>
            <a:ext cx="20214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MgCl</a:t>
            </a:r>
            <a:r>
              <a:rPr lang="es-EC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71">
            <a:extLst>
              <a:ext uri="{FF2B5EF4-FFF2-40B4-BE49-F238E27FC236}">
                <a16:creationId xmlns:a16="http://schemas.microsoft.com/office/drawing/2014/main" id="{76EC5644-063E-4882-B0B0-9484DF68A182}"/>
              </a:ext>
            </a:extLst>
          </p:cNvPr>
          <p:cNvSpPr txBox="1"/>
          <p:nvPr/>
        </p:nvSpPr>
        <p:spPr>
          <a:xfrm>
            <a:off x="9654066" y="3522167"/>
            <a:ext cx="202148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dNTPs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" name="Picture 2" descr="61 ideas de BIOTECNOLOGÍA | biotecnología, biología, biologia molecular">
            <a:extLst>
              <a:ext uri="{FF2B5EF4-FFF2-40B4-BE49-F238E27FC236}">
                <a16:creationId xmlns:a16="http://schemas.microsoft.com/office/drawing/2014/main" id="{0474CF30-B9D8-4212-88A9-5E1D59CC0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22"/>
          <a:stretch/>
        </p:blipFill>
        <p:spPr bwMode="auto">
          <a:xfrm>
            <a:off x="8610452" y="2761849"/>
            <a:ext cx="795303" cy="14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uadroTexto 71">
            <a:extLst>
              <a:ext uri="{FF2B5EF4-FFF2-40B4-BE49-F238E27FC236}">
                <a16:creationId xmlns:a16="http://schemas.microsoft.com/office/drawing/2014/main" id="{9F901A21-2CBE-4C06-8025-B6D77B905DEA}"/>
              </a:ext>
            </a:extLst>
          </p:cNvPr>
          <p:cNvSpPr txBox="1"/>
          <p:nvPr/>
        </p:nvSpPr>
        <p:spPr>
          <a:xfrm>
            <a:off x="9654066" y="3975086"/>
            <a:ext cx="202148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Primers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uadroTexto 71">
            <a:extLst>
              <a:ext uri="{FF2B5EF4-FFF2-40B4-BE49-F238E27FC236}">
                <a16:creationId xmlns:a16="http://schemas.microsoft.com/office/drawing/2014/main" id="{B917C707-9500-48F5-8526-893ABB47B015}"/>
              </a:ext>
            </a:extLst>
          </p:cNvPr>
          <p:cNvSpPr txBox="1"/>
          <p:nvPr/>
        </p:nvSpPr>
        <p:spPr>
          <a:xfrm>
            <a:off x="9654065" y="4428005"/>
            <a:ext cx="202148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Taq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Polimerasa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Texto 53">
            <a:extLst>
              <a:ext uri="{FF2B5EF4-FFF2-40B4-BE49-F238E27FC236}">
                <a16:creationId xmlns:a16="http://schemas.microsoft.com/office/drawing/2014/main" id="{FB254505-B51B-45DC-BC16-70A0CE923E87}"/>
              </a:ext>
            </a:extLst>
          </p:cNvPr>
          <p:cNvSpPr txBox="1"/>
          <p:nvPr/>
        </p:nvSpPr>
        <p:spPr>
          <a:xfrm>
            <a:off x="8424527" y="1631989"/>
            <a:ext cx="479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MIX PCR</a:t>
            </a:r>
          </a:p>
        </p:txBody>
      </p:sp>
      <p:sp>
        <p:nvSpPr>
          <p:cNvPr id="22" name="CuadroTexto 51">
            <a:extLst>
              <a:ext uri="{FF2B5EF4-FFF2-40B4-BE49-F238E27FC236}">
                <a16:creationId xmlns:a16="http://schemas.microsoft.com/office/drawing/2014/main" id="{356B24C0-2DB5-4E9F-829A-DDD33EF0E7BD}"/>
              </a:ext>
            </a:extLst>
          </p:cNvPr>
          <p:cNvSpPr txBox="1"/>
          <p:nvPr/>
        </p:nvSpPr>
        <p:spPr>
          <a:xfrm>
            <a:off x="431925" y="578536"/>
            <a:ext cx="113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Determinación de la variabilidad genética en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plantas de Piñón </a:t>
            </a:r>
          </a:p>
        </p:txBody>
      </p:sp>
      <p:sp>
        <p:nvSpPr>
          <p:cNvPr id="23" name="CuadroTexto 11">
            <a:extLst>
              <a:ext uri="{FF2B5EF4-FFF2-40B4-BE49-F238E27FC236}">
                <a16:creationId xmlns:a16="http://schemas.microsoft.com/office/drawing/2014/main" id="{DB60C16F-2E21-4C98-9A90-328AB8650EFC}"/>
              </a:ext>
            </a:extLst>
          </p:cNvPr>
          <p:cNvSpPr txBox="1"/>
          <p:nvPr/>
        </p:nvSpPr>
        <p:spPr>
          <a:xfrm>
            <a:off x="122643" y="6390180"/>
            <a:ext cx="2320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Ferreira &amp;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Grattapagil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(1998)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21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F8779942-61FB-4F31-865D-9882644DB0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2"/>
          <a:stretch/>
        </p:blipFill>
        <p:spPr>
          <a:xfrm>
            <a:off x="367365" y="1215960"/>
            <a:ext cx="7704295" cy="4921528"/>
          </a:xfrm>
          <a:prstGeom prst="rect">
            <a:avLst/>
          </a:prstGeom>
        </p:spPr>
      </p:pic>
      <p:sp>
        <p:nvSpPr>
          <p:cNvPr id="8" name="Rectángulo 4">
            <a:extLst>
              <a:ext uri="{FF2B5EF4-FFF2-40B4-BE49-F238E27FC236}">
                <a16:creationId xmlns:a16="http://schemas.microsoft.com/office/drawing/2014/main" id="{0B581356-D9CE-4DAD-9D91-CCA5F3EE32B9}"/>
              </a:ext>
            </a:extLst>
          </p:cNvPr>
          <p:cNvSpPr/>
          <p:nvPr/>
        </p:nvSpPr>
        <p:spPr>
          <a:xfrm>
            <a:off x="8991178" y="590555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0ED6807-B08A-4E31-91DD-461894A4A6B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1F5AF1-6425-4A19-945D-50EC2E31B5A9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CuadroTexto 51">
            <a:extLst>
              <a:ext uri="{FF2B5EF4-FFF2-40B4-BE49-F238E27FC236}">
                <a16:creationId xmlns:a16="http://schemas.microsoft.com/office/drawing/2014/main" id="{ED32BC30-3B88-45E7-A864-34214FF89136}"/>
              </a:ext>
            </a:extLst>
          </p:cNvPr>
          <p:cNvSpPr txBox="1"/>
          <p:nvPr/>
        </p:nvSpPr>
        <p:spPr>
          <a:xfrm>
            <a:off x="541347" y="832941"/>
            <a:ext cx="922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Metodología M13 - </a:t>
            </a:r>
            <a:r>
              <a:rPr lang="es-EC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Tailed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2C357C-C2EF-42F4-B6FB-5EE5189DCE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8" name="CuadroTexto 53">
            <a:extLst>
              <a:ext uri="{FF2B5EF4-FFF2-40B4-BE49-F238E27FC236}">
                <a16:creationId xmlns:a16="http://schemas.microsoft.com/office/drawing/2014/main" id="{44B8F94E-8BB2-4B01-95BD-8EF5266D660A}"/>
              </a:ext>
            </a:extLst>
          </p:cNvPr>
          <p:cNvSpPr txBox="1"/>
          <p:nvPr/>
        </p:nvSpPr>
        <p:spPr>
          <a:xfrm>
            <a:off x="7493028" y="1138401"/>
            <a:ext cx="4795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Primers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microsatélites</a:t>
            </a:r>
          </a:p>
        </p:txBody>
      </p:sp>
      <p:sp>
        <p:nvSpPr>
          <p:cNvPr id="22" name="CuadroTexto 11">
            <a:extLst>
              <a:ext uri="{FF2B5EF4-FFF2-40B4-BE49-F238E27FC236}">
                <a16:creationId xmlns:a16="http://schemas.microsoft.com/office/drawing/2014/main" id="{186CBC8B-6B07-4CB7-B948-72013B9C9944}"/>
              </a:ext>
            </a:extLst>
          </p:cNvPr>
          <p:cNvSpPr txBox="1"/>
          <p:nvPr/>
        </p:nvSpPr>
        <p:spPr>
          <a:xfrm>
            <a:off x="122643" y="6390180"/>
            <a:ext cx="290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Ablett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(2006) ; Lascano (2020)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5DB163B-EF3C-4665-9BB4-445D6ECB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35595"/>
              </p:ext>
            </p:extLst>
          </p:nvPr>
        </p:nvGraphicFramePr>
        <p:xfrm>
          <a:off x="7493028" y="1764924"/>
          <a:ext cx="4162096" cy="2743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66192">
                  <a:extLst>
                    <a:ext uri="{9D8B030D-6E8A-4147-A177-3AD203B41FA5}">
                      <a16:colId xmlns:a16="http://schemas.microsoft.com/office/drawing/2014/main" val="4099657521"/>
                    </a:ext>
                  </a:extLst>
                </a:gridCol>
                <a:gridCol w="1229711">
                  <a:extLst>
                    <a:ext uri="{9D8B030D-6E8A-4147-A177-3AD203B41FA5}">
                      <a16:colId xmlns:a16="http://schemas.microsoft.com/office/drawing/2014/main" val="2114249066"/>
                    </a:ext>
                  </a:extLst>
                </a:gridCol>
                <a:gridCol w="1466193">
                  <a:extLst>
                    <a:ext uri="{9D8B030D-6E8A-4147-A177-3AD203B41FA5}">
                      <a16:colId xmlns:a16="http://schemas.microsoft.com/office/drawing/2014/main" val="815058185"/>
                    </a:ext>
                  </a:extLst>
                </a:gridCol>
              </a:tblGrid>
              <a:tr h="11685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Combinación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Primers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516569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Tríplex 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JAT 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24-43-45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19823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Tríplex 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132-131-141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505976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Dúplex 1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158-176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569116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Dúplex 2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73-259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2939998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Dúplex 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Genómicos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3342-2760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937531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Dúplex 4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Genómicos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3401-2767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0350098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Dúplex 5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Genómicos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2628-2806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850647"/>
                  </a:ext>
                </a:extLst>
              </a:tr>
              <a:tr h="1168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Dúplex 6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JAT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209-223</a:t>
                      </a:r>
                      <a:endParaRPr 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431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18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4">
            <a:extLst>
              <a:ext uri="{FF2B5EF4-FFF2-40B4-BE49-F238E27FC236}">
                <a16:creationId xmlns:a16="http://schemas.microsoft.com/office/drawing/2014/main" id="{0B581356-D9CE-4DAD-9D91-CCA5F3EE32B9}"/>
              </a:ext>
            </a:extLst>
          </p:cNvPr>
          <p:cNvSpPr/>
          <p:nvPr/>
        </p:nvSpPr>
        <p:spPr>
          <a:xfrm>
            <a:off x="8991178" y="590555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0ED6807-B08A-4E31-91DD-461894A4A6B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1F5AF1-6425-4A19-945D-50EC2E31B5A9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CuadroTexto 51">
            <a:extLst>
              <a:ext uri="{FF2B5EF4-FFF2-40B4-BE49-F238E27FC236}">
                <a16:creationId xmlns:a16="http://schemas.microsoft.com/office/drawing/2014/main" id="{ED32BC30-3B88-45E7-A864-34214FF89136}"/>
              </a:ext>
            </a:extLst>
          </p:cNvPr>
          <p:cNvSpPr txBox="1"/>
          <p:nvPr/>
        </p:nvSpPr>
        <p:spPr>
          <a:xfrm>
            <a:off x="541347" y="748590"/>
            <a:ext cx="9224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Estadístico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2C357C-C2EF-42F4-B6FB-5EE5189DC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2" name="CuadroTexto 95">
            <a:extLst>
              <a:ext uri="{FF2B5EF4-FFF2-40B4-BE49-F238E27FC236}">
                <a16:creationId xmlns:a16="http://schemas.microsoft.com/office/drawing/2014/main" id="{A0ED54E0-A252-4460-ACB2-567E5639DBA4}"/>
              </a:ext>
            </a:extLst>
          </p:cNvPr>
          <p:cNvSpPr txBox="1"/>
          <p:nvPr/>
        </p:nvSpPr>
        <p:spPr>
          <a:xfrm>
            <a:off x="3818408" y="1809776"/>
            <a:ext cx="87971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96">
            <a:extLst>
              <a:ext uri="{FF2B5EF4-FFF2-40B4-BE49-F238E27FC236}">
                <a16:creationId xmlns:a16="http://schemas.microsoft.com/office/drawing/2014/main" id="{FF802BBE-E49A-4640-8DF3-2DC03AF6C69A}"/>
              </a:ext>
            </a:extLst>
          </p:cNvPr>
          <p:cNvSpPr txBox="1"/>
          <p:nvPr/>
        </p:nvSpPr>
        <p:spPr>
          <a:xfrm>
            <a:off x="676576" y="1809776"/>
            <a:ext cx="17300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6">
            <a:extLst>
              <a:ext uri="{FF2B5EF4-FFF2-40B4-BE49-F238E27FC236}">
                <a16:creationId xmlns:a16="http://schemas.microsoft.com/office/drawing/2014/main" id="{FC12E83B-8544-44AB-AE9B-491961E66C3C}"/>
              </a:ext>
            </a:extLst>
          </p:cNvPr>
          <p:cNvSpPr txBox="1"/>
          <p:nvPr/>
        </p:nvSpPr>
        <p:spPr>
          <a:xfrm>
            <a:off x="676576" y="2278547"/>
            <a:ext cx="226357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N° por tratamiento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7">
            <a:extLst>
              <a:ext uri="{FF2B5EF4-FFF2-40B4-BE49-F238E27FC236}">
                <a16:creationId xmlns:a16="http://schemas.microsoft.com/office/drawing/2014/main" id="{D3363707-8608-48A0-A8AC-88B9D74FA391}"/>
              </a:ext>
            </a:extLst>
          </p:cNvPr>
          <p:cNvSpPr txBox="1"/>
          <p:nvPr/>
        </p:nvSpPr>
        <p:spPr>
          <a:xfrm>
            <a:off x="3818409" y="2308258"/>
            <a:ext cx="612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400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011688-FAE0-413E-A6CB-B3DE200BE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606785"/>
              </p:ext>
            </p:extLst>
          </p:nvPr>
        </p:nvGraphicFramePr>
        <p:xfrm>
          <a:off x="6207569" y="1872182"/>
          <a:ext cx="5498038" cy="167741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282494">
                  <a:extLst>
                    <a:ext uri="{9D8B030D-6E8A-4147-A177-3AD203B41FA5}">
                      <a16:colId xmlns:a16="http://schemas.microsoft.com/office/drawing/2014/main" val="1915379503"/>
                    </a:ext>
                  </a:extLst>
                </a:gridCol>
                <a:gridCol w="3215544">
                  <a:extLst>
                    <a:ext uri="{9D8B030D-6E8A-4147-A177-3AD203B41FA5}">
                      <a16:colId xmlns:a16="http://schemas.microsoft.com/office/drawing/2014/main" val="1548042066"/>
                    </a:ext>
                  </a:extLst>
                </a:gridCol>
              </a:tblGrid>
              <a:tr h="3987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Tratamientos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Dosis de Radiación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2883873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1876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Gy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2740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021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Gy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2716327"/>
                  </a:ext>
                </a:extLst>
              </a:tr>
            </a:tbl>
          </a:graphicData>
        </a:graphic>
      </p:graphicFrame>
      <p:sp>
        <p:nvSpPr>
          <p:cNvPr id="28" name="CuadroTexto 57">
            <a:extLst>
              <a:ext uri="{FF2B5EF4-FFF2-40B4-BE49-F238E27FC236}">
                <a16:creationId xmlns:a16="http://schemas.microsoft.com/office/drawing/2014/main" id="{6B9C4AB3-87C9-430A-8447-F3DEA4FE23CD}"/>
              </a:ext>
            </a:extLst>
          </p:cNvPr>
          <p:cNvSpPr txBox="1"/>
          <p:nvPr/>
        </p:nvSpPr>
        <p:spPr>
          <a:xfrm>
            <a:off x="686408" y="3706812"/>
            <a:ext cx="269005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Variables de respuesta</a:t>
            </a:r>
          </a:p>
        </p:txBody>
      </p:sp>
      <p:sp>
        <p:nvSpPr>
          <p:cNvPr id="29" name="CuadroTexto 95">
            <a:extLst>
              <a:ext uri="{FF2B5EF4-FFF2-40B4-BE49-F238E27FC236}">
                <a16:creationId xmlns:a16="http://schemas.microsoft.com/office/drawing/2014/main" id="{6B300E8B-D8C4-4F95-A52F-0C1E66512410}"/>
              </a:ext>
            </a:extLst>
          </p:cNvPr>
          <p:cNvSpPr txBox="1"/>
          <p:nvPr/>
        </p:nvSpPr>
        <p:spPr>
          <a:xfrm>
            <a:off x="702174" y="4592283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Semillas No Germinadas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96">
            <a:extLst>
              <a:ext uri="{FF2B5EF4-FFF2-40B4-BE49-F238E27FC236}">
                <a16:creationId xmlns:a16="http://schemas.microsoft.com/office/drawing/2014/main" id="{2F5B831D-180C-483D-8530-FD78C48C5398}"/>
              </a:ext>
            </a:extLst>
          </p:cNvPr>
          <p:cNvSpPr txBox="1"/>
          <p:nvPr/>
        </p:nvSpPr>
        <p:spPr>
          <a:xfrm>
            <a:off x="702174" y="4161400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Semillas Germinadas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95">
            <a:extLst>
              <a:ext uri="{FF2B5EF4-FFF2-40B4-BE49-F238E27FC236}">
                <a16:creationId xmlns:a16="http://schemas.microsoft.com/office/drawing/2014/main" id="{AAFABB8E-9F6A-451F-B3D1-B6E7319A27F9}"/>
              </a:ext>
            </a:extLst>
          </p:cNvPr>
          <p:cNvSpPr txBox="1"/>
          <p:nvPr/>
        </p:nvSpPr>
        <p:spPr>
          <a:xfrm>
            <a:off x="710746" y="5038932"/>
            <a:ext cx="3340992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Contaminación por Bacteria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95">
            <a:extLst>
              <a:ext uri="{FF2B5EF4-FFF2-40B4-BE49-F238E27FC236}">
                <a16:creationId xmlns:a16="http://schemas.microsoft.com/office/drawing/2014/main" id="{C6972E2E-2C38-463B-B0D8-3100D19B945E}"/>
              </a:ext>
            </a:extLst>
          </p:cNvPr>
          <p:cNvSpPr txBox="1"/>
          <p:nvPr/>
        </p:nvSpPr>
        <p:spPr>
          <a:xfrm>
            <a:off x="710746" y="5485581"/>
            <a:ext cx="3340992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Contaminación por Hongo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uadroTexto 34">
            <a:extLst>
              <a:ext uri="{FF2B5EF4-FFF2-40B4-BE49-F238E27FC236}">
                <a16:creationId xmlns:a16="http://schemas.microsoft.com/office/drawing/2014/main" id="{CEB3EA4F-4FB8-4304-AF6D-988A99030C78}"/>
              </a:ext>
            </a:extLst>
          </p:cNvPr>
          <p:cNvSpPr txBox="1"/>
          <p:nvPr/>
        </p:nvSpPr>
        <p:spPr>
          <a:xfrm>
            <a:off x="6777306" y="4105098"/>
            <a:ext cx="18288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ANOVA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5">
            <a:extLst>
              <a:ext uri="{FF2B5EF4-FFF2-40B4-BE49-F238E27FC236}">
                <a16:creationId xmlns:a16="http://schemas.microsoft.com/office/drawing/2014/main" id="{E0F826AF-5831-4349-8E32-E1CD991ACBF3}"/>
              </a:ext>
            </a:extLst>
          </p:cNvPr>
          <p:cNvSpPr txBox="1"/>
          <p:nvPr/>
        </p:nvSpPr>
        <p:spPr>
          <a:xfrm>
            <a:off x="9555841" y="4041781"/>
            <a:ext cx="2208529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rueba de comparación múltiple de medias/medianas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6">
            <a:extLst>
              <a:ext uri="{FF2B5EF4-FFF2-40B4-BE49-F238E27FC236}">
                <a16:creationId xmlns:a16="http://schemas.microsoft.com/office/drawing/2014/main" id="{7C4F0153-67FD-4889-8860-D63B668192DD}"/>
              </a:ext>
            </a:extLst>
          </p:cNvPr>
          <p:cNvSpPr txBox="1"/>
          <p:nvPr/>
        </p:nvSpPr>
        <p:spPr>
          <a:xfrm>
            <a:off x="6789910" y="4898823"/>
            <a:ext cx="18288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 Wallis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Conector recto de flecha 37">
            <a:extLst>
              <a:ext uri="{FF2B5EF4-FFF2-40B4-BE49-F238E27FC236}">
                <a16:creationId xmlns:a16="http://schemas.microsoft.com/office/drawing/2014/main" id="{7C7D317D-DBC4-49C5-8191-0B564CD18091}"/>
              </a:ext>
            </a:extLst>
          </p:cNvPr>
          <p:cNvCxnSpPr>
            <a:cxnSpLocks/>
            <a:stCxn id="33" idx="3"/>
            <a:endCxn id="34" idx="1"/>
          </p:cNvCxnSpPr>
          <p:nvPr/>
        </p:nvCxnSpPr>
        <p:spPr>
          <a:xfrm>
            <a:off x="8606106" y="4305153"/>
            <a:ext cx="949735" cy="3983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uadroTexto 40">
            <a:extLst>
              <a:ext uri="{FF2B5EF4-FFF2-40B4-BE49-F238E27FC236}">
                <a16:creationId xmlns:a16="http://schemas.microsoft.com/office/drawing/2014/main" id="{0CF96A35-1EC2-460F-962E-357F68842FF7}"/>
              </a:ext>
            </a:extLst>
          </p:cNvPr>
          <p:cNvSpPr txBox="1"/>
          <p:nvPr/>
        </p:nvSpPr>
        <p:spPr>
          <a:xfrm>
            <a:off x="8606106" y="3921313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 &lt; 0.05</a:t>
            </a:r>
          </a:p>
        </p:txBody>
      </p:sp>
      <p:cxnSp>
        <p:nvCxnSpPr>
          <p:cNvPr id="38" name="Conector recto de flecha 48">
            <a:extLst>
              <a:ext uri="{FF2B5EF4-FFF2-40B4-BE49-F238E27FC236}">
                <a16:creationId xmlns:a16="http://schemas.microsoft.com/office/drawing/2014/main" id="{E94FD82F-C1C3-45D9-BCFB-FB50FAC77FC3}"/>
              </a:ext>
            </a:extLst>
          </p:cNvPr>
          <p:cNvCxnSpPr>
            <a:cxnSpLocks/>
            <a:stCxn id="35" idx="3"/>
            <a:endCxn id="34" idx="1"/>
          </p:cNvCxnSpPr>
          <p:nvPr/>
        </p:nvCxnSpPr>
        <p:spPr>
          <a:xfrm flipV="1">
            <a:off x="8618710" y="4703501"/>
            <a:ext cx="937131" cy="3953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uadroTexto 26">
            <a:extLst>
              <a:ext uri="{FF2B5EF4-FFF2-40B4-BE49-F238E27FC236}">
                <a16:creationId xmlns:a16="http://schemas.microsoft.com/office/drawing/2014/main" id="{BCF1D6BD-C08A-466C-8548-C8426898A08C}"/>
              </a:ext>
            </a:extLst>
          </p:cNvPr>
          <p:cNvSpPr txBox="1"/>
          <p:nvPr/>
        </p:nvSpPr>
        <p:spPr>
          <a:xfrm>
            <a:off x="676575" y="2777650"/>
            <a:ext cx="226357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N° observaciones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uadroTexto 27">
            <a:extLst>
              <a:ext uri="{FF2B5EF4-FFF2-40B4-BE49-F238E27FC236}">
                <a16:creationId xmlns:a16="http://schemas.microsoft.com/office/drawing/2014/main" id="{691A8958-81E7-4A40-9035-D9D5DF1C8986}"/>
              </a:ext>
            </a:extLst>
          </p:cNvPr>
          <p:cNvSpPr txBox="1"/>
          <p:nvPr/>
        </p:nvSpPr>
        <p:spPr>
          <a:xfrm>
            <a:off x="3834472" y="2842602"/>
            <a:ext cx="612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Qué es R Software | Máxima Formación">
            <a:extLst>
              <a:ext uri="{FF2B5EF4-FFF2-40B4-BE49-F238E27FC236}">
                <a16:creationId xmlns:a16="http://schemas.microsoft.com/office/drawing/2014/main" id="{6B8576C0-CEC5-40C1-84BA-34A34DBB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67" y="4127309"/>
            <a:ext cx="1428751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ector recto de flecha 38">
            <a:extLst>
              <a:ext uri="{FF2B5EF4-FFF2-40B4-BE49-F238E27FC236}">
                <a16:creationId xmlns:a16="http://schemas.microsoft.com/office/drawing/2014/main" id="{651EC5D3-861A-4E47-B60C-E44BD429CA9E}"/>
              </a:ext>
            </a:extLst>
          </p:cNvPr>
          <p:cNvCxnSpPr>
            <a:cxnSpLocks/>
          </p:cNvCxnSpPr>
          <p:nvPr/>
        </p:nvCxnSpPr>
        <p:spPr>
          <a:xfrm>
            <a:off x="6245336" y="4744107"/>
            <a:ext cx="525340" cy="4128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ector recto de flecha 39">
            <a:extLst>
              <a:ext uri="{FF2B5EF4-FFF2-40B4-BE49-F238E27FC236}">
                <a16:creationId xmlns:a16="http://schemas.microsoft.com/office/drawing/2014/main" id="{81851453-9B57-4CD6-A5CA-44C835C03853}"/>
              </a:ext>
            </a:extLst>
          </p:cNvPr>
          <p:cNvCxnSpPr>
            <a:cxnSpLocks/>
          </p:cNvCxnSpPr>
          <p:nvPr/>
        </p:nvCxnSpPr>
        <p:spPr>
          <a:xfrm flipV="1">
            <a:off x="6245336" y="4283328"/>
            <a:ext cx="512736" cy="4607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uadroTexto 51">
            <a:extLst>
              <a:ext uri="{FF2B5EF4-FFF2-40B4-BE49-F238E27FC236}">
                <a16:creationId xmlns:a16="http://schemas.microsoft.com/office/drawing/2014/main" id="{8ECD94E5-EB01-4020-B48A-0866EFB08174}"/>
              </a:ext>
            </a:extLst>
          </p:cNvPr>
          <p:cNvSpPr txBox="1"/>
          <p:nvPr/>
        </p:nvSpPr>
        <p:spPr>
          <a:xfrm>
            <a:off x="541347" y="1257172"/>
            <a:ext cx="113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Establecimiento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semillas de Piñón</a:t>
            </a:r>
          </a:p>
        </p:txBody>
      </p:sp>
    </p:spTree>
    <p:extLst>
      <p:ext uri="{BB962C8B-B14F-4D97-AF65-F5344CB8AC3E}">
        <p14:creationId xmlns:p14="http://schemas.microsoft.com/office/powerpoint/2010/main" val="274922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4">
            <a:extLst>
              <a:ext uri="{FF2B5EF4-FFF2-40B4-BE49-F238E27FC236}">
                <a16:creationId xmlns:a16="http://schemas.microsoft.com/office/drawing/2014/main" id="{0B581356-D9CE-4DAD-9D91-CCA5F3EE32B9}"/>
              </a:ext>
            </a:extLst>
          </p:cNvPr>
          <p:cNvSpPr/>
          <p:nvPr/>
        </p:nvSpPr>
        <p:spPr>
          <a:xfrm>
            <a:off x="8991178" y="590555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0ED6807-B08A-4E31-91DD-461894A4A6B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1F5AF1-6425-4A19-945D-50EC2E31B5A9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2C357C-C2EF-42F4-B6FB-5EE5189DC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2" name="CuadroTexto 95">
            <a:extLst>
              <a:ext uri="{FF2B5EF4-FFF2-40B4-BE49-F238E27FC236}">
                <a16:creationId xmlns:a16="http://schemas.microsoft.com/office/drawing/2014/main" id="{A0ED54E0-A252-4460-ACB2-567E5639DBA4}"/>
              </a:ext>
            </a:extLst>
          </p:cNvPr>
          <p:cNvSpPr txBox="1"/>
          <p:nvPr/>
        </p:nvSpPr>
        <p:spPr>
          <a:xfrm>
            <a:off x="3818409" y="1447166"/>
            <a:ext cx="62806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96">
            <a:extLst>
              <a:ext uri="{FF2B5EF4-FFF2-40B4-BE49-F238E27FC236}">
                <a16:creationId xmlns:a16="http://schemas.microsoft.com/office/drawing/2014/main" id="{FF802BBE-E49A-4640-8DF3-2DC03AF6C69A}"/>
              </a:ext>
            </a:extLst>
          </p:cNvPr>
          <p:cNvSpPr txBox="1"/>
          <p:nvPr/>
        </p:nvSpPr>
        <p:spPr>
          <a:xfrm>
            <a:off x="676576" y="1447166"/>
            <a:ext cx="17300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uadroTexto 26">
            <a:extLst>
              <a:ext uri="{FF2B5EF4-FFF2-40B4-BE49-F238E27FC236}">
                <a16:creationId xmlns:a16="http://schemas.microsoft.com/office/drawing/2014/main" id="{FC12E83B-8544-44AB-AE9B-491961E66C3C}"/>
              </a:ext>
            </a:extLst>
          </p:cNvPr>
          <p:cNvSpPr txBox="1"/>
          <p:nvPr/>
        </p:nvSpPr>
        <p:spPr>
          <a:xfrm>
            <a:off x="676576" y="1947469"/>
            <a:ext cx="226357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N° por tratamiento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7">
            <a:extLst>
              <a:ext uri="{FF2B5EF4-FFF2-40B4-BE49-F238E27FC236}">
                <a16:creationId xmlns:a16="http://schemas.microsoft.com/office/drawing/2014/main" id="{D3363707-8608-48A0-A8AC-88B9D74FA391}"/>
              </a:ext>
            </a:extLst>
          </p:cNvPr>
          <p:cNvSpPr txBox="1"/>
          <p:nvPr/>
        </p:nvSpPr>
        <p:spPr>
          <a:xfrm>
            <a:off x="3818409" y="1961414"/>
            <a:ext cx="612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57">
            <a:extLst>
              <a:ext uri="{FF2B5EF4-FFF2-40B4-BE49-F238E27FC236}">
                <a16:creationId xmlns:a16="http://schemas.microsoft.com/office/drawing/2014/main" id="{6B9C4AB3-87C9-430A-8447-F3DEA4FE23CD}"/>
              </a:ext>
            </a:extLst>
          </p:cNvPr>
          <p:cNvSpPr txBox="1"/>
          <p:nvPr/>
        </p:nvSpPr>
        <p:spPr>
          <a:xfrm>
            <a:off x="675284" y="3051138"/>
            <a:ext cx="269005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Variables de respuesta</a:t>
            </a:r>
          </a:p>
        </p:txBody>
      </p:sp>
      <p:sp>
        <p:nvSpPr>
          <p:cNvPr id="29" name="CuadroTexto 95">
            <a:extLst>
              <a:ext uri="{FF2B5EF4-FFF2-40B4-BE49-F238E27FC236}">
                <a16:creationId xmlns:a16="http://schemas.microsoft.com/office/drawing/2014/main" id="{6B300E8B-D8C4-4F95-A52F-0C1E66512410}"/>
              </a:ext>
            </a:extLst>
          </p:cNvPr>
          <p:cNvSpPr txBox="1"/>
          <p:nvPr/>
        </p:nvSpPr>
        <p:spPr>
          <a:xfrm>
            <a:off x="679003" y="3974253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Brotación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96">
            <a:extLst>
              <a:ext uri="{FF2B5EF4-FFF2-40B4-BE49-F238E27FC236}">
                <a16:creationId xmlns:a16="http://schemas.microsoft.com/office/drawing/2014/main" id="{2F5B831D-180C-483D-8530-FD78C48C5398}"/>
              </a:ext>
            </a:extLst>
          </p:cNvPr>
          <p:cNvSpPr txBox="1"/>
          <p:nvPr/>
        </p:nvSpPr>
        <p:spPr>
          <a:xfrm>
            <a:off x="679003" y="3534615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Sobrevivencia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95">
            <a:extLst>
              <a:ext uri="{FF2B5EF4-FFF2-40B4-BE49-F238E27FC236}">
                <a16:creationId xmlns:a16="http://schemas.microsoft.com/office/drawing/2014/main" id="{AAFABB8E-9F6A-451F-B3D1-B6E7319A27F9}"/>
              </a:ext>
            </a:extLst>
          </p:cNvPr>
          <p:cNvSpPr txBox="1"/>
          <p:nvPr/>
        </p:nvSpPr>
        <p:spPr>
          <a:xfrm>
            <a:off x="677742" y="4412146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Número de brotes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95">
            <a:extLst>
              <a:ext uri="{FF2B5EF4-FFF2-40B4-BE49-F238E27FC236}">
                <a16:creationId xmlns:a16="http://schemas.microsoft.com/office/drawing/2014/main" id="{C6972E2E-2C38-463B-B0D8-3100D19B945E}"/>
              </a:ext>
            </a:extLst>
          </p:cNvPr>
          <p:cNvSpPr txBox="1"/>
          <p:nvPr/>
        </p:nvSpPr>
        <p:spPr>
          <a:xfrm>
            <a:off x="680381" y="4854954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Número de hojas verdaderas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5">
            <a:extLst>
              <a:ext uri="{FF2B5EF4-FFF2-40B4-BE49-F238E27FC236}">
                <a16:creationId xmlns:a16="http://schemas.microsoft.com/office/drawing/2014/main" id="{E0F826AF-5831-4349-8E32-E1CD991ACBF3}"/>
              </a:ext>
            </a:extLst>
          </p:cNvPr>
          <p:cNvSpPr txBox="1"/>
          <p:nvPr/>
        </p:nvSpPr>
        <p:spPr>
          <a:xfrm>
            <a:off x="9653931" y="4447856"/>
            <a:ext cx="211044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</a:t>
            </a:r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rueba de comparación múltiple de medianas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6">
            <a:extLst>
              <a:ext uri="{FF2B5EF4-FFF2-40B4-BE49-F238E27FC236}">
                <a16:creationId xmlns:a16="http://schemas.microsoft.com/office/drawing/2014/main" id="{7C4F0153-67FD-4889-8860-D63B668192DD}"/>
              </a:ext>
            </a:extLst>
          </p:cNvPr>
          <p:cNvSpPr txBox="1"/>
          <p:nvPr/>
        </p:nvSpPr>
        <p:spPr>
          <a:xfrm>
            <a:off x="6632155" y="4909521"/>
            <a:ext cx="18288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Kruskal Wallis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Conector recto de flecha 37">
            <a:extLst>
              <a:ext uri="{FF2B5EF4-FFF2-40B4-BE49-F238E27FC236}">
                <a16:creationId xmlns:a16="http://schemas.microsoft.com/office/drawing/2014/main" id="{7C7D317D-DBC4-49C5-8191-0B564CD18091}"/>
              </a:ext>
            </a:extLst>
          </p:cNvPr>
          <p:cNvCxnSpPr>
            <a:cxnSpLocks/>
          </p:cNvCxnSpPr>
          <p:nvPr/>
        </p:nvCxnSpPr>
        <p:spPr>
          <a:xfrm>
            <a:off x="8548810" y="5120789"/>
            <a:ext cx="100840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uadroTexto 40">
            <a:extLst>
              <a:ext uri="{FF2B5EF4-FFF2-40B4-BE49-F238E27FC236}">
                <a16:creationId xmlns:a16="http://schemas.microsoft.com/office/drawing/2014/main" id="{0CF96A35-1EC2-460F-962E-357F68842FF7}"/>
              </a:ext>
            </a:extLst>
          </p:cNvPr>
          <p:cNvSpPr txBox="1"/>
          <p:nvPr/>
        </p:nvSpPr>
        <p:spPr>
          <a:xfrm>
            <a:off x="8589205" y="4674754"/>
            <a:ext cx="93647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 &lt; 0.05</a:t>
            </a:r>
          </a:p>
        </p:txBody>
      </p:sp>
      <p:sp>
        <p:nvSpPr>
          <p:cNvPr id="39" name="CuadroTexto 26">
            <a:extLst>
              <a:ext uri="{FF2B5EF4-FFF2-40B4-BE49-F238E27FC236}">
                <a16:creationId xmlns:a16="http://schemas.microsoft.com/office/drawing/2014/main" id="{BCF1D6BD-C08A-466C-8548-C8426898A08C}"/>
              </a:ext>
            </a:extLst>
          </p:cNvPr>
          <p:cNvSpPr txBox="1"/>
          <p:nvPr/>
        </p:nvSpPr>
        <p:spPr>
          <a:xfrm>
            <a:off x="676575" y="2484435"/>
            <a:ext cx="226357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N° observaciones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uadroTexto 27">
            <a:extLst>
              <a:ext uri="{FF2B5EF4-FFF2-40B4-BE49-F238E27FC236}">
                <a16:creationId xmlns:a16="http://schemas.microsoft.com/office/drawing/2014/main" id="{691A8958-81E7-4A40-9035-D9D5DF1C8986}"/>
              </a:ext>
            </a:extLst>
          </p:cNvPr>
          <p:cNvSpPr txBox="1"/>
          <p:nvPr/>
        </p:nvSpPr>
        <p:spPr>
          <a:xfrm>
            <a:off x="3818409" y="2456345"/>
            <a:ext cx="612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Conector recto de flecha 38">
            <a:extLst>
              <a:ext uri="{FF2B5EF4-FFF2-40B4-BE49-F238E27FC236}">
                <a16:creationId xmlns:a16="http://schemas.microsoft.com/office/drawing/2014/main" id="{651EC5D3-861A-4E47-B60C-E44BD429CA9E}"/>
              </a:ext>
            </a:extLst>
          </p:cNvPr>
          <p:cNvCxnSpPr>
            <a:cxnSpLocks/>
          </p:cNvCxnSpPr>
          <p:nvPr/>
        </p:nvCxnSpPr>
        <p:spPr>
          <a:xfrm>
            <a:off x="5682057" y="5113963"/>
            <a:ext cx="862974" cy="68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3" name="Tabla 3">
            <a:extLst>
              <a:ext uri="{FF2B5EF4-FFF2-40B4-BE49-F238E27FC236}">
                <a16:creationId xmlns:a16="http://schemas.microsoft.com/office/drawing/2014/main" id="{44AEE812-9E5F-498E-8743-DCB29EAFF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175244"/>
              </p:ext>
            </p:extLst>
          </p:nvPr>
        </p:nvGraphicFramePr>
        <p:xfrm>
          <a:off x="7671073" y="1492149"/>
          <a:ext cx="4093297" cy="1847530"/>
        </p:xfrm>
        <a:graphic>
          <a:graphicData uri="http://schemas.openxmlformats.org/drawingml/2006/table">
            <a:tbl>
              <a:tblPr firstRow="1" firstCol="1" bandRow="1"/>
              <a:tblGrid>
                <a:gridCol w="1368231">
                  <a:extLst>
                    <a:ext uri="{9D8B030D-6E8A-4147-A177-3AD203B41FA5}">
                      <a16:colId xmlns:a16="http://schemas.microsoft.com/office/drawing/2014/main" val="845585024"/>
                    </a:ext>
                  </a:extLst>
                </a:gridCol>
                <a:gridCol w="1441697">
                  <a:extLst>
                    <a:ext uri="{9D8B030D-6E8A-4147-A177-3AD203B41FA5}">
                      <a16:colId xmlns:a16="http://schemas.microsoft.com/office/drawing/2014/main" val="984923320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3687931534"/>
                    </a:ext>
                  </a:extLst>
                </a:gridCol>
              </a:tblGrid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Tratamiento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AIA (ppm)</a:t>
                      </a:r>
                      <a:endParaRPr lang="es-E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BAP (ppm)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8479662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04378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IBJ2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0.5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83634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IBJ3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006276"/>
                  </a:ext>
                </a:extLst>
              </a:tr>
              <a:tr h="3695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C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IBJ4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0.1</a:t>
                      </a:r>
                      <a:endParaRPr lang="es-E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Calibri" panose="020F0502020204030204" pitchFamily="34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231477"/>
                  </a:ext>
                </a:extLst>
              </a:tr>
            </a:tbl>
          </a:graphicData>
        </a:graphic>
      </p:graphicFrame>
      <p:sp>
        <p:nvSpPr>
          <p:cNvPr id="45" name="CuadroTexto 95">
            <a:extLst>
              <a:ext uri="{FF2B5EF4-FFF2-40B4-BE49-F238E27FC236}">
                <a16:creationId xmlns:a16="http://schemas.microsoft.com/office/drawing/2014/main" id="{E2B54C29-E5EC-40E0-B58B-8B0AD8E5A2C5}"/>
              </a:ext>
            </a:extLst>
          </p:cNvPr>
          <p:cNvSpPr txBox="1"/>
          <p:nvPr/>
        </p:nvSpPr>
        <p:spPr>
          <a:xfrm>
            <a:off x="680679" y="5301604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C" sz="1900" dirty="0">
                <a:latin typeface="Calibri" panose="020F0502020204030204" pitchFamily="34" charset="0"/>
                <a:cs typeface="Calibri" panose="020F0502020204030204" pitchFamily="34" charset="0"/>
              </a:rPr>
              <a:t>Longitud del brote inicial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95">
            <a:extLst>
              <a:ext uri="{FF2B5EF4-FFF2-40B4-BE49-F238E27FC236}">
                <a16:creationId xmlns:a16="http://schemas.microsoft.com/office/drawing/2014/main" id="{385832B9-E50B-4E5E-A2E9-10FCB230A6DC}"/>
              </a:ext>
            </a:extLst>
          </p:cNvPr>
          <p:cNvSpPr txBox="1"/>
          <p:nvPr/>
        </p:nvSpPr>
        <p:spPr>
          <a:xfrm>
            <a:off x="677742" y="5765187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C" sz="1900" dirty="0">
                <a:latin typeface="Calibri" panose="020F0502020204030204" pitchFamily="34" charset="0"/>
                <a:cs typeface="Calibri" panose="020F0502020204030204" pitchFamily="34" charset="0"/>
              </a:rPr>
              <a:t>Longitud de brotes nuevos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95">
            <a:extLst>
              <a:ext uri="{FF2B5EF4-FFF2-40B4-BE49-F238E27FC236}">
                <a16:creationId xmlns:a16="http://schemas.microsoft.com/office/drawing/2014/main" id="{D9D0CF04-2A33-46DD-B8A9-338F8FA91F3C}"/>
              </a:ext>
            </a:extLst>
          </p:cNvPr>
          <p:cNvSpPr txBox="1"/>
          <p:nvPr/>
        </p:nvSpPr>
        <p:spPr>
          <a:xfrm>
            <a:off x="3872026" y="3553461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C" sz="1900" dirty="0"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s-EC" sz="1900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1900" dirty="0">
                <a:latin typeface="Calibri" panose="020F0502020204030204" pitchFamily="34" charset="0"/>
                <a:cs typeface="Calibri" panose="020F0502020204030204" pitchFamily="34" charset="0"/>
              </a:rPr>
              <a:t>plantas con callo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95">
            <a:extLst>
              <a:ext uri="{FF2B5EF4-FFF2-40B4-BE49-F238E27FC236}">
                <a16:creationId xmlns:a16="http://schemas.microsoft.com/office/drawing/2014/main" id="{165E1CED-32B9-403E-A295-BA7C9D7AD442}"/>
              </a:ext>
            </a:extLst>
          </p:cNvPr>
          <p:cNvSpPr txBox="1"/>
          <p:nvPr/>
        </p:nvSpPr>
        <p:spPr>
          <a:xfrm>
            <a:off x="3877040" y="3990335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C" sz="1900" dirty="0">
                <a:latin typeface="Calibri" panose="020F0502020204030204" pitchFamily="34" charset="0"/>
                <a:cs typeface="Calibri" panose="020F0502020204030204" pitchFamily="34" charset="0"/>
              </a:rPr>
              <a:t>Diámetro del callo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2" descr="Qué es R Software | Máxima Formación">
            <a:extLst>
              <a:ext uri="{FF2B5EF4-FFF2-40B4-BE49-F238E27FC236}">
                <a16:creationId xmlns:a16="http://schemas.microsoft.com/office/drawing/2014/main" id="{FD592BFA-98C9-4F62-8402-9DBB6B87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1" y="4461707"/>
            <a:ext cx="1428751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51">
            <a:extLst>
              <a:ext uri="{FF2B5EF4-FFF2-40B4-BE49-F238E27FC236}">
                <a16:creationId xmlns:a16="http://schemas.microsoft.com/office/drawing/2014/main" id="{89F6B0F4-2626-4350-9C65-D7AE5B1C4620}"/>
              </a:ext>
            </a:extLst>
          </p:cNvPr>
          <p:cNvSpPr txBox="1"/>
          <p:nvPr/>
        </p:nvSpPr>
        <p:spPr>
          <a:xfrm>
            <a:off x="591139" y="788798"/>
            <a:ext cx="936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Optimización del proceso de multiplicación en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plantas de Piñón </a:t>
            </a:r>
          </a:p>
        </p:txBody>
      </p:sp>
    </p:spTree>
    <p:extLst>
      <p:ext uri="{BB962C8B-B14F-4D97-AF65-F5344CB8AC3E}">
        <p14:creationId xmlns:p14="http://schemas.microsoft.com/office/powerpoint/2010/main" val="3990269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7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-26020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Elipse 8">
            <a:extLst>
              <a:ext uri="{FF2B5EF4-FFF2-40B4-BE49-F238E27FC236}">
                <a16:creationId xmlns:a16="http://schemas.microsoft.com/office/drawing/2014/main" id="{51FCC474-865A-4FB1-8A29-45FFF305BC48}"/>
              </a:ext>
            </a:extLst>
          </p:cNvPr>
          <p:cNvSpPr/>
          <p:nvPr/>
        </p:nvSpPr>
        <p:spPr>
          <a:xfrm>
            <a:off x="1377673" y="1018325"/>
            <a:ext cx="546109" cy="4920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Elipse 10">
            <a:extLst>
              <a:ext uri="{FF2B5EF4-FFF2-40B4-BE49-F238E27FC236}">
                <a16:creationId xmlns:a16="http://schemas.microsoft.com/office/drawing/2014/main" id="{C54FEFC4-D02B-43D2-BC9B-ADDDD039BA75}"/>
              </a:ext>
            </a:extLst>
          </p:cNvPr>
          <p:cNvSpPr/>
          <p:nvPr/>
        </p:nvSpPr>
        <p:spPr>
          <a:xfrm>
            <a:off x="1377673" y="2397871"/>
            <a:ext cx="546109" cy="4920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Elipse 11">
            <a:extLst>
              <a:ext uri="{FF2B5EF4-FFF2-40B4-BE49-F238E27FC236}">
                <a16:creationId xmlns:a16="http://schemas.microsoft.com/office/drawing/2014/main" id="{78F42886-5989-4C1A-A605-5110B29EAE84}"/>
              </a:ext>
            </a:extLst>
          </p:cNvPr>
          <p:cNvSpPr/>
          <p:nvPr/>
        </p:nvSpPr>
        <p:spPr>
          <a:xfrm>
            <a:off x="1377673" y="3083548"/>
            <a:ext cx="546109" cy="4920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Elipse 12">
            <a:extLst>
              <a:ext uri="{FF2B5EF4-FFF2-40B4-BE49-F238E27FC236}">
                <a16:creationId xmlns:a16="http://schemas.microsoft.com/office/drawing/2014/main" id="{3ACDACE1-EB54-4EEF-A18E-877E7D62D1C4}"/>
              </a:ext>
            </a:extLst>
          </p:cNvPr>
          <p:cNvSpPr/>
          <p:nvPr/>
        </p:nvSpPr>
        <p:spPr>
          <a:xfrm>
            <a:off x="1377671" y="3760676"/>
            <a:ext cx="546109" cy="4920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CuadroTexto 13">
            <a:extLst>
              <a:ext uri="{FF2B5EF4-FFF2-40B4-BE49-F238E27FC236}">
                <a16:creationId xmlns:a16="http://schemas.microsoft.com/office/drawing/2014/main" id="{3916DFC7-57CD-41FD-ABF6-11E24EDB04C9}"/>
              </a:ext>
            </a:extLst>
          </p:cNvPr>
          <p:cNvSpPr txBox="1"/>
          <p:nvPr/>
        </p:nvSpPr>
        <p:spPr>
          <a:xfrm>
            <a:off x="2114547" y="986995"/>
            <a:ext cx="2514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4">
            <a:extLst>
              <a:ext uri="{FF2B5EF4-FFF2-40B4-BE49-F238E27FC236}">
                <a16:creationId xmlns:a16="http://schemas.microsoft.com/office/drawing/2014/main" id="{C6428504-D218-4DC4-98CB-A37D6E7C0FEF}"/>
              </a:ext>
            </a:extLst>
          </p:cNvPr>
          <p:cNvSpPr txBox="1"/>
          <p:nvPr/>
        </p:nvSpPr>
        <p:spPr>
          <a:xfrm>
            <a:off x="2114547" y="2366541"/>
            <a:ext cx="42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5">
            <a:extLst>
              <a:ext uri="{FF2B5EF4-FFF2-40B4-BE49-F238E27FC236}">
                <a16:creationId xmlns:a16="http://schemas.microsoft.com/office/drawing/2014/main" id="{C6F1494F-9BAF-414C-AC39-33AC54AF4840}"/>
              </a:ext>
            </a:extLst>
          </p:cNvPr>
          <p:cNvSpPr txBox="1"/>
          <p:nvPr/>
        </p:nvSpPr>
        <p:spPr>
          <a:xfrm>
            <a:off x="2114547" y="3052218"/>
            <a:ext cx="525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6">
            <a:extLst>
              <a:ext uri="{FF2B5EF4-FFF2-40B4-BE49-F238E27FC236}">
                <a16:creationId xmlns:a16="http://schemas.microsoft.com/office/drawing/2014/main" id="{F54C91C2-4345-451E-AF51-D272EB8B624A}"/>
              </a:ext>
            </a:extLst>
          </p:cNvPr>
          <p:cNvSpPr txBox="1"/>
          <p:nvPr/>
        </p:nvSpPr>
        <p:spPr>
          <a:xfrm>
            <a:off x="2114545" y="3729346"/>
            <a:ext cx="523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lipse 17">
            <a:extLst>
              <a:ext uri="{FF2B5EF4-FFF2-40B4-BE49-F238E27FC236}">
                <a16:creationId xmlns:a16="http://schemas.microsoft.com/office/drawing/2014/main" id="{78CFA9CE-6FE7-4542-9CB1-CC4EA6A1B4C0}"/>
              </a:ext>
            </a:extLst>
          </p:cNvPr>
          <p:cNvSpPr/>
          <p:nvPr/>
        </p:nvSpPr>
        <p:spPr>
          <a:xfrm>
            <a:off x="1377671" y="4440159"/>
            <a:ext cx="546109" cy="4920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CuadroTexto 18">
            <a:extLst>
              <a:ext uri="{FF2B5EF4-FFF2-40B4-BE49-F238E27FC236}">
                <a16:creationId xmlns:a16="http://schemas.microsoft.com/office/drawing/2014/main" id="{A7D141EF-0A03-424A-A05F-EFF4E6A32D73}"/>
              </a:ext>
            </a:extLst>
          </p:cNvPr>
          <p:cNvSpPr txBox="1"/>
          <p:nvPr/>
        </p:nvSpPr>
        <p:spPr>
          <a:xfrm>
            <a:off x="2114545" y="4408829"/>
            <a:ext cx="523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Elipse 19">
            <a:extLst>
              <a:ext uri="{FF2B5EF4-FFF2-40B4-BE49-F238E27FC236}">
                <a16:creationId xmlns:a16="http://schemas.microsoft.com/office/drawing/2014/main" id="{58706478-30D5-414E-8BF5-82C71FDA8E5A}"/>
              </a:ext>
            </a:extLst>
          </p:cNvPr>
          <p:cNvSpPr/>
          <p:nvPr/>
        </p:nvSpPr>
        <p:spPr>
          <a:xfrm>
            <a:off x="1377673" y="1719566"/>
            <a:ext cx="546109" cy="4920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CuadroTexto 20">
            <a:extLst>
              <a:ext uri="{FF2B5EF4-FFF2-40B4-BE49-F238E27FC236}">
                <a16:creationId xmlns:a16="http://schemas.microsoft.com/office/drawing/2014/main" id="{2D16076A-48CC-485D-A284-9ECBDAC4F5DA}"/>
              </a:ext>
            </a:extLst>
          </p:cNvPr>
          <p:cNvSpPr txBox="1"/>
          <p:nvPr/>
        </p:nvSpPr>
        <p:spPr>
          <a:xfrm>
            <a:off x="2114546" y="1688236"/>
            <a:ext cx="420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Elipse 21">
            <a:extLst>
              <a:ext uri="{FF2B5EF4-FFF2-40B4-BE49-F238E27FC236}">
                <a16:creationId xmlns:a16="http://schemas.microsoft.com/office/drawing/2014/main" id="{C8942C39-B4EA-4002-8992-BA8EC7E29AF4}"/>
              </a:ext>
            </a:extLst>
          </p:cNvPr>
          <p:cNvSpPr/>
          <p:nvPr/>
        </p:nvSpPr>
        <p:spPr>
          <a:xfrm>
            <a:off x="1394957" y="5110272"/>
            <a:ext cx="546109" cy="49209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32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CuadroTexto 22">
            <a:extLst>
              <a:ext uri="{FF2B5EF4-FFF2-40B4-BE49-F238E27FC236}">
                <a16:creationId xmlns:a16="http://schemas.microsoft.com/office/drawing/2014/main" id="{9756623E-9746-46F3-845D-FA6191C8D1A6}"/>
              </a:ext>
            </a:extLst>
          </p:cNvPr>
          <p:cNvSpPr txBox="1"/>
          <p:nvPr/>
        </p:nvSpPr>
        <p:spPr>
          <a:xfrm>
            <a:off x="2131830" y="5078942"/>
            <a:ext cx="5236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286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4">
            <a:extLst>
              <a:ext uri="{FF2B5EF4-FFF2-40B4-BE49-F238E27FC236}">
                <a16:creationId xmlns:a16="http://schemas.microsoft.com/office/drawing/2014/main" id="{0B581356-D9CE-4DAD-9D91-CCA5F3EE32B9}"/>
              </a:ext>
            </a:extLst>
          </p:cNvPr>
          <p:cNvSpPr/>
          <p:nvPr/>
        </p:nvSpPr>
        <p:spPr>
          <a:xfrm>
            <a:off x="8938161" y="590555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CuadroTexto 2">
            <a:extLst>
              <a:ext uri="{FF2B5EF4-FFF2-40B4-BE49-F238E27FC236}">
                <a16:creationId xmlns:a16="http://schemas.microsoft.com/office/drawing/2014/main" id="{C0ED6807-B08A-4E31-91DD-461894A4A6B1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1F5AF1-6425-4A19-945D-50EC2E31B5A9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2C357C-C2EF-42F4-B6FB-5EE5189DCE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22" name="CuadroTexto 95">
            <a:extLst>
              <a:ext uri="{FF2B5EF4-FFF2-40B4-BE49-F238E27FC236}">
                <a16:creationId xmlns:a16="http://schemas.microsoft.com/office/drawing/2014/main" id="{A0ED54E0-A252-4460-ACB2-567E5639DBA4}"/>
              </a:ext>
            </a:extLst>
          </p:cNvPr>
          <p:cNvSpPr txBox="1"/>
          <p:nvPr/>
        </p:nvSpPr>
        <p:spPr>
          <a:xfrm>
            <a:off x="3317577" y="1650713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206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uadroTexto 96">
            <a:extLst>
              <a:ext uri="{FF2B5EF4-FFF2-40B4-BE49-F238E27FC236}">
                <a16:creationId xmlns:a16="http://schemas.microsoft.com/office/drawing/2014/main" id="{FF802BBE-E49A-4640-8DF3-2DC03AF6C69A}"/>
              </a:ext>
            </a:extLst>
          </p:cNvPr>
          <p:cNvSpPr txBox="1"/>
          <p:nvPr/>
        </p:nvSpPr>
        <p:spPr>
          <a:xfrm>
            <a:off x="706945" y="1688196"/>
            <a:ext cx="17300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muestras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57">
            <a:extLst>
              <a:ext uri="{FF2B5EF4-FFF2-40B4-BE49-F238E27FC236}">
                <a16:creationId xmlns:a16="http://schemas.microsoft.com/office/drawing/2014/main" id="{6B9C4AB3-87C9-430A-8447-F3DEA4FE23CD}"/>
              </a:ext>
            </a:extLst>
          </p:cNvPr>
          <p:cNvSpPr txBox="1"/>
          <p:nvPr/>
        </p:nvSpPr>
        <p:spPr>
          <a:xfrm>
            <a:off x="588642" y="4352596"/>
            <a:ext cx="2690052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Variables de respuesta</a:t>
            </a:r>
          </a:p>
        </p:txBody>
      </p:sp>
      <p:sp>
        <p:nvSpPr>
          <p:cNvPr id="30" name="CuadroTexto 96">
            <a:extLst>
              <a:ext uri="{FF2B5EF4-FFF2-40B4-BE49-F238E27FC236}">
                <a16:creationId xmlns:a16="http://schemas.microsoft.com/office/drawing/2014/main" id="{2F5B831D-180C-483D-8530-FD78C48C5398}"/>
              </a:ext>
            </a:extLst>
          </p:cNvPr>
          <p:cNvSpPr txBox="1"/>
          <p:nvPr/>
        </p:nvSpPr>
        <p:spPr>
          <a:xfrm>
            <a:off x="626227" y="4836073"/>
            <a:ext cx="3132000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% </a:t>
            </a:r>
            <a:r>
              <a:rPr lang="es-ES" sz="19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Similitud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uadroTexto 36">
            <a:extLst>
              <a:ext uri="{FF2B5EF4-FFF2-40B4-BE49-F238E27FC236}">
                <a16:creationId xmlns:a16="http://schemas.microsoft.com/office/drawing/2014/main" id="{9990C3A1-0A9D-4CB9-B32A-86F6E76AE6BE}"/>
              </a:ext>
            </a:extLst>
          </p:cNvPr>
          <p:cNvSpPr txBox="1"/>
          <p:nvPr/>
        </p:nvSpPr>
        <p:spPr>
          <a:xfrm>
            <a:off x="6861542" y="4866851"/>
            <a:ext cx="1828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Microsatellite</a:t>
            </a:r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 Kit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Conector recto de flecha 37">
            <a:extLst>
              <a:ext uri="{FF2B5EF4-FFF2-40B4-BE49-F238E27FC236}">
                <a16:creationId xmlns:a16="http://schemas.microsoft.com/office/drawing/2014/main" id="{F2482BA2-034B-4716-B833-CBEDA3AE363B}"/>
              </a:ext>
            </a:extLst>
          </p:cNvPr>
          <p:cNvCxnSpPr>
            <a:cxnSpLocks/>
          </p:cNvCxnSpPr>
          <p:nvPr/>
        </p:nvCxnSpPr>
        <p:spPr>
          <a:xfrm>
            <a:off x="8753406" y="5198496"/>
            <a:ext cx="100840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38">
            <a:extLst>
              <a:ext uri="{FF2B5EF4-FFF2-40B4-BE49-F238E27FC236}">
                <a16:creationId xmlns:a16="http://schemas.microsoft.com/office/drawing/2014/main" id="{8CE5A69B-AA40-491F-9409-0A502DDC9CF9}"/>
              </a:ext>
            </a:extLst>
          </p:cNvPr>
          <p:cNvCxnSpPr>
            <a:cxnSpLocks/>
          </p:cNvCxnSpPr>
          <p:nvPr/>
        </p:nvCxnSpPr>
        <p:spPr>
          <a:xfrm>
            <a:off x="5884468" y="5207436"/>
            <a:ext cx="862974" cy="68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CuadroTexto 36">
            <a:extLst>
              <a:ext uri="{FF2B5EF4-FFF2-40B4-BE49-F238E27FC236}">
                <a16:creationId xmlns:a16="http://schemas.microsoft.com/office/drawing/2014/main" id="{2BDD7EFA-92C3-4B0B-A064-DD2BF7D6EDC1}"/>
              </a:ext>
            </a:extLst>
          </p:cNvPr>
          <p:cNvSpPr txBox="1"/>
          <p:nvPr/>
        </p:nvSpPr>
        <p:spPr>
          <a:xfrm>
            <a:off x="9935570" y="4582120"/>
            <a:ext cx="1828800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Análisis de muestras genéticamente idénticas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uadroTexto 36">
            <a:extLst>
              <a:ext uri="{FF2B5EF4-FFF2-40B4-BE49-F238E27FC236}">
                <a16:creationId xmlns:a16="http://schemas.microsoft.com/office/drawing/2014/main" id="{C60E93E5-8DBB-4041-B872-716B7030F443}"/>
              </a:ext>
            </a:extLst>
          </p:cNvPr>
          <p:cNvSpPr txBox="1"/>
          <p:nvPr/>
        </p:nvSpPr>
        <p:spPr>
          <a:xfrm>
            <a:off x="3990837" y="4843669"/>
            <a:ext cx="18288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C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Matriz Genotípica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96">
            <a:extLst>
              <a:ext uri="{FF2B5EF4-FFF2-40B4-BE49-F238E27FC236}">
                <a16:creationId xmlns:a16="http://schemas.microsoft.com/office/drawing/2014/main" id="{07B78D1B-D683-4237-A7D3-0D49C60A8F5B}"/>
              </a:ext>
            </a:extLst>
          </p:cNvPr>
          <p:cNvSpPr txBox="1"/>
          <p:nvPr/>
        </p:nvSpPr>
        <p:spPr>
          <a:xfrm>
            <a:off x="712998" y="2251690"/>
            <a:ext cx="173008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 Irradiadas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96">
            <a:extLst>
              <a:ext uri="{FF2B5EF4-FFF2-40B4-BE49-F238E27FC236}">
                <a16:creationId xmlns:a16="http://schemas.microsoft.com/office/drawing/2014/main" id="{0D8FBB80-BB44-4FA3-8C71-D15C9042AE2E}"/>
              </a:ext>
            </a:extLst>
          </p:cNvPr>
          <p:cNvSpPr txBox="1"/>
          <p:nvPr/>
        </p:nvSpPr>
        <p:spPr>
          <a:xfrm>
            <a:off x="706944" y="2810229"/>
            <a:ext cx="202048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N° No irradiadas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95">
            <a:extLst>
              <a:ext uri="{FF2B5EF4-FFF2-40B4-BE49-F238E27FC236}">
                <a16:creationId xmlns:a16="http://schemas.microsoft.com/office/drawing/2014/main" id="{25718D66-B965-4E52-9931-1BA17BE888D8}"/>
              </a:ext>
            </a:extLst>
          </p:cNvPr>
          <p:cNvSpPr txBox="1"/>
          <p:nvPr/>
        </p:nvSpPr>
        <p:spPr>
          <a:xfrm>
            <a:off x="3317576" y="2248911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186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95">
            <a:extLst>
              <a:ext uri="{FF2B5EF4-FFF2-40B4-BE49-F238E27FC236}">
                <a16:creationId xmlns:a16="http://schemas.microsoft.com/office/drawing/2014/main" id="{1CFC52B9-BD93-4716-B709-A9AEAC5A1AE3}"/>
              </a:ext>
            </a:extLst>
          </p:cNvPr>
          <p:cNvSpPr txBox="1"/>
          <p:nvPr/>
        </p:nvSpPr>
        <p:spPr>
          <a:xfrm>
            <a:off x="3317575" y="2827382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BDE298-C007-4695-887F-3FC21A42FC8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359481" y="1595866"/>
            <a:ext cx="1221512" cy="85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A2489C-A06A-4515-91EF-060798EC50AF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359481" y="2226332"/>
            <a:ext cx="1284574" cy="222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CuadroTexto 95">
            <a:extLst>
              <a:ext uri="{FF2B5EF4-FFF2-40B4-BE49-F238E27FC236}">
                <a16:creationId xmlns:a16="http://schemas.microsoft.com/office/drawing/2014/main" id="{B13EC8A4-A402-4356-A784-951191574627}"/>
              </a:ext>
            </a:extLst>
          </p:cNvPr>
          <p:cNvSpPr txBox="1"/>
          <p:nvPr/>
        </p:nvSpPr>
        <p:spPr>
          <a:xfrm>
            <a:off x="5821516" y="1395811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95">
            <a:extLst>
              <a:ext uri="{FF2B5EF4-FFF2-40B4-BE49-F238E27FC236}">
                <a16:creationId xmlns:a16="http://schemas.microsoft.com/office/drawing/2014/main" id="{043BB063-ECD0-499E-87F7-7178C3E54F11}"/>
              </a:ext>
            </a:extLst>
          </p:cNvPr>
          <p:cNvSpPr txBox="1"/>
          <p:nvPr/>
        </p:nvSpPr>
        <p:spPr>
          <a:xfrm>
            <a:off x="7214926" y="1376544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95">
            <a:extLst>
              <a:ext uri="{FF2B5EF4-FFF2-40B4-BE49-F238E27FC236}">
                <a16:creationId xmlns:a16="http://schemas.microsoft.com/office/drawing/2014/main" id="{689E8692-29DF-4F5E-8A77-BDDB681EA81B}"/>
              </a:ext>
            </a:extLst>
          </p:cNvPr>
          <p:cNvSpPr txBox="1"/>
          <p:nvPr/>
        </p:nvSpPr>
        <p:spPr>
          <a:xfrm>
            <a:off x="5820776" y="2021467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95">
            <a:extLst>
              <a:ext uri="{FF2B5EF4-FFF2-40B4-BE49-F238E27FC236}">
                <a16:creationId xmlns:a16="http://schemas.microsoft.com/office/drawing/2014/main" id="{3DD5BAB5-1599-47E6-BCC1-790DF76CB79D}"/>
              </a:ext>
            </a:extLst>
          </p:cNvPr>
          <p:cNvSpPr txBox="1"/>
          <p:nvPr/>
        </p:nvSpPr>
        <p:spPr>
          <a:xfrm>
            <a:off x="7198794" y="2026277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A216E8-7A82-48F1-8C8D-9AE74BF0B20F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359481" y="2448966"/>
            <a:ext cx="1284574" cy="36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CuadroTexto 95">
            <a:extLst>
              <a:ext uri="{FF2B5EF4-FFF2-40B4-BE49-F238E27FC236}">
                <a16:creationId xmlns:a16="http://schemas.microsoft.com/office/drawing/2014/main" id="{75843700-AAD1-4357-ABC9-150593194766}"/>
              </a:ext>
            </a:extLst>
          </p:cNvPr>
          <p:cNvSpPr txBox="1"/>
          <p:nvPr/>
        </p:nvSpPr>
        <p:spPr>
          <a:xfrm>
            <a:off x="5820775" y="2632244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95">
            <a:extLst>
              <a:ext uri="{FF2B5EF4-FFF2-40B4-BE49-F238E27FC236}">
                <a16:creationId xmlns:a16="http://schemas.microsoft.com/office/drawing/2014/main" id="{C4D6F3DD-9358-472B-A0EF-8108240C7526}"/>
              </a:ext>
            </a:extLst>
          </p:cNvPr>
          <p:cNvSpPr txBox="1"/>
          <p:nvPr/>
        </p:nvSpPr>
        <p:spPr>
          <a:xfrm>
            <a:off x="7198793" y="2627327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95">
            <a:extLst>
              <a:ext uri="{FF2B5EF4-FFF2-40B4-BE49-F238E27FC236}">
                <a16:creationId xmlns:a16="http://schemas.microsoft.com/office/drawing/2014/main" id="{7FC170AE-2B2B-4268-80FA-1A85D56C0806}"/>
              </a:ext>
            </a:extLst>
          </p:cNvPr>
          <p:cNvSpPr txBox="1"/>
          <p:nvPr/>
        </p:nvSpPr>
        <p:spPr>
          <a:xfrm>
            <a:off x="8470225" y="2033534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66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5BFB135-CD3D-4588-A848-50CE5975F19E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4359481" y="2448966"/>
            <a:ext cx="1145408" cy="93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uadroTexto 95">
            <a:extLst>
              <a:ext uri="{FF2B5EF4-FFF2-40B4-BE49-F238E27FC236}">
                <a16:creationId xmlns:a16="http://schemas.microsoft.com/office/drawing/2014/main" id="{5764813E-386D-4358-BC4D-AEEE65235F9B}"/>
              </a:ext>
            </a:extLst>
          </p:cNvPr>
          <p:cNvSpPr txBox="1"/>
          <p:nvPr/>
        </p:nvSpPr>
        <p:spPr>
          <a:xfrm>
            <a:off x="5820775" y="3210339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uadroTexto 95">
            <a:extLst>
              <a:ext uri="{FF2B5EF4-FFF2-40B4-BE49-F238E27FC236}">
                <a16:creationId xmlns:a16="http://schemas.microsoft.com/office/drawing/2014/main" id="{94393987-6C48-47F0-B0D7-1798E075F5D2}"/>
              </a:ext>
            </a:extLst>
          </p:cNvPr>
          <p:cNvSpPr txBox="1"/>
          <p:nvPr/>
        </p:nvSpPr>
        <p:spPr>
          <a:xfrm>
            <a:off x="7214926" y="3210339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uadroTexto 95">
            <a:extLst>
              <a:ext uri="{FF2B5EF4-FFF2-40B4-BE49-F238E27FC236}">
                <a16:creationId xmlns:a16="http://schemas.microsoft.com/office/drawing/2014/main" id="{DAFA1817-A121-4BA8-A5A6-D48BD4ECA495}"/>
              </a:ext>
            </a:extLst>
          </p:cNvPr>
          <p:cNvSpPr txBox="1"/>
          <p:nvPr/>
        </p:nvSpPr>
        <p:spPr>
          <a:xfrm>
            <a:off x="8467751" y="3198486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B89AB50-B8A9-4853-BE9B-A4E683344715}"/>
              </a:ext>
            </a:extLst>
          </p:cNvPr>
          <p:cNvCxnSpPr>
            <a:stCxn id="19" idx="3"/>
          </p:cNvCxnSpPr>
          <p:nvPr/>
        </p:nvCxnSpPr>
        <p:spPr>
          <a:xfrm>
            <a:off x="4359481" y="2448966"/>
            <a:ext cx="960477" cy="147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CuadroTexto 95">
            <a:extLst>
              <a:ext uri="{FF2B5EF4-FFF2-40B4-BE49-F238E27FC236}">
                <a16:creationId xmlns:a16="http://schemas.microsoft.com/office/drawing/2014/main" id="{CE5FFA7B-F6A9-4FE2-A157-B2BBB23BF21E}"/>
              </a:ext>
            </a:extLst>
          </p:cNvPr>
          <p:cNvSpPr txBox="1"/>
          <p:nvPr/>
        </p:nvSpPr>
        <p:spPr>
          <a:xfrm>
            <a:off x="5819637" y="3835604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250 Gy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95">
            <a:extLst>
              <a:ext uri="{FF2B5EF4-FFF2-40B4-BE49-F238E27FC236}">
                <a16:creationId xmlns:a16="http://schemas.microsoft.com/office/drawing/2014/main" id="{FD2A3D17-9D20-45E3-A4D7-02E35553D4AB}"/>
              </a:ext>
            </a:extLst>
          </p:cNvPr>
          <p:cNvSpPr txBox="1"/>
          <p:nvPr/>
        </p:nvSpPr>
        <p:spPr>
          <a:xfrm>
            <a:off x="7214925" y="3835604"/>
            <a:ext cx="104190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96838" indent="-96838" algn="ctr"/>
            <a:r>
              <a:rPr lang="es-E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uadroTexto 51">
            <a:extLst>
              <a:ext uri="{FF2B5EF4-FFF2-40B4-BE49-F238E27FC236}">
                <a16:creationId xmlns:a16="http://schemas.microsoft.com/office/drawing/2014/main" id="{AD63EC53-C62E-43F0-89D2-0A40104F2A2D}"/>
              </a:ext>
            </a:extLst>
          </p:cNvPr>
          <p:cNvSpPr txBox="1"/>
          <p:nvPr/>
        </p:nvSpPr>
        <p:spPr>
          <a:xfrm>
            <a:off x="541347" y="813582"/>
            <a:ext cx="113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Determinación de la variabilidad genética en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plantas de Piñón </a:t>
            </a:r>
          </a:p>
        </p:txBody>
      </p:sp>
      <p:sp>
        <p:nvSpPr>
          <p:cNvPr id="40" name="CuadroTexto 11">
            <a:extLst>
              <a:ext uri="{FF2B5EF4-FFF2-40B4-BE49-F238E27FC236}">
                <a16:creationId xmlns:a16="http://schemas.microsoft.com/office/drawing/2014/main" id="{390B41C8-BE40-49A9-BAD4-E2BBAEEBE6A1}"/>
              </a:ext>
            </a:extLst>
          </p:cNvPr>
          <p:cNvSpPr txBox="1"/>
          <p:nvPr/>
        </p:nvSpPr>
        <p:spPr>
          <a:xfrm>
            <a:off x="122643" y="6390180"/>
            <a:ext cx="1580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Maldonado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(2020)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14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8" grpId="0" animBg="1"/>
      <p:bldP spid="52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7DC0098-5886-4477-B50B-A73710DC6C91}"/>
              </a:ext>
            </a:extLst>
          </p:cNvPr>
          <p:cNvSpPr txBox="1">
            <a:spLocks/>
          </p:cNvSpPr>
          <p:nvPr/>
        </p:nvSpPr>
        <p:spPr>
          <a:xfrm>
            <a:off x="3303591" y="2495555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5400" i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20">
            <a:extLst>
              <a:ext uri="{FF2B5EF4-FFF2-40B4-BE49-F238E27FC236}">
                <a16:creationId xmlns:a16="http://schemas.microsoft.com/office/drawing/2014/main" id="{CA750D51-047A-4421-9C26-76CC3D89D5D7}"/>
              </a:ext>
            </a:extLst>
          </p:cNvPr>
          <p:cNvSpPr/>
          <p:nvPr/>
        </p:nvSpPr>
        <p:spPr>
          <a:xfrm>
            <a:off x="2782213" y="2558619"/>
            <a:ext cx="847164" cy="781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2496064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10FA9AA-8088-4E47-B19E-29D4D28E5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4" r="24199" b="4646"/>
          <a:stretch/>
        </p:blipFill>
        <p:spPr bwMode="auto">
          <a:xfrm>
            <a:off x="3679037" y="1520138"/>
            <a:ext cx="4914503" cy="4671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11" name="CuadroTexto 29">
            <a:extLst>
              <a:ext uri="{FF2B5EF4-FFF2-40B4-BE49-F238E27FC236}">
                <a16:creationId xmlns:a16="http://schemas.microsoft.com/office/drawing/2014/main" id="{94A12755-32F2-45CE-992E-F6743E568AD2}"/>
              </a:ext>
            </a:extLst>
          </p:cNvPr>
          <p:cNvSpPr txBox="1"/>
          <p:nvPr/>
        </p:nvSpPr>
        <p:spPr>
          <a:xfrm>
            <a:off x="470901" y="1029584"/>
            <a:ext cx="5816208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Semillas Germinadas y No Germinadas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C43DAC-4647-4B3C-8551-4E415287C8B3}"/>
              </a:ext>
            </a:extLst>
          </p:cNvPr>
          <p:cNvGrpSpPr/>
          <p:nvPr/>
        </p:nvGrpSpPr>
        <p:grpSpPr>
          <a:xfrm>
            <a:off x="585675" y="1857688"/>
            <a:ext cx="3093362" cy="4275884"/>
            <a:chOff x="585675" y="1857688"/>
            <a:chExt cx="3093362" cy="4275884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1B60BBC0-477E-4E0F-8B61-16DDD912E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3" t="26141" r="33079" b="7560"/>
            <a:stretch/>
          </p:blipFill>
          <p:spPr bwMode="auto">
            <a:xfrm>
              <a:off x="586339" y="3294362"/>
              <a:ext cx="1334814" cy="14021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494CA567-97BE-41E4-92F8-AB37DCDCCE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47" t="20625" r="34509" b="9895"/>
            <a:stretch/>
          </p:blipFill>
          <p:spPr bwMode="auto">
            <a:xfrm>
              <a:off x="668527" y="1857688"/>
              <a:ext cx="1184305" cy="137074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2352E3A0-8272-42F0-ACB6-13CD83517C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5" t="31182" r="30576" b="-94"/>
            <a:stretch/>
          </p:blipFill>
          <p:spPr bwMode="auto">
            <a:xfrm>
              <a:off x="585675" y="4806723"/>
              <a:ext cx="1250914" cy="13268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CuadroTexto 24">
              <a:extLst>
                <a:ext uri="{FF2B5EF4-FFF2-40B4-BE49-F238E27FC236}">
                  <a16:creationId xmlns:a16="http://schemas.microsoft.com/office/drawing/2014/main" id="{8569EAC4-3B2D-4F18-A152-85D02EF08819}"/>
                </a:ext>
              </a:extLst>
            </p:cNvPr>
            <p:cNvSpPr txBox="1"/>
            <p:nvPr/>
          </p:nvSpPr>
          <p:spPr>
            <a:xfrm>
              <a:off x="1836589" y="3619034"/>
              <a:ext cx="184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Semilla a 100 Gy Germinada </a:t>
              </a:r>
            </a:p>
          </p:txBody>
        </p:sp>
        <p:sp>
          <p:nvSpPr>
            <p:cNvPr id="14" name="CuadroTexto 24">
              <a:extLst>
                <a:ext uri="{FF2B5EF4-FFF2-40B4-BE49-F238E27FC236}">
                  <a16:creationId xmlns:a16="http://schemas.microsoft.com/office/drawing/2014/main" id="{A7E148F2-0CE8-424A-9BA2-BD9473C0900A}"/>
                </a:ext>
              </a:extLst>
            </p:cNvPr>
            <p:cNvSpPr txBox="1"/>
            <p:nvPr/>
          </p:nvSpPr>
          <p:spPr>
            <a:xfrm>
              <a:off x="1836589" y="2294746"/>
              <a:ext cx="184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Semilla a 200 Gy Germinada </a:t>
              </a:r>
            </a:p>
          </p:txBody>
        </p:sp>
        <p:sp>
          <p:nvSpPr>
            <p:cNvPr id="15" name="CuadroTexto 24">
              <a:extLst>
                <a:ext uri="{FF2B5EF4-FFF2-40B4-BE49-F238E27FC236}">
                  <a16:creationId xmlns:a16="http://schemas.microsoft.com/office/drawing/2014/main" id="{FA08C19C-6CB2-45B3-B3EF-85BCF24D1921}"/>
                </a:ext>
              </a:extLst>
            </p:cNvPr>
            <p:cNvSpPr txBox="1"/>
            <p:nvPr/>
          </p:nvSpPr>
          <p:spPr>
            <a:xfrm>
              <a:off x="1836589" y="5133956"/>
              <a:ext cx="1842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Semilla a 0 Gy Germinada </a:t>
              </a:r>
            </a:p>
          </p:txBody>
        </p:sp>
      </p:grpSp>
      <p:sp>
        <p:nvSpPr>
          <p:cNvPr id="17" name="CuadroTexto 23">
            <a:extLst>
              <a:ext uri="{FF2B5EF4-FFF2-40B4-BE49-F238E27FC236}">
                <a16:creationId xmlns:a16="http://schemas.microsoft.com/office/drawing/2014/main" id="{16183515-2A8F-4930-90C1-7AE35F07640E}"/>
              </a:ext>
            </a:extLst>
          </p:cNvPr>
          <p:cNvSpPr txBox="1"/>
          <p:nvPr/>
        </p:nvSpPr>
        <p:spPr>
          <a:xfrm>
            <a:off x="8811755" y="1711513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Maldonado, (2020) presentaban un porcentaje de germinación superior al 60%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23">
            <a:extLst>
              <a:ext uri="{FF2B5EF4-FFF2-40B4-BE49-F238E27FC236}">
                <a16:creationId xmlns:a16="http://schemas.microsoft.com/office/drawing/2014/main" id="{CCD7E3B3-D274-4445-9055-BB1B0C8F34A2}"/>
              </a:ext>
            </a:extLst>
          </p:cNvPr>
          <p:cNvSpPr txBox="1"/>
          <p:nvPr/>
        </p:nvSpPr>
        <p:spPr>
          <a:xfrm>
            <a:off x="8811755" y="3064773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Songsri</a:t>
            </a:r>
            <a:r>
              <a:rPr lang="es-EC" dirty="0"/>
              <a:t> </a:t>
            </a:r>
            <a:r>
              <a:rPr lang="es-EC" i="1" dirty="0"/>
              <a:t>et al</a:t>
            </a:r>
            <a:r>
              <a:rPr lang="es-EC" dirty="0"/>
              <a:t>. (2011) y </a:t>
            </a:r>
            <a:r>
              <a:rPr lang="es-EC" dirty="0" err="1"/>
              <a:t>Asif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.(2020) el máximo porcentaje obtenido a 200 Gy 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23">
            <a:extLst>
              <a:ext uri="{FF2B5EF4-FFF2-40B4-BE49-F238E27FC236}">
                <a16:creationId xmlns:a16="http://schemas.microsoft.com/office/drawing/2014/main" id="{B4BC9103-C5A1-4190-936C-6C0C74E48820}"/>
              </a:ext>
            </a:extLst>
          </p:cNvPr>
          <p:cNvSpPr txBox="1"/>
          <p:nvPr/>
        </p:nvSpPr>
        <p:spPr>
          <a:xfrm>
            <a:off x="8811755" y="4466543"/>
            <a:ext cx="289950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Abdel </a:t>
            </a:r>
            <a:r>
              <a:rPr lang="es-EC" i="1" dirty="0"/>
              <a:t>et al</a:t>
            </a:r>
            <a:r>
              <a:rPr lang="es-EC" dirty="0"/>
              <a:t>. (2018) efecto de la radiación en la síntesis de ARN y proteínas </a:t>
            </a:r>
            <a:endParaRPr lang="en-US" dirty="0"/>
          </a:p>
        </p:txBody>
      </p:sp>
      <p:sp>
        <p:nvSpPr>
          <p:cNvPr id="20" name="CuadroTexto 51">
            <a:extLst>
              <a:ext uri="{FF2B5EF4-FFF2-40B4-BE49-F238E27FC236}">
                <a16:creationId xmlns:a16="http://schemas.microsoft.com/office/drawing/2014/main" id="{A90E16A1-71C3-457C-945B-C6D7B4C91A1A}"/>
              </a:ext>
            </a:extLst>
          </p:cNvPr>
          <p:cNvSpPr txBox="1"/>
          <p:nvPr/>
        </p:nvSpPr>
        <p:spPr>
          <a:xfrm>
            <a:off x="378819" y="593173"/>
            <a:ext cx="113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Establecimiento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 semillas de Piñón</a:t>
            </a:r>
          </a:p>
        </p:txBody>
      </p:sp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EC8E51-E9E8-465F-BE75-022744E511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33"/>
          <a:stretch/>
        </p:blipFill>
        <p:spPr>
          <a:xfrm>
            <a:off x="3794772" y="1262375"/>
            <a:ext cx="5070088" cy="5112000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29" y="6087985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9" name="CuadroTexto 29">
            <a:extLst>
              <a:ext uri="{FF2B5EF4-FFF2-40B4-BE49-F238E27FC236}">
                <a16:creationId xmlns:a16="http://schemas.microsoft.com/office/drawing/2014/main" id="{230B6717-8058-4E45-AFD6-95C0F4FD24EC}"/>
              </a:ext>
            </a:extLst>
          </p:cNvPr>
          <p:cNvSpPr txBox="1"/>
          <p:nvPr/>
        </p:nvSpPr>
        <p:spPr>
          <a:xfrm>
            <a:off x="530132" y="797318"/>
            <a:ext cx="462870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contaminación por bacteria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D6FE6BB-BC62-4E3F-9193-4B578BE2DD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33082-28AE-4538-8BE2-F0CB848E93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07" t="39136" r="33794" b="13114"/>
          <a:stretch/>
        </p:blipFill>
        <p:spPr>
          <a:xfrm>
            <a:off x="547065" y="2064290"/>
            <a:ext cx="1550168" cy="2223934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24">
            <a:extLst>
              <a:ext uri="{FF2B5EF4-FFF2-40B4-BE49-F238E27FC236}">
                <a16:creationId xmlns:a16="http://schemas.microsoft.com/office/drawing/2014/main" id="{1C567859-B333-4C5C-8EBB-2B205FB93D77}"/>
              </a:ext>
            </a:extLst>
          </p:cNvPr>
          <p:cNvSpPr txBox="1"/>
          <p:nvPr/>
        </p:nvSpPr>
        <p:spPr>
          <a:xfrm>
            <a:off x="2088294" y="3004508"/>
            <a:ext cx="1550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Contaminación por Bacteria</a:t>
            </a:r>
          </a:p>
        </p:txBody>
      </p:sp>
      <p:sp>
        <p:nvSpPr>
          <p:cNvPr id="12" name="CuadroTexto 23">
            <a:extLst>
              <a:ext uri="{FF2B5EF4-FFF2-40B4-BE49-F238E27FC236}">
                <a16:creationId xmlns:a16="http://schemas.microsoft.com/office/drawing/2014/main" id="{346D4C35-4967-4A9B-8996-7FE128FA036C}"/>
              </a:ext>
            </a:extLst>
          </p:cNvPr>
          <p:cNvSpPr txBox="1"/>
          <p:nvPr/>
        </p:nvSpPr>
        <p:spPr>
          <a:xfrm>
            <a:off x="8864860" y="1612735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Darfour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(2012) irradiación evita la proliferación de ciertos microorganismos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23">
            <a:extLst>
              <a:ext uri="{FF2B5EF4-FFF2-40B4-BE49-F238E27FC236}">
                <a16:creationId xmlns:a16="http://schemas.microsoft.com/office/drawing/2014/main" id="{B07ABB0B-3E26-45C9-BDBF-37AE778F36E5}"/>
              </a:ext>
            </a:extLst>
          </p:cNvPr>
          <p:cNvSpPr txBox="1"/>
          <p:nvPr/>
        </p:nvSpPr>
        <p:spPr>
          <a:xfrm>
            <a:off x="8864860" y="3058088"/>
            <a:ext cx="289950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Toukhy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(2019) reducción la carga microbiana en semillas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23">
            <a:extLst>
              <a:ext uri="{FF2B5EF4-FFF2-40B4-BE49-F238E27FC236}">
                <a16:creationId xmlns:a16="http://schemas.microsoft.com/office/drawing/2014/main" id="{A0B471F2-1B10-4DC3-B529-8D941B7394E8}"/>
              </a:ext>
            </a:extLst>
          </p:cNvPr>
          <p:cNvSpPr txBox="1"/>
          <p:nvPr/>
        </p:nvSpPr>
        <p:spPr>
          <a:xfrm>
            <a:off x="8864861" y="4305741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Unluturk </a:t>
            </a:r>
            <a:r>
              <a:rPr lang="es-EC" i="1" dirty="0"/>
              <a:t>et al</a:t>
            </a:r>
            <a:r>
              <a:rPr lang="es-EC" dirty="0"/>
              <a:t>., (2008) se atribuye a daños en el ADN. Muerte celular de los microorganismos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BF2F1E-ED6F-46A8-84F1-0C6F09878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493"/>
          <a:stretch/>
        </p:blipFill>
        <p:spPr>
          <a:xfrm>
            <a:off x="3571200" y="1394720"/>
            <a:ext cx="5337494" cy="4995843"/>
          </a:xfrm>
          <a:prstGeom prst="rect">
            <a:avLst/>
          </a:prstGeom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1096557" y="655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10" name="CuadroTexto 29">
            <a:extLst>
              <a:ext uri="{FF2B5EF4-FFF2-40B4-BE49-F238E27FC236}">
                <a16:creationId xmlns:a16="http://schemas.microsoft.com/office/drawing/2014/main" id="{44503950-FD62-47D0-A635-17DB75DA2FAF}"/>
              </a:ext>
            </a:extLst>
          </p:cNvPr>
          <p:cNvSpPr txBox="1"/>
          <p:nvPr/>
        </p:nvSpPr>
        <p:spPr>
          <a:xfrm>
            <a:off x="541347" y="832363"/>
            <a:ext cx="4432175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contaminación por hongo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EA2F0-9D9E-4EE7-AA9D-47CD738663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67" t="18294" r="46580" b="39588"/>
          <a:stretch/>
        </p:blipFill>
        <p:spPr>
          <a:xfrm rot="16200000">
            <a:off x="191184" y="2406545"/>
            <a:ext cx="2344445" cy="164412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1" name="CuadroTexto 24">
            <a:extLst>
              <a:ext uri="{FF2B5EF4-FFF2-40B4-BE49-F238E27FC236}">
                <a16:creationId xmlns:a16="http://schemas.microsoft.com/office/drawing/2014/main" id="{EFB2072A-EB79-4501-BBFB-DF21C7636A75}"/>
              </a:ext>
            </a:extLst>
          </p:cNvPr>
          <p:cNvSpPr txBox="1"/>
          <p:nvPr/>
        </p:nvSpPr>
        <p:spPr>
          <a:xfrm>
            <a:off x="2042035" y="3142600"/>
            <a:ext cx="17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Contaminación por Hongo</a:t>
            </a:r>
          </a:p>
        </p:txBody>
      </p:sp>
      <p:sp>
        <p:nvSpPr>
          <p:cNvPr id="12" name="CuadroTexto 23">
            <a:extLst>
              <a:ext uri="{FF2B5EF4-FFF2-40B4-BE49-F238E27FC236}">
                <a16:creationId xmlns:a16="http://schemas.microsoft.com/office/drawing/2014/main" id="{87826BAC-54D5-4A45-AC86-0D5C9A9F6C20}"/>
              </a:ext>
            </a:extLst>
          </p:cNvPr>
          <p:cNvSpPr txBox="1"/>
          <p:nvPr/>
        </p:nvSpPr>
        <p:spPr>
          <a:xfrm>
            <a:off x="8843318" y="1456219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Costa </a:t>
            </a:r>
            <a:r>
              <a:rPr lang="es-EC" i="1" dirty="0"/>
              <a:t>et al</a:t>
            </a:r>
            <a:r>
              <a:rPr lang="es-EC" dirty="0"/>
              <a:t>. (2013) irradiación inhibe el crecimiento de los hongos en semillas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23">
            <a:extLst>
              <a:ext uri="{FF2B5EF4-FFF2-40B4-BE49-F238E27FC236}">
                <a16:creationId xmlns:a16="http://schemas.microsoft.com/office/drawing/2014/main" id="{F3B4308C-7FD6-41BD-B6E4-5C5F9393C152}"/>
              </a:ext>
            </a:extLst>
          </p:cNvPr>
          <p:cNvSpPr txBox="1"/>
          <p:nvPr/>
        </p:nvSpPr>
        <p:spPr>
          <a:xfrm>
            <a:off x="8870906" y="2875274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Maity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., (2009) al aumentar la radiación se puede inhibir por completo el crecimiento fúngico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23">
            <a:extLst>
              <a:ext uri="{FF2B5EF4-FFF2-40B4-BE49-F238E27FC236}">
                <a16:creationId xmlns:a16="http://schemas.microsoft.com/office/drawing/2014/main" id="{BDC42366-D5C5-4B31-A356-11CF533793B4}"/>
              </a:ext>
            </a:extLst>
          </p:cNvPr>
          <p:cNvSpPr txBox="1"/>
          <p:nvPr/>
        </p:nvSpPr>
        <p:spPr>
          <a:xfrm>
            <a:off x="8870906" y="4399201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Ferreira </a:t>
            </a:r>
            <a:r>
              <a:rPr lang="es-ES" i="1" dirty="0"/>
              <a:t>et al. </a:t>
            </a:r>
            <a:r>
              <a:rPr lang="es-ES" dirty="0"/>
              <a:t>(2007) la dosis más alta eliminaba por completo la microflora fúngica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10" name="CuadroTexto 29">
            <a:extLst>
              <a:ext uri="{FF2B5EF4-FFF2-40B4-BE49-F238E27FC236}">
                <a16:creationId xmlns:a16="http://schemas.microsoft.com/office/drawing/2014/main" id="{2CB6A006-A6B0-46D0-9F17-7C277FA919C4}"/>
              </a:ext>
            </a:extLst>
          </p:cNvPr>
          <p:cNvSpPr txBox="1"/>
          <p:nvPr/>
        </p:nvSpPr>
        <p:spPr>
          <a:xfrm>
            <a:off x="541347" y="1356423"/>
            <a:ext cx="3169522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sobrevivencia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18AB90-6726-46EE-9E91-8B0C18C68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43" t="31088" r="29437" b="35379"/>
          <a:stretch/>
        </p:blipFill>
        <p:spPr>
          <a:xfrm>
            <a:off x="1625552" y="2221732"/>
            <a:ext cx="1937818" cy="197069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24">
            <a:extLst>
              <a:ext uri="{FF2B5EF4-FFF2-40B4-BE49-F238E27FC236}">
                <a16:creationId xmlns:a16="http://schemas.microsoft.com/office/drawing/2014/main" id="{8828E28D-B235-4DFA-B10F-E34B79DC7D99}"/>
              </a:ext>
            </a:extLst>
          </p:cNvPr>
          <p:cNvSpPr txBox="1"/>
          <p:nvPr/>
        </p:nvSpPr>
        <p:spPr>
          <a:xfrm>
            <a:off x="3563370" y="2844225"/>
            <a:ext cx="17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sin Hormonas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8B6333-D416-4AD9-91C8-E883023A7C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33" t="24512" r="31435" b="31624"/>
          <a:stretch/>
        </p:blipFill>
        <p:spPr>
          <a:xfrm>
            <a:off x="1625552" y="4337437"/>
            <a:ext cx="1937818" cy="1783138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6" name="CuadroTexto 24">
            <a:extLst>
              <a:ext uri="{FF2B5EF4-FFF2-40B4-BE49-F238E27FC236}">
                <a16:creationId xmlns:a16="http://schemas.microsoft.com/office/drawing/2014/main" id="{76FEA348-BC0A-4861-AD1F-96B5BC80A468}"/>
              </a:ext>
            </a:extLst>
          </p:cNvPr>
          <p:cNvSpPr txBox="1"/>
          <p:nvPr/>
        </p:nvSpPr>
        <p:spPr>
          <a:xfrm>
            <a:off x="3563370" y="4936618"/>
            <a:ext cx="17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Hormonas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9FAADFBD-BD82-436E-87C0-1865CF476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899087"/>
              </p:ext>
            </p:extLst>
          </p:nvPr>
        </p:nvGraphicFramePr>
        <p:xfrm>
          <a:off x="5501188" y="2884402"/>
          <a:ext cx="4462624" cy="1854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231312">
                  <a:extLst>
                    <a:ext uri="{9D8B030D-6E8A-4147-A177-3AD203B41FA5}">
                      <a16:colId xmlns:a16="http://schemas.microsoft.com/office/drawing/2014/main" val="1833471805"/>
                    </a:ext>
                  </a:extLst>
                </a:gridCol>
                <a:gridCol w="2231312">
                  <a:extLst>
                    <a:ext uri="{9D8B030D-6E8A-4147-A177-3AD203B41FA5}">
                      <a16:colId xmlns:a16="http://schemas.microsoft.com/office/drawing/2014/main" val="22855883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Medio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% Sobrevivencia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003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mIBJ1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s-EC" dirty="0"/>
                        <a:t>100 %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8657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mIBJ2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419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mIBJ3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89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mIBJ4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180923"/>
                  </a:ext>
                </a:extLst>
              </a:tr>
            </a:tbl>
          </a:graphicData>
        </a:graphic>
      </p:graphicFrame>
      <p:sp>
        <p:nvSpPr>
          <p:cNvPr id="21" name="CuadroTexto 51">
            <a:extLst>
              <a:ext uri="{FF2B5EF4-FFF2-40B4-BE49-F238E27FC236}">
                <a16:creationId xmlns:a16="http://schemas.microsoft.com/office/drawing/2014/main" id="{3A9BB4DE-F807-421B-87E9-69A4F54FE795}"/>
              </a:ext>
            </a:extLst>
          </p:cNvPr>
          <p:cNvSpPr txBox="1"/>
          <p:nvPr/>
        </p:nvSpPr>
        <p:spPr>
          <a:xfrm>
            <a:off x="399727" y="680248"/>
            <a:ext cx="936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Optimización del proceso de multiplicación en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plantas de Piñón </a:t>
            </a:r>
          </a:p>
        </p:txBody>
      </p:sp>
    </p:spTree>
    <p:extLst>
      <p:ext uri="{BB962C8B-B14F-4D97-AF65-F5344CB8AC3E}">
        <p14:creationId xmlns:p14="http://schemas.microsoft.com/office/powerpoint/2010/main" val="239227546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1" name="CuadroTexto 29">
            <a:extLst>
              <a:ext uri="{FF2B5EF4-FFF2-40B4-BE49-F238E27FC236}">
                <a16:creationId xmlns:a16="http://schemas.microsoft.com/office/drawing/2014/main" id="{391F2FC3-8ACA-4B07-8D9B-E7DD4FA72CBA}"/>
              </a:ext>
            </a:extLst>
          </p:cNvPr>
          <p:cNvSpPr txBox="1"/>
          <p:nvPr/>
        </p:nvSpPr>
        <p:spPr>
          <a:xfrm>
            <a:off x="507481" y="778636"/>
            <a:ext cx="282974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Longitud de Brote Inicial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AAF69-B342-48D4-94A3-1B0FCED1A4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32" t="23040" r="9106" b="41013"/>
          <a:stretch/>
        </p:blipFill>
        <p:spPr>
          <a:xfrm>
            <a:off x="539178" y="1557566"/>
            <a:ext cx="1739071" cy="191911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24">
            <a:extLst>
              <a:ext uri="{FF2B5EF4-FFF2-40B4-BE49-F238E27FC236}">
                <a16:creationId xmlns:a16="http://schemas.microsoft.com/office/drawing/2014/main" id="{29C819AD-E1BE-41D5-B072-C2B65FD6197A}"/>
              </a:ext>
            </a:extLst>
          </p:cNvPr>
          <p:cNvSpPr txBox="1"/>
          <p:nvPr/>
        </p:nvSpPr>
        <p:spPr>
          <a:xfrm>
            <a:off x="2362643" y="2101623"/>
            <a:ext cx="17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0.5 ppm de BAP y 0.1 ppm de AIA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5CED862-2DC5-488A-9C25-88CD5C556A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4885C45-D080-458B-BFB0-1F856F4AD7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994" t="23308" r="24560" b="17406"/>
          <a:stretch/>
        </p:blipFill>
        <p:spPr>
          <a:xfrm>
            <a:off x="546485" y="3706781"/>
            <a:ext cx="1739071" cy="191911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5" name="CuadroTexto 24">
            <a:extLst>
              <a:ext uri="{FF2B5EF4-FFF2-40B4-BE49-F238E27FC236}">
                <a16:creationId xmlns:a16="http://schemas.microsoft.com/office/drawing/2014/main" id="{6FF4A286-91F2-4446-BE03-CE0743DC6691}"/>
              </a:ext>
            </a:extLst>
          </p:cNvPr>
          <p:cNvSpPr txBox="1"/>
          <p:nvPr/>
        </p:nvSpPr>
        <p:spPr>
          <a:xfrm>
            <a:off x="2362642" y="4140475"/>
            <a:ext cx="17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1 ppm de BAP y 0.1 ppm de AIA</a:t>
            </a:r>
          </a:p>
        </p:txBody>
      </p:sp>
      <p:sp>
        <p:nvSpPr>
          <p:cNvPr id="16" name="CuadroTexto 23">
            <a:extLst>
              <a:ext uri="{FF2B5EF4-FFF2-40B4-BE49-F238E27FC236}">
                <a16:creationId xmlns:a16="http://schemas.microsoft.com/office/drawing/2014/main" id="{9103BD12-5713-4439-BD98-9DD8B0256C25}"/>
              </a:ext>
            </a:extLst>
          </p:cNvPr>
          <p:cNvSpPr txBox="1"/>
          <p:nvPr/>
        </p:nvSpPr>
        <p:spPr>
          <a:xfrm>
            <a:off x="8907484" y="1659598"/>
            <a:ext cx="289950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Herrera </a:t>
            </a:r>
            <a:r>
              <a:rPr lang="es-EC" i="1" dirty="0"/>
              <a:t>et al</a:t>
            </a:r>
            <a:r>
              <a:rPr lang="es-EC" dirty="0"/>
              <a:t>., (2019) logrando una elongación de brote de hasta 1.67 cm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23">
            <a:extLst>
              <a:ext uri="{FF2B5EF4-FFF2-40B4-BE49-F238E27FC236}">
                <a16:creationId xmlns:a16="http://schemas.microsoft.com/office/drawing/2014/main" id="{42DC704D-241A-4013-B6EF-96A8DB612700}"/>
              </a:ext>
            </a:extLst>
          </p:cNvPr>
          <p:cNvSpPr txBox="1"/>
          <p:nvPr/>
        </p:nvSpPr>
        <p:spPr>
          <a:xfrm>
            <a:off x="8907485" y="2722466"/>
            <a:ext cx="2899509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Shamsiah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(2011) observó que en el medio con hormonas se alcanzó una longitud de brote de 1.44 cm.</a:t>
            </a:r>
            <a:endParaRPr lang="en-US" dirty="0"/>
          </a:p>
        </p:txBody>
      </p:sp>
      <p:sp>
        <p:nvSpPr>
          <p:cNvPr id="18" name="CuadroTexto 23">
            <a:extLst>
              <a:ext uri="{FF2B5EF4-FFF2-40B4-BE49-F238E27FC236}">
                <a16:creationId xmlns:a16="http://schemas.microsoft.com/office/drawing/2014/main" id="{73E0BFB8-83B0-4BBF-A8AA-A72F888770F0}"/>
              </a:ext>
            </a:extLst>
          </p:cNvPr>
          <p:cNvSpPr txBox="1"/>
          <p:nvPr/>
        </p:nvSpPr>
        <p:spPr>
          <a:xfrm>
            <a:off x="8907485" y="4339332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Singh </a:t>
            </a:r>
            <a:r>
              <a:rPr lang="es-EC" i="1" dirty="0"/>
              <a:t>et al</a:t>
            </a:r>
            <a:r>
              <a:rPr lang="es-EC" dirty="0"/>
              <a:t>. (2010) esta combinación mejoraba la elongación de brotes significativamente.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ED94DD-6EA3-4A3A-AB07-677A8B4C64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794"/>
          <a:stretch/>
        </p:blipFill>
        <p:spPr>
          <a:xfrm>
            <a:off x="3915690" y="1152359"/>
            <a:ext cx="5076409" cy="51088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FDD3E3-A7F8-4BA5-81B1-FA1812A44C15}"/>
              </a:ext>
            </a:extLst>
          </p:cNvPr>
          <p:cNvSpPr/>
          <p:nvPr/>
        </p:nvSpPr>
        <p:spPr>
          <a:xfrm>
            <a:off x="7264744" y="1412249"/>
            <a:ext cx="626397" cy="4228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5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B049F18-143E-4663-8F6C-BE77AF6666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529"/>
          <a:stretch/>
        </p:blipFill>
        <p:spPr>
          <a:xfrm>
            <a:off x="3834027" y="973117"/>
            <a:ext cx="5097508" cy="511181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261" y="6084936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sp>
        <p:nvSpPr>
          <p:cNvPr id="12" name="CuadroTexto 29">
            <a:extLst>
              <a:ext uri="{FF2B5EF4-FFF2-40B4-BE49-F238E27FC236}">
                <a16:creationId xmlns:a16="http://schemas.microsoft.com/office/drawing/2014/main" id="{0C85A9BB-6A74-4659-9967-FCE336358EF1}"/>
              </a:ext>
            </a:extLst>
          </p:cNvPr>
          <p:cNvSpPr txBox="1"/>
          <p:nvPr/>
        </p:nvSpPr>
        <p:spPr>
          <a:xfrm>
            <a:off x="449323" y="798633"/>
            <a:ext cx="329506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Número de Hojas Verdaderas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DB889-7648-44A8-B27A-3FA2C90946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056" t="21962" r="29620" b="42622"/>
          <a:stretch/>
        </p:blipFill>
        <p:spPr>
          <a:xfrm>
            <a:off x="438908" y="1688893"/>
            <a:ext cx="1749973" cy="2081326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3" name="CuadroTexto 24">
            <a:extLst>
              <a:ext uri="{FF2B5EF4-FFF2-40B4-BE49-F238E27FC236}">
                <a16:creationId xmlns:a16="http://schemas.microsoft.com/office/drawing/2014/main" id="{4ACAD572-1899-4A04-8520-EF320012A894}"/>
              </a:ext>
            </a:extLst>
          </p:cNvPr>
          <p:cNvSpPr txBox="1"/>
          <p:nvPr/>
        </p:nvSpPr>
        <p:spPr>
          <a:xfrm>
            <a:off x="2188881" y="2340371"/>
            <a:ext cx="17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sin Hormonas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9967B7-306C-4F00-815A-0B6DCBE08D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369" t="27333" r="22343" b="19015"/>
          <a:stretch/>
        </p:blipFill>
        <p:spPr>
          <a:xfrm>
            <a:off x="457249" y="4065012"/>
            <a:ext cx="1749973" cy="1858116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4" name="CuadroTexto 24">
            <a:extLst>
              <a:ext uri="{FF2B5EF4-FFF2-40B4-BE49-F238E27FC236}">
                <a16:creationId xmlns:a16="http://schemas.microsoft.com/office/drawing/2014/main" id="{68B98029-456A-4E76-84A9-F68178D7388D}"/>
              </a:ext>
            </a:extLst>
          </p:cNvPr>
          <p:cNvSpPr txBox="1"/>
          <p:nvPr/>
        </p:nvSpPr>
        <p:spPr>
          <a:xfrm>
            <a:off x="2188881" y="4424102"/>
            <a:ext cx="17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Hormonas</a:t>
            </a:r>
          </a:p>
        </p:txBody>
      </p:sp>
      <p:sp>
        <p:nvSpPr>
          <p:cNvPr id="15" name="CuadroTexto 23">
            <a:extLst>
              <a:ext uri="{FF2B5EF4-FFF2-40B4-BE49-F238E27FC236}">
                <a16:creationId xmlns:a16="http://schemas.microsoft.com/office/drawing/2014/main" id="{666DF494-E85E-4072-88B7-D5629FBE0B31}"/>
              </a:ext>
            </a:extLst>
          </p:cNvPr>
          <p:cNvSpPr txBox="1"/>
          <p:nvPr/>
        </p:nvSpPr>
        <p:spPr>
          <a:xfrm>
            <a:off x="8931535" y="1140042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Herrera </a:t>
            </a:r>
            <a:r>
              <a:rPr lang="es-EC" i="1" dirty="0"/>
              <a:t>et al</a:t>
            </a:r>
            <a:r>
              <a:rPr lang="es-EC" dirty="0"/>
              <a:t>. (2019) con 2 ppm de BAP y 0.7 ppm de AIA obtuvo 6,67 hojas por explante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23">
            <a:extLst>
              <a:ext uri="{FF2B5EF4-FFF2-40B4-BE49-F238E27FC236}">
                <a16:creationId xmlns:a16="http://schemas.microsoft.com/office/drawing/2014/main" id="{164C0EC7-2AFA-46BD-9833-63B8B24D62C0}"/>
              </a:ext>
            </a:extLst>
          </p:cNvPr>
          <p:cNvSpPr txBox="1"/>
          <p:nvPr/>
        </p:nvSpPr>
        <p:spPr>
          <a:xfrm>
            <a:off x="8931535" y="4373175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Abd </a:t>
            </a:r>
            <a:r>
              <a:rPr lang="es-EC" i="1" dirty="0"/>
              <a:t>et al</a:t>
            </a:r>
            <a:r>
              <a:rPr lang="es-EC" dirty="0"/>
              <a:t>. (2019) obtuvo un valor de 1.63 hojas por explante en el medio sin hormonas</a:t>
            </a:r>
            <a:endParaRPr lang="en-US" dirty="0"/>
          </a:p>
        </p:txBody>
      </p:sp>
      <p:sp>
        <p:nvSpPr>
          <p:cNvPr id="17" name="CuadroTexto 23">
            <a:extLst>
              <a:ext uri="{FF2B5EF4-FFF2-40B4-BE49-F238E27FC236}">
                <a16:creationId xmlns:a16="http://schemas.microsoft.com/office/drawing/2014/main" id="{175A6AC9-F564-4FDD-8396-E44143B54AD6}"/>
              </a:ext>
            </a:extLst>
          </p:cNvPr>
          <p:cNvSpPr txBox="1"/>
          <p:nvPr/>
        </p:nvSpPr>
        <p:spPr>
          <a:xfrm>
            <a:off x="8931535" y="2470647"/>
            <a:ext cx="2899509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Abd </a:t>
            </a:r>
            <a:r>
              <a:rPr lang="es-EC" i="1" dirty="0"/>
              <a:t>et al</a:t>
            </a:r>
            <a:r>
              <a:rPr lang="es-EC" dirty="0"/>
              <a:t>. (2019) la diferencia de hojas verdaderas no era significativa entre sí, manteniéndose en valores de 6.36 a 6.44 hojas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429E45B-73F6-46A2-ACB2-3A33FE6FD7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779967"/>
              </p:ext>
            </p:extLst>
          </p:nvPr>
        </p:nvGraphicFramePr>
        <p:xfrm>
          <a:off x="2400028" y="1177759"/>
          <a:ext cx="4546948" cy="499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Imagen de mapa de bits" r:id="rId4" imgW="3238560" imgH="3733920" progId="Paint.Picture">
                  <p:embed/>
                </p:oleObj>
              </mc:Choice>
              <mc:Fallback>
                <p:oleObj name="Imagen de mapa de bits" r:id="rId4" imgW="3238560" imgH="3733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0028" y="1177759"/>
                        <a:ext cx="4546948" cy="499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1096557" y="0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9" name="CuadroTexto 29">
            <a:extLst>
              <a:ext uri="{FF2B5EF4-FFF2-40B4-BE49-F238E27FC236}">
                <a16:creationId xmlns:a16="http://schemas.microsoft.com/office/drawing/2014/main" id="{8D39C321-E2B3-477B-B232-3836CF9E6B5C}"/>
              </a:ext>
            </a:extLst>
          </p:cNvPr>
          <p:cNvSpPr txBox="1"/>
          <p:nvPr/>
        </p:nvSpPr>
        <p:spPr>
          <a:xfrm>
            <a:off x="541347" y="777649"/>
            <a:ext cx="273440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Brotación</a:t>
            </a:r>
          </a:p>
        </p:txBody>
      </p:sp>
      <p:sp>
        <p:nvSpPr>
          <p:cNvPr id="41" name="CuadroTexto 23">
            <a:extLst>
              <a:ext uri="{FF2B5EF4-FFF2-40B4-BE49-F238E27FC236}">
                <a16:creationId xmlns:a16="http://schemas.microsoft.com/office/drawing/2014/main" id="{CCABB2FC-443E-4DD2-B5A5-83AEED7077D4}"/>
              </a:ext>
            </a:extLst>
          </p:cNvPr>
          <p:cNvSpPr txBox="1"/>
          <p:nvPr/>
        </p:nvSpPr>
        <p:spPr>
          <a:xfrm>
            <a:off x="8878771" y="1463530"/>
            <a:ext cx="289951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Shamsiah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(2011) se probaron diferentes concentraciones de BAP y se observó brotación en todos los medios que contenían BAP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Texto 23">
            <a:extLst>
              <a:ext uri="{FF2B5EF4-FFF2-40B4-BE49-F238E27FC236}">
                <a16:creationId xmlns:a16="http://schemas.microsoft.com/office/drawing/2014/main" id="{0BAA151F-03BD-4EDD-A5BA-96E1335E082A}"/>
              </a:ext>
            </a:extLst>
          </p:cNvPr>
          <p:cNvSpPr txBox="1"/>
          <p:nvPr/>
        </p:nvSpPr>
        <p:spPr>
          <a:xfrm>
            <a:off x="8864861" y="4578596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Singh </a:t>
            </a:r>
            <a:r>
              <a:rPr lang="es-EC" i="1" dirty="0"/>
              <a:t>et al</a:t>
            </a:r>
            <a:r>
              <a:rPr lang="es-EC" dirty="0"/>
              <a:t>. (2010) la acción sinérgica del BAP con el AIA tienen efecto en multiplicación </a:t>
            </a:r>
            <a:endParaRPr lang="en-US" dirty="0"/>
          </a:p>
        </p:txBody>
      </p:sp>
      <p:sp>
        <p:nvSpPr>
          <p:cNvPr id="43" name="CuadroTexto 23">
            <a:extLst>
              <a:ext uri="{FF2B5EF4-FFF2-40B4-BE49-F238E27FC236}">
                <a16:creationId xmlns:a16="http://schemas.microsoft.com/office/drawing/2014/main" id="{115FA007-DB12-4BAE-A609-0D7D36165EE1}"/>
              </a:ext>
            </a:extLst>
          </p:cNvPr>
          <p:cNvSpPr txBox="1"/>
          <p:nvPr/>
        </p:nvSpPr>
        <p:spPr>
          <a:xfrm>
            <a:off x="8864861" y="3038260"/>
            <a:ext cx="291342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Rajore</a:t>
            </a:r>
            <a:r>
              <a:rPr lang="es-EC" dirty="0"/>
              <a:t> &amp; </a:t>
            </a:r>
            <a:r>
              <a:rPr lang="es-EC" dirty="0" err="1"/>
              <a:t>Batra</a:t>
            </a:r>
            <a:r>
              <a:rPr lang="es-EC" dirty="0"/>
              <a:t> (2005) indicaron que la combinación de BAP con AIA mejora significativamente la proliferación de brotes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57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10" name="CuadroTexto 29">
            <a:extLst>
              <a:ext uri="{FF2B5EF4-FFF2-40B4-BE49-F238E27FC236}">
                <a16:creationId xmlns:a16="http://schemas.microsoft.com/office/drawing/2014/main" id="{E30C3044-B191-4381-AD7D-B2A8423DD740}"/>
              </a:ext>
            </a:extLst>
          </p:cNvPr>
          <p:cNvSpPr txBox="1"/>
          <p:nvPr/>
        </p:nvSpPr>
        <p:spPr>
          <a:xfrm>
            <a:off x="541347" y="797900"/>
            <a:ext cx="2183803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Número de Brotes </a:t>
            </a:r>
          </a:p>
        </p:txBody>
      </p:sp>
      <p:pic>
        <p:nvPicPr>
          <p:cNvPr id="16400" name="Picture 28">
            <a:extLst>
              <a:ext uri="{FF2B5EF4-FFF2-40B4-BE49-F238E27FC236}">
                <a16:creationId xmlns:a16="http://schemas.microsoft.com/office/drawing/2014/main" id="{8378A4DF-9B7B-4BF8-A7CF-8E9D96D05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9" t="41653" r="22678" b="21718"/>
          <a:stretch>
            <a:fillRect/>
          </a:stretch>
        </p:blipFill>
        <p:spPr bwMode="auto">
          <a:xfrm>
            <a:off x="571729" y="1341536"/>
            <a:ext cx="1618529" cy="1529752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2" name="Picture 36">
            <a:extLst>
              <a:ext uri="{FF2B5EF4-FFF2-40B4-BE49-F238E27FC236}">
                <a16:creationId xmlns:a16="http://schemas.microsoft.com/office/drawing/2014/main" id="{E47351EC-15FA-461A-9682-DC7FA248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t="36536" r="22954" b="2448"/>
          <a:stretch>
            <a:fillRect/>
          </a:stretch>
        </p:blipFill>
        <p:spPr bwMode="auto">
          <a:xfrm>
            <a:off x="665344" y="4751589"/>
            <a:ext cx="1461850" cy="1381665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40">
            <a:extLst>
              <a:ext uri="{FF2B5EF4-FFF2-40B4-BE49-F238E27FC236}">
                <a16:creationId xmlns:a16="http://schemas.microsoft.com/office/drawing/2014/main" id="{1F152852-D002-4F4D-ABA7-5AA96D0B5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0" t="2776" r="14723" b="15517"/>
          <a:stretch>
            <a:fillRect/>
          </a:stretch>
        </p:blipFill>
        <p:spPr bwMode="auto">
          <a:xfrm>
            <a:off x="595507" y="3046189"/>
            <a:ext cx="1476375" cy="1534897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20">
            <a:extLst>
              <a:ext uri="{FF2B5EF4-FFF2-40B4-BE49-F238E27FC236}">
                <a16:creationId xmlns:a16="http://schemas.microsoft.com/office/drawing/2014/main" id="{A86DE5D3-6973-4DE5-8F73-C4BBBAAFF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61" y="3292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4A859160-E2E1-4180-BDF0-E7F1B6976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61" y="3444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CuadroTexto 24">
            <a:extLst>
              <a:ext uri="{FF2B5EF4-FFF2-40B4-BE49-F238E27FC236}">
                <a16:creationId xmlns:a16="http://schemas.microsoft.com/office/drawing/2014/main" id="{EEEBBF11-AADB-4713-957D-A0E73D295892}"/>
              </a:ext>
            </a:extLst>
          </p:cNvPr>
          <p:cNvSpPr txBox="1"/>
          <p:nvPr/>
        </p:nvSpPr>
        <p:spPr>
          <a:xfrm>
            <a:off x="2142960" y="1591662"/>
            <a:ext cx="17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0.5 ppm de BAP y 0.1 ppm de AIA</a:t>
            </a:r>
          </a:p>
        </p:txBody>
      </p:sp>
      <p:sp>
        <p:nvSpPr>
          <p:cNvPr id="29" name="CuadroTexto 24">
            <a:extLst>
              <a:ext uri="{FF2B5EF4-FFF2-40B4-BE49-F238E27FC236}">
                <a16:creationId xmlns:a16="http://schemas.microsoft.com/office/drawing/2014/main" id="{A951AB20-A8D1-45AB-9E77-10F1E2F7D022}"/>
              </a:ext>
            </a:extLst>
          </p:cNvPr>
          <p:cNvSpPr txBox="1"/>
          <p:nvPr/>
        </p:nvSpPr>
        <p:spPr>
          <a:xfrm>
            <a:off x="2157485" y="3356975"/>
            <a:ext cx="17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1 ppm de BAP y 0.1 ppm de AIA</a:t>
            </a:r>
          </a:p>
        </p:txBody>
      </p:sp>
      <p:sp>
        <p:nvSpPr>
          <p:cNvPr id="30" name="CuadroTexto 24">
            <a:extLst>
              <a:ext uri="{FF2B5EF4-FFF2-40B4-BE49-F238E27FC236}">
                <a16:creationId xmlns:a16="http://schemas.microsoft.com/office/drawing/2014/main" id="{C492B20B-12E1-4DA5-90EC-CCCD931D5EA9}"/>
              </a:ext>
            </a:extLst>
          </p:cNvPr>
          <p:cNvSpPr txBox="1"/>
          <p:nvPr/>
        </p:nvSpPr>
        <p:spPr>
          <a:xfrm>
            <a:off x="2157485" y="4850839"/>
            <a:ext cx="17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2 ppm de BAP y 0.1 ppm de AIA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C54CFFB-A9C5-4362-8BC9-587D28E4EC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4999"/>
          <a:stretch/>
        </p:blipFill>
        <p:spPr>
          <a:xfrm>
            <a:off x="3820487" y="1122408"/>
            <a:ext cx="4993949" cy="497257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F298D4C-7CCE-4ECB-994B-DCF5E2A8E15D}"/>
              </a:ext>
            </a:extLst>
          </p:cNvPr>
          <p:cNvSpPr/>
          <p:nvPr/>
        </p:nvSpPr>
        <p:spPr>
          <a:xfrm>
            <a:off x="7082162" y="1341536"/>
            <a:ext cx="626397" cy="4228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23">
            <a:extLst>
              <a:ext uri="{FF2B5EF4-FFF2-40B4-BE49-F238E27FC236}">
                <a16:creationId xmlns:a16="http://schemas.microsoft.com/office/drawing/2014/main" id="{177B4AFE-C904-4406-BC64-948600D8A05E}"/>
              </a:ext>
            </a:extLst>
          </p:cNvPr>
          <p:cNvSpPr txBox="1"/>
          <p:nvPr/>
        </p:nvSpPr>
        <p:spPr>
          <a:xfrm>
            <a:off x="8864860" y="3245667"/>
            <a:ext cx="289951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Singh </a:t>
            </a:r>
            <a:r>
              <a:rPr lang="es-EC" i="1" dirty="0"/>
              <a:t>et al</a:t>
            </a:r>
            <a:r>
              <a:rPr lang="es-EC" dirty="0"/>
              <a:t>. (2010) y </a:t>
            </a:r>
            <a:r>
              <a:rPr lang="es-EC" dirty="0" err="1"/>
              <a:t>Shamsiah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(2011) efecto sinérgico en la brotación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uadroTexto 23">
            <a:extLst>
              <a:ext uri="{FF2B5EF4-FFF2-40B4-BE49-F238E27FC236}">
                <a16:creationId xmlns:a16="http://schemas.microsoft.com/office/drawing/2014/main" id="{5B666B21-E284-4225-B4D8-3781B6A9FE7A}"/>
              </a:ext>
            </a:extLst>
          </p:cNvPr>
          <p:cNvSpPr txBox="1"/>
          <p:nvPr/>
        </p:nvSpPr>
        <p:spPr>
          <a:xfrm>
            <a:off x="8864860" y="1376034"/>
            <a:ext cx="2899509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Gordillo (2020) obtiene la mejor brotación para el clon CP041 de 1,8 brotes por explante en un medio suplementado con BAP y sulfato de adenina</a:t>
            </a:r>
            <a:endParaRPr lang="en-US" dirty="0"/>
          </a:p>
        </p:txBody>
      </p:sp>
      <p:sp>
        <p:nvSpPr>
          <p:cNvPr id="46" name="CuadroTexto 23">
            <a:extLst>
              <a:ext uri="{FF2B5EF4-FFF2-40B4-BE49-F238E27FC236}">
                <a16:creationId xmlns:a16="http://schemas.microsoft.com/office/drawing/2014/main" id="{75D3AFCD-E27A-4F26-A92F-CFBA0B169155}"/>
              </a:ext>
            </a:extLst>
          </p:cNvPr>
          <p:cNvSpPr txBox="1"/>
          <p:nvPr/>
        </p:nvSpPr>
        <p:spPr>
          <a:xfrm>
            <a:off x="8850950" y="4330493"/>
            <a:ext cx="2913420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Nogueira </a:t>
            </a:r>
            <a:r>
              <a:rPr lang="es-EC" i="1" dirty="0"/>
              <a:t>et al.</a:t>
            </a:r>
            <a:r>
              <a:rPr lang="es-EC" dirty="0"/>
              <a:t> (2011) la combinación de BAP con bajas concentraciones de auxinas promueven la brotación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581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E3BB649-EAC7-4144-B44D-F9D93A2560BD}"/>
              </a:ext>
            </a:extLst>
          </p:cNvPr>
          <p:cNvSpPr txBox="1">
            <a:spLocks/>
          </p:cNvSpPr>
          <p:nvPr/>
        </p:nvSpPr>
        <p:spPr>
          <a:xfrm>
            <a:off x="3539420" y="2607633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s-EC" sz="5400" i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20">
            <a:extLst>
              <a:ext uri="{FF2B5EF4-FFF2-40B4-BE49-F238E27FC236}">
                <a16:creationId xmlns:a16="http://schemas.microsoft.com/office/drawing/2014/main" id="{A54AEA41-A945-4A2F-B932-D741BBACCD93}"/>
              </a:ext>
            </a:extLst>
          </p:cNvPr>
          <p:cNvSpPr/>
          <p:nvPr/>
        </p:nvSpPr>
        <p:spPr>
          <a:xfrm>
            <a:off x="2971405" y="2684747"/>
            <a:ext cx="847164" cy="781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B270E315-D90E-4FE2-BFCC-2D520F207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</p:spTree>
    <p:extLst>
      <p:ext uri="{BB962C8B-B14F-4D97-AF65-F5344CB8AC3E}">
        <p14:creationId xmlns:p14="http://schemas.microsoft.com/office/powerpoint/2010/main" val="5403650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7594B38-11E1-4821-B746-F6E969490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488"/>
          <a:stretch/>
        </p:blipFill>
        <p:spPr>
          <a:xfrm>
            <a:off x="3915825" y="1129748"/>
            <a:ext cx="5102472" cy="498029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8918291" y="590555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</a:p>
        </p:txBody>
      </p:sp>
      <p:sp>
        <p:nvSpPr>
          <p:cNvPr id="11" name="CuadroTexto 29">
            <a:extLst>
              <a:ext uri="{FF2B5EF4-FFF2-40B4-BE49-F238E27FC236}">
                <a16:creationId xmlns:a16="http://schemas.microsoft.com/office/drawing/2014/main" id="{5534BAB4-18EE-40E9-85C0-E6C64CBC9FA0}"/>
              </a:ext>
            </a:extLst>
          </p:cNvPr>
          <p:cNvSpPr txBox="1"/>
          <p:nvPr/>
        </p:nvSpPr>
        <p:spPr>
          <a:xfrm>
            <a:off x="541347" y="690016"/>
            <a:ext cx="304089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Longitud de Brotes Nuevos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EE9374-0670-40A9-AE94-693E3D9662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23" t="21162" r="33039" b="32160"/>
          <a:stretch/>
        </p:blipFill>
        <p:spPr>
          <a:xfrm>
            <a:off x="596469" y="1252856"/>
            <a:ext cx="1822910" cy="196331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2" name="CuadroTexto 24">
            <a:extLst>
              <a:ext uri="{FF2B5EF4-FFF2-40B4-BE49-F238E27FC236}">
                <a16:creationId xmlns:a16="http://schemas.microsoft.com/office/drawing/2014/main" id="{C35D8854-F59D-45F1-8B9B-9552A0D2E194}"/>
              </a:ext>
            </a:extLst>
          </p:cNvPr>
          <p:cNvSpPr txBox="1"/>
          <p:nvPr/>
        </p:nvSpPr>
        <p:spPr>
          <a:xfrm>
            <a:off x="2419379" y="1745940"/>
            <a:ext cx="17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0.5 ppm de BAP y 0.1 ppm de AIA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89CE5-15D4-4D7E-83B0-CE59B167B7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94" t="3993" r="4178" b="50000"/>
          <a:stretch/>
        </p:blipFill>
        <p:spPr>
          <a:xfrm>
            <a:off x="680307" y="3429000"/>
            <a:ext cx="1739072" cy="2058615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4" name="CuadroTexto 24">
            <a:extLst>
              <a:ext uri="{FF2B5EF4-FFF2-40B4-BE49-F238E27FC236}">
                <a16:creationId xmlns:a16="http://schemas.microsoft.com/office/drawing/2014/main" id="{4D16ABB0-51DB-4926-B947-25FBC2A432AD}"/>
              </a:ext>
            </a:extLst>
          </p:cNvPr>
          <p:cNvSpPr txBox="1"/>
          <p:nvPr/>
        </p:nvSpPr>
        <p:spPr>
          <a:xfrm>
            <a:off x="2419379" y="4042808"/>
            <a:ext cx="17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1 ppm de BAP y 0.1 ppm de AIA</a:t>
            </a:r>
          </a:p>
        </p:txBody>
      </p:sp>
      <p:sp>
        <p:nvSpPr>
          <p:cNvPr id="26" name="CuadroTexto 23">
            <a:extLst>
              <a:ext uri="{FF2B5EF4-FFF2-40B4-BE49-F238E27FC236}">
                <a16:creationId xmlns:a16="http://schemas.microsoft.com/office/drawing/2014/main" id="{4CDCFA20-F9F1-476D-A4E6-7C71538E9ED2}"/>
              </a:ext>
            </a:extLst>
          </p:cNvPr>
          <p:cNvSpPr txBox="1"/>
          <p:nvPr/>
        </p:nvSpPr>
        <p:spPr>
          <a:xfrm>
            <a:off x="8864860" y="1613923"/>
            <a:ext cx="2899510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Zhang </a:t>
            </a:r>
            <a:r>
              <a:rPr lang="es-EC" i="1" dirty="0"/>
              <a:t>et al</a:t>
            </a:r>
            <a:r>
              <a:rPr lang="es-EC" dirty="0"/>
              <a:t>., (2013) determinaron que el mejor medio para proliferación de brotes y elongación de estos estaba suplementado con 0.3 ppm de BAP y 0.01 ppm de AIA</a:t>
            </a:r>
            <a:endParaRPr lang="es-E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3">
            <a:extLst>
              <a:ext uri="{FF2B5EF4-FFF2-40B4-BE49-F238E27FC236}">
                <a16:creationId xmlns:a16="http://schemas.microsoft.com/office/drawing/2014/main" id="{CDD87696-739F-470F-AAB6-867F0CA28B84}"/>
              </a:ext>
            </a:extLst>
          </p:cNvPr>
          <p:cNvSpPr txBox="1"/>
          <p:nvPr/>
        </p:nvSpPr>
        <p:spPr>
          <a:xfrm>
            <a:off x="8864861" y="3765953"/>
            <a:ext cx="2899509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 err="1"/>
              <a:t>Thepsamran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(2008) la longitud de los brotes inducidos en </a:t>
            </a:r>
            <a:r>
              <a:rPr lang="es-EC" i="1" dirty="0"/>
              <a:t>Jatropha curcas </a:t>
            </a:r>
            <a:r>
              <a:rPr lang="es-EC" dirty="0"/>
              <a:t>L. era mayor conforme aumentaba la concentración de BAP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382CF2-F419-4167-90EF-9CF7EF2077E8}"/>
              </a:ext>
            </a:extLst>
          </p:cNvPr>
          <p:cNvSpPr/>
          <p:nvPr/>
        </p:nvSpPr>
        <p:spPr>
          <a:xfrm>
            <a:off x="7180627" y="1377875"/>
            <a:ext cx="626397" cy="4228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1F6EA20-3AA1-4896-AF3C-FF33A1A482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14"/>
          <a:stretch/>
        </p:blipFill>
        <p:spPr>
          <a:xfrm>
            <a:off x="3416203" y="1378093"/>
            <a:ext cx="5184945" cy="499490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8782631" y="592312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</a:p>
        </p:txBody>
      </p:sp>
      <p:sp>
        <p:nvSpPr>
          <p:cNvPr id="9" name="CuadroTexto 29">
            <a:extLst>
              <a:ext uri="{FF2B5EF4-FFF2-40B4-BE49-F238E27FC236}">
                <a16:creationId xmlns:a16="http://schemas.microsoft.com/office/drawing/2014/main" id="{321AB75F-ACF5-4089-A220-361A711E6528}"/>
              </a:ext>
            </a:extLst>
          </p:cNvPr>
          <p:cNvSpPr txBox="1"/>
          <p:nvPr/>
        </p:nvSpPr>
        <p:spPr>
          <a:xfrm>
            <a:off x="448738" y="780785"/>
            <a:ext cx="5184946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plantas que presentan callo</a:t>
            </a:r>
          </a:p>
        </p:txBody>
      </p:sp>
      <p:sp>
        <p:nvSpPr>
          <p:cNvPr id="10" name="CuadroTexto 29">
            <a:extLst>
              <a:ext uri="{FF2B5EF4-FFF2-40B4-BE49-F238E27FC236}">
                <a16:creationId xmlns:a16="http://schemas.microsoft.com/office/drawing/2014/main" id="{C8518973-D983-480E-BC31-FEBC45611252}"/>
              </a:ext>
            </a:extLst>
          </p:cNvPr>
          <p:cNvSpPr txBox="1"/>
          <p:nvPr/>
        </p:nvSpPr>
        <p:spPr>
          <a:xfrm>
            <a:off x="8355945" y="835767"/>
            <a:ext cx="212757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Diámetro del callo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F98F2B-B705-49D8-864C-8B38523122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51" t="23308" r="10012" b="23576"/>
          <a:stretch/>
        </p:blipFill>
        <p:spPr>
          <a:xfrm>
            <a:off x="541347" y="3717681"/>
            <a:ext cx="1375570" cy="2205448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954FF-3FD8-4AA6-8518-652F84A347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218" t="26076" r="38872" b="45088"/>
          <a:stretch/>
        </p:blipFill>
        <p:spPr>
          <a:xfrm>
            <a:off x="448738" y="1831771"/>
            <a:ext cx="1560787" cy="1694667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12" name="CuadroTexto 24">
            <a:extLst>
              <a:ext uri="{FF2B5EF4-FFF2-40B4-BE49-F238E27FC236}">
                <a16:creationId xmlns:a16="http://schemas.microsoft.com/office/drawing/2014/main" id="{E9F4A0C1-7885-40D1-81FA-A4B7F950ED0D}"/>
              </a:ext>
            </a:extLst>
          </p:cNvPr>
          <p:cNvSpPr txBox="1"/>
          <p:nvPr/>
        </p:nvSpPr>
        <p:spPr>
          <a:xfrm>
            <a:off x="2188881" y="2340371"/>
            <a:ext cx="17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sin Hormonas</a:t>
            </a:r>
          </a:p>
        </p:txBody>
      </p:sp>
      <p:sp>
        <p:nvSpPr>
          <p:cNvPr id="13" name="CuadroTexto 24">
            <a:extLst>
              <a:ext uri="{FF2B5EF4-FFF2-40B4-BE49-F238E27FC236}">
                <a16:creationId xmlns:a16="http://schemas.microsoft.com/office/drawing/2014/main" id="{C944F8E1-F16D-4186-9D7C-B20C6A815632}"/>
              </a:ext>
            </a:extLst>
          </p:cNvPr>
          <p:cNvSpPr txBox="1"/>
          <p:nvPr/>
        </p:nvSpPr>
        <p:spPr>
          <a:xfrm>
            <a:off x="2188880" y="4384634"/>
            <a:ext cx="1739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Medio con Hormonas</a:t>
            </a:r>
          </a:p>
        </p:txBody>
      </p:sp>
      <p:sp>
        <p:nvSpPr>
          <p:cNvPr id="15" name="CuadroTexto 23">
            <a:extLst>
              <a:ext uri="{FF2B5EF4-FFF2-40B4-BE49-F238E27FC236}">
                <a16:creationId xmlns:a16="http://schemas.microsoft.com/office/drawing/2014/main" id="{DE092236-F422-434F-A3B0-7283BDD57B13}"/>
              </a:ext>
            </a:extLst>
          </p:cNvPr>
          <p:cNvSpPr txBox="1"/>
          <p:nvPr/>
        </p:nvSpPr>
        <p:spPr>
          <a:xfrm>
            <a:off x="8825156" y="1608676"/>
            <a:ext cx="289951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González (2013) probó dos concentraciones de BAP (0.5 y 2 ppm) y observó la formación de callo</a:t>
            </a:r>
          </a:p>
        </p:txBody>
      </p:sp>
      <p:sp>
        <p:nvSpPr>
          <p:cNvPr id="16" name="CuadroTexto 23">
            <a:extLst>
              <a:ext uri="{FF2B5EF4-FFF2-40B4-BE49-F238E27FC236}">
                <a16:creationId xmlns:a16="http://schemas.microsoft.com/office/drawing/2014/main" id="{FCFFA98D-A526-4B3E-AF15-8DAB31E9C18D}"/>
              </a:ext>
            </a:extLst>
          </p:cNvPr>
          <p:cNvSpPr txBox="1"/>
          <p:nvPr/>
        </p:nvSpPr>
        <p:spPr>
          <a:xfrm>
            <a:off x="8832506" y="2885240"/>
            <a:ext cx="2899509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Matos &amp; Sánchez (2011) el porcentaje de formación de callo fue del 95% al combinar BAP y AIA. </a:t>
            </a:r>
            <a:endParaRPr lang="en-US" dirty="0"/>
          </a:p>
        </p:txBody>
      </p:sp>
      <p:sp>
        <p:nvSpPr>
          <p:cNvPr id="17" name="CuadroTexto 23">
            <a:extLst>
              <a:ext uri="{FF2B5EF4-FFF2-40B4-BE49-F238E27FC236}">
                <a16:creationId xmlns:a16="http://schemas.microsoft.com/office/drawing/2014/main" id="{BE95788B-A3C0-467A-9E31-8BE4006B8AEA}"/>
              </a:ext>
            </a:extLst>
          </p:cNvPr>
          <p:cNvSpPr txBox="1"/>
          <p:nvPr/>
        </p:nvSpPr>
        <p:spPr>
          <a:xfrm>
            <a:off x="8825157" y="4191698"/>
            <a:ext cx="2899509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Nogueira </a:t>
            </a:r>
            <a:r>
              <a:rPr lang="es-EC" i="1" dirty="0"/>
              <a:t>et al.</a:t>
            </a:r>
            <a:r>
              <a:rPr lang="es-EC" dirty="0"/>
              <a:t>, (2011) se observó que además de la proliferación de brotes también se induce la formación de callos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384CE-1445-4C89-84C9-F7CD5F554761}"/>
              </a:ext>
            </a:extLst>
          </p:cNvPr>
          <p:cNvSpPr/>
          <p:nvPr/>
        </p:nvSpPr>
        <p:spPr>
          <a:xfrm>
            <a:off x="6751967" y="1608676"/>
            <a:ext cx="626397" cy="4193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</a:p>
        </p:txBody>
      </p:sp>
      <p:sp>
        <p:nvSpPr>
          <p:cNvPr id="10" name="CuadroTexto 29">
            <a:extLst>
              <a:ext uri="{FF2B5EF4-FFF2-40B4-BE49-F238E27FC236}">
                <a16:creationId xmlns:a16="http://schemas.microsoft.com/office/drawing/2014/main" id="{2A495EC1-E7AE-4896-B3E2-EFD478EB7362}"/>
              </a:ext>
            </a:extLst>
          </p:cNvPr>
          <p:cNvSpPr txBox="1"/>
          <p:nvPr/>
        </p:nvSpPr>
        <p:spPr>
          <a:xfrm>
            <a:off x="541347" y="1271543"/>
            <a:ext cx="265027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Porcentaje de Similitud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838B4E-B4CE-4EB7-BD26-659596EF8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921245"/>
              </p:ext>
            </p:extLst>
          </p:nvPr>
        </p:nvGraphicFramePr>
        <p:xfrm>
          <a:off x="541347" y="1917515"/>
          <a:ext cx="5053450" cy="302297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44058">
                  <a:extLst>
                    <a:ext uri="{9D8B030D-6E8A-4147-A177-3AD203B41FA5}">
                      <a16:colId xmlns:a16="http://schemas.microsoft.com/office/drawing/2014/main" val="1096418486"/>
                    </a:ext>
                  </a:extLst>
                </a:gridCol>
                <a:gridCol w="806151">
                  <a:extLst>
                    <a:ext uri="{9D8B030D-6E8A-4147-A177-3AD203B41FA5}">
                      <a16:colId xmlns:a16="http://schemas.microsoft.com/office/drawing/2014/main" val="4019273222"/>
                    </a:ext>
                  </a:extLst>
                </a:gridCol>
                <a:gridCol w="1070866">
                  <a:extLst>
                    <a:ext uri="{9D8B030D-6E8A-4147-A177-3AD203B41FA5}">
                      <a16:colId xmlns:a16="http://schemas.microsoft.com/office/drawing/2014/main" val="2124436946"/>
                    </a:ext>
                  </a:extLst>
                </a:gridCol>
                <a:gridCol w="895231">
                  <a:extLst>
                    <a:ext uri="{9D8B030D-6E8A-4147-A177-3AD203B41FA5}">
                      <a16:colId xmlns:a16="http://schemas.microsoft.com/office/drawing/2014/main" val="1318252922"/>
                    </a:ext>
                  </a:extLst>
                </a:gridCol>
                <a:gridCol w="1343164">
                  <a:extLst>
                    <a:ext uri="{9D8B030D-6E8A-4147-A177-3AD203B41FA5}">
                      <a16:colId xmlns:a16="http://schemas.microsoft.com/office/drawing/2014/main" val="500619758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3659468239"/>
                    </a:ext>
                  </a:extLst>
                </a:gridCol>
              </a:tblGrid>
              <a:tr h="412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Muestra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Muestra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Similitud (%)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No. Alelos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No. Coincidencias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011057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757553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971003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589240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798405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179707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384967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70944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46233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100,00%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727048"/>
                  </a:ext>
                </a:extLst>
              </a:tr>
              <a:tr h="261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PN3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PN30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100,00%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9033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FBE4E9A-0300-404F-B720-6F5D1EC94BCD}"/>
              </a:ext>
            </a:extLst>
          </p:cNvPr>
          <p:cNvGrpSpPr/>
          <p:nvPr/>
        </p:nvGrpSpPr>
        <p:grpSpPr>
          <a:xfrm>
            <a:off x="5671450" y="1876265"/>
            <a:ext cx="6090772" cy="1123950"/>
            <a:chOff x="5296848" y="2305050"/>
            <a:chExt cx="6090772" cy="1123950"/>
          </a:xfrm>
        </p:grpSpPr>
        <p:pic>
          <p:nvPicPr>
            <p:cNvPr id="19457" name="Picture 112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8B5593B6-5647-4205-BB52-23F1CA3E0C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4" t="21765" b="14148"/>
            <a:stretch>
              <a:fillRect/>
            </a:stretch>
          </p:blipFill>
          <p:spPr bwMode="auto">
            <a:xfrm>
              <a:off x="5296848" y="2305050"/>
              <a:ext cx="5181600" cy="1123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5AAF3F6A-FC49-49C9-BD89-18C2761792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20820" y="2506827"/>
              <a:ext cx="1058863" cy="257175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FFE5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JAT - 158</a:t>
              </a:r>
              <a:endParaRPr kumimoji="0" lang="es-EC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5A133194-A3BC-4CD7-A6DB-DF21088CB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0345" y="2887827"/>
              <a:ext cx="1057275" cy="257175"/>
            </a:xfrm>
            <a:prstGeom prst="rect">
              <a:avLst/>
            </a:prstGeom>
            <a:solidFill>
              <a:srgbClr val="FFE599"/>
            </a:solidFill>
            <a:ln w="9525">
              <a:solidFill>
                <a:srgbClr val="FFE5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altLang="en-US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JAT - 176</a:t>
              </a:r>
              <a:endParaRPr kumimoji="0" lang="es-EC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2">
              <a:extLst>
                <a:ext uri="{FF2B5EF4-FFF2-40B4-BE49-F238E27FC236}">
                  <a16:creationId xmlns:a16="http://schemas.microsoft.com/office/drawing/2014/main" id="{265267E5-2372-4712-9FB8-DD17DC1DC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5070" y="2544927"/>
              <a:ext cx="190500" cy="17145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92D050"/>
            </a:solidFill>
            <a:ln w="9525">
              <a:solidFill>
                <a:srgbClr val="A8D08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49A4B526-DDE8-4A7D-8528-029960D16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5070" y="2897352"/>
              <a:ext cx="190500" cy="17145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7C80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9">
            <a:extLst>
              <a:ext uri="{FF2B5EF4-FFF2-40B4-BE49-F238E27FC236}">
                <a16:creationId xmlns:a16="http://schemas.microsoft.com/office/drawing/2014/main" id="{6E224C5D-2632-4E63-BB9E-622D9960A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6848" y="2305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5688ED45-D5AB-4CAD-83DE-26A48F847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5444" y="29258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CuadroTexto 23">
            <a:extLst>
              <a:ext uri="{FF2B5EF4-FFF2-40B4-BE49-F238E27FC236}">
                <a16:creationId xmlns:a16="http://schemas.microsoft.com/office/drawing/2014/main" id="{7F60C441-6772-4FF0-AE50-6D12F7CF40A4}"/>
              </a:ext>
            </a:extLst>
          </p:cNvPr>
          <p:cNvSpPr txBox="1"/>
          <p:nvPr/>
        </p:nvSpPr>
        <p:spPr>
          <a:xfrm>
            <a:off x="5671450" y="3247030"/>
            <a:ext cx="301843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Según </a:t>
            </a:r>
            <a:r>
              <a:rPr lang="es-EC" dirty="0" err="1"/>
              <a:t>McCallum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(2000) en las mutaciones inducidas los eventos de mutación ocurren en frecuencias muy bajas</a:t>
            </a:r>
          </a:p>
        </p:txBody>
      </p:sp>
      <p:sp>
        <p:nvSpPr>
          <p:cNvPr id="19" name="CuadroTexto 23">
            <a:extLst>
              <a:ext uri="{FF2B5EF4-FFF2-40B4-BE49-F238E27FC236}">
                <a16:creationId xmlns:a16="http://schemas.microsoft.com/office/drawing/2014/main" id="{3392A14B-06F1-42E5-9963-EE526ADBB410}"/>
              </a:ext>
            </a:extLst>
          </p:cNvPr>
          <p:cNvSpPr txBox="1"/>
          <p:nvPr/>
        </p:nvSpPr>
        <p:spPr>
          <a:xfrm>
            <a:off x="8766533" y="3247030"/>
            <a:ext cx="301843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Rigola </a:t>
            </a:r>
            <a:r>
              <a:rPr lang="es-EC" i="1" dirty="0"/>
              <a:t>et al</a:t>
            </a:r>
            <a:r>
              <a:rPr lang="es-EC" dirty="0"/>
              <a:t>., (2009) el método de selección por características fenotípicas es el más común para detección</a:t>
            </a:r>
          </a:p>
        </p:txBody>
      </p:sp>
      <p:sp>
        <p:nvSpPr>
          <p:cNvPr id="20" name="CuadroTexto 23">
            <a:extLst>
              <a:ext uri="{FF2B5EF4-FFF2-40B4-BE49-F238E27FC236}">
                <a16:creationId xmlns:a16="http://schemas.microsoft.com/office/drawing/2014/main" id="{E431EC93-4B0F-406D-B43D-175263A61359}"/>
              </a:ext>
            </a:extLst>
          </p:cNvPr>
          <p:cNvSpPr txBox="1"/>
          <p:nvPr/>
        </p:nvSpPr>
        <p:spPr>
          <a:xfrm>
            <a:off x="6848792" y="4585079"/>
            <a:ext cx="385615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C" dirty="0" err="1"/>
              <a:t>Dhakshanamoorthy</a:t>
            </a:r>
            <a:r>
              <a:rPr lang="es-EC" dirty="0"/>
              <a:t> </a:t>
            </a:r>
            <a:r>
              <a:rPr lang="es-EC" i="1" dirty="0"/>
              <a:t>et al</a:t>
            </a:r>
            <a:r>
              <a:rPr lang="es-EC" dirty="0"/>
              <a:t>. (2011) los marcadores RAPD que permiten detectar daños en el ADN o cambios en algunos oligonucleótidos</a:t>
            </a:r>
          </a:p>
        </p:txBody>
      </p:sp>
      <p:sp>
        <p:nvSpPr>
          <p:cNvPr id="21" name="CuadroTexto 51">
            <a:extLst>
              <a:ext uri="{FF2B5EF4-FFF2-40B4-BE49-F238E27FC236}">
                <a16:creationId xmlns:a16="http://schemas.microsoft.com/office/drawing/2014/main" id="{383A758F-E5C5-4224-8563-98C3C83895B3}"/>
              </a:ext>
            </a:extLst>
          </p:cNvPr>
          <p:cNvSpPr txBox="1"/>
          <p:nvPr/>
        </p:nvSpPr>
        <p:spPr>
          <a:xfrm>
            <a:off x="429777" y="669135"/>
            <a:ext cx="1133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Determinación de la variabilidad genética en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plantas de Piñón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75B24C-20FD-4010-AA01-FC651CF8A246}"/>
              </a:ext>
            </a:extLst>
          </p:cNvPr>
          <p:cNvSpPr/>
          <p:nvPr/>
        </p:nvSpPr>
        <p:spPr>
          <a:xfrm>
            <a:off x="5705316" y="1981020"/>
            <a:ext cx="3748280" cy="846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F0556D-D61B-4674-9093-804A065278F1}"/>
              </a:ext>
            </a:extLst>
          </p:cNvPr>
          <p:cNvSpPr/>
          <p:nvPr/>
        </p:nvSpPr>
        <p:spPr>
          <a:xfrm>
            <a:off x="9453596" y="1981020"/>
            <a:ext cx="956076" cy="84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3" grpId="0" animBg="1"/>
      <p:bldP spid="13" grpId="1" animBg="1"/>
      <p:bldP spid="17" grpId="0" animBg="1"/>
      <p:bldP spid="17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48AA2645-5905-4232-AE83-D9344C2D9884}"/>
              </a:ext>
            </a:extLst>
          </p:cNvPr>
          <p:cNvSpPr txBox="1">
            <a:spLocks/>
          </p:cNvSpPr>
          <p:nvPr/>
        </p:nvSpPr>
        <p:spPr>
          <a:xfrm>
            <a:off x="3335125" y="2511321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s-EC" sz="5400" i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20">
            <a:extLst>
              <a:ext uri="{FF2B5EF4-FFF2-40B4-BE49-F238E27FC236}">
                <a16:creationId xmlns:a16="http://schemas.microsoft.com/office/drawing/2014/main" id="{77F0CE70-0395-4DEE-B765-8B9A91FDAF1C}"/>
              </a:ext>
            </a:extLst>
          </p:cNvPr>
          <p:cNvSpPr/>
          <p:nvPr/>
        </p:nvSpPr>
        <p:spPr>
          <a:xfrm>
            <a:off x="2813747" y="2574385"/>
            <a:ext cx="847164" cy="781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7509342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34761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65" y="6161219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14" name="Forma libre: forma 44">
            <a:extLst>
              <a:ext uri="{FF2B5EF4-FFF2-40B4-BE49-F238E27FC236}">
                <a16:creationId xmlns:a16="http://schemas.microsoft.com/office/drawing/2014/main" id="{21E73615-97A9-4237-9DE1-8F2D28D788E5}"/>
              </a:ext>
            </a:extLst>
          </p:cNvPr>
          <p:cNvSpPr/>
          <p:nvPr/>
        </p:nvSpPr>
        <p:spPr>
          <a:xfrm>
            <a:off x="1753494" y="712868"/>
            <a:ext cx="10025410" cy="953083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La irradiación de las semillas con rayos gamma mejoró el porcentaje de germinación en un 20% disminuyendo el número de semillas no germinadas y redujo el porcentaje de contaminación por bacteria y hongo.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orma libre: forma 61">
            <a:extLst>
              <a:ext uri="{FF2B5EF4-FFF2-40B4-BE49-F238E27FC236}">
                <a16:creationId xmlns:a16="http://schemas.microsoft.com/office/drawing/2014/main" id="{3F801632-93BF-4E26-A838-12A3A5589CF2}"/>
              </a:ext>
            </a:extLst>
          </p:cNvPr>
          <p:cNvSpPr/>
          <p:nvPr/>
        </p:nvSpPr>
        <p:spPr>
          <a:xfrm>
            <a:off x="1753494" y="2832990"/>
            <a:ext cx="10025410" cy="93487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Los explantes en el medio mIBJ4 suplementado con 2 ppm de BAP y 0.1 ppm de AIA presentaron un mayor número de brotes con una media de 4.69 brotes por explante y una mayor longitud con una media de 5 mm.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orma libre: forma 62">
            <a:extLst>
              <a:ext uri="{FF2B5EF4-FFF2-40B4-BE49-F238E27FC236}">
                <a16:creationId xmlns:a16="http://schemas.microsoft.com/office/drawing/2014/main" id="{A5169713-E244-4FBD-9E9C-8AD88E2A9D12}"/>
              </a:ext>
            </a:extLst>
          </p:cNvPr>
          <p:cNvSpPr/>
          <p:nvPr/>
        </p:nvSpPr>
        <p:spPr>
          <a:xfrm>
            <a:off x="1753494" y="1785396"/>
            <a:ext cx="10025410" cy="934871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La acción de las hormonas BAP y AIA fue sinérgica, presentando efectos significativos en el incremento de la brotación, elongación de brotes y tamaño de callo. Sin embargo, en el crecimiento de hojas verdaderas no hubo un efecto significativo.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orma libre: forma 63">
            <a:extLst>
              <a:ext uri="{FF2B5EF4-FFF2-40B4-BE49-F238E27FC236}">
                <a16:creationId xmlns:a16="http://schemas.microsoft.com/office/drawing/2014/main" id="{3AEAC93A-4937-4C2B-B423-07D12BC76081}"/>
              </a:ext>
            </a:extLst>
          </p:cNvPr>
          <p:cNvSpPr/>
          <p:nvPr/>
        </p:nvSpPr>
        <p:spPr>
          <a:xfrm>
            <a:off x="1753496" y="4919335"/>
            <a:ext cx="10025410" cy="1173177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Los alelos encontrados en las muestras de </a:t>
            </a:r>
            <a:r>
              <a:rPr lang="es-EC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plantas provenientes de semillas irradiadas y no irradiadas presentaron un porcentaje de similitud del 100%, lo que mostró que los 18 </a:t>
            </a:r>
            <a:r>
              <a:rPr lang="es-EC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primers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 microsatélites utilizados en el estudio no detectaron cambios a nivel genético.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904B102-76D9-4965-A9C1-EB1AFCAE5E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3" t="-938" r="22996" b="21935"/>
          <a:stretch/>
        </p:blipFill>
        <p:spPr bwMode="auto">
          <a:xfrm>
            <a:off x="85779" y="3048810"/>
            <a:ext cx="1562110" cy="15210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4A92EC61-E982-49C7-B3C1-40DF6AD3A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0" t="20587" r="28717" b="24622"/>
          <a:stretch/>
        </p:blipFill>
        <p:spPr bwMode="auto">
          <a:xfrm>
            <a:off x="149271" y="1136828"/>
            <a:ext cx="1435126" cy="15210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music&#10;&#10;Description automatically generated">
            <a:extLst>
              <a:ext uri="{FF2B5EF4-FFF2-40B4-BE49-F238E27FC236}">
                <a16:creationId xmlns:a16="http://schemas.microsoft.com/office/drawing/2014/main" id="{E412998B-E6CA-4EB9-B730-31154FF883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5" r="37414" b="14698"/>
          <a:stretch/>
        </p:blipFill>
        <p:spPr>
          <a:xfrm flipV="1">
            <a:off x="184078" y="5086164"/>
            <a:ext cx="1485775" cy="385808"/>
          </a:xfrm>
          <a:prstGeom prst="rect">
            <a:avLst/>
          </a:prstGeom>
        </p:spPr>
      </p:pic>
      <p:sp>
        <p:nvSpPr>
          <p:cNvPr id="13" name="Forma libre: forma 61">
            <a:extLst>
              <a:ext uri="{FF2B5EF4-FFF2-40B4-BE49-F238E27FC236}">
                <a16:creationId xmlns:a16="http://schemas.microsoft.com/office/drawing/2014/main" id="{07A9772F-BB9A-4FDF-855F-C2306E9F9D1F}"/>
              </a:ext>
            </a:extLst>
          </p:cNvPr>
          <p:cNvSpPr/>
          <p:nvPr/>
        </p:nvSpPr>
        <p:spPr>
          <a:xfrm>
            <a:off x="1753494" y="3875845"/>
            <a:ext cx="10025410" cy="934871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medio mIBJ4 al presentar los mejores resultados en multiplicación se utilizó para el establecimiento de la generación MV3, con un total de 266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vitro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plantas irradiadas y 114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vitro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plantas no irradiadas.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26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557" y="0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CCCAC5C-5D04-494D-8F9A-7DAF0E7F9870}"/>
              </a:ext>
            </a:extLst>
          </p:cNvPr>
          <p:cNvSpPr txBox="1">
            <a:spLocks/>
          </p:cNvSpPr>
          <p:nvPr/>
        </p:nvSpPr>
        <p:spPr>
          <a:xfrm>
            <a:off x="2940980" y="2542853"/>
            <a:ext cx="7795331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lang="es-EC" sz="5400" i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20">
            <a:extLst>
              <a:ext uri="{FF2B5EF4-FFF2-40B4-BE49-F238E27FC236}">
                <a16:creationId xmlns:a16="http://schemas.microsoft.com/office/drawing/2014/main" id="{6127F80D-E949-442C-BB50-C66BE90C05AD}"/>
              </a:ext>
            </a:extLst>
          </p:cNvPr>
          <p:cNvSpPr/>
          <p:nvPr/>
        </p:nvSpPr>
        <p:spPr>
          <a:xfrm>
            <a:off x="2167353" y="2605917"/>
            <a:ext cx="847164" cy="781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577990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44A8A5-1FCE-499A-9729-ED2D9D361CA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</a:p>
        </p:txBody>
      </p:sp>
      <p:sp>
        <p:nvSpPr>
          <p:cNvPr id="12" name="Forma libre: forma 30">
            <a:extLst>
              <a:ext uri="{FF2B5EF4-FFF2-40B4-BE49-F238E27FC236}">
                <a16:creationId xmlns:a16="http://schemas.microsoft.com/office/drawing/2014/main" id="{66186629-9E3E-4064-AC60-603507958862}"/>
              </a:ext>
            </a:extLst>
          </p:cNvPr>
          <p:cNvSpPr/>
          <p:nvPr/>
        </p:nvSpPr>
        <p:spPr>
          <a:xfrm>
            <a:off x="331695" y="1120209"/>
            <a:ext cx="9442926" cy="1024557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Se recomienda probar diferentes concentraciones de AIA en el medio de cultivo para evaluar los efectos que puede tener en la brotación, elongación de brotes y formación de callo.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orma libre: forma 31">
            <a:extLst>
              <a:ext uri="{FF2B5EF4-FFF2-40B4-BE49-F238E27FC236}">
                <a16:creationId xmlns:a16="http://schemas.microsoft.com/office/drawing/2014/main" id="{4F4D3ACD-F5FE-4282-9C8E-17BBB54178C1}"/>
              </a:ext>
            </a:extLst>
          </p:cNvPr>
          <p:cNvSpPr/>
          <p:nvPr/>
        </p:nvSpPr>
        <p:spPr>
          <a:xfrm>
            <a:off x="331695" y="3590717"/>
            <a:ext cx="9442926" cy="828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Se sugiere establecer en campo las </a:t>
            </a:r>
            <a:r>
              <a:rPr lang="es-EC" sz="2000" i="1" dirty="0">
                <a:latin typeface="Calibri" panose="020F0502020204030204" pitchFamily="34" charset="0"/>
                <a:cs typeface="Calibri" panose="020F0502020204030204" pitchFamily="34" charset="0"/>
              </a:rPr>
              <a:t>vitro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plantas obtenidas con el fin de seleccionar las plantas mutantes a través de las características fenotípicas observadas.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Forma libre: forma 33">
            <a:extLst>
              <a:ext uri="{FF2B5EF4-FFF2-40B4-BE49-F238E27FC236}">
                <a16:creationId xmlns:a16="http://schemas.microsoft.com/office/drawing/2014/main" id="{D44E69E1-E2C8-421D-8404-1D1B8D0FA5CA}"/>
              </a:ext>
            </a:extLst>
          </p:cNvPr>
          <p:cNvSpPr/>
          <p:nvPr/>
        </p:nvSpPr>
        <p:spPr>
          <a:xfrm>
            <a:off x="331694" y="2346494"/>
            <a:ext cx="9442926" cy="1014365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Es necesario evaluar el efecto de diferentes auxinas en combinación con BAP, para ver si existe una mejora en los parámetros evaluados o si se reduce la formación de callo en el explante. </a:t>
            </a:r>
          </a:p>
        </p:txBody>
      </p:sp>
      <p:sp>
        <p:nvSpPr>
          <p:cNvPr id="15" name="Forma libre: forma 46">
            <a:extLst>
              <a:ext uri="{FF2B5EF4-FFF2-40B4-BE49-F238E27FC236}">
                <a16:creationId xmlns:a16="http://schemas.microsoft.com/office/drawing/2014/main" id="{6A5ED134-75A0-4F66-893B-32AA90D6E9CF}"/>
              </a:ext>
            </a:extLst>
          </p:cNvPr>
          <p:cNvSpPr/>
          <p:nvPr/>
        </p:nvSpPr>
        <p:spPr>
          <a:xfrm>
            <a:off x="331694" y="4601143"/>
            <a:ext cx="9442927" cy="828000"/>
          </a:xfrm>
          <a:custGeom>
            <a:avLst/>
            <a:gdLst>
              <a:gd name="connsiteX0" fmla="*/ 0 w 9614930"/>
              <a:gd name="connsiteY0" fmla="*/ 0 h 814580"/>
              <a:gd name="connsiteX1" fmla="*/ 9614930 w 9614930"/>
              <a:gd name="connsiteY1" fmla="*/ 0 h 814580"/>
              <a:gd name="connsiteX2" fmla="*/ 9614930 w 9614930"/>
              <a:gd name="connsiteY2" fmla="*/ 814580 h 814580"/>
              <a:gd name="connsiteX3" fmla="*/ 0 w 9614930"/>
              <a:gd name="connsiteY3" fmla="*/ 814580 h 814580"/>
              <a:gd name="connsiteX4" fmla="*/ 0 w 9614930"/>
              <a:gd name="connsiteY4" fmla="*/ 0 h 81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14930" h="814580">
                <a:moveTo>
                  <a:pt x="0" y="0"/>
                </a:moveTo>
                <a:lnTo>
                  <a:pt x="9614930" y="0"/>
                </a:lnTo>
                <a:lnTo>
                  <a:pt x="9614930" y="814580"/>
                </a:lnTo>
                <a:lnTo>
                  <a:pt x="0" y="814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6210" tIns="86210" rIns="86210" bIns="86210" numCol="1" spcCol="1270" anchor="ctr" anchorCtr="0">
            <a:noAutofit/>
          </a:bodyPr>
          <a:lstStyle/>
          <a:p>
            <a:pPr lvl="0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Se recomienda utilizar otras técnicas para determinar cambios a nivel genético en materiales irradiados de </a:t>
            </a:r>
            <a:r>
              <a:rPr lang="es-EC" sz="2000" i="1" dirty="0">
                <a:latin typeface="Calibri" panose="020F0502020204030204" pitchFamily="34" charset="0"/>
                <a:cs typeface="Calibri" panose="020F0502020204030204" pitchFamily="34" charset="0"/>
              </a:rPr>
              <a:t>Jatropha curcas </a:t>
            </a: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L. como la secuenciación.    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D1BBB-E7CE-4138-91EA-7A33D4805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3515" y="997236"/>
            <a:ext cx="1721294" cy="2295060"/>
          </a:xfrm>
          <a:prstGeom prst="rect">
            <a:avLst/>
          </a:prstGeom>
        </p:spPr>
      </p:pic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AC55083-DF1D-4831-B5E8-7A62E2A8D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766347"/>
              </p:ext>
            </p:extLst>
          </p:nvPr>
        </p:nvGraphicFramePr>
        <p:xfrm>
          <a:off x="9906339" y="3692017"/>
          <a:ext cx="1858031" cy="15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Imagen de mapa de bits" r:id="rId5" imgW="1171440" imgH="981000" progId="Paint.Picture">
                  <p:embed/>
                </p:oleObj>
              </mc:Choice>
              <mc:Fallback>
                <p:oleObj name="Imagen de mapa de bits" r:id="rId5" imgW="1171440" imgH="9810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339" y="3692017"/>
                        <a:ext cx="1858031" cy="15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337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DEB6C6E-9434-4558-8EFC-FE7064B87DE4}"/>
              </a:ext>
            </a:extLst>
          </p:cNvPr>
          <p:cNvSpPr txBox="1">
            <a:spLocks/>
          </p:cNvSpPr>
          <p:nvPr/>
        </p:nvSpPr>
        <p:spPr>
          <a:xfrm>
            <a:off x="3319358" y="2542853"/>
            <a:ext cx="7259303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  <a:endParaRPr lang="es-EC" sz="5400" i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20">
            <a:extLst>
              <a:ext uri="{FF2B5EF4-FFF2-40B4-BE49-F238E27FC236}">
                <a16:creationId xmlns:a16="http://schemas.microsoft.com/office/drawing/2014/main" id="{B947E26A-3806-49FD-B3DD-9218172DFBB8}"/>
              </a:ext>
            </a:extLst>
          </p:cNvPr>
          <p:cNvSpPr/>
          <p:nvPr/>
        </p:nvSpPr>
        <p:spPr>
          <a:xfrm>
            <a:off x="2498435" y="2605917"/>
            <a:ext cx="847164" cy="781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95619819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30" y="834718"/>
            <a:ext cx="1785646" cy="18096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934B26-25E7-4006-BCA6-9994B5A5A7B9}"/>
              </a:ext>
            </a:extLst>
          </p:cNvPr>
          <p:cNvSpPr txBox="1"/>
          <p:nvPr/>
        </p:nvSpPr>
        <p:spPr>
          <a:xfrm>
            <a:off x="7658440" y="1103480"/>
            <a:ext cx="38559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Karina Proaño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Director del proyecto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4A929F-70AC-417E-9619-541B1A1D5F8B}"/>
              </a:ext>
            </a:extLst>
          </p:cNvPr>
          <p:cNvSpPr txBox="1"/>
          <p:nvPr/>
        </p:nvSpPr>
        <p:spPr>
          <a:xfrm>
            <a:off x="7521454" y="4036407"/>
            <a:ext cx="399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Johanna Buitrón M.Sc.  </a:t>
            </a: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Asesor externo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C7F3BC-9FAD-485D-83F7-AB120E9E0D62}"/>
              </a:ext>
            </a:extLst>
          </p:cNvPr>
          <p:cNvSpPr txBox="1"/>
          <p:nvPr/>
        </p:nvSpPr>
        <p:spPr>
          <a:xfrm>
            <a:off x="7382326" y="3072722"/>
            <a:ext cx="42700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Ing. Santiago Meneses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Asesor externo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28AC45-9529-447D-B7FA-B63EEE4E5A4D}"/>
              </a:ext>
            </a:extLst>
          </p:cNvPr>
          <p:cNvSpPr txBox="1"/>
          <p:nvPr/>
        </p:nvSpPr>
        <p:spPr>
          <a:xfrm>
            <a:off x="7973454" y="2052260"/>
            <a:ext cx="30877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Eduardo Morillo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Codirector del proyecto</a:t>
            </a:r>
          </a:p>
        </p:txBody>
      </p:sp>
      <p:pic>
        <p:nvPicPr>
          <p:cNvPr id="12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2E030578-4707-45FA-B63A-53D1B18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5" y="1213556"/>
            <a:ext cx="3855939" cy="1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31BA14-7590-4BED-90B5-B28347EBF051}"/>
              </a:ext>
            </a:extLst>
          </p:cNvPr>
          <p:cNvSpPr txBox="1"/>
          <p:nvPr/>
        </p:nvSpPr>
        <p:spPr>
          <a:xfrm>
            <a:off x="1141072" y="5182779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FAMILIA Y AMIGOS</a:t>
            </a:r>
          </a:p>
        </p:txBody>
      </p:sp>
      <p:pic>
        <p:nvPicPr>
          <p:cNvPr id="19" name="Picture 8" descr="upload.wikimedia.org/wikipedia/commons/1/14/INI...">
            <a:extLst>
              <a:ext uri="{FF2B5EF4-FFF2-40B4-BE49-F238E27FC236}">
                <a16:creationId xmlns:a16="http://schemas.microsoft.com/office/drawing/2014/main" id="{D8BF8013-CD79-4C11-ADAB-0DEE5C62A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18" y="2917027"/>
            <a:ext cx="2826233" cy="144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2">
            <a:extLst>
              <a:ext uri="{FF2B5EF4-FFF2-40B4-BE49-F238E27FC236}">
                <a16:creationId xmlns:a16="http://schemas.microsoft.com/office/drawing/2014/main" id="{C4B29768-54BE-4A4A-9447-ABAA8CB4718B}"/>
              </a:ext>
            </a:extLst>
          </p:cNvPr>
          <p:cNvSpPr txBox="1"/>
          <p:nvPr/>
        </p:nvSpPr>
        <p:spPr>
          <a:xfrm>
            <a:off x="7590532" y="4998113"/>
            <a:ext cx="39917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Liszeth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Ojeda M.Sc.  </a:t>
            </a:r>
          </a:p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Asesor externo</a:t>
            </a:r>
          </a:p>
        </p:txBody>
      </p:sp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" name="CuadroTexto 59">
            <a:extLst>
              <a:ext uri="{FF2B5EF4-FFF2-40B4-BE49-F238E27FC236}">
                <a16:creationId xmlns:a16="http://schemas.microsoft.com/office/drawing/2014/main" id="{54A04611-B564-49E2-BD01-D3E33C3F3D2C}"/>
              </a:ext>
            </a:extLst>
          </p:cNvPr>
          <p:cNvSpPr txBox="1"/>
          <p:nvPr/>
        </p:nvSpPr>
        <p:spPr>
          <a:xfrm>
            <a:off x="424329" y="746913"/>
            <a:ext cx="349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Generalidades del Piñón </a:t>
            </a:r>
          </a:p>
        </p:txBody>
      </p:sp>
      <p:grpSp>
        <p:nvGrpSpPr>
          <p:cNvPr id="8" name="Grupo 2">
            <a:extLst>
              <a:ext uri="{FF2B5EF4-FFF2-40B4-BE49-F238E27FC236}">
                <a16:creationId xmlns:a16="http://schemas.microsoft.com/office/drawing/2014/main" id="{1753978A-A4FE-4075-AA97-6B193F8E3B90}"/>
              </a:ext>
            </a:extLst>
          </p:cNvPr>
          <p:cNvGrpSpPr/>
          <p:nvPr/>
        </p:nvGrpSpPr>
        <p:grpSpPr>
          <a:xfrm>
            <a:off x="519184" y="1295812"/>
            <a:ext cx="4322329" cy="2461847"/>
            <a:chOff x="479342" y="1288676"/>
            <a:chExt cx="4195464" cy="2461847"/>
          </a:xfrm>
        </p:grpSpPr>
        <p:sp>
          <p:nvSpPr>
            <p:cNvPr id="9" name="Rectángulo 27">
              <a:extLst>
                <a:ext uri="{FF2B5EF4-FFF2-40B4-BE49-F238E27FC236}">
                  <a16:creationId xmlns:a16="http://schemas.microsoft.com/office/drawing/2014/main" id="{24C43B72-C8FB-45FD-997B-B5FB244C9DD8}"/>
                </a:ext>
              </a:extLst>
            </p:cNvPr>
            <p:cNvSpPr/>
            <p:nvPr/>
          </p:nvSpPr>
          <p:spPr>
            <a:xfrm>
              <a:off x="2006533" y="1288676"/>
              <a:ext cx="2668273" cy="2461847"/>
            </a:xfrm>
            <a:prstGeom prst="rect">
              <a:avLst/>
            </a:prstGeom>
            <a:solidFill>
              <a:srgbClr val="C8D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CuadroTexto 28">
              <a:extLst>
                <a:ext uri="{FF2B5EF4-FFF2-40B4-BE49-F238E27FC236}">
                  <a16:creationId xmlns:a16="http://schemas.microsoft.com/office/drawing/2014/main" id="{4D465808-56B8-4E65-83B3-7A2BF8C3B8CD}"/>
                </a:ext>
              </a:extLst>
            </p:cNvPr>
            <p:cNvSpPr txBox="1"/>
            <p:nvPr/>
          </p:nvSpPr>
          <p:spPr>
            <a:xfrm>
              <a:off x="479342" y="1581694"/>
              <a:ext cx="3693082" cy="400110"/>
            </a:xfrm>
            <a:prstGeom prst="rect">
              <a:avLst/>
            </a:prstGeom>
            <a:noFill/>
            <a:ln w="19050">
              <a:solidFill>
                <a:srgbClr val="0066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Familia</a:t>
              </a:r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		 </a:t>
              </a:r>
              <a:r>
                <a:rPr lang="es-EC" sz="1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Euphorbiaceae</a:t>
              </a:r>
              <a:endParaRPr lang="es-EC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CuadroTexto 29">
              <a:extLst>
                <a:ext uri="{FF2B5EF4-FFF2-40B4-BE49-F238E27FC236}">
                  <a16:creationId xmlns:a16="http://schemas.microsoft.com/office/drawing/2014/main" id="{EA641DB0-C63F-4D6E-9ED8-0CFD066B9C52}"/>
                </a:ext>
              </a:extLst>
            </p:cNvPr>
            <p:cNvSpPr txBox="1"/>
            <p:nvPr/>
          </p:nvSpPr>
          <p:spPr>
            <a:xfrm>
              <a:off x="479342" y="2318025"/>
              <a:ext cx="3208802" cy="400110"/>
            </a:xfrm>
            <a:prstGeom prst="rect">
              <a:avLst/>
            </a:prstGeom>
            <a:noFill/>
            <a:ln w="19050">
              <a:solidFill>
                <a:srgbClr val="0066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Género	</a:t>
              </a:r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es-EC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Jatropha</a:t>
              </a:r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L.</a:t>
              </a:r>
              <a:endParaRPr lang="es-EC" sz="20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CuadroTexto 30">
              <a:extLst>
                <a:ext uri="{FF2B5EF4-FFF2-40B4-BE49-F238E27FC236}">
                  <a16:creationId xmlns:a16="http://schemas.microsoft.com/office/drawing/2014/main" id="{81C02033-BBDE-4597-A802-FA321F71CC60}"/>
                </a:ext>
              </a:extLst>
            </p:cNvPr>
            <p:cNvSpPr txBox="1"/>
            <p:nvPr/>
          </p:nvSpPr>
          <p:spPr>
            <a:xfrm>
              <a:off x="479342" y="3054356"/>
              <a:ext cx="3923846" cy="400110"/>
            </a:xfrm>
            <a:prstGeom prst="rect">
              <a:avLst/>
            </a:prstGeom>
            <a:noFill/>
            <a:ln w="19050">
              <a:solidFill>
                <a:srgbClr val="0066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es-EC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Especie		</a:t>
              </a:r>
              <a:r>
                <a:rPr lang="es-EC" sz="2000" i="1" dirty="0">
                  <a:latin typeface="Calibri" panose="020F0502020204030204" pitchFamily="34" charset="0"/>
                  <a:cs typeface="Calibri" panose="020F0502020204030204" pitchFamily="34" charset="0"/>
                </a:rPr>
                <a:t>Jatropha curcas </a:t>
              </a:r>
              <a:r>
                <a:rPr lang="es-EC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L. </a:t>
              </a:r>
            </a:p>
          </p:txBody>
        </p:sp>
      </p:grpSp>
      <p:pic>
        <p:nvPicPr>
          <p:cNvPr id="11266" name="Picture 2" descr="Jatropha curcas - Wikiwand">
            <a:extLst>
              <a:ext uri="{FF2B5EF4-FFF2-40B4-BE49-F238E27FC236}">
                <a16:creationId xmlns:a16="http://schemas.microsoft.com/office/drawing/2014/main" id="{7DE3E215-477A-473F-88D4-7D3166C83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67" y="1296392"/>
            <a:ext cx="2891075" cy="45468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1">
            <a:extLst>
              <a:ext uri="{FF2B5EF4-FFF2-40B4-BE49-F238E27FC236}">
                <a16:creationId xmlns:a16="http://schemas.microsoft.com/office/drawing/2014/main" id="{296FA260-F518-4E40-A8D7-42E144C2CB25}"/>
              </a:ext>
            </a:extLst>
          </p:cNvPr>
          <p:cNvSpPr txBox="1"/>
          <p:nvPr/>
        </p:nvSpPr>
        <p:spPr>
          <a:xfrm>
            <a:off x="68123" y="6363989"/>
            <a:ext cx="9546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Oliveira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(2009) ;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Ghazi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(2011) ; Islam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 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(2015) ;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Kamel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 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(2018) ; Abobatta, (2019) ; 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Neupane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(2021) 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37">
            <a:extLst>
              <a:ext uri="{FF2B5EF4-FFF2-40B4-BE49-F238E27FC236}">
                <a16:creationId xmlns:a16="http://schemas.microsoft.com/office/drawing/2014/main" id="{49F6D5E0-CC53-4140-826F-D9FEECC1DA85}"/>
              </a:ext>
            </a:extLst>
          </p:cNvPr>
          <p:cNvSpPr txBox="1"/>
          <p:nvPr/>
        </p:nvSpPr>
        <p:spPr>
          <a:xfrm>
            <a:off x="515696" y="3997604"/>
            <a:ext cx="177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Aplicaciones</a:t>
            </a:r>
          </a:p>
        </p:txBody>
      </p:sp>
      <p:pic>
        <p:nvPicPr>
          <p:cNvPr id="16" name="Imagen 16">
            <a:extLst>
              <a:ext uri="{FF2B5EF4-FFF2-40B4-BE49-F238E27FC236}">
                <a16:creationId xmlns:a16="http://schemas.microsoft.com/office/drawing/2014/main" id="{4922672C-01AD-4BAE-A5B3-544AB43262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9" t="6262" r="24120" b="61775"/>
          <a:stretch/>
        </p:blipFill>
        <p:spPr>
          <a:xfrm>
            <a:off x="703303" y="4655142"/>
            <a:ext cx="948051" cy="981269"/>
          </a:xfrm>
          <a:prstGeom prst="rect">
            <a:avLst/>
          </a:prstGeom>
        </p:spPr>
      </p:pic>
      <p:sp>
        <p:nvSpPr>
          <p:cNvPr id="17" name="CuadroTexto 15">
            <a:extLst>
              <a:ext uri="{FF2B5EF4-FFF2-40B4-BE49-F238E27FC236}">
                <a16:creationId xmlns:a16="http://schemas.microsoft.com/office/drawing/2014/main" id="{DA603EB2-1DE7-4F48-B791-BA54C4DF561E}"/>
              </a:ext>
            </a:extLst>
          </p:cNvPr>
          <p:cNvSpPr txBox="1"/>
          <p:nvPr/>
        </p:nvSpPr>
        <p:spPr>
          <a:xfrm>
            <a:off x="624540" y="5617038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Medicina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6C5EA2-6E8A-40DB-9761-AB9ADF3FF9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90" t="23460" r="17758" b="23459"/>
          <a:stretch/>
        </p:blipFill>
        <p:spPr>
          <a:xfrm>
            <a:off x="2066425" y="4733935"/>
            <a:ext cx="1016497" cy="797063"/>
          </a:xfrm>
          <a:prstGeom prst="rect">
            <a:avLst/>
          </a:prstGeom>
        </p:spPr>
      </p:pic>
      <p:sp>
        <p:nvSpPr>
          <p:cNvPr id="18" name="CuadroTexto 15">
            <a:extLst>
              <a:ext uri="{FF2B5EF4-FFF2-40B4-BE49-F238E27FC236}">
                <a16:creationId xmlns:a16="http://schemas.microsoft.com/office/drawing/2014/main" id="{1F4A3B32-E8BF-4CEC-B4DD-296439D73835}"/>
              </a:ext>
            </a:extLst>
          </p:cNvPr>
          <p:cNvSpPr txBox="1"/>
          <p:nvPr/>
        </p:nvSpPr>
        <p:spPr>
          <a:xfrm>
            <a:off x="1819426" y="5552762"/>
            <a:ext cx="1634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Remediación de suelos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8" name="Picture 4" descr="Biodiesel: imágenes, fotos de stock y vectores | Shutterstock">
            <a:extLst>
              <a:ext uri="{FF2B5EF4-FFF2-40B4-BE49-F238E27FC236}">
                <a16:creationId xmlns:a16="http://schemas.microsoft.com/office/drawing/2014/main" id="{8C6E61B1-3C07-4E05-A40E-C74078B2B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t="9361" r="7388" b="11370"/>
          <a:stretch/>
        </p:blipFill>
        <p:spPr bwMode="auto">
          <a:xfrm>
            <a:off x="3825016" y="4687877"/>
            <a:ext cx="770416" cy="93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5">
            <a:extLst>
              <a:ext uri="{FF2B5EF4-FFF2-40B4-BE49-F238E27FC236}">
                <a16:creationId xmlns:a16="http://schemas.microsoft.com/office/drawing/2014/main" id="{D906459C-1ED6-42B4-BDA8-441AC0B0E627}"/>
              </a:ext>
            </a:extLst>
          </p:cNvPr>
          <p:cNvSpPr txBox="1"/>
          <p:nvPr/>
        </p:nvSpPr>
        <p:spPr>
          <a:xfrm>
            <a:off x="3325299" y="5636411"/>
            <a:ext cx="1874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Biocombustible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329E3B88-5FBA-4A4D-8D31-B0463FF2DF31}"/>
              </a:ext>
            </a:extLst>
          </p:cNvPr>
          <p:cNvSpPr/>
          <p:nvPr/>
        </p:nvSpPr>
        <p:spPr>
          <a:xfrm>
            <a:off x="8453845" y="3564542"/>
            <a:ext cx="567325" cy="432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C1A44759-CF8E-464A-88F5-48D050F8F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181364"/>
              </p:ext>
            </p:extLst>
          </p:nvPr>
        </p:nvGraphicFramePr>
        <p:xfrm>
          <a:off x="8765547" y="3026936"/>
          <a:ext cx="3426453" cy="150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0" grpId="0"/>
      <p:bldP spid="25" grpId="0" animBg="1"/>
      <p:bldGraphic spid="2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a PUERTA de BEMDAS: TIN1+TIN2 - En 30 años, sin combustibles fósiles en  Europa?">
            <a:extLst>
              <a:ext uri="{FF2B5EF4-FFF2-40B4-BE49-F238E27FC236}">
                <a16:creationId xmlns:a16="http://schemas.microsoft.com/office/drawing/2014/main" id="{65CF7F2E-097D-4EE4-BE97-4503F32E5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70" y="3997461"/>
            <a:ext cx="3001334" cy="1778169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6" name="CuadroTexto 59">
            <a:extLst>
              <a:ext uri="{FF2B5EF4-FFF2-40B4-BE49-F238E27FC236}">
                <a16:creationId xmlns:a16="http://schemas.microsoft.com/office/drawing/2014/main" id="{54A04611-B564-49E2-BD01-D3E33C3F3D2C}"/>
              </a:ext>
            </a:extLst>
          </p:cNvPr>
          <p:cNvSpPr txBox="1"/>
          <p:nvPr/>
        </p:nvSpPr>
        <p:spPr>
          <a:xfrm>
            <a:off x="424329" y="749498"/>
            <a:ext cx="300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Importancia del Piñón</a:t>
            </a: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296FA260-F518-4E40-A8D7-42E144C2CB25}"/>
              </a:ext>
            </a:extLst>
          </p:cNvPr>
          <p:cNvSpPr txBox="1"/>
          <p:nvPr/>
        </p:nvSpPr>
        <p:spPr>
          <a:xfrm>
            <a:off x="68123" y="6363989"/>
            <a:ext cx="4598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Toral </a:t>
            </a:r>
            <a:r>
              <a:rPr lang="es-EC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(2008) ; </a:t>
            </a:r>
            <a:r>
              <a:rPr lang="es-EC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EFEverde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(2010) ; 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Dhillon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(2014)  </a:t>
            </a:r>
            <a:endParaRPr lang="es-EC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EE54188-B14D-42E7-A987-F37A6D2056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97" y="1351093"/>
            <a:ext cx="1988598" cy="1769852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4" name="CuadroTexto 29">
            <a:extLst>
              <a:ext uri="{FF2B5EF4-FFF2-40B4-BE49-F238E27FC236}">
                <a16:creationId xmlns:a16="http://schemas.microsoft.com/office/drawing/2014/main" id="{B3BF0A57-571E-41B9-ABD3-6163A0AE4713}"/>
              </a:ext>
            </a:extLst>
          </p:cNvPr>
          <p:cNvSpPr txBox="1"/>
          <p:nvPr/>
        </p:nvSpPr>
        <p:spPr>
          <a:xfrm>
            <a:off x="980661" y="3186118"/>
            <a:ext cx="138471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Biodiésel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EB2AD64-33CA-4CCA-B82A-AABF624366DD}"/>
              </a:ext>
            </a:extLst>
          </p:cNvPr>
          <p:cNvSpPr/>
          <p:nvPr/>
        </p:nvSpPr>
        <p:spPr>
          <a:xfrm rot="20448056">
            <a:off x="2967892" y="1662309"/>
            <a:ext cx="646386" cy="50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90048E5-6BDE-4296-9422-BA714ADFD5F7}"/>
              </a:ext>
            </a:extLst>
          </p:cNvPr>
          <p:cNvSpPr/>
          <p:nvPr/>
        </p:nvSpPr>
        <p:spPr>
          <a:xfrm rot="1677785">
            <a:off x="2911948" y="2502036"/>
            <a:ext cx="646386" cy="50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9">
            <a:extLst>
              <a:ext uri="{FF2B5EF4-FFF2-40B4-BE49-F238E27FC236}">
                <a16:creationId xmlns:a16="http://schemas.microsoft.com/office/drawing/2014/main" id="{01303BD0-4FC7-479C-8721-1F74A386BF34}"/>
              </a:ext>
            </a:extLst>
          </p:cNvPr>
          <p:cNvSpPr txBox="1"/>
          <p:nvPr/>
        </p:nvSpPr>
        <p:spPr>
          <a:xfrm>
            <a:off x="3676479" y="1550690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Aceites comestibles</a:t>
            </a:r>
          </a:p>
        </p:txBody>
      </p:sp>
      <p:sp>
        <p:nvSpPr>
          <p:cNvPr id="29" name="CuadroTexto 29">
            <a:extLst>
              <a:ext uri="{FF2B5EF4-FFF2-40B4-BE49-F238E27FC236}">
                <a16:creationId xmlns:a16="http://schemas.microsoft.com/office/drawing/2014/main" id="{14E67FEC-DD27-409C-8E9F-4DB99304BF05}"/>
              </a:ext>
            </a:extLst>
          </p:cNvPr>
          <p:cNvSpPr txBox="1"/>
          <p:nvPr/>
        </p:nvSpPr>
        <p:spPr>
          <a:xfrm>
            <a:off x="3676479" y="2679518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Aceites no comestibles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DE7D8EA-3972-4F83-B973-0FAAA075B1F0}"/>
              </a:ext>
            </a:extLst>
          </p:cNvPr>
          <p:cNvSpPr/>
          <p:nvPr/>
        </p:nvSpPr>
        <p:spPr>
          <a:xfrm>
            <a:off x="5670543" y="2754118"/>
            <a:ext cx="536028" cy="432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60A96F71-745A-4ECF-908B-72F9E5322F8D}"/>
              </a:ext>
            </a:extLst>
          </p:cNvPr>
          <p:cNvSpPr/>
          <p:nvPr/>
        </p:nvSpPr>
        <p:spPr>
          <a:xfrm>
            <a:off x="8695760" y="2727958"/>
            <a:ext cx="536028" cy="432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uadroTexto 29">
            <a:extLst>
              <a:ext uri="{FF2B5EF4-FFF2-40B4-BE49-F238E27FC236}">
                <a16:creationId xmlns:a16="http://schemas.microsoft.com/office/drawing/2014/main" id="{1FF3B94B-C525-431C-8DEF-41E2E313D513}"/>
              </a:ext>
            </a:extLst>
          </p:cNvPr>
          <p:cNvSpPr txBox="1"/>
          <p:nvPr/>
        </p:nvSpPr>
        <p:spPr>
          <a:xfrm>
            <a:off x="9758130" y="2242487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30 - 50% de aceite</a:t>
            </a:r>
          </a:p>
        </p:txBody>
      </p:sp>
      <p:sp>
        <p:nvSpPr>
          <p:cNvPr id="35" name="CuadroTexto 29">
            <a:extLst>
              <a:ext uri="{FF2B5EF4-FFF2-40B4-BE49-F238E27FC236}">
                <a16:creationId xmlns:a16="http://schemas.microsoft.com/office/drawing/2014/main" id="{DA6C83E2-89EB-45ED-842C-648AE2526E33}"/>
              </a:ext>
            </a:extLst>
          </p:cNvPr>
          <p:cNvSpPr txBox="1"/>
          <p:nvPr/>
        </p:nvSpPr>
        <p:spPr>
          <a:xfrm>
            <a:off x="9463228" y="3079646"/>
            <a:ext cx="2301142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Composición similar al diésel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79A934A1-D01A-4269-8061-0B115D9ED97E}"/>
              </a:ext>
            </a:extLst>
          </p:cNvPr>
          <p:cNvSpPr/>
          <p:nvPr/>
        </p:nvSpPr>
        <p:spPr>
          <a:xfrm>
            <a:off x="980661" y="4303986"/>
            <a:ext cx="1384711" cy="1428074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</a:rPr>
              <a:t>2007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8B6DD74-EF1B-4296-BE4C-06BBE5843149}"/>
              </a:ext>
            </a:extLst>
          </p:cNvPr>
          <p:cNvSpPr/>
          <p:nvPr/>
        </p:nvSpPr>
        <p:spPr>
          <a:xfrm>
            <a:off x="5559972" y="4666593"/>
            <a:ext cx="536028" cy="432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ángulo 48">
            <a:extLst>
              <a:ext uri="{FF2B5EF4-FFF2-40B4-BE49-F238E27FC236}">
                <a16:creationId xmlns:a16="http://schemas.microsoft.com/office/drawing/2014/main" id="{D89FCC9B-9B16-4F90-B9C5-3ECF861F5CB5}"/>
              </a:ext>
            </a:extLst>
          </p:cNvPr>
          <p:cNvSpPr/>
          <p:nvPr/>
        </p:nvSpPr>
        <p:spPr>
          <a:xfrm>
            <a:off x="6352662" y="4470078"/>
            <a:ext cx="3405468" cy="10795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Variedades y tecnologías adecuadas para la producción, procesamiento e industrialización de las semillas de Piñón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2B612C1-6FC5-4048-BBBA-AFE9328CA02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011" y="2039349"/>
            <a:ext cx="2026309" cy="1988223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6" name="CuadroTexto 29">
            <a:extLst>
              <a:ext uri="{FF2B5EF4-FFF2-40B4-BE49-F238E27FC236}">
                <a16:creationId xmlns:a16="http://schemas.microsoft.com/office/drawing/2014/main" id="{4B9D1C22-3980-4198-ACA3-05BC22B79A5B}"/>
              </a:ext>
            </a:extLst>
          </p:cNvPr>
          <p:cNvSpPr txBox="1"/>
          <p:nvPr/>
        </p:nvSpPr>
        <p:spPr>
          <a:xfrm>
            <a:off x="6758809" y="1483022"/>
            <a:ext cx="138471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Piñón</a:t>
            </a:r>
          </a:p>
        </p:txBody>
      </p:sp>
    </p:spTree>
    <p:extLst>
      <p:ext uri="{BB962C8B-B14F-4D97-AF65-F5344CB8AC3E}">
        <p14:creationId xmlns:p14="http://schemas.microsoft.com/office/powerpoint/2010/main" val="3862796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27" grpId="0" animBg="1"/>
      <p:bldP spid="28" grpId="0" animBg="1"/>
      <p:bldP spid="29" grpId="0" animBg="1"/>
      <p:bldP spid="19" grpId="0" animBg="1"/>
      <p:bldP spid="32" grpId="0" animBg="1"/>
      <p:bldP spid="33" grpId="0" animBg="1"/>
      <p:bldP spid="35" grpId="0" animBg="1"/>
      <p:bldP spid="22" grpId="0" animBg="1"/>
      <p:bldP spid="30" grpId="0" animBg="1"/>
      <p:bldP spid="4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29DD5297-27BA-4DE0-AA25-6C6B07047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080" y="3544196"/>
            <a:ext cx="1259714" cy="1102250"/>
          </a:xfrm>
          <a:prstGeom prst="ellipse">
            <a:avLst/>
          </a:prstGeom>
          <a:ln>
            <a:solidFill>
              <a:schemeClr val="tx1"/>
            </a:solidFill>
          </a:ln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F3A30EE5-2CC9-49DF-BE87-A41BBEDC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90" y="1666179"/>
            <a:ext cx="1889281" cy="1596276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MANUAL DE BUENAS PRACTICAS AGRÍCOLAS DEL CULTIVO DE PIÑON (Jatropha curcas)  Portoviejo, Mayo de 2013">
            <a:extLst>
              <a:ext uri="{FF2B5EF4-FFF2-40B4-BE49-F238E27FC236}">
                <a16:creationId xmlns:a16="http://schemas.microsoft.com/office/drawing/2014/main" id="{CC5C0341-8DDA-411F-A96A-EA7B2146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5" y="1602645"/>
            <a:ext cx="2396725" cy="1443011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" name="CuadroTexto 59">
            <a:extLst>
              <a:ext uri="{FF2B5EF4-FFF2-40B4-BE49-F238E27FC236}">
                <a16:creationId xmlns:a16="http://schemas.microsoft.com/office/drawing/2014/main" id="{54A04611-B564-49E2-BD01-D3E33C3F3D2C}"/>
              </a:ext>
            </a:extLst>
          </p:cNvPr>
          <p:cNvSpPr txBox="1"/>
          <p:nvPr/>
        </p:nvSpPr>
        <p:spPr>
          <a:xfrm>
            <a:off x="424329" y="746913"/>
            <a:ext cx="194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296FA260-F518-4E40-A8D7-42E144C2CB25}"/>
              </a:ext>
            </a:extLst>
          </p:cNvPr>
          <p:cNvSpPr txBox="1"/>
          <p:nvPr/>
        </p:nvSpPr>
        <p:spPr>
          <a:xfrm>
            <a:off x="38467" y="6415600"/>
            <a:ext cx="6264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Dhillon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(2014) ; Toral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(2008) ;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EFEverde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(2010); 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Poveda </a:t>
            </a:r>
            <a:r>
              <a:rPr lang="es-EC" sz="1400" i="1" dirty="0">
                <a:latin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., (2017) 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9">
            <a:extLst>
              <a:ext uri="{FF2B5EF4-FFF2-40B4-BE49-F238E27FC236}">
                <a16:creationId xmlns:a16="http://schemas.microsoft.com/office/drawing/2014/main" id="{B3BF0A57-571E-41B9-ABD3-6163A0AE4713}"/>
              </a:ext>
            </a:extLst>
          </p:cNvPr>
          <p:cNvSpPr txBox="1"/>
          <p:nvPr/>
        </p:nvSpPr>
        <p:spPr>
          <a:xfrm>
            <a:off x="980661" y="3186118"/>
            <a:ext cx="138471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Ecuador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EB2AD64-33CA-4CCA-B82A-AABF624366DD}"/>
              </a:ext>
            </a:extLst>
          </p:cNvPr>
          <p:cNvSpPr/>
          <p:nvPr/>
        </p:nvSpPr>
        <p:spPr>
          <a:xfrm rot="20448056">
            <a:off x="2987995" y="1804122"/>
            <a:ext cx="646386" cy="50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90048E5-6BDE-4296-9422-BA714ADFD5F7}"/>
              </a:ext>
            </a:extLst>
          </p:cNvPr>
          <p:cNvSpPr/>
          <p:nvPr/>
        </p:nvSpPr>
        <p:spPr>
          <a:xfrm rot="1677785">
            <a:off x="2926365" y="2605493"/>
            <a:ext cx="646386" cy="50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adroTexto 29">
            <a:extLst>
              <a:ext uri="{FF2B5EF4-FFF2-40B4-BE49-F238E27FC236}">
                <a16:creationId xmlns:a16="http://schemas.microsoft.com/office/drawing/2014/main" id="{01303BD0-4FC7-479C-8721-1F74A386BF34}"/>
              </a:ext>
            </a:extLst>
          </p:cNvPr>
          <p:cNvSpPr txBox="1"/>
          <p:nvPr/>
        </p:nvSpPr>
        <p:spPr>
          <a:xfrm>
            <a:off x="3638768" y="2785674"/>
            <a:ext cx="17626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Cerca Viva</a:t>
            </a:r>
          </a:p>
        </p:txBody>
      </p:sp>
      <p:sp>
        <p:nvSpPr>
          <p:cNvPr id="29" name="CuadroTexto 29">
            <a:extLst>
              <a:ext uri="{FF2B5EF4-FFF2-40B4-BE49-F238E27FC236}">
                <a16:creationId xmlns:a16="http://schemas.microsoft.com/office/drawing/2014/main" id="{14E67FEC-DD27-409C-8E9F-4DB99304BF05}"/>
              </a:ext>
            </a:extLst>
          </p:cNvPr>
          <p:cNvSpPr txBox="1"/>
          <p:nvPr/>
        </p:nvSpPr>
        <p:spPr>
          <a:xfrm>
            <a:off x="3664233" y="1626965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Jabones caseros</a:t>
            </a:r>
          </a:p>
        </p:txBody>
      </p:sp>
      <p:sp>
        <p:nvSpPr>
          <p:cNvPr id="36" name="Arrow: Down 35">
            <a:extLst>
              <a:ext uri="{FF2B5EF4-FFF2-40B4-BE49-F238E27FC236}">
                <a16:creationId xmlns:a16="http://schemas.microsoft.com/office/drawing/2014/main" id="{AC493E18-DF67-4539-AD7E-29E8072681A7}"/>
              </a:ext>
            </a:extLst>
          </p:cNvPr>
          <p:cNvSpPr/>
          <p:nvPr/>
        </p:nvSpPr>
        <p:spPr>
          <a:xfrm>
            <a:off x="6232840" y="1785903"/>
            <a:ext cx="828000" cy="11160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adroTexto 29">
            <a:extLst>
              <a:ext uri="{FF2B5EF4-FFF2-40B4-BE49-F238E27FC236}">
                <a16:creationId xmlns:a16="http://schemas.microsoft.com/office/drawing/2014/main" id="{9AFA68B7-F1E8-480C-947F-54426421105E}"/>
              </a:ext>
            </a:extLst>
          </p:cNvPr>
          <p:cNvSpPr txBox="1"/>
          <p:nvPr/>
        </p:nvSpPr>
        <p:spPr>
          <a:xfrm>
            <a:off x="9754939" y="1431960"/>
            <a:ext cx="188928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Bajos niveles de producción</a:t>
            </a:r>
          </a:p>
        </p:txBody>
      </p:sp>
      <p:sp>
        <p:nvSpPr>
          <p:cNvPr id="47" name="CuadroTexto 29">
            <a:extLst>
              <a:ext uri="{FF2B5EF4-FFF2-40B4-BE49-F238E27FC236}">
                <a16:creationId xmlns:a16="http://schemas.microsoft.com/office/drawing/2014/main" id="{2AE3A299-F10C-4236-A43A-70629F82587D}"/>
              </a:ext>
            </a:extLst>
          </p:cNvPr>
          <p:cNvSpPr txBox="1"/>
          <p:nvPr/>
        </p:nvSpPr>
        <p:spPr>
          <a:xfrm>
            <a:off x="9754939" y="2320737"/>
            <a:ext cx="188928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Diversidad genética limitada</a:t>
            </a:r>
          </a:p>
        </p:txBody>
      </p:sp>
      <p:pic>
        <p:nvPicPr>
          <p:cNvPr id="9228" name="Picture 12" descr="Facebook: 3 maneras para incrementar tu estrategia de marketing y tu ROI -  BuzzMonitor">
            <a:extLst>
              <a:ext uri="{FF2B5EF4-FFF2-40B4-BE49-F238E27FC236}">
                <a16:creationId xmlns:a16="http://schemas.microsoft.com/office/drawing/2014/main" id="{46F6F20E-93E6-4F02-8B07-9C9C372A1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" y="3861975"/>
            <a:ext cx="3255126" cy="215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uadroTexto 29">
            <a:extLst>
              <a:ext uri="{FF2B5EF4-FFF2-40B4-BE49-F238E27FC236}">
                <a16:creationId xmlns:a16="http://schemas.microsoft.com/office/drawing/2014/main" id="{ADF04E57-86E8-4EB5-B151-DC686794AC8A}"/>
              </a:ext>
            </a:extLst>
          </p:cNvPr>
          <p:cNvSpPr txBox="1"/>
          <p:nvPr/>
        </p:nvSpPr>
        <p:spPr>
          <a:xfrm>
            <a:off x="4996761" y="4861981"/>
            <a:ext cx="228917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 tener un eficiente método de propagación</a:t>
            </a:r>
          </a:p>
        </p:txBody>
      </p:sp>
      <p:sp>
        <p:nvSpPr>
          <p:cNvPr id="52" name="CuadroTexto 29">
            <a:extLst>
              <a:ext uri="{FF2B5EF4-FFF2-40B4-BE49-F238E27FC236}">
                <a16:creationId xmlns:a16="http://schemas.microsoft.com/office/drawing/2014/main" id="{3FBF1878-27CE-4456-983D-288D8CEA6008}"/>
              </a:ext>
            </a:extLst>
          </p:cNvPr>
          <p:cNvSpPr txBox="1"/>
          <p:nvPr/>
        </p:nvSpPr>
        <p:spPr>
          <a:xfrm>
            <a:off x="4996761" y="3897214"/>
            <a:ext cx="228917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Mejoramiento genético</a:t>
            </a:r>
          </a:p>
        </p:txBody>
      </p:sp>
      <p:sp>
        <p:nvSpPr>
          <p:cNvPr id="53" name="Rectángulo: esquinas redondeadas 2">
            <a:extLst>
              <a:ext uri="{FF2B5EF4-FFF2-40B4-BE49-F238E27FC236}">
                <a16:creationId xmlns:a16="http://schemas.microsoft.com/office/drawing/2014/main" id="{05CCEE86-2DFB-45C6-87D5-38BB42077820}"/>
              </a:ext>
            </a:extLst>
          </p:cNvPr>
          <p:cNvSpPr/>
          <p:nvPr/>
        </p:nvSpPr>
        <p:spPr>
          <a:xfrm>
            <a:off x="8581822" y="4150573"/>
            <a:ext cx="3170829" cy="157366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Generación de variabilidad genética en Piñón aplicando mutagénesis</a:t>
            </a:r>
            <a:endParaRPr lang="es-E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9C60722-07B8-4D77-B53D-A99C0DEB9867}"/>
              </a:ext>
            </a:extLst>
          </p:cNvPr>
          <p:cNvSpPr/>
          <p:nvPr/>
        </p:nvSpPr>
        <p:spPr>
          <a:xfrm>
            <a:off x="7622388" y="4721406"/>
            <a:ext cx="622978" cy="432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7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27" grpId="0" animBg="1"/>
      <p:bldP spid="28" grpId="0" animBg="1"/>
      <p:bldP spid="29" grpId="0" animBg="1"/>
      <p:bldP spid="36" grpId="0" animBg="1"/>
      <p:bldP spid="45" grpId="0" animBg="1"/>
      <p:bldP spid="47" grpId="0" animBg="1"/>
      <p:bldP spid="51" grpId="0" animBg="1"/>
      <p:bldP spid="52" grpId="0" animBg="1"/>
      <p:bldP spid="53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Gamma - Qué es, definición y concepto | Economipedia">
            <a:extLst>
              <a:ext uri="{FF2B5EF4-FFF2-40B4-BE49-F238E27FC236}">
                <a16:creationId xmlns:a16="http://schemas.microsoft.com/office/drawing/2014/main" id="{27ABEC6B-A1C3-4EC1-B39B-810D0D09E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39" y="5135266"/>
            <a:ext cx="674263" cy="95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AE4BD-1DBA-462D-8974-45AE8A8F6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474" y="3976410"/>
            <a:ext cx="1762625" cy="1205159"/>
          </a:xfrm>
          <a:prstGeom prst="rect">
            <a:avLst/>
          </a:prstGeom>
          <a:ln>
            <a:noFill/>
          </a:ln>
        </p:spPr>
      </p:pic>
      <p:pic>
        <p:nvPicPr>
          <p:cNvPr id="10242" name="Picture 2" descr="FACTOR DE TRANSCRIPCIÓN RELACIONADOS CON BRASINOESTEROIDES - BIL1 /BZR1  RESISNTENCIA PLANTA">
            <a:extLst>
              <a:ext uri="{FF2B5EF4-FFF2-40B4-BE49-F238E27FC236}">
                <a16:creationId xmlns:a16="http://schemas.microsoft.com/office/drawing/2014/main" id="{B4639775-CFBD-4BB5-A2ED-51ACE5F0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7" y="1175098"/>
            <a:ext cx="1702736" cy="268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06635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899" y="6133585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6" name="CuadroTexto 59">
            <a:extLst>
              <a:ext uri="{FF2B5EF4-FFF2-40B4-BE49-F238E27FC236}">
                <a16:creationId xmlns:a16="http://schemas.microsoft.com/office/drawing/2014/main" id="{54A04611-B564-49E2-BD01-D3E33C3F3D2C}"/>
              </a:ext>
            </a:extLst>
          </p:cNvPr>
          <p:cNvSpPr txBox="1"/>
          <p:nvPr/>
        </p:nvSpPr>
        <p:spPr>
          <a:xfrm>
            <a:off x="424329" y="746913"/>
            <a:ext cx="194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296FA260-F518-4E40-A8D7-42E144C2CB25}"/>
              </a:ext>
            </a:extLst>
          </p:cNvPr>
          <p:cNvSpPr txBox="1"/>
          <p:nvPr/>
        </p:nvSpPr>
        <p:spPr>
          <a:xfrm>
            <a:off x="122643" y="6402870"/>
            <a:ext cx="8427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Kovács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Keresztes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(2002) ; 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Divakara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(2010) ; Vanhoudt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(2014)  ; </a:t>
            </a:r>
            <a:r>
              <a:rPr lang="es-EC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Mulpuri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Nithiyanantham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(2020) </a:t>
            </a:r>
            <a:endParaRPr lang="es-EC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A6711C87-3658-4503-9897-3D777CCF35E0}"/>
              </a:ext>
            </a:extLst>
          </p:cNvPr>
          <p:cNvSpPr/>
          <p:nvPr/>
        </p:nvSpPr>
        <p:spPr>
          <a:xfrm rot="20448056">
            <a:off x="2554166" y="1924182"/>
            <a:ext cx="646386" cy="50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6237558D-5E65-4D24-971C-6208EB1AC38B}"/>
              </a:ext>
            </a:extLst>
          </p:cNvPr>
          <p:cNvSpPr/>
          <p:nvPr/>
        </p:nvSpPr>
        <p:spPr>
          <a:xfrm rot="1370505">
            <a:off x="2553888" y="2888037"/>
            <a:ext cx="646386" cy="504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A49EF76-010D-4CCB-AA9E-3825F38732E5}"/>
              </a:ext>
            </a:extLst>
          </p:cNvPr>
          <p:cNvSpPr txBox="1"/>
          <p:nvPr/>
        </p:nvSpPr>
        <p:spPr>
          <a:xfrm>
            <a:off x="3328845" y="1804661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Producción de semillas</a:t>
            </a:r>
          </a:p>
        </p:txBody>
      </p:sp>
      <p:sp>
        <p:nvSpPr>
          <p:cNvPr id="31" name="CuadroTexto 29">
            <a:extLst>
              <a:ext uri="{FF2B5EF4-FFF2-40B4-BE49-F238E27FC236}">
                <a16:creationId xmlns:a16="http://schemas.microsoft.com/office/drawing/2014/main" id="{32F91396-CE1F-4CC0-8A4A-716A12BAD5EA}"/>
              </a:ext>
            </a:extLst>
          </p:cNvPr>
          <p:cNvSpPr txBox="1"/>
          <p:nvPr/>
        </p:nvSpPr>
        <p:spPr>
          <a:xfrm>
            <a:off x="3328845" y="2933489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Producción de aceite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C020ACE-4FAC-4D5E-823E-2DBD2E50956C}"/>
              </a:ext>
            </a:extLst>
          </p:cNvPr>
          <p:cNvSpPr/>
          <p:nvPr/>
        </p:nvSpPr>
        <p:spPr>
          <a:xfrm>
            <a:off x="5323489" y="2512546"/>
            <a:ext cx="536028" cy="432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adroTexto 29">
            <a:extLst>
              <a:ext uri="{FF2B5EF4-FFF2-40B4-BE49-F238E27FC236}">
                <a16:creationId xmlns:a16="http://schemas.microsoft.com/office/drawing/2014/main" id="{B2858F1E-02FA-4FB5-8508-D2128CD4F913}"/>
              </a:ext>
            </a:extLst>
          </p:cNvPr>
          <p:cNvSpPr txBox="1"/>
          <p:nvPr/>
        </p:nvSpPr>
        <p:spPr>
          <a:xfrm>
            <a:off x="6054941" y="2271769"/>
            <a:ext cx="1762624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Recolección y selección del germoplasma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A5351972-132D-41F8-A2B8-8A98FA5A5671}"/>
              </a:ext>
            </a:extLst>
          </p:cNvPr>
          <p:cNvSpPr/>
          <p:nvPr/>
        </p:nvSpPr>
        <p:spPr>
          <a:xfrm>
            <a:off x="8012989" y="2512547"/>
            <a:ext cx="536028" cy="521753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adroTexto 29">
            <a:extLst>
              <a:ext uri="{FF2B5EF4-FFF2-40B4-BE49-F238E27FC236}">
                <a16:creationId xmlns:a16="http://schemas.microsoft.com/office/drawing/2014/main" id="{00F46C1E-E029-4F3D-B302-455FC04F8C07}"/>
              </a:ext>
            </a:extLst>
          </p:cNvPr>
          <p:cNvSpPr txBox="1"/>
          <p:nvPr/>
        </p:nvSpPr>
        <p:spPr>
          <a:xfrm>
            <a:off x="8661204" y="2425657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Mutaciones inducidas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A79B6A68-A0E7-4285-A81D-A7DDB0D28A78}"/>
              </a:ext>
            </a:extLst>
          </p:cNvPr>
          <p:cNvSpPr/>
          <p:nvPr/>
        </p:nvSpPr>
        <p:spPr>
          <a:xfrm rot="1825195">
            <a:off x="8919245" y="3237141"/>
            <a:ext cx="504000" cy="6840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1697701C-6074-4676-B041-DBF92B0D7D9A}"/>
              </a:ext>
            </a:extLst>
          </p:cNvPr>
          <p:cNvSpPr/>
          <p:nvPr/>
        </p:nvSpPr>
        <p:spPr>
          <a:xfrm rot="19634230">
            <a:off x="9937118" y="3268188"/>
            <a:ext cx="504000" cy="702708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29">
            <a:extLst>
              <a:ext uri="{FF2B5EF4-FFF2-40B4-BE49-F238E27FC236}">
                <a16:creationId xmlns:a16="http://schemas.microsoft.com/office/drawing/2014/main" id="{DF8D1EF4-D07D-4E04-86C6-271D1C299663}"/>
              </a:ext>
            </a:extLst>
          </p:cNvPr>
          <p:cNvSpPr txBox="1"/>
          <p:nvPr/>
        </p:nvSpPr>
        <p:spPr>
          <a:xfrm>
            <a:off x="9920860" y="5262946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Mutágenos Químicos</a:t>
            </a:r>
          </a:p>
        </p:txBody>
      </p:sp>
      <p:sp>
        <p:nvSpPr>
          <p:cNvPr id="21" name="CuadroTexto 29">
            <a:extLst>
              <a:ext uri="{FF2B5EF4-FFF2-40B4-BE49-F238E27FC236}">
                <a16:creationId xmlns:a16="http://schemas.microsoft.com/office/drawing/2014/main" id="{D4F2BC71-69AB-4F7B-833E-6417BC06F509}"/>
              </a:ext>
            </a:extLst>
          </p:cNvPr>
          <p:cNvSpPr txBox="1"/>
          <p:nvPr/>
        </p:nvSpPr>
        <p:spPr>
          <a:xfrm>
            <a:off x="8024444" y="5262946"/>
            <a:ext cx="1762624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Mutágenos Físicos</a:t>
            </a:r>
          </a:p>
        </p:txBody>
      </p:sp>
      <p:pic>
        <p:nvPicPr>
          <p:cNvPr id="22" name="Picture 4" descr="Dibujo De Productos Químicos Para Colorear - Ultra Coloring Pages">
            <a:extLst>
              <a:ext uri="{FF2B5EF4-FFF2-40B4-BE49-F238E27FC236}">
                <a16:creationId xmlns:a16="http://schemas.microsoft.com/office/drawing/2014/main" id="{66B1CE7E-36F9-4CE0-82CF-D23CC895B7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 bwMode="auto">
          <a:xfrm>
            <a:off x="10054969" y="3976409"/>
            <a:ext cx="1492303" cy="124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owchart: Extract 23">
            <a:extLst>
              <a:ext uri="{FF2B5EF4-FFF2-40B4-BE49-F238E27FC236}">
                <a16:creationId xmlns:a16="http://schemas.microsoft.com/office/drawing/2014/main" id="{2537E84A-2282-4390-A0BE-C4B78BD40387}"/>
              </a:ext>
            </a:extLst>
          </p:cNvPr>
          <p:cNvSpPr/>
          <p:nvPr/>
        </p:nvSpPr>
        <p:spPr>
          <a:xfrm rot="16200000">
            <a:off x="7552846" y="5528858"/>
            <a:ext cx="398560" cy="190830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Extract 27">
            <a:extLst>
              <a:ext uri="{FF2B5EF4-FFF2-40B4-BE49-F238E27FC236}">
                <a16:creationId xmlns:a16="http://schemas.microsoft.com/office/drawing/2014/main" id="{600B47D8-0A94-48A5-947D-29711D758471}"/>
              </a:ext>
            </a:extLst>
          </p:cNvPr>
          <p:cNvSpPr/>
          <p:nvPr/>
        </p:nvSpPr>
        <p:spPr>
          <a:xfrm rot="16200000">
            <a:off x="6601835" y="5516018"/>
            <a:ext cx="398560" cy="190830"/>
          </a:xfrm>
          <a:prstGeom prst="flowChartExtra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ángulo: esquinas redondeadas 2">
            <a:extLst>
              <a:ext uri="{FF2B5EF4-FFF2-40B4-BE49-F238E27FC236}">
                <a16:creationId xmlns:a16="http://schemas.microsoft.com/office/drawing/2014/main" id="{51DB4289-ABA1-476D-9FAB-EBEAF51D508F}"/>
              </a:ext>
            </a:extLst>
          </p:cNvPr>
          <p:cNvSpPr/>
          <p:nvPr/>
        </p:nvSpPr>
        <p:spPr>
          <a:xfrm>
            <a:off x="3307450" y="5135264"/>
            <a:ext cx="3171033" cy="9523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72000" tIns="36000" rIns="36000" bIns="36000"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Daña el ADN y tiene efectos sobre el crecimiento,  reproducción y morfología</a:t>
            </a:r>
            <a:endParaRPr lang="es-E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5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" grpId="0" animBg="1"/>
      <p:bldP spid="34" grpId="0" animBg="1"/>
      <p:bldP spid="4" grpId="0" animBg="1"/>
      <p:bldP spid="19" grpId="0" animBg="1"/>
      <p:bldP spid="20" grpId="0" animBg="1"/>
      <p:bldP spid="21" grpId="0" animBg="1"/>
      <p:bldP spid="24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otiledones Ilustraciones Stock, Vectores, Y Clipart – (61 Ilustraciones  Stock)">
            <a:extLst>
              <a:ext uri="{FF2B5EF4-FFF2-40B4-BE49-F238E27FC236}">
                <a16:creationId xmlns:a16="http://schemas.microsoft.com/office/drawing/2014/main" id="{8EBC38A3-2345-4F64-BFB2-0EFC0F274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2" t="50412" r="75097" b="14535"/>
          <a:stretch/>
        </p:blipFill>
        <p:spPr bwMode="auto">
          <a:xfrm>
            <a:off x="6126749" y="1165181"/>
            <a:ext cx="1018094" cy="178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C94FC91-91E5-4CC1-929C-6F8FA3997D37}"/>
              </a:ext>
            </a:extLst>
          </p:cNvPr>
          <p:cNvGrpSpPr/>
          <p:nvPr/>
        </p:nvGrpSpPr>
        <p:grpSpPr>
          <a:xfrm>
            <a:off x="7941904" y="1590494"/>
            <a:ext cx="1428625" cy="1439405"/>
            <a:chOff x="8208485" y="1524705"/>
            <a:chExt cx="1428625" cy="1439405"/>
          </a:xfrm>
        </p:grpSpPr>
        <p:pic>
          <p:nvPicPr>
            <p:cNvPr id="49" name="Picture 2" descr="La huertita de Laurita: Germinación de los frutos">
              <a:extLst>
                <a:ext uri="{FF2B5EF4-FFF2-40B4-BE49-F238E27FC236}">
                  <a16:creationId xmlns:a16="http://schemas.microsoft.com/office/drawing/2014/main" id="{36023692-4877-48AF-9B0F-440E5E1D56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857" b="42271"/>
            <a:stretch/>
          </p:blipFill>
          <p:spPr bwMode="auto">
            <a:xfrm>
              <a:off x="8208485" y="1524705"/>
              <a:ext cx="1094625" cy="1439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E8D64B-3B27-44C0-B870-4A1D12A67075}"/>
                </a:ext>
              </a:extLst>
            </p:cNvPr>
            <p:cNvSpPr/>
            <p:nvPr/>
          </p:nvSpPr>
          <p:spPr>
            <a:xfrm>
              <a:off x="9175531" y="1831211"/>
              <a:ext cx="461579" cy="249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33562A4-C6E5-4BD6-BBEB-E0E547E7A101}"/>
                </a:ext>
              </a:extLst>
            </p:cNvPr>
            <p:cNvSpPr/>
            <p:nvPr/>
          </p:nvSpPr>
          <p:spPr>
            <a:xfrm>
              <a:off x="8992742" y="2249761"/>
              <a:ext cx="461579" cy="184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8" descr="germination - Ilustración de stock libres de derechos - Stocklib">
            <a:extLst>
              <a:ext uri="{FF2B5EF4-FFF2-40B4-BE49-F238E27FC236}">
                <a16:creationId xmlns:a16="http://schemas.microsoft.com/office/drawing/2014/main" id="{68F76BCD-2745-4FCC-AC6B-CEFF7BCEB3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1" r="45364"/>
          <a:stretch/>
        </p:blipFill>
        <p:spPr bwMode="auto">
          <a:xfrm>
            <a:off x="10372857" y="843104"/>
            <a:ext cx="772510" cy="293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CuadroTexto 59">
            <a:extLst>
              <a:ext uri="{FF2B5EF4-FFF2-40B4-BE49-F238E27FC236}">
                <a16:creationId xmlns:a16="http://schemas.microsoft.com/office/drawing/2014/main" id="{54A04611-B564-49E2-BD01-D3E33C3F3D2C}"/>
              </a:ext>
            </a:extLst>
          </p:cNvPr>
          <p:cNvSpPr txBox="1"/>
          <p:nvPr/>
        </p:nvSpPr>
        <p:spPr>
          <a:xfrm>
            <a:off x="424329" y="746913"/>
            <a:ext cx="1941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Antecedentes</a:t>
            </a:r>
          </a:p>
        </p:txBody>
      </p:sp>
      <p:sp>
        <p:nvSpPr>
          <p:cNvPr id="14" name="CuadroTexto 11">
            <a:extLst>
              <a:ext uri="{FF2B5EF4-FFF2-40B4-BE49-F238E27FC236}">
                <a16:creationId xmlns:a16="http://schemas.microsoft.com/office/drawing/2014/main" id="{296FA260-F518-4E40-A8D7-42E144C2CB25}"/>
              </a:ext>
            </a:extLst>
          </p:cNvPr>
          <p:cNvSpPr txBox="1"/>
          <p:nvPr/>
        </p:nvSpPr>
        <p:spPr>
          <a:xfrm>
            <a:off x="49062" y="6334007"/>
            <a:ext cx="8943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Pandey &amp; </a:t>
            </a:r>
            <a:r>
              <a:rPr lang="es-EC" sz="1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Datta</a:t>
            </a:r>
            <a:r>
              <a:rPr lang="es-EC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(1995) ; Dwimahyani</a:t>
            </a:r>
            <a:r>
              <a:rPr lang="es-EC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(2004) ;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Peña (2009)  ; </a:t>
            </a:r>
            <a:r>
              <a:rPr lang="es-EC" sz="1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Azhar</a:t>
            </a:r>
            <a:r>
              <a:rPr lang="es-EC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al</a:t>
            </a:r>
            <a:r>
              <a:rPr lang="es-EC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(2012) </a:t>
            </a:r>
            <a:r>
              <a:rPr lang="es-EC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Gordillo (2020) ; Maldonado (2020) ; Lascano (2020) 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5950DFF-5DD2-49F0-800C-7458B5EA0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6521726"/>
              </p:ext>
            </p:extLst>
          </p:nvPr>
        </p:nvGraphicFramePr>
        <p:xfrm>
          <a:off x="424329" y="3583921"/>
          <a:ext cx="11340041" cy="2317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CuadroTexto 29">
            <a:extLst>
              <a:ext uri="{FF2B5EF4-FFF2-40B4-BE49-F238E27FC236}">
                <a16:creationId xmlns:a16="http://schemas.microsoft.com/office/drawing/2014/main" id="{A1F1D9BD-C024-4BC5-9A60-5D1E5B4A52D1}"/>
              </a:ext>
            </a:extLst>
          </p:cNvPr>
          <p:cNvSpPr txBox="1"/>
          <p:nvPr/>
        </p:nvSpPr>
        <p:spPr>
          <a:xfrm>
            <a:off x="424329" y="1831211"/>
            <a:ext cx="2246977" cy="140618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Inducción de mutaciones</a:t>
            </a:r>
          </a:p>
        </p:txBody>
      </p:sp>
      <p:pic>
        <p:nvPicPr>
          <p:cNvPr id="9218" name="Picture 2" descr="Jatropha curcas | TRAMIL">
            <a:extLst>
              <a:ext uri="{FF2B5EF4-FFF2-40B4-BE49-F238E27FC236}">
                <a16:creationId xmlns:a16="http://schemas.microsoft.com/office/drawing/2014/main" id="{9710662A-B105-445E-866E-C6C20A8AF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r="15911" b="23833"/>
          <a:stretch/>
        </p:blipFill>
        <p:spPr bwMode="auto">
          <a:xfrm>
            <a:off x="2844727" y="1626252"/>
            <a:ext cx="1869163" cy="1788490"/>
          </a:xfrm>
          <a:prstGeom prst="ellipse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C374E2CC-900F-42A4-91F7-8D75773E7628}"/>
              </a:ext>
            </a:extLst>
          </p:cNvPr>
          <p:cNvSpPr/>
          <p:nvPr/>
        </p:nvSpPr>
        <p:spPr>
          <a:xfrm>
            <a:off x="4887311" y="2272016"/>
            <a:ext cx="772510" cy="432000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adroTexto 29">
            <a:extLst>
              <a:ext uri="{FF2B5EF4-FFF2-40B4-BE49-F238E27FC236}">
                <a16:creationId xmlns:a16="http://schemas.microsoft.com/office/drawing/2014/main" id="{A0BD4473-4693-4DA8-8343-73F287B2D375}"/>
              </a:ext>
            </a:extLst>
          </p:cNvPr>
          <p:cNvSpPr txBox="1"/>
          <p:nvPr/>
        </p:nvSpPr>
        <p:spPr>
          <a:xfrm>
            <a:off x="9798450" y="3066720"/>
            <a:ext cx="17626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Semillas</a:t>
            </a:r>
          </a:p>
        </p:txBody>
      </p:sp>
      <p:sp>
        <p:nvSpPr>
          <p:cNvPr id="28" name="CuadroTexto 29">
            <a:extLst>
              <a:ext uri="{FF2B5EF4-FFF2-40B4-BE49-F238E27FC236}">
                <a16:creationId xmlns:a16="http://schemas.microsoft.com/office/drawing/2014/main" id="{BEC1C2C7-D324-4E03-B2A7-953E99467465}"/>
              </a:ext>
            </a:extLst>
          </p:cNvPr>
          <p:cNvSpPr txBox="1"/>
          <p:nvPr/>
        </p:nvSpPr>
        <p:spPr>
          <a:xfrm>
            <a:off x="7851864" y="3072983"/>
            <a:ext cx="17626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Esquejes </a:t>
            </a:r>
          </a:p>
        </p:txBody>
      </p:sp>
      <p:sp>
        <p:nvSpPr>
          <p:cNvPr id="51" name="CuadroTexto 29">
            <a:extLst>
              <a:ext uri="{FF2B5EF4-FFF2-40B4-BE49-F238E27FC236}">
                <a16:creationId xmlns:a16="http://schemas.microsoft.com/office/drawing/2014/main" id="{2BA23ACF-2E3E-470C-A30F-B33F2FAAFE08}"/>
              </a:ext>
            </a:extLst>
          </p:cNvPr>
          <p:cNvSpPr txBox="1"/>
          <p:nvPr/>
        </p:nvSpPr>
        <p:spPr>
          <a:xfrm>
            <a:off x="5806001" y="3065413"/>
            <a:ext cx="17626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Cotiledones</a:t>
            </a:r>
          </a:p>
        </p:txBody>
      </p:sp>
      <p:sp>
        <p:nvSpPr>
          <p:cNvPr id="21" name="CuadroTexto 29">
            <a:extLst>
              <a:ext uri="{FF2B5EF4-FFF2-40B4-BE49-F238E27FC236}">
                <a16:creationId xmlns:a16="http://schemas.microsoft.com/office/drawing/2014/main" id="{9457CA0C-6990-410F-9614-BD100B953C83}"/>
              </a:ext>
            </a:extLst>
          </p:cNvPr>
          <p:cNvSpPr txBox="1"/>
          <p:nvPr/>
        </p:nvSpPr>
        <p:spPr>
          <a:xfrm>
            <a:off x="3086952" y="1108739"/>
            <a:ext cx="1384711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Piñón</a:t>
            </a:r>
          </a:p>
        </p:txBody>
      </p:sp>
    </p:spTree>
    <p:extLst>
      <p:ext uri="{BB962C8B-B14F-4D97-AF65-F5344CB8AC3E}">
        <p14:creationId xmlns:p14="http://schemas.microsoft.com/office/powerpoint/2010/main" val="611061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8" grpId="0" animBg="1"/>
      <p:bldP spid="23" grpId="0" animBg="1"/>
      <p:bldP spid="27" grpId="0" animBg="1"/>
      <p:bldP spid="28" grpId="0" animBg="1"/>
      <p:bldP spid="51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66FFF50A-9E24-41AD-9A85-23219BE10A69}"/>
              </a:ext>
            </a:extLst>
          </p:cNvPr>
          <p:cNvSpPr txBox="1">
            <a:spLocks/>
          </p:cNvSpPr>
          <p:nvPr/>
        </p:nvSpPr>
        <p:spPr>
          <a:xfrm>
            <a:off x="3223653" y="2611234"/>
            <a:ext cx="6528076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5400" i="0" kern="0" dirty="0">
                <a:ln w="0"/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  <a:endParaRPr lang="es-EC" sz="5400" i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lipse 20">
            <a:extLst>
              <a:ext uri="{FF2B5EF4-FFF2-40B4-BE49-F238E27FC236}">
                <a16:creationId xmlns:a16="http://schemas.microsoft.com/office/drawing/2014/main" id="{5A41DE8B-60D8-4F84-ACBC-42C520160B2D}"/>
              </a:ext>
            </a:extLst>
          </p:cNvPr>
          <p:cNvSpPr/>
          <p:nvPr/>
        </p:nvSpPr>
        <p:spPr>
          <a:xfrm>
            <a:off x="3349781" y="2684747"/>
            <a:ext cx="847164" cy="78138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4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644797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38671</TotalTime>
  <Words>2485</Words>
  <Application>Microsoft Office PowerPoint</Application>
  <PresentationFormat>Widescreen</PresentationFormat>
  <Paragraphs>508</Paragraphs>
  <Slides>38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Berlin Sans FB Demi</vt:lpstr>
      <vt:lpstr>Calibri</vt:lpstr>
      <vt:lpstr>Calibri Light</vt:lpstr>
      <vt:lpstr>Tw Cen MT</vt:lpstr>
      <vt:lpstr>TemaESPE</vt:lpstr>
      <vt:lpstr>Custom Design</vt:lpstr>
      <vt:lpstr>CorelDRAW</vt:lpstr>
      <vt:lpstr>Imagen de mapa de bits</vt:lpstr>
      <vt:lpstr>PowerPoint Presentation</vt:lpstr>
      <vt:lpstr>ÍNDICE DE CONTENIDOS</vt:lpstr>
      <vt:lpstr>ÍNDICE DE CONTENIDOS</vt:lpstr>
      <vt:lpstr>INTRODUCCIÓN</vt:lpstr>
      <vt:lpstr>INTRODUCCIÓN</vt:lpstr>
      <vt:lpstr>INTRODUCCIÓN</vt:lpstr>
      <vt:lpstr>INTRODUCCIÓN</vt:lpstr>
      <vt:lpstr>INTRODUCCIÓN</vt:lpstr>
      <vt:lpstr>ÍNDICE DE CONTENIDOS</vt:lpstr>
      <vt:lpstr>PowerPoint Presentation</vt:lpstr>
      <vt:lpstr>ÍNDICE DE CONTENIDOS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ÍNDICE DE CONTENIDOS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ÍNDICE DE CONTENIDOS</vt:lpstr>
      <vt:lpstr>PowerPoint Presentation</vt:lpstr>
      <vt:lpstr>ÍNDICE DE CONTENIDOS</vt:lpstr>
      <vt:lpstr>PowerPoint Presentation</vt:lpstr>
      <vt:lpstr>ÍNDICE DE CONTENIDOS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ANDRES SEBASTIAN BORJA MORETA</cp:lastModifiedBy>
  <cp:revision>1144</cp:revision>
  <dcterms:created xsi:type="dcterms:W3CDTF">2016-12-30T05:03:01Z</dcterms:created>
  <dcterms:modified xsi:type="dcterms:W3CDTF">2022-02-15T15:33:06Z</dcterms:modified>
</cp:coreProperties>
</file>