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6" r:id="rId3"/>
    <p:sldId id="257" r:id="rId4"/>
    <p:sldId id="304" r:id="rId5"/>
    <p:sldId id="305" r:id="rId6"/>
    <p:sldId id="306" r:id="rId7"/>
    <p:sldId id="307" r:id="rId8"/>
    <p:sldId id="308" r:id="rId9"/>
    <p:sldId id="346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45" r:id="rId20"/>
    <p:sldId id="325" r:id="rId21"/>
    <p:sldId id="327" r:id="rId22"/>
    <p:sldId id="335" r:id="rId23"/>
    <p:sldId id="340" r:id="rId24"/>
    <p:sldId id="337" r:id="rId25"/>
    <p:sldId id="341" r:id="rId26"/>
    <p:sldId id="34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1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/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/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/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/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/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980675-77FA-4865-BEE4-6ACDABD46D7B}" type="doc">
      <dgm:prSet loTypeId="urn:microsoft.com/office/officeart/2005/8/layout/vProcess5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C70FB1F-21AD-4D25-A7B7-084087ECC536}">
      <dgm:prSet phldrT="[Texto]"/>
      <dgm:spPr/>
      <dgm:t>
        <a:bodyPr/>
        <a:lstStyle/>
        <a:p>
          <a:r>
            <a:rPr lang="es-ES" b="1" i="0" dirty="0"/>
            <a:t>Compilación de registros etnográficos</a:t>
          </a:r>
          <a:endParaRPr lang="en-US" dirty="0"/>
        </a:p>
      </dgm:t>
    </dgm:pt>
    <dgm:pt modelId="{3D51C179-3078-47EE-8B8E-C9E2A247D6D8}" type="parTrans" cxnId="{3E22161B-153D-439B-A065-A08FFA26AE01}">
      <dgm:prSet/>
      <dgm:spPr/>
      <dgm:t>
        <a:bodyPr/>
        <a:lstStyle/>
        <a:p>
          <a:endParaRPr lang="en-US"/>
        </a:p>
      </dgm:t>
    </dgm:pt>
    <dgm:pt modelId="{C1E0F2FB-1AA3-4ED9-AB13-1C9F8E050B56}" type="sibTrans" cxnId="{3E22161B-153D-439B-A065-A08FFA26AE01}">
      <dgm:prSet/>
      <dgm:spPr/>
      <dgm:t>
        <a:bodyPr/>
        <a:lstStyle/>
        <a:p>
          <a:endParaRPr lang="en-US"/>
        </a:p>
      </dgm:t>
    </dgm:pt>
    <dgm:pt modelId="{8B89337E-0453-4936-900F-69636BE68B1A}">
      <dgm:prSet phldrT="[Texto]"/>
      <dgm:spPr/>
      <dgm:t>
        <a:bodyPr/>
        <a:lstStyle/>
        <a:p>
          <a:r>
            <a:rPr lang="es-ES" b="1" dirty="0"/>
            <a:t>Análisis y depuración de la información </a:t>
          </a:r>
          <a:endParaRPr lang="en-US" dirty="0"/>
        </a:p>
      </dgm:t>
    </dgm:pt>
    <dgm:pt modelId="{3C286FD5-B7D7-45E9-982F-1BAF4B4049CA}" type="parTrans" cxnId="{69D130E5-DBCB-4051-A010-E8328AEF5068}">
      <dgm:prSet/>
      <dgm:spPr/>
      <dgm:t>
        <a:bodyPr/>
        <a:lstStyle/>
        <a:p>
          <a:endParaRPr lang="en-US"/>
        </a:p>
      </dgm:t>
    </dgm:pt>
    <dgm:pt modelId="{31F0158E-A314-4C09-AB66-5B20B7B41ABB}" type="sibTrans" cxnId="{69D130E5-DBCB-4051-A010-E8328AEF5068}">
      <dgm:prSet/>
      <dgm:spPr/>
      <dgm:t>
        <a:bodyPr/>
        <a:lstStyle/>
        <a:p>
          <a:endParaRPr lang="en-US"/>
        </a:p>
      </dgm:t>
    </dgm:pt>
    <dgm:pt modelId="{3EA1A9DA-3233-4706-A836-56C3670D9EE6}">
      <dgm:prSet phldrT="[Texto]"/>
      <dgm:spPr/>
      <dgm:t>
        <a:bodyPr/>
        <a:lstStyle/>
        <a:p>
          <a:r>
            <a:rPr lang="es-ES" b="1" dirty="0"/>
            <a:t>Homogeneización de los datos</a:t>
          </a:r>
          <a:endParaRPr lang="en-US" dirty="0"/>
        </a:p>
      </dgm:t>
    </dgm:pt>
    <dgm:pt modelId="{DD487E07-864E-4DB1-B37B-1EEE6731466E}" type="parTrans" cxnId="{46FECAB8-7252-4C03-872D-12B91D3F9C91}">
      <dgm:prSet/>
      <dgm:spPr/>
      <dgm:t>
        <a:bodyPr/>
        <a:lstStyle/>
        <a:p>
          <a:endParaRPr lang="en-US"/>
        </a:p>
      </dgm:t>
    </dgm:pt>
    <dgm:pt modelId="{FB82F948-6FE3-4257-88CD-B0A05E8F8154}" type="sibTrans" cxnId="{46FECAB8-7252-4C03-872D-12B91D3F9C91}">
      <dgm:prSet/>
      <dgm:spPr/>
      <dgm:t>
        <a:bodyPr/>
        <a:lstStyle/>
        <a:p>
          <a:endParaRPr lang="en-US"/>
        </a:p>
      </dgm:t>
    </dgm:pt>
    <dgm:pt modelId="{BC240A89-3623-4293-83F0-5E8C35181C0D}">
      <dgm:prSet phldrT="[Texto]"/>
      <dgm:spPr/>
      <dgm:t>
        <a:bodyPr/>
        <a:lstStyle/>
        <a:p>
          <a:r>
            <a:rPr lang="es-ES" b="1" dirty="0"/>
            <a:t>Implementación y accesibilidad en la información etnográfica en SIG - Plataforma Survey123</a:t>
          </a:r>
          <a:endParaRPr lang="en-US" dirty="0"/>
        </a:p>
      </dgm:t>
    </dgm:pt>
    <dgm:pt modelId="{61A23DF6-55F2-4545-AD74-A9618A338789}" type="parTrans" cxnId="{E48E7E6C-65F8-4B20-8E15-406ADFB8A570}">
      <dgm:prSet/>
      <dgm:spPr/>
      <dgm:t>
        <a:bodyPr/>
        <a:lstStyle/>
        <a:p>
          <a:endParaRPr lang="en-US"/>
        </a:p>
      </dgm:t>
    </dgm:pt>
    <dgm:pt modelId="{3AFB2E84-956E-46A1-8137-22E0543CB491}" type="sibTrans" cxnId="{E48E7E6C-65F8-4B20-8E15-406ADFB8A570}">
      <dgm:prSet/>
      <dgm:spPr/>
      <dgm:t>
        <a:bodyPr/>
        <a:lstStyle/>
        <a:p>
          <a:endParaRPr lang="en-US"/>
        </a:p>
      </dgm:t>
    </dgm:pt>
    <dgm:pt modelId="{4393B617-4539-4CC4-A01E-E660A50206C0}">
      <dgm:prSet phldrT="[Texto]"/>
      <dgm:spPr/>
      <dgm:t>
        <a:bodyPr/>
        <a:lstStyle/>
        <a:p>
          <a:r>
            <a:rPr lang="es-ES" b="1" dirty="0"/>
            <a:t>Análisis de datos en Survey123</a:t>
          </a:r>
          <a:endParaRPr lang="en-US" dirty="0"/>
        </a:p>
      </dgm:t>
    </dgm:pt>
    <dgm:pt modelId="{5E7F4CA6-C321-482F-A878-47B02F320515}" type="parTrans" cxnId="{162221DA-6874-4265-B8ED-83D05A5E1C38}">
      <dgm:prSet/>
      <dgm:spPr/>
      <dgm:t>
        <a:bodyPr/>
        <a:lstStyle/>
        <a:p>
          <a:endParaRPr lang="en-US"/>
        </a:p>
      </dgm:t>
    </dgm:pt>
    <dgm:pt modelId="{B44DC44A-77A7-473D-8091-50D6F21C9712}" type="sibTrans" cxnId="{162221DA-6874-4265-B8ED-83D05A5E1C38}">
      <dgm:prSet/>
      <dgm:spPr/>
      <dgm:t>
        <a:bodyPr/>
        <a:lstStyle/>
        <a:p>
          <a:endParaRPr lang="en-US"/>
        </a:p>
      </dgm:t>
    </dgm:pt>
    <dgm:pt modelId="{C4744602-8169-4DD2-A5AB-0E7C5D0223D7}" type="pres">
      <dgm:prSet presAssocID="{76980675-77FA-4865-BEE4-6ACDABD46D7B}" presName="outerComposite" presStyleCnt="0">
        <dgm:presLayoutVars>
          <dgm:chMax val="5"/>
          <dgm:dir/>
          <dgm:resizeHandles val="exact"/>
        </dgm:presLayoutVars>
      </dgm:prSet>
      <dgm:spPr/>
    </dgm:pt>
    <dgm:pt modelId="{3C72A0CC-07FD-4D6F-AB73-F729A06CE1A0}" type="pres">
      <dgm:prSet presAssocID="{76980675-77FA-4865-BEE4-6ACDABD46D7B}" presName="dummyMaxCanvas" presStyleCnt="0">
        <dgm:presLayoutVars/>
      </dgm:prSet>
      <dgm:spPr/>
    </dgm:pt>
    <dgm:pt modelId="{FC218B53-E6D2-40CB-87B2-F5D12A6493C5}" type="pres">
      <dgm:prSet presAssocID="{76980675-77FA-4865-BEE4-6ACDABD46D7B}" presName="FiveNodes_1" presStyleLbl="node1" presStyleIdx="0" presStyleCnt="5">
        <dgm:presLayoutVars>
          <dgm:bulletEnabled val="1"/>
        </dgm:presLayoutVars>
      </dgm:prSet>
      <dgm:spPr/>
    </dgm:pt>
    <dgm:pt modelId="{63AB099D-C265-42D9-91D6-E7697D2EEB55}" type="pres">
      <dgm:prSet presAssocID="{76980675-77FA-4865-BEE4-6ACDABD46D7B}" presName="FiveNodes_2" presStyleLbl="node1" presStyleIdx="1" presStyleCnt="5">
        <dgm:presLayoutVars>
          <dgm:bulletEnabled val="1"/>
        </dgm:presLayoutVars>
      </dgm:prSet>
      <dgm:spPr/>
    </dgm:pt>
    <dgm:pt modelId="{AF0A53D0-2422-4830-8181-CEBCACE05C3A}" type="pres">
      <dgm:prSet presAssocID="{76980675-77FA-4865-BEE4-6ACDABD46D7B}" presName="FiveNodes_3" presStyleLbl="node1" presStyleIdx="2" presStyleCnt="5">
        <dgm:presLayoutVars>
          <dgm:bulletEnabled val="1"/>
        </dgm:presLayoutVars>
      </dgm:prSet>
      <dgm:spPr/>
    </dgm:pt>
    <dgm:pt modelId="{1CBBBE7D-5D1D-45FC-82F0-0AC0D086BCE0}" type="pres">
      <dgm:prSet presAssocID="{76980675-77FA-4865-BEE4-6ACDABD46D7B}" presName="FiveNodes_4" presStyleLbl="node1" presStyleIdx="3" presStyleCnt="5">
        <dgm:presLayoutVars>
          <dgm:bulletEnabled val="1"/>
        </dgm:presLayoutVars>
      </dgm:prSet>
      <dgm:spPr/>
    </dgm:pt>
    <dgm:pt modelId="{FC5CF011-2887-4D83-90D9-C81957743255}" type="pres">
      <dgm:prSet presAssocID="{76980675-77FA-4865-BEE4-6ACDABD46D7B}" presName="FiveNodes_5" presStyleLbl="node1" presStyleIdx="4" presStyleCnt="5">
        <dgm:presLayoutVars>
          <dgm:bulletEnabled val="1"/>
        </dgm:presLayoutVars>
      </dgm:prSet>
      <dgm:spPr/>
    </dgm:pt>
    <dgm:pt modelId="{401BD278-4DAB-42EE-A5DC-1EA453B55D64}" type="pres">
      <dgm:prSet presAssocID="{76980675-77FA-4865-BEE4-6ACDABD46D7B}" presName="FiveConn_1-2" presStyleLbl="fgAccFollowNode1" presStyleIdx="0" presStyleCnt="4">
        <dgm:presLayoutVars>
          <dgm:bulletEnabled val="1"/>
        </dgm:presLayoutVars>
      </dgm:prSet>
      <dgm:spPr/>
    </dgm:pt>
    <dgm:pt modelId="{9F2A5F1F-55F5-4B5F-8E4D-192D626CC2B9}" type="pres">
      <dgm:prSet presAssocID="{76980675-77FA-4865-BEE4-6ACDABD46D7B}" presName="FiveConn_2-3" presStyleLbl="fgAccFollowNode1" presStyleIdx="1" presStyleCnt="4">
        <dgm:presLayoutVars>
          <dgm:bulletEnabled val="1"/>
        </dgm:presLayoutVars>
      </dgm:prSet>
      <dgm:spPr/>
    </dgm:pt>
    <dgm:pt modelId="{8CF5032E-4B74-426F-B602-C2EAB0576F96}" type="pres">
      <dgm:prSet presAssocID="{76980675-77FA-4865-BEE4-6ACDABD46D7B}" presName="FiveConn_3-4" presStyleLbl="fgAccFollowNode1" presStyleIdx="2" presStyleCnt="4">
        <dgm:presLayoutVars>
          <dgm:bulletEnabled val="1"/>
        </dgm:presLayoutVars>
      </dgm:prSet>
      <dgm:spPr/>
    </dgm:pt>
    <dgm:pt modelId="{BF39FAA9-6989-43D2-BDC8-442114B43C9C}" type="pres">
      <dgm:prSet presAssocID="{76980675-77FA-4865-BEE4-6ACDABD46D7B}" presName="FiveConn_4-5" presStyleLbl="fgAccFollowNode1" presStyleIdx="3" presStyleCnt="4">
        <dgm:presLayoutVars>
          <dgm:bulletEnabled val="1"/>
        </dgm:presLayoutVars>
      </dgm:prSet>
      <dgm:spPr/>
    </dgm:pt>
    <dgm:pt modelId="{11D08D55-BAE2-4DC5-B273-533D1DB5F5CD}" type="pres">
      <dgm:prSet presAssocID="{76980675-77FA-4865-BEE4-6ACDABD46D7B}" presName="FiveNodes_1_text" presStyleLbl="node1" presStyleIdx="4" presStyleCnt="5">
        <dgm:presLayoutVars>
          <dgm:bulletEnabled val="1"/>
        </dgm:presLayoutVars>
      </dgm:prSet>
      <dgm:spPr/>
    </dgm:pt>
    <dgm:pt modelId="{0DF8AEFD-6129-4817-8AFC-D02B801422E0}" type="pres">
      <dgm:prSet presAssocID="{76980675-77FA-4865-BEE4-6ACDABD46D7B}" presName="FiveNodes_2_text" presStyleLbl="node1" presStyleIdx="4" presStyleCnt="5">
        <dgm:presLayoutVars>
          <dgm:bulletEnabled val="1"/>
        </dgm:presLayoutVars>
      </dgm:prSet>
      <dgm:spPr/>
    </dgm:pt>
    <dgm:pt modelId="{90F2F5D8-F37C-4E79-9390-DF4AB3998714}" type="pres">
      <dgm:prSet presAssocID="{76980675-77FA-4865-BEE4-6ACDABD46D7B}" presName="FiveNodes_3_text" presStyleLbl="node1" presStyleIdx="4" presStyleCnt="5">
        <dgm:presLayoutVars>
          <dgm:bulletEnabled val="1"/>
        </dgm:presLayoutVars>
      </dgm:prSet>
      <dgm:spPr/>
    </dgm:pt>
    <dgm:pt modelId="{0142602A-5689-4617-AAEE-3B6FB6EBA513}" type="pres">
      <dgm:prSet presAssocID="{76980675-77FA-4865-BEE4-6ACDABD46D7B}" presName="FiveNodes_4_text" presStyleLbl="node1" presStyleIdx="4" presStyleCnt="5">
        <dgm:presLayoutVars>
          <dgm:bulletEnabled val="1"/>
        </dgm:presLayoutVars>
      </dgm:prSet>
      <dgm:spPr/>
    </dgm:pt>
    <dgm:pt modelId="{99F7EE53-86B2-4BD8-B649-926D0D7B5A0B}" type="pres">
      <dgm:prSet presAssocID="{76980675-77FA-4865-BEE4-6ACDABD46D7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E22161B-153D-439B-A065-A08FFA26AE01}" srcId="{76980675-77FA-4865-BEE4-6ACDABD46D7B}" destId="{CC70FB1F-21AD-4D25-A7B7-084087ECC536}" srcOrd="0" destOrd="0" parTransId="{3D51C179-3078-47EE-8B8E-C9E2A247D6D8}" sibTransId="{C1E0F2FB-1AA3-4ED9-AB13-1C9F8E050B56}"/>
    <dgm:cxn modelId="{9B06883C-8AC3-46F2-BAB1-682DC202CB7D}" type="presOf" srcId="{3EA1A9DA-3233-4706-A836-56C3670D9EE6}" destId="{AF0A53D0-2422-4830-8181-CEBCACE05C3A}" srcOrd="0" destOrd="0" presId="urn:microsoft.com/office/officeart/2005/8/layout/vProcess5"/>
    <dgm:cxn modelId="{42C1DC64-63FD-4A68-9EEA-B0A9A8F95353}" type="presOf" srcId="{FB82F948-6FE3-4257-88CD-B0A05E8F8154}" destId="{8CF5032E-4B74-426F-B602-C2EAB0576F96}" srcOrd="0" destOrd="0" presId="urn:microsoft.com/office/officeart/2005/8/layout/vProcess5"/>
    <dgm:cxn modelId="{B8678166-1FF6-4023-AEAB-654C66536E97}" type="presOf" srcId="{CC70FB1F-21AD-4D25-A7B7-084087ECC536}" destId="{11D08D55-BAE2-4DC5-B273-533D1DB5F5CD}" srcOrd="1" destOrd="0" presId="urn:microsoft.com/office/officeart/2005/8/layout/vProcess5"/>
    <dgm:cxn modelId="{E48E7E6C-65F8-4B20-8E15-406ADFB8A570}" srcId="{76980675-77FA-4865-BEE4-6ACDABD46D7B}" destId="{BC240A89-3623-4293-83F0-5E8C35181C0D}" srcOrd="3" destOrd="0" parTransId="{61A23DF6-55F2-4545-AD74-A9618A338789}" sibTransId="{3AFB2E84-956E-46A1-8137-22E0543CB491}"/>
    <dgm:cxn modelId="{BE0D3851-E5C0-48C6-AB67-5652087F3E3E}" type="presOf" srcId="{CC70FB1F-21AD-4D25-A7B7-084087ECC536}" destId="{FC218B53-E6D2-40CB-87B2-F5D12A6493C5}" srcOrd="0" destOrd="0" presId="urn:microsoft.com/office/officeart/2005/8/layout/vProcess5"/>
    <dgm:cxn modelId="{70CF1172-1A69-4182-A1B7-21334B3BDC90}" type="presOf" srcId="{76980675-77FA-4865-BEE4-6ACDABD46D7B}" destId="{C4744602-8169-4DD2-A5AB-0E7C5D0223D7}" srcOrd="0" destOrd="0" presId="urn:microsoft.com/office/officeart/2005/8/layout/vProcess5"/>
    <dgm:cxn modelId="{B0AA0A76-F5C9-4723-A6F4-1104BBE2AEE2}" type="presOf" srcId="{31F0158E-A314-4C09-AB66-5B20B7B41ABB}" destId="{9F2A5F1F-55F5-4B5F-8E4D-192D626CC2B9}" srcOrd="0" destOrd="0" presId="urn:microsoft.com/office/officeart/2005/8/layout/vProcess5"/>
    <dgm:cxn modelId="{422D4F7B-61C7-4303-AD58-3ABB8823C615}" type="presOf" srcId="{8B89337E-0453-4936-900F-69636BE68B1A}" destId="{63AB099D-C265-42D9-91D6-E7697D2EEB55}" srcOrd="0" destOrd="0" presId="urn:microsoft.com/office/officeart/2005/8/layout/vProcess5"/>
    <dgm:cxn modelId="{35661DA5-0CF8-478A-8B3A-6A919BF79AD8}" type="presOf" srcId="{4393B617-4539-4CC4-A01E-E660A50206C0}" destId="{99F7EE53-86B2-4BD8-B649-926D0D7B5A0B}" srcOrd="1" destOrd="0" presId="urn:microsoft.com/office/officeart/2005/8/layout/vProcess5"/>
    <dgm:cxn modelId="{0248CFAA-ABB4-4F16-946C-460B9B2B656D}" type="presOf" srcId="{4393B617-4539-4CC4-A01E-E660A50206C0}" destId="{FC5CF011-2887-4D83-90D9-C81957743255}" srcOrd="0" destOrd="0" presId="urn:microsoft.com/office/officeart/2005/8/layout/vProcess5"/>
    <dgm:cxn modelId="{46FECAB8-7252-4C03-872D-12B91D3F9C91}" srcId="{76980675-77FA-4865-BEE4-6ACDABD46D7B}" destId="{3EA1A9DA-3233-4706-A836-56C3670D9EE6}" srcOrd="2" destOrd="0" parTransId="{DD487E07-864E-4DB1-B37B-1EEE6731466E}" sibTransId="{FB82F948-6FE3-4257-88CD-B0A05E8F8154}"/>
    <dgm:cxn modelId="{930C27BE-9BD9-4353-AD7B-C38CE9F41D8C}" type="presOf" srcId="{BC240A89-3623-4293-83F0-5E8C35181C0D}" destId="{1CBBBE7D-5D1D-45FC-82F0-0AC0D086BCE0}" srcOrd="0" destOrd="0" presId="urn:microsoft.com/office/officeart/2005/8/layout/vProcess5"/>
    <dgm:cxn modelId="{749CCCBE-8309-4D20-BC67-B7EFEA3D9D57}" type="presOf" srcId="{BC240A89-3623-4293-83F0-5E8C35181C0D}" destId="{0142602A-5689-4617-AAEE-3B6FB6EBA513}" srcOrd="1" destOrd="0" presId="urn:microsoft.com/office/officeart/2005/8/layout/vProcess5"/>
    <dgm:cxn modelId="{84B7FBC0-8066-4759-9C02-2F2CB6304749}" type="presOf" srcId="{3AFB2E84-956E-46A1-8137-22E0543CB491}" destId="{BF39FAA9-6989-43D2-BDC8-442114B43C9C}" srcOrd="0" destOrd="0" presId="urn:microsoft.com/office/officeart/2005/8/layout/vProcess5"/>
    <dgm:cxn modelId="{162221DA-6874-4265-B8ED-83D05A5E1C38}" srcId="{76980675-77FA-4865-BEE4-6ACDABD46D7B}" destId="{4393B617-4539-4CC4-A01E-E660A50206C0}" srcOrd="4" destOrd="0" parTransId="{5E7F4CA6-C321-482F-A878-47B02F320515}" sibTransId="{B44DC44A-77A7-473D-8091-50D6F21C9712}"/>
    <dgm:cxn modelId="{2D13A9DD-E3D3-4D23-9B83-1E77EFFEBA02}" type="presOf" srcId="{C1E0F2FB-1AA3-4ED9-AB13-1C9F8E050B56}" destId="{401BD278-4DAB-42EE-A5DC-1EA453B55D64}" srcOrd="0" destOrd="0" presId="urn:microsoft.com/office/officeart/2005/8/layout/vProcess5"/>
    <dgm:cxn modelId="{69D130E5-DBCB-4051-A010-E8328AEF5068}" srcId="{76980675-77FA-4865-BEE4-6ACDABD46D7B}" destId="{8B89337E-0453-4936-900F-69636BE68B1A}" srcOrd="1" destOrd="0" parTransId="{3C286FD5-B7D7-45E9-982F-1BAF4B4049CA}" sibTransId="{31F0158E-A314-4C09-AB66-5B20B7B41ABB}"/>
    <dgm:cxn modelId="{01D766E6-4E0A-4FDD-9DA5-3782E3AF7155}" type="presOf" srcId="{8B89337E-0453-4936-900F-69636BE68B1A}" destId="{0DF8AEFD-6129-4817-8AFC-D02B801422E0}" srcOrd="1" destOrd="0" presId="urn:microsoft.com/office/officeart/2005/8/layout/vProcess5"/>
    <dgm:cxn modelId="{1CD0F4EB-EDAB-4492-A290-E27FCE7AEEA6}" type="presOf" srcId="{3EA1A9DA-3233-4706-A836-56C3670D9EE6}" destId="{90F2F5D8-F37C-4E79-9390-DF4AB3998714}" srcOrd="1" destOrd="0" presId="urn:microsoft.com/office/officeart/2005/8/layout/vProcess5"/>
    <dgm:cxn modelId="{F1F5C639-A26F-4816-AC9A-FF1E9995098C}" type="presParOf" srcId="{C4744602-8169-4DD2-A5AB-0E7C5D0223D7}" destId="{3C72A0CC-07FD-4D6F-AB73-F729A06CE1A0}" srcOrd="0" destOrd="0" presId="urn:microsoft.com/office/officeart/2005/8/layout/vProcess5"/>
    <dgm:cxn modelId="{80AE5816-6103-4867-BF64-7D36C811C4C0}" type="presParOf" srcId="{C4744602-8169-4DD2-A5AB-0E7C5D0223D7}" destId="{FC218B53-E6D2-40CB-87B2-F5D12A6493C5}" srcOrd="1" destOrd="0" presId="urn:microsoft.com/office/officeart/2005/8/layout/vProcess5"/>
    <dgm:cxn modelId="{48E27D93-9861-447D-9935-F3B96C6E5B61}" type="presParOf" srcId="{C4744602-8169-4DD2-A5AB-0E7C5D0223D7}" destId="{63AB099D-C265-42D9-91D6-E7697D2EEB55}" srcOrd="2" destOrd="0" presId="urn:microsoft.com/office/officeart/2005/8/layout/vProcess5"/>
    <dgm:cxn modelId="{276E5B37-2B7A-40B5-AEC5-081A6DB98068}" type="presParOf" srcId="{C4744602-8169-4DD2-A5AB-0E7C5D0223D7}" destId="{AF0A53D0-2422-4830-8181-CEBCACE05C3A}" srcOrd="3" destOrd="0" presId="urn:microsoft.com/office/officeart/2005/8/layout/vProcess5"/>
    <dgm:cxn modelId="{5E97349E-6A9F-40D0-B4B0-4D9B8C5FCBDD}" type="presParOf" srcId="{C4744602-8169-4DD2-A5AB-0E7C5D0223D7}" destId="{1CBBBE7D-5D1D-45FC-82F0-0AC0D086BCE0}" srcOrd="4" destOrd="0" presId="urn:microsoft.com/office/officeart/2005/8/layout/vProcess5"/>
    <dgm:cxn modelId="{850B9E01-54C4-4E17-9BAD-E85B3890682D}" type="presParOf" srcId="{C4744602-8169-4DD2-A5AB-0E7C5D0223D7}" destId="{FC5CF011-2887-4D83-90D9-C81957743255}" srcOrd="5" destOrd="0" presId="urn:microsoft.com/office/officeart/2005/8/layout/vProcess5"/>
    <dgm:cxn modelId="{31877166-5CAC-451E-9D01-AB83D979B9E8}" type="presParOf" srcId="{C4744602-8169-4DD2-A5AB-0E7C5D0223D7}" destId="{401BD278-4DAB-42EE-A5DC-1EA453B55D64}" srcOrd="6" destOrd="0" presId="urn:microsoft.com/office/officeart/2005/8/layout/vProcess5"/>
    <dgm:cxn modelId="{09856BF1-773D-4A0E-86D6-06FDAC1B0C20}" type="presParOf" srcId="{C4744602-8169-4DD2-A5AB-0E7C5D0223D7}" destId="{9F2A5F1F-55F5-4B5F-8E4D-192D626CC2B9}" srcOrd="7" destOrd="0" presId="urn:microsoft.com/office/officeart/2005/8/layout/vProcess5"/>
    <dgm:cxn modelId="{1794015F-192E-47B7-B6EC-72BE5AAF5A48}" type="presParOf" srcId="{C4744602-8169-4DD2-A5AB-0E7C5D0223D7}" destId="{8CF5032E-4B74-426F-B602-C2EAB0576F96}" srcOrd="8" destOrd="0" presId="urn:microsoft.com/office/officeart/2005/8/layout/vProcess5"/>
    <dgm:cxn modelId="{4B2FE888-9FCA-43B2-9047-A0F70F03CF85}" type="presParOf" srcId="{C4744602-8169-4DD2-A5AB-0E7C5D0223D7}" destId="{BF39FAA9-6989-43D2-BDC8-442114B43C9C}" srcOrd="9" destOrd="0" presId="urn:microsoft.com/office/officeart/2005/8/layout/vProcess5"/>
    <dgm:cxn modelId="{DE62250E-56D9-4D9B-B50A-DBE15DB02975}" type="presParOf" srcId="{C4744602-8169-4DD2-A5AB-0E7C5D0223D7}" destId="{11D08D55-BAE2-4DC5-B273-533D1DB5F5CD}" srcOrd="10" destOrd="0" presId="urn:microsoft.com/office/officeart/2005/8/layout/vProcess5"/>
    <dgm:cxn modelId="{44964DAF-60FC-403F-9DDE-9FBE0347043C}" type="presParOf" srcId="{C4744602-8169-4DD2-A5AB-0E7C5D0223D7}" destId="{0DF8AEFD-6129-4817-8AFC-D02B801422E0}" srcOrd="11" destOrd="0" presId="urn:microsoft.com/office/officeart/2005/8/layout/vProcess5"/>
    <dgm:cxn modelId="{047CF939-A927-4DCE-A5DD-42B59CFE30DA}" type="presParOf" srcId="{C4744602-8169-4DD2-A5AB-0E7C5D0223D7}" destId="{90F2F5D8-F37C-4E79-9390-DF4AB3998714}" srcOrd="12" destOrd="0" presId="urn:microsoft.com/office/officeart/2005/8/layout/vProcess5"/>
    <dgm:cxn modelId="{4E668BB4-2984-4CDB-BD8E-16C74BB7A954}" type="presParOf" srcId="{C4744602-8169-4DD2-A5AB-0E7C5D0223D7}" destId="{0142602A-5689-4617-AAEE-3B6FB6EBA513}" srcOrd="13" destOrd="0" presId="urn:microsoft.com/office/officeart/2005/8/layout/vProcess5"/>
    <dgm:cxn modelId="{7306C4D7-DFFF-4161-9C96-12001EA5286C}" type="presParOf" srcId="{C4744602-8169-4DD2-A5AB-0E7C5D0223D7}" destId="{99F7EE53-86B2-4BD8-B649-926D0D7B5A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/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3F1B33-DE43-4EB9-9F69-D297A62C8D71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5EC2F6-6C45-43DA-BF82-9CB124BAA22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13 registros </a:t>
          </a:r>
          <a:r>
            <a:rPr lang="es-ES" sz="1200" dirty="0" err="1">
              <a:solidFill>
                <a:schemeClr val="tx1"/>
              </a:solidFill>
            </a:rPr>
            <a:t>geocodificados</a:t>
          </a:r>
          <a:r>
            <a:rPr lang="es-ES" sz="1200" dirty="0">
              <a:solidFill>
                <a:schemeClr val="tx1"/>
              </a:solidFill>
            </a:rPr>
            <a:t> de movilidad cíclica, desde el año 1971 hasta el 2013</a:t>
          </a:r>
          <a:endParaRPr lang="en-US" sz="1200" dirty="0">
            <a:solidFill>
              <a:schemeClr val="tx1"/>
            </a:solidFill>
          </a:endParaRPr>
        </a:p>
      </dgm:t>
    </dgm:pt>
    <dgm:pt modelId="{C127747E-490C-4938-85A8-342CACDD5EE2}" type="parTrans" cxnId="{160558F8-31B0-439D-A52D-2A30AEF01313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48CEFE01-426B-462D-ACF1-6109E73B95EE}" type="sibTrans" cxnId="{160558F8-31B0-439D-A52D-2A30AEF01313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4DE4612-E22C-40D5-9D1F-D039020A11FB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</a:rPr>
            <a:t>102 registros</a:t>
          </a:r>
          <a:endParaRPr lang="en-US" sz="1000" dirty="0">
            <a:solidFill>
              <a:schemeClr val="tx1"/>
            </a:solidFill>
          </a:endParaRPr>
        </a:p>
      </dgm:t>
    </dgm:pt>
    <dgm:pt modelId="{C4D71BB8-3DC7-4024-BF80-82EE97C05CBD}" type="parTrans" cxnId="{173D39E9-44B9-427B-83EA-496FD0B0108F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8B5DD0EA-377C-423B-A961-69C0C206CBAA}" type="sibTrans" cxnId="{173D39E9-44B9-427B-83EA-496FD0B0108F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64838761-544A-4E28-ACF8-7C97985A6183}">
      <dgm:prSet phldrT="[Texto]" custT="1"/>
      <dgm:spPr/>
      <dgm:t>
        <a:bodyPr/>
        <a:lstStyle/>
        <a:p>
          <a:r>
            <a:rPr lang="es-ES" sz="1000">
              <a:solidFill>
                <a:schemeClr val="tx1"/>
              </a:solidFill>
            </a:rPr>
            <a:t>Total 115 registros de movilidad estacional y cíclica</a:t>
          </a:r>
          <a:endParaRPr lang="en-US" sz="1000" dirty="0">
            <a:solidFill>
              <a:schemeClr val="tx1"/>
            </a:solidFill>
          </a:endParaRPr>
        </a:p>
      </dgm:t>
    </dgm:pt>
    <dgm:pt modelId="{CED5F89D-34E3-4EC2-8703-D6CA8E12D946}" type="sibTrans" cxnId="{0B95CABD-F5E5-4D76-A42D-A09FC4E1B451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264B7BE3-4B45-4AB9-BD3A-7886C7ECF396}" type="parTrans" cxnId="{0B95CABD-F5E5-4D76-A42D-A09FC4E1B451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D782FA6-F9FF-4DB1-8FE2-86739D147EA3}" type="pres">
      <dgm:prSet presAssocID="{903F1B33-DE43-4EB9-9F69-D297A62C8D71}" presName="Name0" presStyleCnt="0">
        <dgm:presLayoutVars>
          <dgm:chMax val="1"/>
          <dgm:chPref val="1"/>
        </dgm:presLayoutVars>
      </dgm:prSet>
      <dgm:spPr/>
    </dgm:pt>
    <dgm:pt modelId="{BF4F6698-4C09-4BF3-B4DE-B5491BC23A2E}" type="pres">
      <dgm:prSet presAssocID="{1B5EC2F6-6C45-43DA-BF82-9CB124BAA22E}" presName="Parent" presStyleLbl="node0" presStyleIdx="0" presStyleCnt="1">
        <dgm:presLayoutVars>
          <dgm:chMax val="5"/>
          <dgm:chPref val="5"/>
        </dgm:presLayoutVars>
      </dgm:prSet>
      <dgm:spPr/>
    </dgm:pt>
    <dgm:pt modelId="{9A0BFA92-47FC-41C0-91FC-07D57B2ED73E}" type="pres">
      <dgm:prSet presAssocID="{1B5EC2F6-6C45-43DA-BF82-9CB124BAA22E}" presName="Accent1" presStyleLbl="node1" presStyleIdx="0" presStyleCnt="13"/>
      <dgm:spPr/>
    </dgm:pt>
    <dgm:pt modelId="{D82C0D37-BF39-462F-B97F-3DD8DF030BF1}" type="pres">
      <dgm:prSet presAssocID="{1B5EC2F6-6C45-43DA-BF82-9CB124BAA22E}" presName="Accent2" presStyleLbl="node1" presStyleIdx="1" presStyleCnt="13"/>
      <dgm:spPr/>
    </dgm:pt>
    <dgm:pt modelId="{B5FF4DF8-563C-451A-B6A3-38D4B84F6487}" type="pres">
      <dgm:prSet presAssocID="{1B5EC2F6-6C45-43DA-BF82-9CB124BAA22E}" presName="Accent3" presStyleLbl="node1" presStyleIdx="2" presStyleCnt="13"/>
      <dgm:spPr/>
    </dgm:pt>
    <dgm:pt modelId="{E1A218B3-F4D8-44FB-9BA5-449CF1FE2843}" type="pres">
      <dgm:prSet presAssocID="{1B5EC2F6-6C45-43DA-BF82-9CB124BAA22E}" presName="Accent4" presStyleLbl="node1" presStyleIdx="3" presStyleCnt="13"/>
      <dgm:spPr/>
    </dgm:pt>
    <dgm:pt modelId="{945E126E-6089-43B7-8D37-2DA10E20CEFD}" type="pres">
      <dgm:prSet presAssocID="{1B5EC2F6-6C45-43DA-BF82-9CB124BAA22E}" presName="Accent5" presStyleLbl="node1" presStyleIdx="4" presStyleCnt="13"/>
      <dgm:spPr/>
    </dgm:pt>
    <dgm:pt modelId="{2C200F16-7FC2-4801-92F5-5162C73C4B70}" type="pres">
      <dgm:prSet presAssocID="{1B5EC2F6-6C45-43DA-BF82-9CB124BAA22E}" presName="Accent6" presStyleLbl="node1" presStyleIdx="5" presStyleCnt="13"/>
      <dgm:spPr/>
    </dgm:pt>
    <dgm:pt modelId="{765057B8-EED0-4E09-944B-026CCA9D8A70}" type="pres">
      <dgm:prSet presAssocID="{E4DE4612-E22C-40D5-9D1F-D039020A11FB}" presName="Child1" presStyleLbl="node1" presStyleIdx="6" presStyleCnt="13">
        <dgm:presLayoutVars>
          <dgm:chMax val="0"/>
          <dgm:chPref val="0"/>
        </dgm:presLayoutVars>
      </dgm:prSet>
      <dgm:spPr/>
    </dgm:pt>
    <dgm:pt modelId="{763406DF-C8CD-4C61-BDA7-D3B76F46ECED}" type="pres">
      <dgm:prSet presAssocID="{E4DE4612-E22C-40D5-9D1F-D039020A11FB}" presName="Accent7" presStyleCnt="0"/>
      <dgm:spPr/>
    </dgm:pt>
    <dgm:pt modelId="{059801B4-884D-4E43-A9E7-EDAA5D91F67B}" type="pres">
      <dgm:prSet presAssocID="{E4DE4612-E22C-40D5-9D1F-D039020A11FB}" presName="AccentHold1" presStyleLbl="node1" presStyleIdx="7" presStyleCnt="13"/>
      <dgm:spPr/>
    </dgm:pt>
    <dgm:pt modelId="{77D0395A-4E96-493B-A5E7-8678E02E2C01}" type="pres">
      <dgm:prSet presAssocID="{E4DE4612-E22C-40D5-9D1F-D039020A11FB}" presName="Accent8" presStyleCnt="0"/>
      <dgm:spPr/>
    </dgm:pt>
    <dgm:pt modelId="{7FF31AC6-C009-400E-B0A2-65151A3F2B1C}" type="pres">
      <dgm:prSet presAssocID="{E4DE4612-E22C-40D5-9D1F-D039020A11FB}" presName="AccentHold2" presStyleLbl="node1" presStyleIdx="8" presStyleCnt="13"/>
      <dgm:spPr/>
    </dgm:pt>
    <dgm:pt modelId="{548FCF58-A067-422B-921D-7300B15317B9}" type="pres">
      <dgm:prSet presAssocID="{64838761-544A-4E28-ACF8-7C97985A6183}" presName="Child2" presStyleLbl="node1" presStyleIdx="9" presStyleCnt="13">
        <dgm:presLayoutVars>
          <dgm:chMax val="0"/>
          <dgm:chPref val="0"/>
        </dgm:presLayoutVars>
      </dgm:prSet>
      <dgm:spPr/>
    </dgm:pt>
    <dgm:pt modelId="{9941770F-729B-4A00-97CB-35A86D8E5A9B}" type="pres">
      <dgm:prSet presAssocID="{64838761-544A-4E28-ACF8-7C97985A6183}" presName="Accent9" presStyleCnt="0"/>
      <dgm:spPr/>
    </dgm:pt>
    <dgm:pt modelId="{888C91FF-29B0-43C1-A53E-42EDF3F2F1D9}" type="pres">
      <dgm:prSet presAssocID="{64838761-544A-4E28-ACF8-7C97985A6183}" presName="AccentHold1" presStyleLbl="node1" presStyleIdx="10" presStyleCnt="13"/>
      <dgm:spPr/>
    </dgm:pt>
    <dgm:pt modelId="{FE5F3AA6-BD95-431F-84EA-75F784C063E9}" type="pres">
      <dgm:prSet presAssocID="{64838761-544A-4E28-ACF8-7C97985A6183}" presName="Accent10" presStyleCnt="0"/>
      <dgm:spPr/>
    </dgm:pt>
    <dgm:pt modelId="{EC862021-D787-4577-88D7-AF2976AEFDEE}" type="pres">
      <dgm:prSet presAssocID="{64838761-544A-4E28-ACF8-7C97985A6183}" presName="AccentHold2" presStyleLbl="node1" presStyleIdx="11" presStyleCnt="13"/>
      <dgm:spPr/>
    </dgm:pt>
    <dgm:pt modelId="{5D72E8DF-D9AB-4B9B-9D8E-22DD3DB17F7A}" type="pres">
      <dgm:prSet presAssocID="{64838761-544A-4E28-ACF8-7C97985A6183}" presName="Accent11" presStyleCnt="0"/>
      <dgm:spPr/>
    </dgm:pt>
    <dgm:pt modelId="{0982DB70-10CC-4FE3-8B3E-1397C2820429}" type="pres">
      <dgm:prSet presAssocID="{64838761-544A-4E28-ACF8-7C97985A6183}" presName="AccentHold3" presStyleLbl="node1" presStyleIdx="12" presStyleCnt="13"/>
      <dgm:spPr/>
    </dgm:pt>
  </dgm:ptLst>
  <dgm:cxnLst>
    <dgm:cxn modelId="{8F89C311-50FB-4611-9291-236C1B939E06}" type="presOf" srcId="{E4DE4612-E22C-40D5-9D1F-D039020A11FB}" destId="{765057B8-EED0-4E09-944B-026CCA9D8A70}" srcOrd="0" destOrd="0" presId="urn:microsoft.com/office/officeart/2009/3/layout/CircleRelationship"/>
    <dgm:cxn modelId="{B2AF762B-C62D-49B9-AE15-418A09A50894}" type="presOf" srcId="{903F1B33-DE43-4EB9-9F69-D297A62C8D71}" destId="{0D782FA6-F9FF-4DB1-8FE2-86739D147EA3}" srcOrd="0" destOrd="0" presId="urn:microsoft.com/office/officeart/2009/3/layout/CircleRelationship"/>
    <dgm:cxn modelId="{CEDCAEA8-94CB-4F65-9433-4F6E93BD6C67}" type="presOf" srcId="{1B5EC2F6-6C45-43DA-BF82-9CB124BAA22E}" destId="{BF4F6698-4C09-4BF3-B4DE-B5491BC23A2E}" srcOrd="0" destOrd="0" presId="urn:microsoft.com/office/officeart/2009/3/layout/CircleRelationship"/>
    <dgm:cxn modelId="{0B95CABD-F5E5-4D76-A42D-A09FC4E1B451}" srcId="{1B5EC2F6-6C45-43DA-BF82-9CB124BAA22E}" destId="{64838761-544A-4E28-ACF8-7C97985A6183}" srcOrd="1" destOrd="0" parTransId="{264B7BE3-4B45-4AB9-BD3A-7886C7ECF396}" sibTransId="{CED5F89D-34E3-4EC2-8703-D6CA8E12D946}"/>
    <dgm:cxn modelId="{173D39E9-44B9-427B-83EA-496FD0B0108F}" srcId="{1B5EC2F6-6C45-43DA-BF82-9CB124BAA22E}" destId="{E4DE4612-E22C-40D5-9D1F-D039020A11FB}" srcOrd="0" destOrd="0" parTransId="{C4D71BB8-3DC7-4024-BF80-82EE97C05CBD}" sibTransId="{8B5DD0EA-377C-423B-A961-69C0C206CBAA}"/>
    <dgm:cxn modelId="{B81566F8-F564-4329-BA53-EA5D26CD3571}" type="presOf" srcId="{64838761-544A-4E28-ACF8-7C97985A6183}" destId="{548FCF58-A067-422B-921D-7300B15317B9}" srcOrd="0" destOrd="0" presId="urn:microsoft.com/office/officeart/2009/3/layout/CircleRelationship"/>
    <dgm:cxn modelId="{160558F8-31B0-439D-A52D-2A30AEF01313}" srcId="{903F1B33-DE43-4EB9-9F69-D297A62C8D71}" destId="{1B5EC2F6-6C45-43DA-BF82-9CB124BAA22E}" srcOrd="0" destOrd="0" parTransId="{C127747E-490C-4938-85A8-342CACDD5EE2}" sibTransId="{48CEFE01-426B-462D-ACF1-6109E73B95EE}"/>
    <dgm:cxn modelId="{EC689459-C0D3-4CCD-AEF1-0059AAB67F65}" type="presParOf" srcId="{0D782FA6-F9FF-4DB1-8FE2-86739D147EA3}" destId="{BF4F6698-4C09-4BF3-B4DE-B5491BC23A2E}" srcOrd="0" destOrd="0" presId="urn:microsoft.com/office/officeart/2009/3/layout/CircleRelationship"/>
    <dgm:cxn modelId="{F158634D-0D8C-4276-8639-B76C885AE466}" type="presParOf" srcId="{0D782FA6-F9FF-4DB1-8FE2-86739D147EA3}" destId="{9A0BFA92-47FC-41C0-91FC-07D57B2ED73E}" srcOrd="1" destOrd="0" presId="urn:microsoft.com/office/officeart/2009/3/layout/CircleRelationship"/>
    <dgm:cxn modelId="{A7BA498F-0AC3-42F2-BAF1-3B22F625D3B0}" type="presParOf" srcId="{0D782FA6-F9FF-4DB1-8FE2-86739D147EA3}" destId="{D82C0D37-BF39-462F-B97F-3DD8DF030BF1}" srcOrd="2" destOrd="0" presId="urn:microsoft.com/office/officeart/2009/3/layout/CircleRelationship"/>
    <dgm:cxn modelId="{31EEB0C9-BB72-4B86-8B5E-F56944B595FB}" type="presParOf" srcId="{0D782FA6-F9FF-4DB1-8FE2-86739D147EA3}" destId="{B5FF4DF8-563C-451A-B6A3-38D4B84F6487}" srcOrd="3" destOrd="0" presId="urn:microsoft.com/office/officeart/2009/3/layout/CircleRelationship"/>
    <dgm:cxn modelId="{85052B1B-35C6-4FCC-8921-EE1D0624183D}" type="presParOf" srcId="{0D782FA6-F9FF-4DB1-8FE2-86739D147EA3}" destId="{E1A218B3-F4D8-44FB-9BA5-449CF1FE2843}" srcOrd="4" destOrd="0" presId="urn:microsoft.com/office/officeart/2009/3/layout/CircleRelationship"/>
    <dgm:cxn modelId="{076D39F6-8864-421F-8725-4F60A74F58C0}" type="presParOf" srcId="{0D782FA6-F9FF-4DB1-8FE2-86739D147EA3}" destId="{945E126E-6089-43B7-8D37-2DA10E20CEFD}" srcOrd="5" destOrd="0" presId="urn:microsoft.com/office/officeart/2009/3/layout/CircleRelationship"/>
    <dgm:cxn modelId="{F5D93657-846C-40A0-AFB7-A0D4371DDA69}" type="presParOf" srcId="{0D782FA6-F9FF-4DB1-8FE2-86739D147EA3}" destId="{2C200F16-7FC2-4801-92F5-5162C73C4B70}" srcOrd="6" destOrd="0" presId="urn:microsoft.com/office/officeart/2009/3/layout/CircleRelationship"/>
    <dgm:cxn modelId="{A8A525D6-5C83-4FEA-9B08-845A5157E8EA}" type="presParOf" srcId="{0D782FA6-F9FF-4DB1-8FE2-86739D147EA3}" destId="{765057B8-EED0-4E09-944B-026CCA9D8A70}" srcOrd="7" destOrd="0" presId="urn:microsoft.com/office/officeart/2009/3/layout/CircleRelationship"/>
    <dgm:cxn modelId="{4ECE68FC-FDEC-4F6D-A60C-443B1B2EA622}" type="presParOf" srcId="{0D782FA6-F9FF-4DB1-8FE2-86739D147EA3}" destId="{763406DF-C8CD-4C61-BDA7-D3B76F46ECED}" srcOrd="8" destOrd="0" presId="urn:microsoft.com/office/officeart/2009/3/layout/CircleRelationship"/>
    <dgm:cxn modelId="{71D859FD-619B-41B6-AC86-8F42F827DD09}" type="presParOf" srcId="{763406DF-C8CD-4C61-BDA7-D3B76F46ECED}" destId="{059801B4-884D-4E43-A9E7-EDAA5D91F67B}" srcOrd="0" destOrd="0" presId="urn:microsoft.com/office/officeart/2009/3/layout/CircleRelationship"/>
    <dgm:cxn modelId="{E7F18D46-991F-415F-9C03-84514BE3B366}" type="presParOf" srcId="{0D782FA6-F9FF-4DB1-8FE2-86739D147EA3}" destId="{77D0395A-4E96-493B-A5E7-8678E02E2C01}" srcOrd="9" destOrd="0" presId="urn:microsoft.com/office/officeart/2009/3/layout/CircleRelationship"/>
    <dgm:cxn modelId="{35E3B46B-B5DE-44B6-BBEB-576B40039B28}" type="presParOf" srcId="{77D0395A-4E96-493B-A5E7-8678E02E2C01}" destId="{7FF31AC6-C009-400E-B0A2-65151A3F2B1C}" srcOrd="0" destOrd="0" presId="urn:microsoft.com/office/officeart/2009/3/layout/CircleRelationship"/>
    <dgm:cxn modelId="{75F60018-55C0-4D58-B9A8-127A75D04187}" type="presParOf" srcId="{0D782FA6-F9FF-4DB1-8FE2-86739D147EA3}" destId="{548FCF58-A067-422B-921D-7300B15317B9}" srcOrd="10" destOrd="0" presId="urn:microsoft.com/office/officeart/2009/3/layout/CircleRelationship"/>
    <dgm:cxn modelId="{058A4E84-3B05-43E2-81AB-27DD44891DFB}" type="presParOf" srcId="{0D782FA6-F9FF-4DB1-8FE2-86739D147EA3}" destId="{9941770F-729B-4A00-97CB-35A86D8E5A9B}" srcOrd="11" destOrd="0" presId="urn:microsoft.com/office/officeart/2009/3/layout/CircleRelationship"/>
    <dgm:cxn modelId="{BBABE5B5-6EDA-46F1-B2F9-559A706FCC54}" type="presParOf" srcId="{9941770F-729B-4A00-97CB-35A86D8E5A9B}" destId="{888C91FF-29B0-43C1-A53E-42EDF3F2F1D9}" srcOrd="0" destOrd="0" presId="urn:microsoft.com/office/officeart/2009/3/layout/CircleRelationship"/>
    <dgm:cxn modelId="{F9FD1F0C-545D-4A1B-9E4C-B899CFA7D69F}" type="presParOf" srcId="{0D782FA6-F9FF-4DB1-8FE2-86739D147EA3}" destId="{FE5F3AA6-BD95-431F-84EA-75F784C063E9}" srcOrd="12" destOrd="0" presId="urn:microsoft.com/office/officeart/2009/3/layout/CircleRelationship"/>
    <dgm:cxn modelId="{3AA27ADC-976D-45A9-95E4-5B0EC3F346C0}" type="presParOf" srcId="{FE5F3AA6-BD95-431F-84EA-75F784C063E9}" destId="{EC862021-D787-4577-88D7-AF2976AEFDEE}" srcOrd="0" destOrd="0" presId="urn:microsoft.com/office/officeart/2009/3/layout/CircleRelationship"/>
    <dgm:cxn modelId="{7091C36E-E12C-496C-9141-BDC2424F5EE4}" type="presParOf" srcId="{0D782FA6-F9FF-4DB1-8FE2-86739D147EA3}" destId="{5D72E8DF-D9AB-4B9B-9D8E-22DD3DB17F7A}" srcOrd="13" destOrd="0" presId="urn:microsoft.com/office/officeart/2009/3/layout/CircleRelationship"/>
    <dgm:cxn modelId="{17D8450D-B5DC-468B-8107-89B029B59E55}" type="presParOf" srcId="{5D72E8DF-D9AB-4B9B-9D8E-22DD3DB17F7A}" destId="{0982DB70-10CC-4FE3-8B3E-1397C282042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/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0DCE0E8-D730-49CA-86D9-5C0AFDA0CCCA}" type="doc">
      <dgm:prSet loTypeId="urn:microsoft.com/office/officeart/2009/3/layout/RandomtoResultProcess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58B0FB-34C0-451C-A2CB-10B7A3518455}">
      <dgm:prSet custT="1"/>
      <dgm:spPr/>
      <dgm:t>
        <a:bodyPr/>
        <a:lstStyle/>
        <a:p>
          <a:r>
            <a:rPr lang="es-EC" sz="1000" i="0" dirty="0" err="1"/>
            <a:t>Bactris</a:t>
          </a:r>
          <a:r>
            <a:rPr lang="es-EC" sz="1000" i="0" dirty="0"/>
            <a:t> </a:t>
          </a:r>
          <a:r>
            <a:rPr lang="es-EC" sz="1000" i="0" dirty="0" err="1"/>
            <a:t>Gasipaes</a:t>
          </a:r>
          <a:r>
            <a:rPr lang="es-EC" sz="1000" i="0" dirty="0"/>
            <a:t> (Chonta), </a:t>
          </a:r>
          <a:r>
            <a:rPr lang="es-EC" sz="1000" i="0" dirty="0" err="1"/>
            <a:t>Gossypium</a:t>
          </a:r>
          <a:r>
            <a:rPr lang="es-EC" sz="1000" i="0" dirty="0"/>
            <a:t> (Algodón), Manihot </a:t>
          </a:r>
          <a:r>
            <a:rPr lang="es-EC" sz="1000" i="0" dirty="0" err="1"/>
            <a:t>esculenta</a:t>
          </a:r>
          <a:r>
            <a:rPr lang="es-EC" sz="1000" i="0" dirty="0"/>
            <a:t> (Yuca), </a:t>
          </a:r>
          <a:r>
            <a:rPr lang="es-EC" sz="1000" i="0" dirty="0" err="1"/>
            <a:t>Oenocarpus</a:t>
          </a:r>
          <a:r>
            <a:rPr lang="es-EC" sz="1000" i="0" dirty="0"/>
            <a:t> </a:t>
          </a:r>
          <a:r>
            <a:rPr lang="es-EC" sz="1000" i="0" dirty="0" err="1"/>
            <a:t>Bataua</a:t>
          </a:r>
          <a:r>
            <a:rPr lang="es-EC" sz="1000" i="0" dirty="0"/>
            <a:t> (Ungurahua), </a:t>
          </a:r>
          <a:r>
            <a:rPr lang="es-EC" sz="1000" i="0" dirty="0" err="1"/>
            <a:t>Pecari</a:t>
          </a:r>
          <a:r>
            <a:rPr lang="es-EC" sz="1000" i="0" dirty="0"/>
            <a:t> </a:t>
          </a:r>
          <a:r>
            <a:rPr lang="es-EC" sz="1000" i="0" dirty="0" err="1"/>
            <a:t>tajacu</a:t>
          </a:r>
          <a:r>
            <a:rPr lang="es-EC" sz="1000" i="0" dirty="0"/>
            <a:t> (Pecarí) y </a:t>
          </a:r>
          <a:r>
            <a:rPr lang="es-EC" sz="1000" i="0" dirty="0" err="1"/>
            <a:t>Tayassu</a:t>
          </a:r>
          <a:r>
            <a:rPr lang="es-EC" sz="1000" i="0" dirty="0"/>
            <a:t> </a:t>
          </a:r>
          <a:r>
            <a:rPr lang="es-EC" sz="1000" i="0" dirty="0" err="1"/>
            <a:t>tajacu</a:t>
          </a:r>
          <a:r>
            <a:rPr lang="es-EC" sz="1000" i="0" dirty="0"/>
            <a:t> (Huangana).</a:t>
          </a:r>
          <a:endParaRPr lang="en-US" sz="1000" dirty="0"/>
        </a:p>
      </dgm:t>
    </dgm:pt>
    <dgm:pt modelId="{0FD06951-0871-40C6-ABCA-BE3C8D80C802}" type="parTrans" cxnId="{E14FB01E-237B-4232-8F9C-AD016BFA7021}">
      <dgm:prSet/>
      <dgm:spPr/>
      <dgm:t>
        <a:bodyPr/>
        <a:lstStyle/>
        <a:p>
          <a:endParaRPr lang="en-US" sz="1000"/>
        </a:p>
      </dgm:t>
    </dgm:pt>
    <dgm:pt modelId="{8138D781-F9FA-45D5-9727-3B5934FF39A4}" type="sibTrans" cxnId="{E14FB01E-237B-4232-8F9C-AD016BFA7021}">
      <dgm:prSet/>
      <dgm:spPr/>
      <dgm:t>
        <a:bodyPr/>
        <a:lstStyle/>
        <a:p>
          <a:endParaRPr lang="en-US" sz="1000"/>
        </a:p>
      </dgm:t>
    </dgm:pt>
    <dgm:pt modelId="{4D8027E4-5859-4217-9542-5120F9F41434}">
      <dgm:prSet custT="1"/>
      <dgm:spPr/>
      <dgm:t>
        <a:bodyPr/>
        <a:lstStyle/>
        <a:p>
          <a:r>
            <a:rPr lang="es-ES" sz="1000" i="0" dirty="0"/>
            <a:t>Revisar el total de registros geográficos y verificar que se encuentren la zona de estudio</a:t>
          </a:r>
          <a:endParaRPr lang="en-US" sz="1000" dirty="0"/>
        </a:p>
      </dgm:t>
    </dgm:pt>
    <dgm:pt modelId="{7E9E1A3E-00CA-41ED-A91F-BE61E9AEEB66}" type="parTrans" cxnId="{55E08C47-65A6-4D8C-8330-5287FCCDB5BB}">
      <dgm:prSet/>
      <dgm:spPr/>
      <dgm:t>
        <a:bodyPr/>
        <a:lstStyle/>
        <a:p>
          <a:endParaRPr lang="en-US" sz="1000"/>
        </a:p>
      </dgm:t>
    </dgm:pt>
    <dgm:pt modelId="{4A3EAE0E-B9AA-44B7-8FE8-45C10B71EFBE}" type="sibTrans" cxnId="{55E08C47-65A6-4D8C-8330-5287FCCDB5BB}">
      <dgm:prSet/>
      <dgm:spPr/>
      <dgm:t>
        <a:bodyPr/>
        <a:lstStyle/>
        <a:p>
          <a:endParaRPr lang="en-US" sz="1000"/>
        </a:p>
      </dgm:t>
    </dgm:pt>
    <dgm:pt modelId="{CBB18A7A-4342-4C4E-99F9-392D26D430FD}">
      <dgm:prSet custT="1"/>
      <dgm:spPr/>
      <dgm:t>
        <a:bodyPr/>
        <a:lstStyle/>
        <a:p>
          <a:r>
            <a:rPr lang="es-ES" sz="1000" i="0" dirty="0"/>
            <a:t>Identificar y eliminar los duplicados </a:t>
          </a:r>
          <a:endParaRPr lang="en-US" sz="1000" dirty="0"/>
        </a:p>
      </dgm:t>
    </dgm:pt>
    <dgm:pt modelId="{F22B838A-4699-4D7D-BD88-8D5892ABC55A}" type="parTrans" cxnId="{0C72536F-EE93-46D6-9CC8-C9A3BD3AB2AB}">
      <dgm:prSet/>
      <dgm:spPr/>
      <dgm:t>
        <a:bodyPr/>
        <a:lstStyle/>
        <a:p>
          <a:endParaRPr lang="en-US" sz="1000"/>
        </a:p>
      </dgm:t>
    </dgm:pt>
    <dgm:pt modelId="{E10B63A6-897E-44EC-81CF-A3A4EE84528A}" type="sibTrans" cxnId="{0C72536F-EE93-46D6-9CC8-C9A3BD3AB2AB}">
      <dgm:prSet/>
      <dgm:spPr/>
      <dgm:t>
        <a:bodyPr/>
        <a:lstStyle/>
        <a:p>
          <a:endParaRPr lang="en-US" sz="1000"/>
        </a:p>
      </dgm:t>
    </dgm:pt>
    <dgm:pt modelId="{EB282182-FF46-41F0-B2C6-D3AE312EEEAB}">
      <dgm:prSet custT="1"/>
      <dgm:spPr/>
      <dgm:t>
        <a:bodyPr/>
        <a:lstStyle/>
        <a:p>
          <a:r>
            <a:rPr lang="es-ES" sz="1000" i="0"/>
            <a:t>Realizar la validación cruzada de los datos </a:t>
          </a:r>
          <a:endParaRPr lang="en-US" sz="1000"/>
        </a:p>
      </dgm:t>
    </dgm:pt>
    <dgm:pt modelId="{859D9E20-A09B-4D75-A89F-E4E541DF8872}" type="parTrans" cxnId="{EF5A3B97-A321-408F-B0BF-4AC4BA55F347}">
      <dgm:prSet/>
      <dgm:spPr/>
      <dgm:t>
        <a:bodyPr/>
        <a:lstStyle/>
        <a:p>
          <a:endParaRPr lang="en-US" sz="1000"/>
        </a:p>
      </dgm:t>
    </dgm:pt>
    <dgm:pt modelId="{50A9F947-EB1C-48DF-B80A-AB4A1FAC1285}" type="sibTrans" cxnId="{EF5A3B97-A321-408F-B0BF-4AC4BA55F347}">
      <dgm:prSet/>
      <dgm:spPr/>
      <dgm:t>
        <a:bodyPr/>
        <a:lstStyle/>
        <a:p>
          <a:endParaRPr lang="en-US" sz="1000"/>
        </a:p>
      </dgm:t>
    </dgm:pt>
    <dgm:pt modelId="{9622AE79-A2AC-4932-8D6F-0471C05F5F74}">
      <dgm:prSet custT="1"/>
      <dgm:spPr/>
      <dgm:t>
        <a:bodyPr/>
        <a:lstStyle/>
        <a:p>
          <a:r>
            <a:rPr lang="es-ES" sz="1000" i="0" dirty="0"/>
            <a:t>Identificar y eliminar los puntos de sesgo de muestreo de los datos para cada especie de flora y fauna</a:t>
          </a:r>
          <a:endParaRPr lang="en-US" sz="1000" dirty="0"/>
        </a:p>
      </dgm:t>
    </dgm:pt>
    <dgm:pt modelId="{49C4E4F5-1BBF-4743-A923-09E512629505}" type="parTrans" cxnId="{583E3CEE-9FF0-447E-BE75-B818FC8CCDE8}">
      <dgm:prSet/>
      <dgm:spPr/>
      <dgm:t>
        <a:bodyPr/>
        <a:lstStyle/>
        <a:p>
          <a:endParaRPr lang="en-US" sz="1000"/>
        </a:p>
      </dgm:t>
    </dgm:pt>
    <dgm:pt modelId="{7902633C-89DC-47FB-AF58-3C1A1D4A267F}" type="sibTrans" cxnId="{583E3CEE-9FF0-447E-BE75-B818FC8CCDE8}">
      <dgm:prSet/>
      <dgm:spPr/>
      <dgm:t>
        <a:bodyPr/>
        <a:lstStyle/>
        <a:p>
          <a:endParaRPr lang="en-US" sz="1000"/>
        </a:p>
      </dgm:t>
    </dgm:pt>
    <dgm:pt modelId="{220990B7-7A6B-4474-81A3-45B5D0D1A094}" type="pres">
      <dgm:prSet presAssocID="{A0DCE0E8-D730-49CA-86D9-5C0AFDA0CCCA}" presName="Name0" presStyleCnt="0">
        <dgm:presLayoutVars>
          <dgm:dir/>
          <dgm:animOne val="branch"/>
          <dgm:animLvl val="lvl"/>
        </dgm:presLayoutVars>
      </dgm:prSet>
      <dgm:spPr/>
    </dgm:pt>
    <dgm:pt modelId="{900013C4-796C-4C24-92A8-ADC08E228A06}" type="pres">
      <dgm:prSet presAssocID="{2A58B0FB-34C0-451C-A2CB-10B7A3518455}" presName="chaos" presStyleCnt="0"/>
      <dgm:spPr/>
    </dgm:pt>
    <dgm:pt modelId="{D14FFEEB-3E1E-48FD-8E0E-629EAE8E21C6}" type="pres">
      <dgm:prSet presAssocID="{2A58B0FB-34C0-451C-A2CB-10B7A3518455}" presName="parTx1" presStyleLbl="revTx" presStyleIdx="0" presStyleCnt="4"/>
      <dgm:spPr/>
    </dgm:pt>
    <dgm:pt modelId="{D164CD75-C3D5-444A-8A19-3F8E1C6912F4}" type="pres">
      <dgm:prSet presAssocID="{2A58B0FB-34C0-451C-A2CB-10B7A3518455}" presName="c1" presStyleLbl="node1" presStyleIdx="0" presStyleCnt="19"/>
      <dgm:spPr/>
    </dgm:pt>
    <dgm:pt modelId="{B868CB07-F4C1-4189-A442-BC8BDD16BA99}" type="pres">
      <dgm:prSet presAssocID="{2A58B0FB-34C0-451C-A2CB-10B7A3518455}" presName="c2" presStyleLbl="node1" presStyleIdx="1" presStyleCnt="19"/>
      <dgm:spPr/>
    </dgm:pt>
    <dgm:pt modelId="{FE6C4241-ABDF-4CB4-B0B6-CD3A3B510C1E}" type="pres">
      <dgm:prSet presAssocID="{2A58B0FB-34C0-451C-A2CB-10B7A3518455}" presName="c3" presStyleLbl="node1" presStyleIdx="2" presStyleCnt="19"/>
      <dgm:spPr/>
    </dgm:pt>
    <dgm:pt modelId="{0C7EF5A4-E792-4FB0-8093-81F8F87B331C}" type="pres">
      <dgm:prSet presAssocID="{2A58B0FB-34C0-451C-A2CB-10B7A3518455}" presName="c4" presStyleLbl="node1" presStyleIdx="3" presStyleCnt="19"/>
      <dgm:spPr/>
    </dgm:pt>
    <dgm:pt modelId="{4A9A65CB-1CEB-4987-AB2B-1D048E4CFFE8}" type="pres">
      <dgm:prSet presAssocID="{2A58B0FB-34C0-451C-A2CB-10B7A3518455}" presName="c5" presStyleLbl="node1" presStyleIdx="4" presStyleCnt="19"/>
      <dgm:spPr/>
    </dgm:pt>
    <dgm:pt modelId="{AE539E65-41CD-4E89-B0B1-1714A15E6177}" type="pres">
      <dgm:prSet presAssocID="{2A58B0FB-34C0-451C-A2CB-10B7A3518455}" presName="c6" presStyleLbl="node1" presStyleIdx="5" presStyleCnt="19"/>
      <dgm:spPr/>
    </dgm:pt>
    <dgm:pt modelId="{651D49BA-46B9-46A5-BB02-61323EF0815A}" type="pres">
      <dgm:prSet presAssocID="{2A58B0FB-34C0-451C-A2CB-10B7A3518455}" presName="c7" presStyleLbl="node1" presStyleIdx="6" presStyleCnt="19"/>
      <dgm:spPr/>
    </dgm:pt>
    <dgm:pt modelId="{1A681D47-88E8-4260-8F15-6A3DB869C532}" type="pres">
      <dgm:prSet presAssocID="{2A58B0FB-34C0-451C-A2CB-10B7A3518455}" presName="c8" presStyleLbl="node1" presStyleIdx="7" presStyleCnt="19"/>
      <dgm:spPr/>
    </dgm:pt>
    <dgm:pt modelId="{157FCFAB-6310-4351-83DD-03AD4C3C8543}" type="pres">
      <dgm:prSet presAssocID="{2A58B0FB-34C0-451C-A2CB-10B7A3518455}" presName="c9" presStyleLbl="node1" presStyleIdx="8" presStyleCnt="19"/>
      <dgm:spPr/>
    </dgm:pt>
    <dgm:pt modelId="{D19854D4-DF40-4E70-911C-EDC41677C753}" type="pres">
      <dgm:prSet presAssocID="{2A58B0FB-34C0-451C-A2CB-10B7A3518455}" presName="c10" presStyleLbl="node1" presStyleIdx="9" presStyleCnt="19" custLinFactNeighborY="-32389"/>
      <dgm:spPr/>
    </dgm:pt>
    <dgm:pt modelId="{013220BA-C336-4FC5-9055-B24D6692FAAF}" type="pres">
      <dgm:prSet presAssocID="{2A58B0FB-34C0-451C-A2CB-10B7A3518455}" presName="c11" presStyleLbl="node1" presStyleIdx="10" presStyleCnt="19"/>
      <dgm:spPr/>
    </dgm:pt>
    <dgm:pt modelId="{B145449F-1B81-4765-A343-552954D69CD8}" type="pres">
      <dgm:prSet presAssocID="{2A58B0FB-34C0-451C-A2CB-10B7A3518455}" presName="c12" presStyleLbl="node1" presStyleIdx="11" presStyleCnt="19"/>
      <dgm:spPr/>
    </dgm:pt>
    <dgm:pt modelId="{A0B8080E-F952-4FA3-9CCB-425E0BF51ADC}" type="pres">
      <dgm:prSet presAssocID="{2A58B0FB-34C0-451C-A2CB-10B7A3518455}" presName="c13" presStyleLbl="node1" presStyleIdx="12" presStyleCnt="19"/>
      <dgm:spPr/>
    </dgm:pt>
    <dgm:pt modelId="{B5F0D683-1EF4-472C-BA07-2CF7333E0EC7}" type="pres">
      <dgm:prSet presAssocID="{2A58B0FB-34C0-451C-A2CB-10B7A3518455}" presName="c14" presStyleLbl="node1" presStyleIdx="13" presStyleCnt="19"/>
      <dgm:spPr/>
    </dgm:pt>
    <dgm:pt modelId="{0E1E9A80-F237-4504-9400-452B85A07839}" type="pres">
      <dgm:prSet presAssocID="{2A58B0FB-34C0-451C-A2CB-10B7A3518455}" presName="c15" presStyleLbl="node1" presStyleIdx="14" presStyleCnt="19"/>
      <dgm:spPr/>
    </dgm:pt>
    <dgm:pt modelId="{291AB0AF-6A1B-4F9C-8409-EBC6542137F3}" type="pres">
      <dgm:prSet presAssocID="{2A58B0FB-34C0-451C-A2CB-10B7A3518455}" presName="c16" presStyleLbl="node1" presStyleIdx="15" presStyleCnt="19"/>
      <dgm:spPr/>
    </dgm:pt>
    <dgm:pt modelId="{5B208FAF-F7E4-487B-9B47-4A8EE55FED02}" type="pres">
      <dgm:prSet presAssocID="{2A58B0FB-34C0-451C-A2CB-10B7A3518455}" presName="c17" presStyleLbl="node1" presStyleIdx="16" presStyleCnt="19"/>
      <dgm:spPr/>
    </dgm:pt>
    <dgm:pt modelId="{AD354858-A988-437D-A389-E8A6F4433C72}" type="pres">
      <dgm:prSet presAssocID="{2A58B0FB-34C0-451C-A2CB-10B7A3518455}" presName="c18" presStyleLbl="node1" presStyleIdx="17" presStyleCnt="19"/>
      <dgm:spPr/>
    </dgm:pt>
    <dgm:pt modelId="{B5670464-FE93-454C-BF8E-E054498E4812}" type="pres">
      <dgm:prSet presAssocID="{8138D781-F9FA-45D5-9727-3B5934FF39A4}" presName="chevronComposite1" presStyleCnt="0"/>
      <dgm:spPr/>
    </dgm:pt>
    <dgm:pt modelId="{D994B887-3A41-4D3B-843E-1EB39050116C}" type="pres">
      <dgm:prSet presAssocID="{8138D781-F9FA-45D5-9727-3B5934FF39A4}" presName="chevron1" presStyleLbl="sibTrans2D1" presStyleIdx="0" presStyleCnt="4"/>
      <dgm:spPr/>
    </dgm:pt>
    <dgm:pt modelId="{7645B9DE-E586-453A-A6B8-4ED1F561A3B1}" type="pres">
      <dgm:prSet presAssocID="{8138D781-F9FA-45D5-9727-3B5934FF39A4}" presName="spChevron1" presStyleCnt="0"/>
      <dgm:spPr/>
    </dgm:pt>
    <dgm:pt modelId="{F6C9048D-FDF5-48AF-8528-1EA2F9C61B88}" type="pres">
      <dgm:prSet presAssocID="{4D8027E4-5859-4217-9542-5120F9F41434}" presName="middle" presStyleCnt="0"/>
      <dgm:spPr/>
    </dgm:pt>
    <dgm:pt modelId="{44D921C1-6E56-46E3-AA5A-CC319568B979}" type="pres">
      <dgm:prSet presAssocID="{4D8027E4-5859-4217-9542-5120F9F41434}" presName="parTxMid" presStyleLbl="revTx" presStyleIdx="1" presStyleCnt="4"/>
      <dgm:spPr/>
    </dgm:pt>
    <dgm:pt modelId="{DE64EAB6-7B08-4D89-A544-470B5B85D1EE}" type="pres">
      <dgm:prSet presAssocID="{4D8027E4-5859-4217-9542-5120F9F41434}" presName="spMid" presStyleCnt="0"/>
      <dgm:spPr/>
    </dgm:pt>
    <dgm:pt modelId="{7B1BE858-C0B5-4B5A-99B4-1F05B1348EDC}" type="pres">
      <dgm:prSet presAssocID="{4A3EAE0E-B9AA-44B7-8FE8-45C10B71EFBE}" presName="chevronComposite1" presStyleCnt="0"/>
      <dgm:spPr/>
    </dgm:pt>
    <dgm:pt modelId="{43C574B8-75CE-44DC-9B98-7AA917545A79}" type="pres">
      <dgm:prSet presAssocID="{4A3EAE0E-B9AA-44B7-8FE8-45C10B71EFBE}" presName="chevron1" presStyleLbl="sibTrans2D1" presStyleIdx="1" presStyleCnt="4"/>
      <dgm:spPr/>
    </dgm:pt>
    <dgm:pt modelId="{B20143D7-C212-497A-9136-FFE9A18FED00}" type="pres">
      <dgm:prSet presAssocID="{4A3EAE0E-B9AA-44B7-8FE8-45C10B71EFBE}" presName="spChevron1" presStyleCnt="0"/>
      <dgm:spPr/>
    </dgm:pt>
    <dgm:pt modelId="{112BF772-CB6D-4936-A5EC-8486A71E0FEA}" type="pres">
      <dgm:prSet presAssocID="{CBB18A7A-4342-4C4E-99F9-392D26D430FD}" presName="middle" presStyleCnt="0"/>
      <dgm:spPr/>
    </dgm:pt>
    <dgm:pt modelId="{CFEF8197-398D-4C04-B67A-D93844FEC3AA}" type="pres">
      <dgm:prSet presAssocID="{CBB18A7A-4342-4C4E-99F9-392D26D430FD}" presName="parTxMid" presStyleLbl="revTx" presStyleIdx="2" presStyleCnt="4"/>
      <dgm:spPr/>
    </dgm:pt>
    <dgm:pt modelId="{98154428-A0EB-4F77-B43E-675C045953B0}" type="pres">
      <dgm:prSet presAssocID="{CBB18A7A-4342-4C4E-99F9-392D26D430FD}" presName="spMid" presStyleCnt="0"/>
      <dgm:spPr/>
    </dgm:pt>
    <dgm:pt modelId="{4BE197B5-4712-41E1-A732-4857C9E4D923}" type="pres">
      <dgm:prSet presAssocID="{E10B63A6-897E-44EC-81CF-A3A4EE84528A}" presName="chevronComposite1" presStyleCnt="0"/>
      <dgm:spPr/>
    </dgm:pt>
    <dgm:pt modelId="{E132019D-9AA6-47D1-B178-06CFB8FE39EA}" type="pres">
      <dgm:prSet presAssocID="{E10B63A6-897E-44EC-81CF-A3A4EE84528A}" presName="chevron1" presStyleLbl="sibTrans2D1" presStyleIdx="2" presStyleCnt="4"/>
      <dgm:spPr/>
    </dgm:pt>
    <dgm:pt modelId="{E629F2B1-D916-455D-BCA1-A7B2B6F3ED43}" type="pres">
      <dgm:prSet presAssocID="{E10B63A6-897E-44EC-81CF-A3A4EE84528A}" presName="spChevron1" presStyleCnt="0"/>
      <dgm:spPr/>
    </dgm:pt>
    <dgm:pt modelId="{FD9CDCA2-19C4-4416-821B-F1F83F0BF787}" type="pres">
      <dgm:prSet presAssocID="{EB282182-FF46-41F0-B2C6-D3AE312EEEAB}" presName="middle" presStyleCnt="0"/>
      <dgm:spPr/>
    </dgm:pt>
    <dgm:pt modelId="{48EEC3F9-ABA8-41BD-B490-DC558F94B69F}" type="pres">
      <dgm:prSet presAssocID="{EB282182-FF46-41F0-B2C6-D3AE312EEEAB}" presName="parTxMid" presStyleLbl="revTx" presStyleIdx="3" presStyleCnt="4"/>
      <dgm:spPr/>
    </dgm:pt>
    <dgm:pt modelId="{4A9B004C-693C-4430-BE6C-50656B9F61CD}" type="pres">
      <dgm:prSet presAssocID="{EB282182-FF46-41F0-B2C6-D3AE312EEEAB}" presName="spMid" presStyleCnt="0"/>
      <dgm:spPr/>
    </dgm:pt>
    <dgm:pt modelId="{34B3CEDA-368A-4635-89D3-D446AF8ABEBA}" type="pres">
      <dgm:prSet presAssocID="{50A9F947-EB1C-48DF-B80A-AB4A1FAC1285}" presName="chevronComposite1" presStyleCnt="0"/>
      <dgm:spPr/>
    </dgm:pt>
    <dgm:pt modelId="{12DE4F30-A397-416F-8861-EFC8CEC77656}" type="pres">
      <dgm:prSet presAssocID="{50A9F947-EB1C-48DF-B80A-AB4A1FAC1285}" presName="chevron1" presStyleLbl="sibTrans2D1" presStyleIdx="3" presStyleCnt="4"/>
      <dgm:spPr/>
    </dgm:pt>
    <dgm:pt modelId="{977B4739-9C02-40B1-AC18-2324FF3FE490}" type="pres">
      <dgm:prSet presAssocID="{50A9F947-EB1C-48DF-B80A-AB4A1FAC1285}" presName="spChevron1" presStyleCnt="0"/>
      <dgm:spPr/>
    </dgm:pt>
    <dgm:pt modelId="{7E5B8B3E-01C3-4FC1-8434-EADC135DE8A6}" type="pres">
      <dgm:prSet presAssocID="{9622AE79-A2AC-4932-8D6F-0471C05F5F74}" presName="last" presStyleCnt="0"/>
      <dgm:spPr/>
    </dgm:pt>
    <dgm:pt modelId="{9257FED3-48BD-4A83-AA0B-1FDABBA88FB8}" type="pres">
      <dgm:prSet presAssocID="{9622AE79-A2AC-4932-8D6F-0471C05F5F74}" presName="circleTx" presStyleLbl="node1" presStyleIdx="18" presStyleCnt="19"/>
      <dgm:spPr/>
    </dgm:pt>
    <dgm:pt modelId="{C564E8D4-C2D8-4C04-966B-CFBC07A9ABAD}" type="pres">
      <dgm:prSet presAssocID="{9622AE79-A2AC-4932-8D6F-0471C05F5F74}" presName="spN" presStyleCnt="0"/>
      <dgm:spPr/>
    </dgm:pt>
  </dgm:ptLst>
  <dgm:cxnLst>
    <dgm:cxn modelId="{8F4E680B-AF4A-48D9-AAD2-CF196D1633D6}" type="presOf" srcId="{9622AE79-A2AC-4932-8D6F-0471C05F5F74}" destId="{9257FED3-48BD-4A83-AA0B-1FDABBA88FB8}" srcOrd="0" destOrd="0" presId="urn:microsoft.com/office/officeart/2009/3/layout/RandomtoResultProcess"/>
    <dgm:cxn modelId="{E14FB01E-237B-4232-8F9C-AD016BFA7021}" srcId="{A0DCE0E8-D730-49CA-86D9-5C0AFDA0CCCA}" destId="{2A58B0FB-34C0-451C-A2CB-10B7A3518455}" srcOrd="0" destOrd="0" parTransId="{0FD06951-0871-40C6-ABCA-BE3C8D80C802}" sibTransId="{8138D781-F9FA-45D5-9727-3B5934FF39A4}"/>
    <dgm:cxn modelId="{A0A9265C-305A-44CD-8BC8-96979E1CB5CC}" type="presOf" srcId="{EB282182-FF46-41F0-B2C6-D3AE312EEEAB}" destId="{48EEC3F9-ABA8-41BD-B490-DC558F94B69F}" srcOrd="0" destOrd="0" presId="urn:microsoft.com/office/officeart/2009/3/layout/RandomtoResultProcess"/>
    <dgm:cxn modelId="{55E08C47-65A6-4D8C-8330-5287FCCDB5BB}" srcId="{A0DCE0E8-D730-49CA-86D9-5C0AFDA0CCCA}" destId="{4D8027E4-5859-4217-9542-5120F9F41434}" srcOrd="1" destOrd="0" parTransId="{7E9E1A3E-00CA-41ED-A91F-BE61E9AEEB66}" sibTransId="{4A3EAE0E-B9AA-44B7-8FE8-45C10B71EFBE}"/>
    <dgm:cxn modelId="{0C72536F-EE93-46D6-9CC8-C9A3BD3AB2AB}" srcId="{A0DCE0E8-D730-49CA-86D9-5C0AFDA0CCCA}" destId="{CBB18A7A-4342-4C4E-99F9-392D26D430FD}" srcOrd="2" destOrd="0" parTransId="{F22B838A-4699-4D7D-BD88-8D5892ABC55A}" sibTransId="{E10B63A6-897E-44EC-81CF-A3A4EE84528A}"/>
    <dgm:cxn modelId="{97F30C7F-2411-40A6-9864-A2FE2C855FF7}" type="presOf" srcId="{4D8027E4-5859-4217-9542-5120F9F41434}" destId="{44D921C1-6E56-46E3-AA5A-CC319568B979}" srcOrd="0" destOrd="0" presId="urn:microsoft.com/office/officeart/2009/3/layout/RandomtoResultProcess"/>
    <dgm:cxn modelId="{EF5A3B97-A321-408F-B0BF-4AC4BA55F347}" srcId="{A0DCE0E8-D730-49CA-86D9-5C0AFDA0CCCA}" destId="{EB282182-FF46-41F0-B2C6-D3AE312EEEAB}" srcOrd="3" destOrd="0" parTransId="{859D9E20-A09B-4D75-A89F-E4E541DF8872}" sibTransId="{50A9F947-EB1C-48DF-B80A-AB4A1FAC1285}"/>
    <dgm:cxn modelId="{5365ADA8-FF12-464F-81C1-03B9459CC746}" type="presOf" srcId="{CBB18A7A-4342-4C4E-99F9-392D26D430FD}" destId="{CFEF8197-398D-4C04-B67A-D93844FEC3AA}" srcOrd="0" destOrd="0" presId="urn:microsoft.com/office/officeart/2009/3/layout/RandomtoResultProcess"/>
    <dgm:cxn modelId="{9DD08DD7-2A0D-447A-968D-C9A0C9248C1C}" type="presOf" srcId="{2A58B0FB-34C0-451C-A2CB-10B7A3518455}" destId="{D14FFEEB-3E1E-48FD-8E0E-629EAE8E21C6}" srcOrd="0" destOrd="0" presId="urn:microsoft.com/office/officeart/2009/3/layout/RandomtoResultProcess"/>
    <dgm:cxn modelId="{583E3CEE-9FF0-447E-BE75-B818FC8CCDE8}" srcId="{A0DCE0E8-D730-49CA-86D9-5C0AFDA0CCCA}" destId="{9622AE79-A2AC-4932-8D6F-0471C05F5F74}" srcOrd="4" destOrd="0" parTransId="{49C4E4F5-1BBF-4743-A923-09E512629505}" sibTransId="{7902633C-89DC-47FB-AF58-3C1A1D4A267F}"/>
    <dgm:cxn modelId="{F7CCECF1-5CEF-4E28-911D-74EB2F0C529E}" type="presOf" srcId="{A0DCE0E8-D730-49CA-86D9-5C0AFDA0CCCA}" destId="{220990B7-7A6B-4474-81A3-45B5D0D1A094}" srcOrd="0" destOrd="0" presId="urn:microsoft.com/office/officeart/2009/3/layout/RandomtoResultProcess"/>
    <dgm:cxn modelId="{CCB0C961-6D78-4133-9F0E-2494D413EDCF}" type="presParOf" srcId="{220990B7-7A6B-4474-81A3-45B5D0D1A094}" destId="{900013C4-796C-4C24-92A8-ADC08E228A06}" srcOrd="0" destOrd="0" presId="urn:microsoft.com/office/officeart/2009/3/layout/RandomtoResultProcess"/>
    <dgm:cxn modelId="{B30E5198-A0FA-417A-90E6-54E08F4D02D1}" type="presParOf" srcId="{900013C4-796C-4C24-92A8-ADC08E228A06}" destId="{D14FFEEB-3E1E-48FD-8E0E-629EAE8E21C6}" srcOrd="0" destOrd="0" presId="urn:microsoft.com/office/officeart/2009/3/layout/RandomtoResultProcess"/>
    <dgm:cxn modelId="{7E74AD3C-5CE2-4CD1-8D8F-C24EF98B2C9D}" type="presParOf" srcId="{900013C4-796C-4C24-92A8-ADC08E228A06}" destId="{D164CD75-C3D5-444A-8A19-3F8E1C6912F4}" srcOrd="1" destOrd="0" presId="urn:microsoft.com/office/officeart/2009/3/layout/RandomtoResultProcess"/>
    <dgm:cxn modelId="{9357291C-74BB-4CD0-8196-93988955AB9E}" type="presParOf" srcId="{900013C4-796C-4C24-92A8-ADC08E228A06}" destId="{B868CB07-F4C1-4189-A442-BC8BDD16BA99}" srcOrd="2" destOrd="0" presId="urn:microsoft.com/office/officeart/2009/3/layout/RandomtoResultProcess"/>
    <dgm:cxn modelId="{4CB5C27A-3229-4C02-BEB5-3FC5E0E68E47}" type="presParOf" srcId="{900013C4-796C-4C24-92A8-ADC08E228A06}" destId="{FE6C4241-ABDF-4CB4-B0B6-CD3A3B510C1E}" srcOrd="3" destOrd="0" presId="urn:microsoft.com/office/officeart/2009/3/layout/RandomtoResultProcess"/>
    <dgm:cxn modelId="{3DA0F7E3-60AC-4B73-9AF4-9B0E0DF40776}" type="presParOf" srcId="{900013C4-796C-4C24-92A8-ADC08E228A06}" destId="{0C7EF5A4-E792-4FB0-8093-81F8F87B331C}" srcOrd="4" destOrd="0" presId="urn:microsoft.com/office/officeart/2009/3/layout/RandomtoResultProcess"/>
    <dgm:cxn modelId="{2AB2AED8-DA90-4787-9FC1-C9D32143BE93}" type="presParOf" srcId="{900013C4-796C-4C24-92A8-ADC08E228A06}" destId="{4A9A65CB-1CEB-4987-AB2B-1D048E4CFFE8}" srcOrd="5" destOrd="0" presId="urn:microsoft.com/office/officeart/2009/3/layout/RandomtoResultProcess"/>
    <dgm:cxn modelId="{5B12E9D0-AF1F-4984-9807-1A7DCECB81D8}" type="presParOf" srcId="{900013C4-796C-4C24-92A8-ADC08E228A06}" destId="{AE539E65-41CD-4E89-B0B1-1714A15E6177}" srcOrd="6" destOrd="0" presId="urn:microsoft.com/office/officeart/2009/3/layout/RandomtoResultProcess"/>
    <dgm:cxn modelId="{BCBB307E-315E-48AA-8983-73F46197E2EA}" type="presParOf" srcId="{900013C4-796C-4C24-92A8-ADC08E228A06}" destId="{651D49BA-46B9-46A5-BB02-61323EF0815A}" srcOrd="7" destOrd="0" presId="urn:microsoft.com/office/officeart/2009/3/layout/RandomtoResultProcess"/>
    <dgm:cxn modelId="{B46A07E2-297B-4A27-A9BF-EBABCF555ACE}" type="presParOf" srcId="{900013C4-796C-4C24-92A8-ADC08E228A06}" destId="{1A681D47-88E8-4260-8F15-6A3DB869C532}" srcOrd="8" destOrd="0" presId="urn:microsoft.com/office/officeart/2009/3/layout/RandomtoResultProcess"/>
    <dgm:cxn modelId="{34D0A280-DFF8-45DC-80ED-BC2620DC466B}" type="presParOf" srcId="{900013C4-796C-4C24-92A8-ADC08E228A06}" destId="{157FCFAB-6310-4351-83DD-03AD4C3C8543}" srcOrd="9" destOrd="0" presId="urn:microsoft.com/office/officeart/2009/3/layout/RandomtoResultProcess"/>
    <dgm:cxn modelId="{D59AF808-4DFA-44BC-823C-D6F6248C7839}" type="presParOf" srcId="{900013C4-796C-4C24-92A8-ADC08E228A06}" destId="{D19854D4-DF40-4E70-911C-EDC41677C753}" srcOrd="10" destOrd="0" presId="urn:microsoft.com/office/officeart/2009/3/layout/RandomtoResultProcess"/>
    <dgm:cxn modelId="{794A62D2-6049-4EA9-8079-DEF73F3AD5A2}" type="presParOf" srcId="{900013C4-796C-4C24-92A8-ADC08E228A06}" destId="{013220BA-C336-4FC5-9055-B24D6692FAAF}" srcOrd="11" destOrd="0" presId="urn:microsoft.com/office/officeart/2009/3/layout/RandomtoResultProcess"/>
    <dgm:cxn modelId="{17A6ABE8-E5D1-4EA4-9248-7B1C464A0682}" type="presParOf" srcId="{900013C4-796C-4C24-92A8-ADC08E228A06}" destId="{B145449F-1B81-4765-A343-552954D69CD8}" srcOrd="12" destOrd="0" presId="urn:microsoft.com/office/officeart/2009/3/layout/RandomtoResultProcess"/>
    <dgm:cxn modelId="{4998E959-ACB5-4B33-A43D-D8922C0FF258}" type="presParOf" srcId="{900013C4-796C-4C24-92A8-ADC08E228A06}" destId="{A0B8080E-F952-4FA3-9CCB-425E0BF51ADC}" srcOrd="13" destOrd="0" presId="urn:microsoft.com/office/officeart/2009/3/layout/RandomtoResultProcess"/>
    <dgm:cxn modelId="{00B4C60A-9794-4A35-92F4-26E6C12DCA8A}" type="presParOf" srcId="{900013C4-796C-4C24-92A8-ADC08E228A06}" destId="{B5F0D683-1EF4-472C-BA07-2CF7333E0EC7}" srcOrd="14" destOrd="0" presId="urn:microsoft.com/office/officeart/2009/3/layout/RandomtoResultProcess"/>
    <dgm:cxn modelId="{18339100-9C02-4CFD-B2AD-114EA380E44D}" type="presParOf" srcId="{900013C4-796C-4C24-92A8-ADC08E228A06}" destId="{0E1E9A80-F237-4504-9400-452B85A07839}" srcOrd="15" destOrd="0" presId="urn:microsoft.com/office/officeart/2009/3/layout/RandomtoResultProcess"/>
    <dgm:cxn modelId="{47F05E02-E62A-4D6E-87F4-53B4D5334C1B}" type="presParOf" srcId="{900013C4-796C-4C24-92A8-ADC08E228A06}" destId="{291AB0AF-6A1B-4F9C-8409-EBC6542137F3}" srcOrd="16" destOrd="0" presId="urn:microsoft.com/office/officeart/2009/3/layout/RandomtoResultProcess"/>
    <dgm:cxn modelId="{24CA9E2D-1390-487E-9707-B57B0B495474}" type="presParOf" srcId="{900013C4-796C-4C24-92A8-ADC08E228A06}" destId="{5B208FAF-F7E4-487B-9B47-4A8EE55FED02}" srcOrd="17" destOrd="0" presId="urn:microsoft.com/office/officeart/2009/3/layout/RandomtoResultProcess"/>
    <dgm:cxn modelId="{83FE6A88-4460-466D-BC8A-5CB3705A1AFC}" type="presParOf" srcId="{900013C4-796C-4C24-92A8-ADC08E228A06}" destId="{AD354858-A988-437D-A389-E8A6F4433C72}" srcOrd="18" destOrd="0" presId="urn:microsoft.com/office/officeart/2009/3/layout/RandomtoResultProcess"/>
    <dgm:cxn modelId="{96039749-EDD2-4086-9912-64245210D60B}" type="presParOf" srcId="{220990B7-7A6B-4474-81A3-45B5D0D1A094}" destId="{B5670464-FE93-454C-BF8E-E054498E4812}" srcOrd="1" destOrd="0" presId="urn:microsoft.com/office/officeart/2009/3/layout/RandomtoResultProcess"/>
    <dgm:cxn modelId="{9C67C825-8463-4927-9BB3-3721D95AC50D}" type="presParOf" srcId="{B5670464-FE93-454C-BF8E-E054498E4812}" destId="{D994B887-3A41-4D3B-843E-1EB39050116C}" srcOrd="0" destOrd="0" presId="urn:microsoft.com/office/officeart/2009/3/layout/RandomtoResultProcess"/>
    <dgm:cxn modelId="{C9EAE7E0-A7D8-40F3-A737-B0EAF95D4CE2}" type="presParOf" srcId="{B5670464-FE93-454C-BF8E-E054498E4812}" destId="{7645B9DE-E586-453A-A6B8-4ED1F561A3B1}" srcOrd="1" destOrd="0" presId="urn:microsoft.com/office/officeart/2009/3/layout/RandomtoResultProcess"/>
    <dgm:cxn modelId="{934CD3E9-82A3-402F-9EA9-8547A05E32B4}" type="presParOf" srcId="{220990B7-7A6B-4474-81A3-45B5D0D1A094}" destId="{F6C9048D-FDF5-48AF-8528-1EA2F9C61B88}" srcOrd="2" destOrd="0" presId="urn:microsoft.com/office/officeart/2009/3/layout/RandomtoResultProcess"/>
    <dgm:cxn modelId="{0A55DE6B-4715-42FC-A27C-EEDBC398FCA8}" type="presParOf" srcId="{F6C9048D-FDF5-48AF-8528-1EA2F9C61B88}" destId="{44D921C1-6E56-46E3-AA5A-CC319568B979}" srcOrd="0" destOrd="0" presId="urn:microsoft.com/office/officeart/2009/3/layout/RandomtoResultProcess"/>
    <dgm:cxn modelId="{6CF26595-2B1C-4CF2-8C33-06E415241F00}" type="presParOf" srcId="{F6C9048D-FDF5-48AF-8528-1EA2F9C61B88}" destId="{DE64EAB6-7B08-4D89-A544-470B5B85D1EE}" srcOrd="1" destOrd="0" presId="urn:microsoft.com/office/officeart/2009/3/layout/RandomtoResultProcess"/>
    <dgm:cxn modelId="{319D572C-3B47-4813-89EA-C4116A5CEB15}" type="presParOf" srcId="{220990B7-7A6B-4474-81A3-45B5D0D1A094}" destId="{7B1BE858-C0B5-4B5A-99B4-1F05B1348EDC}" srcOrd="3" destOrd="0" presId="urn:microsoft.com/office/officeart/2009/3/layout/RandomtoResultProcess"/>
    <dgm:cxn modelId="{917D01F6-F12A-41F1-920C-A510010B1325}" type="presParOf" srcId="{7B1BE858-C0B5-4B5A-99B4-1F05B1348EDC}" destId="{43C574B8-75CE-44DC-9B98-7AA917545A79}" srcOrd="0" destOrd="0" presId="urn:microsoft.com/office/officeart/2009/3/layout/RandomtoResultProcess"/>
    <dgm:cxn modelId="{553AE996-C559-4090-9696-DF094538CFB5}" type="presParOf" srcId="{7B1BE858-C0B5-4B5A-99B4-1F05B1348EDC}" destId="{B20143D7-C212-497A-9136-FFE9A18FED00}" srcOrd="1" destOrd="0" presId="urn:microsoft.com/office/officeart/2009/3/layout/RandomtoResultProcess"/>
    <dgm:cxn modelId="{4471DEE9-3D42-4C32-8119-FEE794A60F43}" type="presParOf" srcId="{220990B7-7A6B-4474-81A3-45B5D0D1A094}" destId="{112BF772-CB6D-4936-A5EC-8486A71E0FEA}" srcOrd="4" destOrd="0" presId="urn:microsoft.com/office/officeart/2009/3/layout/RandomtoResultProcess"/>
    <dgm:cxn modelId="{EB94A79B-5E27-4491-8B67-26B5601BE269}" type="presParOf" srcId="{112BF772-CB6D-4936-A5EC-8486A71E0FEA}" destId="{CFEF8197-398D-4C04-B67A-D93844FEC3AA}" srcOrd="0" destOrd="0" presId="urn:microsoft.com/office/officeart/2009/3/layout/RandomtoResultProcess"/>
    <dgm:cxn modelId="{EE1E6DC0-B5E1-4E7F-93C4-2E6B5744795D}" type="presParOf" srcId="{112BF772-CB6D-4936-A5EC-8486A71E0FEA}" destId="{98154428-A0EB-4F77-B43E-675C045953B0}" srcOrd="1" destOrd="0" presId="urn:microsoft.com/office/officeart/2009/3/layout/RandomtoResultProcess"/>
    <dgm:cxn modelId="{D0C0CF0B-219A-409C-BD88-328C17A632D6}" type="presParOf" srcId="{220990B7-7A6B-4474-81A3-45B5D0D1A094}" destId="{4BE197B5-4712-41E1-A732-4857C9E4D923}" srcOrd="5" destOrd="0" presId="urn:microsoft.com/office/officeart/2009/3/layout/RandomtoResultProcess"/>
    <dgm:cxn modelId="{82127924-C3B4-4A00-B006-9CABC8C54CE1}" type="presParOf" srcId="{4BE197B5-4712-41E1-A732-4857C9E4D923}" destId="{E132019D-9AA6-47D1-B178-06CFB8FE39EA}" srcOrd="0" destOrd="0" presId="urn:microsoft.com/office/officeart/2009/3/layout/RandomtoResultProcess"/>
    <dgm:cxn modelId="{DABD6629-C6DC-4270-83B4-52E287CE1E61}" type="presParOf" srcId="{4BE197B5-4712-41E1-A732-4857C9E4D923}" destId="{E629F2B1-D916-455D-BCA1-A7B2B6F3ED43}" srcOrd="1" destOrd="0" presId="urn:microsoft.com/office/officeart/2009/3/layout/RandomtoResultProcess"/>
    <dgm:cxn modelId="{B4D7F508-2D17-4E17-923A-9A6743D2E234}" type="presParOf" srcId="{220990B7-7A6B-4474-81A3-45B5D0D1A094}" destId="{FD9CDCA2-19C4-4416-821B-F1F83F0BF787}" srcOrd="6" destOrd="0" presId="urn:microsoft.com/office/officeart/2009/3/layout/RandomtoResultProcess"/>
    <dgm:cxn modelId="{169A161E-BEB9-4D95-B2E2-854B616A82BA}" type="presParOf" srcId="{FD9CDCA2-19C4-4416-821B-F1F83F0BF787}" destId="{48EEC3F9-ABA8-41BD-B490-DC558F94B69F}" srcOrd="0" destOrd="0" presId="urn:microsoft.com/office/officeart/2009/3/layout/RandomtoResultProcess"/>
    <dgm:cxn modelId="{F7234FD2-BC2D-4C6E-8083-0075A6B71448}" type="presParOf" srcId="{FD9CDCA2-19C4-4416-821B-F1F83F0BF787}" destId="{4A9B004C-693C-4430-BE6C-50656B9F61CD}" srcOrd="1" destOrd="0" presId="urn:microsoft.com/office/officeart/2009/3/layout/RandomtoResultProcess"/>
    <dgm:cxn modelId="{CB56D899-66A2-4789-A4BB-F364695FDB58}" type="presParOf" srcId="{220990B7-7A6B-4474-81A3-45B5D0D1A094}" destId="{34B3CEDA-368A-4635-89D3-D446AF8ABEBA}" srcOrd="7" destOrd="0" presId="urn:microsoft.com/office/officeart/2009/3/layout/RandomtoResultProcess"/>
    <dgm:cxn modelId="{B378AFF5-81F1-4A3A-9CE6-6AFBB4F4BAD6}" type="presParOf" srcId="{34B3CEDA-368A-4635-89D3-D446AF8ABEBA}" destId="{12DE4F30-A397-416F-8861-EFC8CEC77656}" srcOrd="0" destOrd="0" presId="urn:microsoft.com/office/officeart/2009/3/layout/RandomtoResultProcess"/>
    <dgm:cxn modelId="{175293D0-71DF-4FB2-9BE5-68B49F1D43B5}" type="presParOf" srcId="{34B3CEDA-368A-4635-89D3-D446AF8ABEBA}" destId="{977B4739-9C02-40B1-AC18-2324FF3FE490}" srcOrd="1" destOrd="0" presId="urn:microsoft.com/office/officeart/2009/3/layout/RandomtoResultProcess"/>
    <dgm:cxn modelId="{7601BC83-3DDA-4355-AB8E-9ADF95F22206}" type="presParOf" srcId="{220990B7-7A6B-4474-81A3-45B5D0D1A094}" destId="{7E5B8B3E-01C3-4FC1-8434-EADC135DE8A6}" srcOrd="8" destOrd="0" presId="urn:microsoft.com/office/officeart/2009/3/layout/RandomtoResultProcess"/>
    <dgm:cxn modelId="{35034381-D1F6-4E3B-B4B4-67DFA6F1BD67}" type="presParOf" srcId="{7E5B8B3E-01C3-4FC1-8434-EADC135DE8A6}" destId="{9257FED3-48BD-4A83-AA0B-1FDABBA88FB8}" srcOrd="0" destOrd="0" presId="urn:microsoft.com/office/officeart/2009/3/layout/RandomtoResultProcess"/>
    <dgm:cxn modelId="{82EC0010-0AEB-438A-9E1F-F576C03280FF}" type="presParOf" srcId="{7E5B8B3E-01C3-4FC1-8434-EADC135DE8A6}" destId="{C564E8D4-C2D8-4C04-966B-CFBC07A9ABA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/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CF61EB8-97C7-4A75-A189-77FD455CE82F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9C6D400-F52A-4990-B1DD-A73CDD9B50CB}">
      <dgm:prSet/>
      <dgm:spPr/>
      <dgm:t>
        <a:bodyPr/>
        <a:lstStyle/>
        <a:p>
          <a:r>
            <a:rPr lang="es-EC" dirty="0"/>
            <a:t>Componentes físicos y bióticos del medio ambiente, es decir, de forma objetiva.</a:t>
          </a:r>
          <a:endParaRPr lang="en-US" dirty="0"/>
        </a:p>
      </dgm:t>
    </dgm:pt>
    <dgm:pt modelId="{64E6F4F3-6A49-44C3-B154-26B6266C66C5}" type="parTrans" cxnId="{CDA8393C-2404-44CB-AB41-EF2C3F55F0DA}">
      <dgm:prSet/>
      <dgm:spPr/>
      <dgm:t>
        <a:bodyPr/>
        <a:lstStyle/>
        <a:p>
          <a:endParaRPr lang="en-US"/>
        </a:p>
      </dgm:t>
    </dgm:pt>
    <dgm:pt modelId="{50DE2F32-E4B9-44AE-9510-9E76188D1D3D}" type="sibTrans" cxnId="{CDA8393C-2404-44CB-AB41-EF2C3F55F0DA}">
      <dgm:prSet/>
      <dgm:spPr/>
      <dgm:t>
        <a:bodyPr/>
        <a:lstStyle/>
        <a:p>
          <a:endParaRPr lang="en-US"/>
        </a:p>
      </dgm:t>
    </dgm:pt>
    <dgm:pt modelId="{842255E6-9C2F-4403-9091-8AEF7D1C8C66}">
      <dgm:prSet/>
      <dgm:spPr/>
      <dgm:t>
        <a:bodyPr/>
        <a:lstStyle/>
        <a:p>
          <a:r>
            <a:rPr lang="es-EC" dirty="0"/>
            <a:t>Respuestas perceptuales de los observadores, tratando de obtener patrones de respuestas afín, o de forma subjetiva (</a:t>
          </a:r>
          <a:r>
            <a:rPr lang="es-EC" dirty="0" err="1"/>
            <a:t>Tévar</a:t>
          </a:r>
          <a:r>
            <a:rPr lang="es-EC" dirty="0"/>
            <a:t>, 1996).</a:t>
          </a:r>
          <a:endParaRPr lang="en-US" dirty="0"/>
        </a:p>
      </dgm:t>
    </dgm:pt>
    <dgm:pt modelId="{331CC712-74AD-4EA0-B05E-AE4C2F9DD2D2}" type="parTrans" cxnId="{28170E3E-6C1B-40B0-975C-548E9C6D4004}">
      <dgm:prSet/>
      <dgm:spPr/>
      <dgm:t>
        <a:bodyPr/>
        <a:lstStyle/>
        <a:p>
          <a:endParaRPr lang="en-US"/>
        </a:p>
      </dgm:t>
    </dgm:pt>
    <dgm:pt modelId="{BCD2003C-AFCE-4EB0-9211-ABDAF95BDFBA}" type="sibTrans" cxnId="{28170E3E-6C1B-40B0-975C-548E9C6D4004}">
      <dgm:prSet/>
      <dgm:spPr/>
      <dgm:t>
        <a:bodyPr/>
        <a:lstStyle/>
        <a:p>
          <a:endParaRPr lang="en-US"/>
        </a:p>
      </dgm:t>
    </dgm:pt>
    <dgm:pt modelId="{255B4069-7955-439B-AED1-56246964DE13}" type="pres">
      <dgm:prSet presAssocID="{2CF61EB8-97C7-4A75-A189-77FD455CE82F}" presName="linear" presStyleCnt="0">
        <dgm:presLayoutVars>
          <dgm:animLvl val="lvl"/>
          <dgm:resizeHandles val="exact"/>
        </dgm:presLayoutVars>
      </dgm:prSet>
      <dgm:spPr/>
    </dgm:pt>
    <dgm:pt modelId="{CAA731EA-D212-4760-A148-E08D8D0648A2}" type="pres">
      <dgm:prSet presAssocID="{D9C6D400-F52A-4990-B1DD-A73CDD9B50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FE99A6-E63A-4CA2-B741-D66CDA7077A3}" type="pres">
      <dgm:prSet presAssocID="{50DE2F32-E4B9-44AE-9510-9E76188D1D3D}" presName="spacer" presStyleCnt="0"/>
      <dgm:spPr/>
    </dgm:pt>
    <dgm:pt modelId="{A421EF1B-EFB8-4F17-9BF5-569E190ACA32}" type="pres">
      <dgm:prSet presAssocID="{842255E6-9C2F-4403-9091-8AEF7D1C8C6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DA8393C-2404-44CB-AB41-EF2C3F55F0DA}" srcId="{2CF61EB8-97C7-4A75-A189-77FD455CE82F}" destId="{D9C6D400-F52A-4990-B1DD-A73CDD9B50CB}" srcOrd="0" destOrd="0" parTransId="{64E6F4F3-6A49-44C3-B154-26B6266C66C5}" sibTransId="{50DE2F32-E4B9-44AE-9510-9E76188D1D3D}"/>
    <dgm:cxn modelId="{28170E3E-6C1B-40B0-975C-548E9C6D4004}" srcId="{2CF61EB8-97C7-4A75-A189-77FD455CE82F}" destId="{842255E6-9C2F-4403-9091-8AEF7D1C8C66}" srcOrd="1" destOrd="0" parTransId="{331CC712-74AD-4EA0-B05E-AE4C2F9DD2D2}" sibTransId="{BCD2003C-AFCE-4EB0-9211-ABDAF95BDFBA}"/>
    <dgm:cxn modelId="{F4A20A92-1468-40CA-B5C9-E501B54197FB}" type="presOf" srcId="{D9C6D400-F52A-4990-B1DD-A73CDD9B50CB}" destId="{CAA731EA-D212-4760-A148-E08D8D0648A2}" srcOrd="0" destOrd="0" presId="urn:microsoft.com/office/officeart/2005/8/layout/vList2"/>
    <dgm:cxn modelId="{79E60BA6-5B6A-46FE-94DE-27D6CC7209D3}" type="presOf" srcId="{2CF61EB8-97C7-4A75-A189-77FD455CE82F}" destId="{255B4069-7955-439B-AED1-56246964DE13}" srcOrd="0" destOrd="0" presId="urn:microsoft.com/office/officeart/2005/8/layout/vList2"/>
    <dgm:cxn modelId="{AB6855FB-2AA7-4AA5-AAF5-523472FF7D60}" type="presOf" srcId="{842255E6-9C2F-4403-9091-8AEF7D1C8C66}" destId="{A421EF1B-EFB8-4F17-9BF5-569E190ACA32}" srcOrd="0" destOrd="0" presId="urn:microsoft.com/office/officeart/2005/8/layout/vList2"/>
    <dgm:cxn modelId="{85EC6A5A-6E6F-43D4-95D0-59B941ABC0BC}" type="presParOf" srcId="{255B4069-7955-439B-AED1-56246964DE13}" destId="{CAA731EA-D212-4760-A148-E08D8D0648A2}" srcOrd="0" destOrd="0" presId="urn:microsoft.com/office/officeart/2005/8/layout/vList2"/>
    <dgm:cxn modelId="{F4F6FBCC-9A40-4EA2-BC6A-C0D49330370E}" type="presParOf" srcId="{255B4069-7955-439B-AED1-56246964DE13}" destId="{B9FE99A6-E63A-4CA2-B741-D66CDA7077A3}" srcOrd="1" destOrd="0" presId="urn:microsoft.com/office/officeart/2005/8/layout/vList2"/>
    <dgm:cxn modelId="{EBC0832C-7761-4657-A285-626EFC087219}" type="presParOf" srcId="{255B4069-7955-439B-AED1-56246964DE13}" destId="{A421EF1B-EFB8-4F17-9BF5-569E190ACA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363FF9-A1A4-4F83-BC5B-023C04AE7955}" type="doc">
      <dgm:prSet loTypeId="urn:microsoft.com/office/officeart/2005/8/layout/h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4170D4B-2D6B-4D5C-AD6B-9321429620EF}">
      <dgm:prSet phldrT="[Texto]"/>
      <dgm:spPr/>
      <dgm:t>
        <a:bodyPr/>
        <a:lstStyle/>
        <a:p>
          <a:r>
            <a:rPr lang="es-ES" dirty="0"/>
            <a:t>Planteamiento del problema</a:t>
          </a:r>
          <a:endParaRPr lang="en-US" dirty="0"/>
        </a:p>
      </dgm:t>
    </dgm:pt>
    <dgm:pt modelId="{F3145E20-2F61-4525-A9EC-84622C3DFBD6}" type="parTrans" cxnId="{EE0E7D2B-6B31-4121-B9D9-33FC442F8DAE}">
      <dgm:prSet/>
      <dgm:spPr/>
      <dgm:t>
        <a:bodyPr/>
        <a:lstStyle/>
        <a:p>
          <a:endParaRPr lang="en-US"/>
        </a:p>
      </dgm:t>
    </dgm:pt>
    <dgm:pt modelId="{33B87D0B-A844-46F3-A60B-C280E99BFC8A}" type="sibTrans" cxnId="{EE0E7D2B-6B31-4121-B9D9-33FC442F8DAE}">
      <dgm:prSet/>
      <dgm:spPr/>
      <dgm:t>
        <a:bodyPr/>
        <a:lstStyle/>
        <a:p>
          <a:endParaRPr lang="en-US"/>
        </a:p>
      </dgm:t>
    </dgm:pt>
    <dgm:pt modelId="{F98C3FD7-5E9A-4C28-8362-716E11D4AC58}">
      <dgm:prSet phldrT="[Texto]"/>
      <dgm:spPr/>
      <dgm:t>
        <a:bodyPr/>
        <a:lstStyle/>
        <a:p>
          <a:r>
            <a:rPr lang="es-ES" dirty="0"/>
            <a:t>Justificación e importancia</a:t>
          </a:r>
          <a:endParaRPr lang="en-US" dirty="0"/>
        </a:p>
      </dgm:t>
    </dgm:pt>
    <dgm:pt modelId="{E1E4711C-2730-44ED-8A2D-018DFAE9FB10}" type="parTrans" cxnId="{B09DC632-ADC8-4F68-80C8-0A943D83DBB2}">
      <dgm:prSet/>
      <dgm:spPr/>
      <dgm:t>
        <a:bodyPr/>
        <a:lstStyle/>
        <a:p>
          <a:endParaRPr lang="en-US"/>
        </a:p>
      </dgm:t>
    </dgm:pt>
    <dgm:pt modelId="{31A4C537-786F-4194-B62E-7BF0DE179CA0}" type="sibTrans" cxnId="{B09DC632-ADC8-4F68-80C8-0A943D83DBB2}">
      <dgm:prSet/>
      <dgm:spPr/>
      <dgm:t>
        <a:bodyPr/>
        <a:lstStyle/>
        <a:p>
          <a:endParaRPr lang="en-US"/>
        </a:p>
      </dgm:t>
    </dgm:pt>
    <dgm:pt modelId="{CFB0FE87-4763-4D40-8F7C-96CEFF0965D9}">
      <dgm:prSet phldrT="[Texto]"/>
      <dgm:spPr/>
      <dgm:t>
        <a:bodyPr/>
        <a:lstStyle/>
        <a:p>
          <a:r>
            <a:rPr lang="es-ES" dirty="0"/>
            <a:t>Área de estudio</a:t>
          </a:r>
          <a:endParaRPr lang="en-US" dirty="0"/>
        </a:p>
      </dgm:t>
    </dgm:pt>
    <dgm:pt modelId="{4376A21D-69EE-415A-9A62-278BD16444CE}" type="parTrans" cxnId="{4C3C461D-D9DD-49E2-9F30-7634BC0F87C3}">
      <dgm:prSet/>
      <dgm:spPr/>
      <dgm:t>
        <a:bodyPr/>
        <a:lstStyle/>
        <a:p>
          <a:endParaRPr lang="en-US"/>
        </a:p>
      </dgm:t>
    </dgm:pt>
    <dgm:pt modelId="{6368A90C-F60F-40B8-BA0F-81F8B038A3A2}" type="sibTrans" cxnId="{4C3C461D-D9DD-49E2-9F30-7634BC0F87C3}">
      <dgm:prSet/>
      <dgm:spPr/>
      <dgm:t>
        <a:bodyPr/>
        <a:lstStyle/>
        <a:p>
          <a:endParaRPr lang="en-US"/>
        </a:p>
      </dgm:t>
    </dgm:pt>
    <dgm:pt modelId="{C99B3254-9D2C-4F3B-B739-B20A70B00328}">
      <dgm:prSet/>
      <dgm:spPr/>
      <dgm:t>
        <a:bodyPr/>
        <a:lstStyle/>
        <a:p>
          <a:r>
            <a:rPr lang="es-ES" i="0" dirty="0"/>
            <a:t>La situación de los PIAV es compleja, el área que utilizan para movilizarse se reduce cada día más y la relación de vulneración y conflicto aumenta por la reducción acelerada de sus espacios vitales por:</a:t>
          </a:r>
          <a:endParaRPr lang="en-US" dirty="0"/>
        </a:p>
      </dgm:t>
    </dgm:pt>
    <dgm:pt modelId="{543B37A7-77AF-4FC5-90AA-DFEFBB80E83F}" type="parTrans" cxnId="{31C0E865-2DE8-45DB-A9D5-9A663C005D60}">
      <dgm:prSet/>
      <dgm:spPr/>
      <dgm:t>
        <a:bodyPr/>
        <a:lstStyle/>
        <a:p>
          <a:endParaRPr lang="en-US"/>
        </a:p>
      </dgm:t>
    </dgm:pt>
    <dgm:pt modelId="{F4E1289E-7F50-455F-A88E-889567A9DFC4}" type="sibTrans" cxnId="{31C0E865-2DE8-45DB-A9D5-9A663C005D60}">
      <dgm:prSet/>
      <dgm:spPr/>
      <dgm:t>
        <a:bodyPr/>
        <a:lstStyle/>
        <a:p>
          <a:endParaRPr lang="en-US"/>
        </a:p>
      </dgm:t>
    </dgm:pt>
    <dgm:pt modelId="{3F7B4906-C468-47FB-9150-8976F2662130}">
      <dgm:prSet/>
      <dgm:spPr/>
      <dgm:t>
        <a:bodyPr/>
        <a:lstStyle/>
        <a:p>
          <a:r>
            <a:rPr lang="es-ES" i="0" dirty="0"/>
            <a:t> Menor territorio mayor probabilidad de encuentro con el o los enemigos. </a:t>
          </a:r>
          <a:endParaRPr lang="en-US" dirty="0"/>
        </a:p>
      </dgm:t>
    </dgm:pt>
    <dgm:pt modelId="{E371C892-34D1-4A78-89C5-104B2AE68103}" type="parTrans" cxnId="{ED9E66A8-080A-453D-826B-2CCC70C5A682}">
      <dgm:prSet/>
      <dgm:spPr/>
      <dgm:t>
        <a:bodyPr/>
        <a:lstStyle/>
        <a:p>
          <a:endParaRPr lang="en-US"/>
        </a:p>
      </dgm:t>
    </dgm:pt>
    <dgm:pt modelId="{82A69EC8-450E-4E92-A549-4B9857989CCE}" type="sibTrans" cxnId="{ED9E66A8-080A-453D-826B-2CCC70C5A682}">
      <dgm:prSet/>
      <dgm:spPr/>
      <dgm:t>
        <a:bodyPr/>
        <a:lstStyle/>
        <a:p>
          <a:endParaRPr lang="en-US"/>
        </a:p>
      </dgm:t>
    </dgm:pt>
    <dgm:pt modelId="{DB136B37-C5CA-4C15-87B5-6D6BEE80F4AF}">
      <dgm:prSet/>
      <dgm:spPr/>
      <dgm:t>
        <a:bodyPr/>
        <a:lstStyle/>
        <a:p>
          <a:r>
            <a:rPr lang="es-ES" dirty="0"/>
            <a:t>Disminución potencial de sus fuentes de alimentos debido a que su alimentación es variada dependiendo del tiempo.</a:t>
          </a:r>
          <a:endParaRPr lang="en-US" dirty="0"/>
        </a:p>
      </dgm:t>
    </dgm:pt>
    <dgm:pt modelId="{7B433E36-6E92-43C6-85F5-CE3E585C3A74}" type="parTrans" cxnId="{30F5E9E9-05D1-4900-BB9C-6DBF9063D878}">
      <dgm:prSet/>
      <dgm:spPr/>
      <dgm:t>
        <a:bodyPr/>
        <a:lstStyle/>
        <a:p>
          <a:endParaRPr lang="en-US"/>
        </a:p>
      </dgm:t>
    </dgm:pt>
    <dgm:pt modelId="{106B6DCC-9DB3-4E0A-80A8-50EF8E4DA7B1}" type="sibTrans" cxnId="{30F5E9E9-05D1-4900-BB9C-6DBF9063D878}">
      <dgm:prSet/>
      <dgm:spPr/>
      <dgm:t>
        <a:bodyPr/>
        <a:lstStyle/>
        <a:p>
          <a:endParaRPr lang="en-US"/>
        </a:p>
      </dgm:t>
    </dgm:pt>
    <dgm:pt modelId="{B7EA69F4-5E43-4630-BF5C-12D3096B91D7}">
      <dgm:prSet/>
      <dgm:spPr/>
      <dgm:t>
        <a:bodyPr/>
        <a:lstStyle/>
        <a:p>
          <a:r>
            <a:rPr lang="es-ES" dirty="0"/>
            <a:t>Conforman solo un 5% de la población mundial.</a:t>
          </a:r>
          <a:endParaRPr lang="en-US" dirty="0"/>
        </a:p>
      </dgm:t>
    </dgm:pt>
    <dgm:pt modelId="{E9389AC3-D1A4-42A9-8F74-FB29CC2DF7D1}" type="parTrans" cxnId="{2C1BD72E-C7D9-471D-9DFF-274ADAE40BD2}">
      <dgm:prSet/>
      <dgm:spPr/>
      <dgm:t>
        <a:bodyPr/>
        <a:lstStyle/>
        <a:p>
          <a:endParaRPr lang="en-US"/>
        </a:p>
      </dgm:t>
    </dgm:pt>
    <dgm:pt modelId="{21A73E7B-0456-4E36-A12C-46D2C7B71949}" type="sibTrans" cxnId="{2C1BD72E-C7D9-471D-9DFF-274ADAE40BD2}">
      <dgm:prSet/>
      <dgm:spPr/>
      <dgm:t>
        <a:bodyPr/>
        <a:lstStyle/>
        <a:p>
          <a:endParaRPr lang="en-US"/>
        </a:p>
      </dgm:t>
    </dgm:pt>
    <dgm:pt modelId="{315F48ED-F0D0-4101-830C-471F1349DF52}">
      <dgm:prSet/>
      <dgm:spPr/>
      <dgm:t>
        <a:bodyPr/>
        <a:lstStyle/>
        <a:p>
          <a:r>
            <a:rPr lang="es-ES" dirty="0"/>
            <a:t>El área se encuentra ubicada en la región ecuatoriana entre las provincias de Napo, Francisco de Orellana y Pastaza. </a:t>
          </a:r>
          <a:endParaRPr lang="en-US" dirty="0"/>
        </a:p>
      </dgm:t>
    </dgm:pt>
    <dgm:pt modelId="{CD2AAF50-8172-45E1-AC44-14D4985D8A37}" type="parTrans" cxnId="{A8C57B70-D3D2-40F3-BD2D-DCD65ACC9BD7}">
      <dgm:prSet/>
      <dgm:spPr/>
      <dgm:t>
        <a:bodyPr/>
        <a:lstStyle/>
        <a:p>
          <a:endParaRPr lang="en-US"/>
        </a:p>
      </dgm:t>
    </dgm:pt>
    <dgm:pt modelId="{4FF44D37-60D1-4121-8A3C-427A7E277E8C}" type="sibTrans" cxnId="{A8C57B70-D3D2-40F3-BD2D-DCD65ACC9BD7}">
      <dgm:prSet/>
      <dgm:spPr/>
      <dgm:t>
        <a:bodyPr/>
        <a:lstStyle/>
        <a:p>
          <a:endParaRPr lang="en-US"/>
        </a:p>
      </dgm:t>
    </dgm:pt>
    <dgm:pt modelId="{2A2BE67B-E417-432F-9B17-2EB5DE3A3D86}">
      <dgm:prSet/>
      <dgm:spPr/>
      <dgm:t>
        <a:bodyPr/>
        <a:lstStyle/>
        <a:p>
          <a:r>
            <a:rPr lang="es-ES" dirty="0"/>
            <a:t>Gran parte del Parque Nacional Yasuní</a:t>
          </a:r>
          <a:endParaRPr lang="en-US" dirty="0"/>
        </a:p>
      </dgm:t>
    </dgm:pt>
    <dgm:pt modelId="{863A2C3A-0A08-4FEA-AD93-B422A8A23DDD}" type="parTrans" cxnId="{31521DE4-E658-4494-8B0F-4E8CC8862190}">
      <dgm:prSet/>
      <dgm:spPr/>
      <dgm:t>
        <a:bodyPr/>
        <a:lstStyle/>
        <a:p>
          <a:endParaRPr lang="en-US"/>
        </a:p>
      </dgm:t>
    </dgm:pt>
    <dgm:pt modelId="{4DCAEFB7-F58C-443A-AA57-3D23ADBD05B5}" type="sibTrans" cxnId="{31521DE4-E658-4494-8B0F-4E8CC8862190}">
      <dgm:prSet/>
      <dgm:spPr/>
      <dgm:t>
        <a:bodyPr/>
        <a:lstStyle/>
        <a:p>
          <a:endParaRPr lang="en-US"/>
        </a:p>
      </dgm:t>
    </dgm:pt>
    <dgm:pt modelId="{5012D3CB-5490-4D07-BDAC-D3D3DACC5FB0}">
      <dgm:prSet/>
      <dgm:spPr/>
      <dgm:t>
        <a:bodyPr/>
        <a:lstStyle/>
        <a:p>
          <a:r>
            <a:rPr lang="es-ES" dirty="0"/>
            <a:t>Zona Intangible Tagaeri Taromenane</a:t>
          </a:r>
          <a:endParaRPr lang="en-US" dirty="0"/>
        </a:p>
      </dgm:t>
    </dgm:pt>
    <dgm:pt modelId="{1F86B99D-4157-4A29-98F3-7072D1D77B6C}" type="parTrans" cxnId="{E690540B-F4F7-42F0-8C6D-94B6256D87F1}">
      <dgm:prSet/>
      <dgm:spPr/>
      <dgm:t>
        <a:bodyPr/>
        <a:lstStyle/>
        <a:p>
          <a:endParaRPr lang="en-US"/>
        </a:p>
      </dgm:t>
    </dgm:pt>
    <dgm:pt modelId="{FAE224DA-B042-493B-B8B1-A236DA930CD6}" type="sibTrans" cxnId="{E690540B-F4F7-42F0-8C6D-94B6256D87F1}">
      <dgm:prSet/>
      <dgm:spPr/>
      <dgm:t>
        <a:bodyPr/>
        <a:lstStyle/>
        <a:p>
          <a:endParaRPr lang="en-US"/>
        </a:p>
      </dgm:t>
    </dgm:pt>
    <dgm:pt modelId="{844DE18A-8821-4B9D-90EF-B0AA92B71432}">
      <dgm:prSet/>
      <dgm:spPr/>
      <dgm:t>
        <a:bodyPr/>
        <a:lstStyle/>
        <a:p>
          <a:r>
            <a:rPr lang="es-ES" i="0" dirty="0"/>
            <a:t>Extinción inminente de pueblos aislados por completo.</a:t>
          </a:r>
          <a:endParaRPr lang="en-US" dirty="0"/>
        </a:p>
      </dgm:t>
    </dgm:pt>
    <dgm:pt modelId="{135F7561-3CD9-484E-80D6-1ECE9C0286BA}" type="parTrans" cxnId="{898C9B3C-5217-4FC8-B3F7-C6E42E657186}">
      <dgm:prSet/>
      <dgm:spPr/>
      <dgm:t>
        <a:bodyPr/>
        <a:lstStyle/>
        <a:p>
          <a:endParaRPr lang="en-US"/>
        </a:p>
      </dgm:t>
    </dgm:pt>
    <dgm:pt modelId="{D2C9DCDE-EAF9-4B5C-B8E4-7D9F4314F9F4}" type="sibTrans" cxnId="{898C9B3C-5217-4FC8-B3F7-C6E42E657186}">
      <dgm:prSet/>
      <dgm:spPr/>
      <dgm:t>
        <a:bodyPr/>
        <a:lstStyle/>
        <a:p>
          <a:endParaRPr lang="en-US"/>
        </a:p>
      </dgm:t>
    </dgm:pt>
    <dgm:pt modelId="{F800FA1E-878E-4C3F-9E6F-61505F858F60}" type="pres">
      <dgm:prSet presAssocID="{4B363FF9-A1A4-4F83-BC5B-023C04AE7955}" presName="linearFlow" presStyleCnt="0">
        <dgm:presLayoutVars>
          <dgm:dir/>
          <dgm:animLvl val="lvl"/>
          <dgm:resizeHandles/>
        </dgm:presLayoutVars>
      </dgm:prSet>
      <dgm:spPr/>
    </dgm:pt>
    <dgm:pt modelId="{DFCF0091-01DC-4012-92C0-3629148570AD}" type="pres">
      <dgm:prSet presAssocID="{94170D4B-2D6B-4D5C-AD6B-9321429620EF}" presName="compositeNode" presStyleCnt="0">
        <dgm:presLayoutVars>
          <dgm:bulletEnabled val="1"/>
        </dgm:presLayoutVars>
      </dgm:prSet>
      <dgm:spPr/>
    </dgm:pt>
    <dgm:pt modelId="{989BAE24-427F-4725-A1B8-0DBC83A4B547}" type="pres">
      <dgm:prSet presAssocID="{94170D4B-2D6B-4D5C-AD6B-9321429620EF}" presName="image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AEAC319-9A9B-445F-B5E7-DB33142919A1}" type="pres">
      <dgm:prSet presAssocID="{94170D4B-2D6B-4D5C-AD6B-9321429620EF}" presName="childNode" presStyleLbl="node1" presStyleIdx="0" presStyleCnt="3">
        <dgm:presLayoutVars>
          <dgm:bulletEnabled val="1"/>
        </dgm:presLayoutVars>
      </dgm:prSet>
      <dgm:spPr/>
    </dgm:pt>
    <dgm:pt modelId="{680E8693-8DE1-4F0B-91AA-93AC1DA2F9EC}" type="pres">
      <dgm:prSet presAssocID="{94170D4B-2D6B-4D5C-AD6B-9321429620EF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3C592537-AD4E-430B-A938-C4361B1875B9}" type="pres">
      <dgm:prSet presAssocID="{33B87D0B-A844-46F3-A60B-C280E99BFC8A}" presName="sibTrans" presStyleCnt="0"/>
      <dgm:spPr/>
    </dgm:pt>
    <dgm:pt modelId="{213CB3D4-AABC-4A43-B568-5AC4E595DFAD}" type="pres">
      <dgm:prSet presAssocID="{F98C3FD7-5E9A-4C28-8362-716E11D4AC58}" presName="compositeNode" presStyleCnt="0">
        <dgm:presLayoutVars>
          <dgm:bulletEnabled val="1"/>
        </dgm:presLayoutVars>
      </dgm:prSet>
      <dgm:spPr/>
    </dgm:pt>
    <dgm:pt modelId="{CBAC6F6E-7D6A-4624-997B-3F611A6155D8}" type="pres">
      <dgm:prSet presAssocID="{F98C3FD7-5E9A-4C28-8362-716E11D4AC58}" presName="image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C61BD4E-5B21-4665-89C9-7B83528DC83D}" type="pres">
      <dgm:prSet presAssocID="{F98C3FD7-5E9A-4C28-8362-716E11D4AC58}" presName="childNode" presStyleLbl="node1" presStyleIdx="1" presStyleCnt="3">
        <dgm:presLayoutVars>
          <dgm:bulletEnabled val="1"/>
        </dgm:presLayoutVars>
      </dgm:prSet>
      <dgm:spPr/>
    </dgm:pt>
    <dgm:pt modelId="{BD0BDAC1-BBBE-4B6C-87F7-8BBB8BAA6F9C}" type="pres">
      <dgm:prSet presAssocID="{F98C3FD7-5E9A-4C28-8362-716E11D4AC5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700D087-B630-4FD8-B10B-39B0722876FD}" type="pres">
      <dgm:prSet presAssocID="{31A4C537-786F-4194-B62E-7BF0DE179CA0}" presName="sibTrans" presStyleCnt="0"/>
      <dgm:spPr/>
    </dgm:pt>
    <dgm:pt modelId="{AE4006E4-9436-4761-8C5B-EC3456D02E34}" type="pres">
      <dgm:prSet presAssocID="{CFB0FE87-4763-4D40-8F7C-96CEFF0965D9}" presName="compositeNode" presStyleCnt="0">
        <dgm:presLayoutVars>
          <dgm:bulletEnabled val="1"/>
        </dgm:presLayoutVars>
      </dgm:prSet>
      <dgm:spPr/>
    </dgm:pt>
    <dgm:pt modelId="{10F34BCB-0ECA-485F-B3DC-5D20D58A57A5}" type="pres">
      <dgm:prSet presAssocID="{CFB0FE87-4763-4D40-8F7C-96CEFF0965D9}" presName="image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E3A001-D503-4453-B9E8-AFDEFEB293D6}" type="pres">
      <dgm:prSet presAssocID="{CFB0FE87-4763-4D40-8F7C-96CEFF0965D9}" presName="childNode" presStyleLbl="node1" presStyleIdx="2" presStyleCnt="3">
        <dgm:presLayoutVars>
          <dgm:bulletEnabled val="1"/>
        </dgm:presLayoutVars>
      </dgm:prSet>
      <dgm:spPr/>
    </dgm:pt>
    <dgm:pt modelId="{A8BCED27-71EF-40E8-8C72-F694FEDB1451}" type="pres">
      <dgm:prSet presAssocID="{CFB0FE87-4763-4D40-8F7C-96CEFF0965D9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A529CB03-644E-483F-955B-08A44F53D73E}" type="presOf" srcId="{5012D3CB-5490-4D07-BDAC-D3D3DACC5FB0}" destId="{26E3A001-D503-4453-B9E8-AFDEFEB293D6}" srcOrd="0" destOrd="2" presId="urn:microsoft.com/office/officeart/2005/8/layout/hList2"/>
    <dgm:cxn modelId="{E690540B-F4F7-42F0-8C6D-94B6256D87F1}" srcId="{CFB0FE87-4763-4D40-8F7C-96CEFF0965D9}" destId="{5012D3CB-5490-4D07-BDAC-D3D3DACC5FB0}" srcOrd="2" destOrd="0" parTransId="{1F86B99D-4157-4A29-98F3-7072D1D77B6C}" sibTransId="{FAE224DA-B042-493B-B8B1-A236DA930CD6}"/>
    <dgm:cxn modelId="{4C3C461D-D9DD-49E2-9F30-7634BC0F87C3}" srcId="{4B363FF9-A1A4-4F83-BC5B-023C04AE7955}" destId="{CFB0FE87-4763-4D40-8F7C-96CEFF0965D9}" srcOrd="2" destOrd="0" parTransId="{4376A21D-69EE-415A-9A62-278BD16444CE}" sibTransId="{6368A90C-F60F-40B8-BA0F-81F8B038A3A2}"/>
    <dgm:cxn modelId="{EE0E7D2B-6B31-4121-B9D9-33FC442F8DAE}" srcId="{4B363FF9-A1A4-4F83-BC5B-023C04AE7955}" destId="{94170D4B-2D6B-4D5C-AD6B-9321429620EF}" srcOrd="0" destOrd="0" parTransId="{F3145E20-2F61-4525-A9EC-84622C3DFBD6}" sibTransId="{33B87D0B-A844-46F3-A60B-C280E99BFC8A}"/>
    <dgm:cxn modelId="{2C1BD72E-C7D9-471D-9DFF-274ADAE40BD2}" srcId="{F98C3FD7-5E9A-4C28-8362-716E11D4AC58}" destId="{B7EA69F4-5E43-4630-BF5C-12D3096B91D7}" srcOrd="0" destOrd="0" parTransId="{E9389AC3-D1A4-42A9-8F74-FB29CC2DF7D1}" sibTransId="{21A73E7B-0456-4E36-A12C-46D2C7B71949}"/>
    <dgm:cxn modelId="{B09DC632-ADC8-4F68-80C8-0A943D83DBB2}" srcId="{4B363FF9-A1A4-4F83-BC5B-023C04AE7955}" destId="{F98C3FD7-5E9A-4C28-8362-716E11D4AC58}" srcOrd="1" destOrd="0" parTransId="{E1E4711C-2730-44ED-8A2D-018DFAE9FB10}" sibTransId="{31A4C537-786F-4194-B62E-7BF0DE179CA0}"/>
    <dgm:cxn modelId="{59CC5733-9F76-4780-A263-F91FADA55D99}" type="presOf" srcId="{F98C3FD7-5E9A-4C28-8362-716E11D4AC58}" destId="{BD0BDAC1-BBBE-4B6C-87F7-8BBB8BAA6F9C}" srcOrd="0" destOrd="0" presId="urn:microsoft.com/office/officeart/2005/8/layout/hList2"/>
    <dgm:cxn modelId="{19CEAF38-15F2-478D-8A34-FFCF9D190138}" type="presOf" srcId="{3F7B4906-C468-47FB-9150-8976F2662130}" destId="{6AEAC319-9A9B-445F-B5E7-DB33142919A1}" srcOrd="0" destOrd="1" presId="urn:microsoft.com/office/officeart/2005/8/layout/hList2"/>
    <dgm:cxn modelId="{898C9B3C-5217-4FC8-B3F7-C6E42E657186}" srcId="{F98C3FD7-5E9A-4C28-8362-716E11D4AC58}" destId="{844DE18A-8821-4B9D-90EF-B0AA92B71432}" srcOrd="1" destOrd="0" parTransId="{135F7561-3CD9-484E-80D6-1ECE9C0286BA}" sibTransId="{D2C9DCDE-EAF9-4B5C-B8E4-7D9F4314F9F4}"/>
    <dgm:cxn modelId="{A158C93C-B34E-4DF9-A3F5-2241F5EB47EF}" type="presOf" srcId="{2A2BE67B-E417-432F-9B17-2EB5DE3A3D86}" destId="{26E3A001-D503-4453-B9E8-AFDEFEB293D6}" srcOrd="0" destOrd="1" presId="urn:microsoft.com/office/officeart/2005/8/layout/hList2"/>
    <dgm:cxn modelId="{B8716E3D-FB87-4353-B88A-9CA0FC4EDECA}" type="presOf" srcId="{315F48ED-F0D0-4101-830C-471F1349DF52}" destId="{26E3A001-D503-4453-B9E8-AFDEFEB293D6}" srcOrd="0" destOrd="0" presId="urn:microsoft.com/office/officeart/2005/8/layout/hList2"/>
    <dgm:cxn modelId="{31C0E865-2DE8-45DB-A9D5-9A663C005D60}" srcId="{94170D4B-2D6B-4D5C-AD6B-9321429620EF}" destId="{C99B3254-9D2C-4F3B-B739-B20A70B00328}" srcOrd="0" destOrd="0" parTransId="{543B37A7-77AF-4FC5-90AA-DFEFBB80E83F}" sibTransId="{F4E1289E-7F50-455F-A88E-889567A9DFC4}"/>
    <dgm:cxn modelId="{A8C57B70-D3D2-40F3-BD2D-DCD65ACC9BD7}" srcId="{CFB0FE87-4763-4D40-8F7C-96CEFF0965D9}" destId="{315F48ED-F0D0-4101-830C-471F1349DF52}" srcOrd="0" destOrd="0" parTransId="{CD2AAF50-8172-45E1-AC44-14D4985D8A37}" sibTransId="{4FF44D37-60D1-4121-8A3C-427A7E277E8C}"/>
    <dgm:cxn modelId="{B53EA557-AE0E-4129-AD6B-616F57240AD1}" type="presOf" srcId="{B7EA69F4-5E43-4630-BF5C-12D3096B91D7}" destId="{5C61BD4E-5B21-4665-89C9-7B83528DC83D}" srcOrd="0" destOrd="0" presId="urn:microsoft.com/office/officeart/2005/8/layout/hList2"/>
    <dgm:cxn modelId="{0C373E8E-C60F-435B-B248-2F1442B45E07}" type="presOf" srcId="{CFB0FE87-4763-4D40-8F7C-96CEFF0965D9}" destId="{A8BCED27-71EF-40E8-8C72-F694FEDB1451}" srcOrd="0" destOrd="0" presId="urn:microsoft.com/office/officeart/2005/8/layout/hList2"/>
    <dgm:cxn modelId="{763D8FA7-E067-4B25-B053-B274C367AB78}" type="presOf" srcId="{DB136B37-C5CA-4C15-87B5-6D6BEE80F4AF}" destId="{6AEAC319-9A9B-445F-B5E7-DB33142919A1}" srcOrd="0" destOrd="2" presId="urn:microsoft.com/office/officeart/2005/8/layout/hList2"/>
    <dgm:cxn modelId="{ED9E66A8-080A-453D-826B-2CCC70C5A682}" srcId="{94170D4B-2D6B-4D5C-AD6B-9321429620EF}" destId="{3F7B4906-C468-47FB-9150-8976F2662130}" srcOrd="1" destOrd="0" parTransId="{E371C892-34D1-4A78-89C5-104B2AE68103}" sibTransId="{82A69EC8-450E-4E92-A549-4B9857989CCE}"/>
    <dgm:cxn modelId="{B82C06BA-0928-4706-8516-D211C6D3B9C9}" type="presOf" srcId="{94170D4B-2D6B-4D5C-AD6B-9321429620EF}" destId="{680E8693-8DE1-4F0B-91AA-93AC1DA2F9EC}" srcOrd="0" destOrd="0" presId="urn:microsoft.com/office/officeart/2005/8/layout/hList2"/>
    <dgm:cxn modelId="{51A716BA-508C-4AD3-836E-0A74C7BBED83}" type="presOf" srcId="{4B363FF9-A1A4-4F83-BC5B-023C04AE7955}" destId="{F800FA1E-878E-4C3F-9E6F-61505F858F60}" srcOrd="0" destOrd="0" presId="urn:microsoft.com/office/officeart/2005/8/layout/hList2"/>
    <dgm:cxn modelId="{4D1287D2-144B-45E5-BB35-462B9BA19DB7}" type="presOf" srcId="{C99B3254-9D2C-4F3B-B739-B20A70B00328}" destId="{6AEAC319-9A9B-445F-B5E7-DB33142919A1}" srcOrd="0" destOrd="0" presId="urn:microsoft.com/office/officeart/2005/8/layout/hList2"/>
    <dgm:cxn modelId="{374F96D6-F4AD-4AC7-847F-2150A90FD087}" type="presOf" srcId="{844DE18A-8821-4B9D-90EF-B0AA92B71432}" destId="{5C61BD4E-5B21-4665-89C9-7B83528DC83D}" srcOrd="0" destOrd="1" presId="urn:microsoft.com/office/officeart/2005/8/layout/hList2"/>
    <dgm:cxn modelId="{31521DE4-E658-4494-8B0F-4E8CC8862190}" srcId="{CFB0FE87-4763-4D40-8F7C-96CEFF0965D9}" destId="{2A2BE67B-E417-432F-9B17-2EB5DE3A3D86}" srcOrd="1" destOrd="0" parTransId="{863A2C3A-0A08-4FEA-AD93-B422A8A23DDD}" sibTransId="{4DCAEFB7-F58C-443A-AA57-3D23ADBD05B5}"/>
    <dgm:cxn modelId="{30F5E9E9-05D1-4900-BB9C-6DBF9063D878}" srcId="{94170D4B-2D6B-4D5C-AD6B-9321429620EF}" destId="{DB136B37-C5CA-4C15-87B5-6D6BEE80F4AF}" srcOrd="2" destOrd="0" parTransId="{7B433E36-6E92-43C6-85F5-CE3E585C3A74}" sibTransId="{106B6DCC-9DB3-4E0A-80A8-50EF8E4DA7B1}"/>
    <dgm:cxn modelId="{0C8A389C-1877-469C-B1C7-D618339D918D}" type="presParOf" srcId="{F800FA1E-878E-4C3F-9E6F-61505F858F60}" destId="{DFCF0091-01DC-4012-92C0-3629148570AD}" srcOrd="0" destOrd="0" presId="urn:microsoft.com/office/officeart/2005/8/layout/hList2"/>
    <dgm:cxn modelId="{DA055EF5-CDC4-45A6-BFB7-CFC8CCECE03F}" type="presParOf" srcId="{DFCF0091-01DC-4012-92C0-3629148570AD}" destId="{989BAE24-427F-4725-A1B8-0DBC83A4B547}" srcOrd="0" destOrd="0" presId="urn:microsoft.com/office/officeart/2005/8/layout/hList2"/>
    <dgm:cxn modelId="{897C9164-54F8-4F6A-A29E-5E73E197CF20}" type="presParOf" srcId="{DFCF0091-01DC-4012-92C0-3629148570AD}" destId="{6AEAC319-9A9B-445F-B5E7-DB33142919A1}" srcOrd="1" destOrd="0" presId="urn:microsoft.com/office/officeart/2005/8/layout/hList2"/>
    <dgm:cxn modelId="{495C437F-B609-48B6-9F84-33A35A955D25}" type="presParOf" srcId="{DFCF0091-01DC-4012-92C0-3629148570AD}" destId="{680E8693-8DE1-4F0B-91AA-93AC1DA2F9EC}" srcOrd="2" destOrd="0" presId="urn:microsoft.com/office/officeart/2005/8/layout/hList2"/>
    <dgm:cxn modelId="{D9DC8B85-FE21-43AA-AD83-56DB9242FCFC}" type="presParOf" srcId="{F800FA1E-878E-4C3F-9E6F-61505F858F60}" destId="{3C592537-AD4E-430B-A938-C4361B1875B9}" srcOrd="1" destOrd="0" presId="urn:microsoft.com/office/officeart/2005/8/layout/hList2"/>
    <dgm:cxn modelId="{D6C33C79-98BD-4C24-9B78-4F0301BC7CBA}" type="presParOf" srcId="{F800FA1E-878E-4C3F-9E6F-61505F858F60}" destId="{213CB3D4-AABC-4A43-B568-5AC4E595DFAD}" srcOrd="2" destOrd="0" presId="urn:microsoft.com/office/officeart/2005/8/layout/hList2"/>
    <dgm:cxn modelId="{1EB68DAB-906A-494D-B733-0EC4AE189A9F}" type="presParOf" srcId="{213CB3D4-AABC-4A43-B568-5AC4E595DFAD}" destId="{CBAC6F6E-7D6A-4624-997B-3F611A6155D8}" srcOrd="0" destOrd="0" presId="urn:microsoft.com/office/officeart/2005/8/layout/hList2"/>
    <dgm:cxn modelId="{93D35C28-191A-42DA-BB59-5529DF3F04B8}" type="presParOf" srcId="{213CB3D4-AABC-4A43-B568-5AC4E595DFAD}" destId="{5C61BD4E-5B21-4665-89C9-7B83528DC83D}" srcOrd="1" destOrd="0" presId="urn:microsoft.com/office/officeart/2005/8/layout/hList2"/>
    <dgm:cxn modelId="{9540D765-7BFF-427F-AD9E-76BDD0965E38}" type="presParOf" srcId="{213CB3D4-AABC-4A43-B568-5AC4E595DFAD}" destId="{BD0BDAC1-BBBE-4B6C-87F7-8BBB8BAA6F9C}" srcOrd="2" destOrd="0" presId="urn:microsoft.com/office/officeart/2005/8/layout/hList2"/>
    <dgm:cxn modelId="{50B3D535-269C-4790-B9AA-A04DA6E8EB2D}" type="presParOf" srcId="{F800FA1E-878E-4C3F-9E6F-61505F858F60}" destId="{1700D087-B630-4FD8-B10B-39B0722876FD}" srcOrd="3" destOrd="0" presId="urn:microsoft.com/office/officeart/2005/8/layout/hList2"/>
    <dgm:cxn modelId="{13845819-D147-4B6F-B63F-155947FEC931}" type="presParOf" srcId="{F800FA1E-878E-4C3F-9E6F-61505F858F60}" destId="{AE4006E4-9436-4761-8C5B-EC3456D02E34}" srcOrd="4" destOrd="0" presId="urn:microsoft.com/office/officeart/2005/8/layout/hList2"/>
    <dgm:cxn modelId="{E57B5B8F-1552-403A-BFAC-FB7E9096F6D3}" type="presParOf" srcId="{AE4006E4-9436-4761-8C5B-EC3456D02E34}" destId="{10F34BCB-0ECA-485F-B3DC-5D20D58A57A5}" srcOrd="0" destOrd="0" presId="urn:microsoft.com/office/officeart/2005/8/layout/hList2"/>
    <dgm:cxn modelId="{A13F6963-A5CA-44F3-9A64-0DEB596F2FF5}" type="presParOf" srcId="{AE4006E4-9436-4761-8C5B-EC3456D02E34}" destId="{26E3A001-D503-4453-B9E8-AFDEFEB293D6}" srcOrd="1" destOrd="0" presId="urn:microsoft.com/office/officeart/2005/8/layout/hList2"/>
    <dgm:cxn modelId="{1FE9D699-138A-4B3B-86E6-E279409C6248}" type="presParOf" srcId="{AE4006E4-9436-4761-8C5B-EC3456D02E34}" destId="{A8BCED27-71EF-40E8-8C72-F694FEDB145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DCE7F-AFB5-4CAC-A89B-FE60BE62887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2A9A93-413D-4245-A93F-DD6ECF47D225}">
      <dgm:prSet phldrT="[Texto]"/>
      <dgm:spPr/>
      <dgm:t>
        <a:bodyPr/>
        <a:lstStyle/>
        <a:p>
          <a:r>
            <a:rPr lang="es-ES" i="0" dirty="0"/>
            <a:t>Según la  (FAO, 2017) su forma de vida puede dar una lección sobre la conservación de los recursos naturales, el cultivo sostenible de alimentos y la vida en armonía con la naturaleza. Restaurar el conocimiento de las raíces ancestrales y el patrimonio histórico es fundamental para enfrentar los desafíos que enfrentan la alimentación y la agricultura en la actualidad.</a:t>
          </a:r>
          <a:endParaRPr lang="en-US" dirty="0"/>
        </a:p>
      </dgm:t>
    </dgm:pt>
    <dgm:pt modelId="{DA8B1652-FF92-4A2D-A267-C2ABDA8469B5}" type="parTrans" cxnId="{3A6C7049-B2CC-49BD-BE45-16FDCB386C81}">
      <dgm:prSet/>
      <dgm:spPr/>
      <dgm:t>
        <a:bodyPr/>
        <a:lstStyle/>
        <a:p>
          <a:endParaRPr lang="en-US"/>
        </a:p>
      </dgm:t>
    </dgm:pt>
    <dgm:pt modelId="{F7121BA4-0D64-4A6C-912C-373A7ED9624D}" type="sibTrans" cxnId="{3A6C7049-B2CC-49BD-BE45-16FDCB386C81}">
      <dgm:prSet/>
      <dgm:spPr/>
      <dgm:t>
        <a:bodyPr/>
        <a:lstStyle/>
        <a:p>
          <a:endParaRPr lang="en-US"/>
        </a:p>
      </dgm:t>
    </dgm:pt>
    <dgm:pt modelId="{FAC4EA94-DF40-4306-8E44-7117049A2AC7}" type="pres">
      <dgm:prSet presAssocID="{943DCE7F-AFB5-4CAC-A89B-FE60BE62887B}" presName="diagram" presStyleCnt="0">
        <dgm:presLayoutVars>
          <dgm:dir/>
          <dgm:resizeHandles val="exact"/>
        </dgm:presLayoutVars>
      </dgm:prSet>
      <dgm:spPr/>
    </dgm:pt>
    <dgm:pt modelId="{32B043F8-DB8F-412E-BD68-E42CA38CF397}" type="pres">
      <dgm:prSet presAssocID="{432A9A93-413D-4245-A93F-DD6ECF47D225}" presName="node" presStyleLbl="node1" presStyleIdx="0" presStyleCnt="1" custLinFactNeighborY="-19951">
        <dgm:presLayoutVars>
          <dgm:bulletEnabled val="1"/>
        </dgm:presLayoutVars>
      </dgm:prSet>
      <dgm:spPr/>
    </dgm:pt>
  </dgm:ptLst>
  <dgm:cxnLst>
    <dgm:cxn modelId="{3A6C7049-B2CC-49BD-BE45-16FDCB386C81}" srcId="{943DCE7F-AFB5-4CAC-A89B-FE60BE62887B}" destId="{432A9A93-413D-4245-A93F-DD6ECF47D225}" srcOrd="0" destOrd="0" parTransId="{DA8B1652-FF92-4A2D-A267-C2ABDA8469B5}" sibTransId="{F7121BA4-0D64-4A6C-912C-373A7ED9624D}"/>
    <dgm:cxn modelId="{EF5AC472-6BAA-42F8-9371-D46CD0DEA783}" type="presOf" srcId="{943DCE7F-AFB5-4CAC-A89B-FE60BE62887B}" destId="{FAC4EA94-DF40-4306-8E44-7117049A2AC7}" srcOrd="0" destOrd="0" presId="urn:microsoft.com/office/officeart/2005/8/layout/default"/>
    <dgm:cxn modelId="{FB84D6C4-0FE1-4718-940F-5AD95B371D3C}" type="presOf" srcId="{432A9A93-413D-4245-A93F-DD6ECF47D225}" destId="{32B043F8-DB8F-412E-BD68-E42CA38CF397}" srcOrd="0" destOrd="0" presId="urn:microsoft.com/office/officeart/2005/8/layout/default"/>
    <dgm:cxn modelId="{4A46127A-CEFC-48D3-BF09-898CDB3EBB01}" type="presParOf" srcId="{FAC4EA94-DF40-4306-8E44-7117049A2AC7}" destId="{32B043F8-DB8F-412E-BD68-E42CA38CF39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>
        <a:solidFill>
          <a:srgbClr val="92D050">
            <a:alpha val="56667"/>
          </a:srgbClr>
        </a:solidFill>
        <a:scene3d>
          <a:camera prst="orthographicFront"/>
          <a:lightRig rig="threePt" dir="t"/>
        </a:scene3d>
        <a:sp3d>
          <a:bevelT/>
        </a:sp3d>
      </dgm:spPr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D7BF9AE-7488-44B9-BBAC-94302E41610E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4C1B3C-25C4-41EE-BEFA-6CFBEECC9738}">
      <dgm:prSet/>
      <dgm:spPr/>
      <dgm:t>
        <a:bodyPr/>
        <a:lstStyle/>
        <a:p>
          <a:r>
            <a:rPr lang="es-ES" i="0" dirty="0"/>
            <a:t>Se puede notar que esta área es superior a la establecida por las autoridades competentes del estado ecuatoriano, habiendo una diferencia de territorio muy grande a pesar de recientemente haber extendido la zona intangible en cuidado de estos pueblos y la diversidad. </a:t>
          </a:r>
          <a:endParaRPr lang="en-US" dirty="0"/>
        </a:p>
      </dgm:t>
    </dgm:pt>
    <dgm:pt modelId="{20B212E5-DDC2-44F3-86A0-370BA4B8E642}" type="parTrans" cxnId="{1D45C1B2-733F-430D-806D-8B9C85C979CF}">
      <dgm:prSet/>
      <dgm:spPr/>
      <dgm:t>
        <a:bodyPr/>
        <a:lstStyle/>
        <a:p>
          <a:endParaRPr lang="en-US"/>
        </a:p>
      </dgm:t>
    </dgm:pt>
    <dgm:pt modelId="{68FA9091-117C-42D6-9276-C7B7E9E51827}" type="sibTrans" cxnId="{1D45C1B2-733F-430D-806D-8B9C85C979CF}">
      <dgm:prSet/>
      <dgm:spPr/>
      <dgm:t>
        <a:bodyPr/>
        <a:lstStyle/>
        <a:p>
          <a:endParaRPr lang="en-US"/>
        </a:p>
      </dgm:t>
    </dgm:pt>
    <dgm:pt modelId="{93149A2C-F9CE-456C-B698-5F9AA8F96908}" type="pres">
      <dgm:prSet presAssocID="{0D7BF9AE-7488-44B9-BBAC-94302E41610E}" presName="compositeShape" presStyleCnt="0">
        <dgm:presLayoutVars>
          <dgm:chMax val="7"/>
          <dgm:dir/>
          <dgm:resizeHandles val="exact"/>
        </dgm:presLayoutVars>
      </dgm:prSet>
      <dgm:spPr/>
    </dgm:pt>
    <dgm:pt modelId="{BEF86986-8FE7-4E76-9981-4CD3E5DA737E}" type="pres">
      <dgm:prSet presAssocID="{834C1B3C-25C4-41EE-BEFA-6CFBEECC9738}" presName="circ1TxSh" presStyleLbl="vennNode1" presStyleIdx="0" presStyleCnt="1"/>
      <dgm:spPr/>
    </dgm:pt>
  </dgm:ptLst>
  <dgm:cxnLst>
    <dgm:cxn modelId="{16C53338-54FF-446B-888B-00637ECC5EB2}" type="presOf" srcId="{0D7BF9AE-7488-44B9-BBAC-94302E41610E}" destId="{93149A2C-F9CE-456C-B698-5F9AA8F96908}" srcOrd="0" destOrd="0" presId="urn:microsoft.com/office/officeart/2005/8/layout/venn1"/>
    <dgm:cxn modelId="{79005C86-4867-4FF3-917F-6D5814158E55}" type="presOf" srcId="{834C1B3C-25C4-41EE-BEFA-6CFBEECC9738}" destId="{BEF86986-8FE7-4E76-9981-4CD3E5DA737E}" srcOrd="0" destOrd="0" presId="urn:microsoft.com/office/officeart/2005/8/layout/venn1"/>
    <dgm:cxn modelId="{1D45C1B2-733F-430D-806D-8B9C85C979CF}" srcId="{0D7BF9AE-7488-44B9-BBAC-94302E41610E}" destId="{834C1B3C-25C4-41EE-BEFA-6CFBEECC9738}" srcOrd="0" destOrd="0" parTransId="{20B212E5-DDC2-44F3-86A0-370BA4B8E642}" sibTransId="{68FA9091-117C-42D6-9276-C7B7E9E51827}"/>
    <dgm:cxn modelId="{234609CD-53AC-4FAA-91C5-8855DC85C71A}" type="presParOf" srcId="{93149A2C-F9CE-456C-B698-5F9AA8F96908}" destId="{BEF86986-8FE7-4E76-9981-4CD3E5DA737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>
        <a:solidFill>
          <a:srgbClr val="92D050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4CD0184-AF5D-4210-B364-C90C312181A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2FEEF7-D5F1-4679-BCE0-A8A513F17D79}">
      <dgm:prSet phldrT="[Texto]"/>
      <dgm:spPr/>
      <dgm:t>
        <a:bodyPr/>
        <a:lstStyle/>
        <a:p>
          <a:r>
            <a:rPr lang="es-ES" i="0" dirty="0"/>
            <a:t>La plataforma Survey123 de ArcGis online permite tener un registro de datos considerando la perspectiva espacial, de tal forma que se pueda agregar la ubicación del evento e integrar los detalles sucedidos con fotografías, videos, audios de la información en una geodatabase homogeneizada, para el análisis y toma de decisiones de protección hacia los pueblos indígenas aislados, así también como la interpretación de carácter social e histórico. </a:t>
          </a:r>
          <a:endParaRPr lang="en-US" dirty="0"/>
        </a:p>
      </dgm:t>
    </dgm:pt>
    <dgm:pt modelId="{4B273E97-0BBA-4D81-9AA1-AD4DDDB02223}" type="parTrans" cxnId="{717EB1F1-F864-4BB1-8088-6152EE22A5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10E9FD-5C8D-468B-9600-47FD6CCCFBC8}" type="sibTrans" cxnId="{717EB1F1-F864-4BB1-8088-6152EE22A5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B8D2E4-A6D2-4452-9E0D-379625B59A77}">
      <dgm:prSet phldrT="[Texto]"/>
      <dgm:spPr/>
      <dgm:t>
        <a:bodyPr/>
        <a:lstStyle/>
        <a:p>
          <a:r>
            <a:rPr lang="es-ES" i="0" dirty="0"/>
            <a:t>En las movilidades cíclica y estacional en los pueblos aislados influyen aspectos sociales caracterizados en épocas de paz y de guerra, que dependiendo el tiempo se van dando de forma diferente, esto se puede evidenciar en el territorio que ha sido identificado y espacializado en los mapas desarrollados en esta tesis mediante modelos de predicción de idoneidad climática.</a:t>
          </a:r>
          <a:endParaRPr lang="en-US" dirty="0"/>
        </a:p>
      </dgm:t>
    </dgm:pt>
    <dgm:pt modelId="{C0A6E45A-4FB5-4E85-B24E-2CFE299748CB}" type="parTrans" cxnId="{99EC32E8-A9BA-4D4E-A517-B564832F82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F5B8D8-2676-415E-8C57-53243AAFFB20}" type="sibTrans" cxnId="{99EC32E8-A9BA-4D4E-A517-B564832F82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81625B-224D-4B41-9BCB-E03500D85A2B}">
      <dgm:prSet phldrT="[Texto]"/>
      <dgm:spPr/>
      <dgm:t>
        <a:bodyPr/>
        <a:lstStyle/>
        <a:p>
          <a:r>
            <a:rPr lang="es-ES" i="0" dirty="0"/>
            <a:t>El modelo de distribución de acuerdo con los registros geográficos obtenidos fue </a:t>
          </a:r>
          <a:r>
            <a:rPr lang="es-ES" i="0" dirty="0" err="1"/>
            <a:t>MaxEnt</a:t>
          </a:r>
          <a:r>
            <a:rPr lang="es-ES" i="0" dirty="0"/>
            <a:t>, fue el mejor predictor debido a que tanto en las épocas de movilidad estacional como cíclica se tuvo un indicador de más de 0.9, equivalente a ser un modelo predictivo de alta exactitud. Por lo tanto, los instrumentos de análisis espacial e interpretación generados a partir de este modelamiento permiten espacializar información antropológica histórica permitiendo generar un aporte que pueda trasladarse a través de políticas públicas.</a:t>
          </a:r>
          <a:endParaRPr lang="en-US" dirty="0"/>
        </a:p>
      </dgm:t>
    </dgm:pt>
    <dgm:pt modelId="{2732CD3D-E6E3-4097-BDEA-ED21B963F1E1}" type="parTrans" cxnId="{4EF61B8B-0801-4304-890A-69C4E685DF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24109D-02A5-45C3-8879-1CBEF8FBDCAF}" type="sibTrans" cxnId="{4EF61B8B-0801-4304-890A-69C4E685DF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4745C22-7590-438C-832A-22BD414BBAC6}">
      <dgm:prSet phldrT="[Texto]"/>
      <dgm:spPr/>
      <dgm:t>
        <a:bodyPr/>
        <a:lstStyle/>
        <a:p>
          <a:r>
            <a:rPr lang="es-ES" i="0" dirty="0"/>
            <a:t>Las cuencas y las líneas de vista desde las zonas accesibles como bloques petroleros mostraron que visualmente los pueblos aislados se tornan vulnerables a menos de un kilómetro por lo que, existe mucha más probabilidad de encuentro y por ende de posibles enfrentamientos que como se estudió casi todos terminan en muerte de grandes grupos. Por lo tanto, se evidencia la vulnerabilidad de los PIA frente a las actividades extractivas y genera una alerta con relación a la ampliación de la frontera petrolera, pero sobre todo a los impactos sociales y ambientales que la presencia de estos actores representa en el territorio amazónico. </a:t>
          </a:r>
          <a:endParaRPr lang="en-US" dirty="0"/>
        </a:p>
      </dgm:t>
    </dgm:pt>
    <dgm:pt modelId="{547657D7-1EC9-4A73-949A-0ED2FB112CCB}" type="parTrans" cxnId="{06922ACB-F813-4FCC-8882-FA7E0E1A80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C7574C-4FD0-4908-8CCD-FC521A5D0A72}" type="sibTrans" cxnId="{06922ACB-F813-4FCC-8882-FA7E0E1A80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551F9E-4E97-4884-96AC-C35FD75A76CA}">
      <dgm:prSet phldrT="[Texto]"/>
      <dgm:spPr/>
      <dgm:t>
        <a:bodyPr/>
        <a:lstStyle/>
        <a:p>
          <a:r>
            <a:rPr lang="es-ES" i="0" dirty="0"/>
            <a:t>En conclusión, este estudio geográfico que incorpora variables de orden antropológico e histórico consintiendo análisis multidisciplinario e interdisciplinario fundamental para la real comprensión de las dinámicas de movilidad de los PIA en el territorio en la región del Yasuní, abriendo umbrales a estudios de ordenamiento territorial y políticas públicas, entre otros.</a:t>
          </a:r>
          <a:endParaRPr lang="en-US" dirty="0"/>
        </a:p>
      </dgm:t>
    </dgm:pt>
    <dgm:pt modelId="{2309074A-6B12-4FCE-B812-31F0D1CB6FFC}" type="parTrans" cxnId="{82AA441C-1475-4B25-881F-5BD4DBC897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B35B85-377B-4A36-9085-E489D819F186}" type="sibTrans" cxnId="{82AA441C-1475-4B25-881F-5BD4DBC897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12BD3F-FD28-4354-9022-3826623C61E6}" type="pres">
      <dgm:prSet presAssocID="{54CD0184-AF5D-4210-B364-C90C312181AE}" presName="Name0" presStyleCnt="0">
        <dgm:presLayoutVars>
          <dgm:chMax val="7"/>
          <dgm:chPref val="7"/>
          <dgm:dir/>
        </dgm:presLayoutVars>
      </dgm:prSet>
      <dgm:spPr/>
    </dgm:pt>
    <dgm:pt modelId="{7CCA4633-AD57-4A68-9633-7B37DCAB9D4A}" type="pres">
      <dgm:prSet presAssocID="{54CD0184-AF5D-4210-B364-C90C312181AE}" presName="Name1" presStyleCnt="0"/>
      <dgm:spPr/>
    </dgm:pt>
    <dgm:pt modelId="{D00F15B2-66B4-45E3-8692-28D9AE2A6F4A}" type="pres">
      <dgm:prSet presAssocID="{54CD0184-AF5D-4210-B364-C90C312181AE}" presName="cycle" presStyleCnt="0"/>
      <dgm:spPr/>
    </dgm:pt>
    <dgm:pt modelId="{4C981064-1D12-479C-B7F5-EC699D345F97}" type="pres">
      <dgm:prSet presAssocID="{54CD0184-AF5D-4210-B364-C90C312181AE}" presName="srcNode" presStyleLbl="node1" presStyleIdx="0" presStyleCnt="5"/>
      <dgm:spPr/>
    </dgm:pt>
    <dgm:pt modelId="{B59F2F80-C488-4EF4-AD05-C485BCAABC60}" type="pres">
      <dgm:prSet presAssocID="{54CD0184-AF5D-4210-B364-C90C312181AE}" presName="conn" presStyleLbl="parChTrans1D2" presStyleIdx="0" presStyleCnt="1"/>
      <dgm:spPr/>
    </dgm:pt>
    <dgm:pt modelId="{778DA3A1-B10F-43BE-96ED-4F21DD53816C}" type="pres">
      <dgm:prSet presAssocID="{54CD0184-AF5D-4210-B364-C90C312181AE}" presName="extraNode" presStyleLbl="node1" presStyleIdx="0" presStyleCnt="5"/>
      <dgm:spPr/>
    </dgm:pt>
    <dgm:pt modelId="{8F34F420-F0C1-412E-921F-4CBD739C6250}" type="pres">
      <dgm:prSet presAssocID="{54CD0184-AF5D-4210-B364-C90C312181AE}" presName="dstNode" presStyleLbl="node1" presStyleIdx="0" presStyleCnt="5"/>
      <dgm:spPr/>
    </dgm:pt>
    <dgm:pt modelId="{1A77655B-FA94-469B-AD40-339CC95FC00D}" type="pres">
      <dgm:prSet presAssocID="{D42FEEF7-D5F1-4679-BCE0-A8A513F17D79}" presName="text_1" presStyleLbl="node1" presStyleIdx="0" presStyleCnt="5">
        <dgm:presLayoutVars>
          <dgm:bulletEnabled val="1"/>
        </dgm:presLayoutVars>
      </dgm:prSet>
      <dgm:spPr/>
    </dgm:pt>
    <dgm:pt modelId="{0C01B988-8846-46DD-90F5-1FBF681AA331}" type="pres">
      <dgm:prSet presAssocID="{D42FEEF7-D5F1-4679-BCE0-A8A513F17D79}" presName="accent_1" presStyleCnt="0"/>
      <dgm:spPr/>
    </dgm:pt>
    <dgm:pt modelId="{3D527D80-9A2E-430E-AB30-8304608E48D6}" type="pres">
      <dgm:prSet presAssocID="{D42FEEF7-D5F1-4679-BCE0-A8A513F17D79}" presName="accentRepeatNode" presStyleLbl="solidFgAcc1" presStyleIdx="0" presStyleCnt="5"/>
      <dgm:spPr/>
    </dgm:pt>
    <dgm:pt modelId="{5BEB1AB5-083D-4972-A37F-A1B6A6FF105A}" type="pres">
      <dgm:prSet presAssocID="{68B8D2E4-A6D2-4452-9E0D-379625B59A77}" presName="text_2" presStyleLbl="node1" presStyleIdx="1" presStyleCnt="5">
        <dgm:presLayoutVars>
          <dgm:bulletEnabled val="1"/>
        </dgm:presLayoutVars>
      </dgm:prSet>
      <dgm:spPr/>
    </dgm:pt>
    <dgm:pt modelId="{A980C4E4-2006-433F-8B46-A5DED234EF2D}" type="pres">
      <dgm:prSet presAssocID="{68B8D2E4-A6D2-4452-9E0D-379625B59A77}" presName="accent_2" presStyleCnt="0"/>
      <dgm:spPr/>
    </dgm:pt>
    <dgm:pt modelId="{AD5C5241-FE1E-4C93-935F-0CB757905FE4}" type="pres">
      <dgm:prSet presAssocID="{68B8D2E4-A6D2-4452-9E0D-379625B59A77}" presName="accentRepeatNode" presStyleLbl="solidFgAcc1" presStyleIdx="1" presStyleCnt="5"/>
      <dgm:spPr/>
    </dgm:pt>
    <dgm:pt modelId="{AA36AE94-2552-45A5-B98D-E4DA863E762B}" type="pres">
      <dgm:prSet presAssocID="{2281625B-224D-4B41-9BCB-E03500D85A2B}" presName="text_3" presStyleLbl="node1" presStyleIdx="2" presStyleCnt="5">
        <dgm:presLayoutVars>
          <dgm:bulletEnabled val="1"/>
        </dgm:presLayoutVars>
      </dgm:prSet>
      <dgm:spPr/>
    </dgm:pt>
    <dgm:pt modelId="{C3AEACD2-617E-47F4-8BBE-66B3D8017FBD}" type="pres">
      <dgm:prSet presAssocID="{2281625B-224D-4B41-9BCB-E03500D85A2B}" presName="accent_3" presStyleCnt="0"/>
      <dgm:spPr/>
    </dgm:pt>
    <dgm:pt modelId="{355712FD-658B-494A-B673-E6C30E7BEA9A}" type="pres">
      <dgm:prSet presAssocID="{2281625B-224D-4B41-9BCB-E03500D85A2B}" presName="accentRepeatNode" presStyleLbl="solidFgAcc1" presStyleIdx="2" presStyleCnt="5"/>
      <dgm:spPr/>
    </dgm:pt>
    <dgm:pt modelId="{AF703E2F-4DBB-40BE-811E-21F9D52D4245}" type="pres">
      <dgm:prSet presAssocID="{B4745C22-7590-438C-832A-22BD414BBAC6}" presName="text_4" presStyleLbl="node1" presStyleIdx="3" presStyleCnt="5">
        <dgm:presLayoutVars>
          <dgm:bulletEnabled val="1"/>
        </dgm:presLayoutVars>
      </dgm:prSet>
      <dgm:spPr/>
    </dgm:pt>
    <dgm:pt modelId="{FBF5C2A7-414C-443D-95E1-66D6B1796D04}" type="pres">
      <dgm:prSet presAssocID="{B4745C22-7590-438C-832A-22BD414BBAC6}" presName="accent_4" presStyleCnt="0"/>
      <dgm:spPr/>
    </dgm:pt>
    <dgm:pt modelId="{6F198F3D-223E-49A6-8115-E6D7EA486DCE}" type="pres">
      <dgm:prSet presAssocID="{B4745C22-7590-438C-832A-22BD414BBAC6}" presName="accentRepeatNode" presStyleLbl="solidFgAcc1" presStyleIdx="3" presStyleCnt="5"/>
      <dgm:spPr/>
    </dgm:pt>
    <dgm:pt modelId="{A6A1A78D-57B3-418E-B63D-ECDD83A9B3AC}" type="pres">
      <dgm:prSet presAssocID="{8C551F9E-4E97-4884-96AC-C35FD75A76CA}" presName="text_5" presStyleLbl="node1" presStyleIdx="4" presStyleCnt="5">
        <dgm:presLayoutVars>
          <dgm:bulletEnabled val="1"/>
        </dgm:presLayoutVars>
      </dgm:prSet>
      <dgm:spPr/>
    </dgm:pt>
    <dgm:pt modelId="{8C81B172-F255-4479-9E6C-E46EC174780C}" type="pres">
      <dgm:prSet presAssocID="{8C551F9E-4E97-4884-96AC-C35FD75A76CA}" presName="accent_5" presStyleCnt="0"/>
      <dgm:spPr/>
    </dgm:pt>
    <dgm:pt modelId="{329B5AE1-790E-405C-A481-87D4EC6C1A1B}" type="pres">
      <dgm:prSet presAssocID="{8C551F9E-4E97-4884-96AC-C35FD75A76CA}" presName="accentRepeatNode" presStyleLbl="solidFgAcc1" presStyleIdx="4" presStyleCnt="5"/>
      <dgm:spPr/>
    </dgm:pt>
  </dgm:ptLst>
  <dgm:cxnLst>
    <dgm:cxn modelId="{B8D89C08-E9A9-43AE-B27A-3AE7195E2249}" type="presOf" srcId="{B4745C22-7590-438C-832A-22BD414BBAC6}" destId="{AF703E2F-4DBB-40BE-811E-21F9D52D4245}" srcOrd="0" destOrd="0" presId="urn:microsoft.com/office/officeart/2008/layout/VerticalCurvedList"/>
    <dgm:cxn modelId="{4AEEDB0E-4596-469D-B5EB-E838BF951E46}" type="presOf" srcId="{1410E9FD-5C8D-468B-9600-47FD6CCCFBC8}" destId="{B59F2F80-C488-4EF4-AD05-C485BCAABC60}" srcOrd="0" destOrd="0" presId="urn:microsoft.com/office/officeart/2008/layout/VerticalCurvedList"/>
    <dgm:cxn modelId="{C844F612-F81D-40B1-ADD1-3880FD4D8C1C}" type="presOf" srcId="{8C551F9E-4E97-4884-96AC-C35FD75A76CA}" destId="{A6A1A78D-57B3-418E-B63D-ECDD83A9B3AC}" srcOrd="0" destOrd="0" presId="urn:microsoft.com/office/officeart/2008/layout/VerticalCurvedList"/>
    <dgm:cxn modelId="{DC4ED018-E132-49CB-8AE4-D125A3B54F24}" type="presOf" srcId="{D42FEEF7-D5F1-4679-BCE0-A8A513F17D79}" destId="{1A77655B-FA94-469B-AD40-339CC95FC00D}" srcOrd="0" destOrd="0" presId="urn:microsoft.com/office/officeart/2008/layout/VerticalCurvedList"/>
    <dgm:cxn modelId="{82AA441C-1475-4B25-881F-5BD4DBC89797}" srcId="{54CD0184-AF5D-4210-B364-C90C312181AE}" destId="{8C551F9E-4E97-4884-96AC-C35FD75A76CA}" srcOrd="4" destOrd="0" parTransId="{2309074A-6B12-4FCE-B812-31F0D1CB6FFC}" sibTransId="{BAB35B85-377B-4A36-9085-E489D819F186}"/>
    <dgm:cxn modelId="{FF8B5877-84D4-4F92-AAC5-ADCD859B1B26}" type="presOf" srcId="{54CD0184-AF5D-4210-B364-C90C312181AE}" destId="{D912BD3F-FD28-4354-9022-3826623C61E6}" srcOrd="0" destOrd="0" presId="urn:microsoft.com/office/officeart/2008/layout/VerticalCurvedList"/>
    <dgm:cxn modelId="{4EF61B8B-0801-4304-890A-69C4E685DF74}" srcId="{54CD0184-AF5D-4210-B364-C90C312181AE}" destId="{2281625B-224D-4B41-9BCB-E03500D85A2B}" srcOrd="2" destOrd="0" parTransId="{2732CD3D-E6E3-4097-BDEA-ED21B963F1E1}" sibTransId="{0624109D-02A5-45C3-8879-1CBEF8FBDCAF}"/>
    <dgm:cxn modelId="{FB36F9AF-C7F3-48CF-9027-8D11347D965F}" type="presOf" srcId="{2281625B-224D-4B41-9BCB-E03500D85A2B}" destId="{AA36AE94-2552-45A5-B98D-E4DA863E762B}" srcOrd="0" destOrd="0" presId="urn:microsoft.com/office/officeart/2008/layout/VerticalCurvedList"/>
    <dgm:cxn modelId="{1432C5C8-DE48-4898-B26A-E9F4D8056C87}" type="presOf" srcId="{68B8D2E4-A6D2-4452-9E0D-379625B59A77}" destId="{5BEB1AB5-083D-4972-A37F-A1B6A6FF105A}" srcOrd="0" destOrd="0" presId="urn:microsoft.com/office/officeart/2008/layout/VerticalCurvedList"/>
    <dgm:cxn modelId="{06922ACB-F813-4FCC-8882-FA7E0E1A8026}" srcId="{54CD0184-AF5D-4210-B364-C90C312181AE}" destId="{B4745C22-7590-438C-832A-22BD414BBAC6}" srcOrd="3" destOrd="0" parTransId="{547657D7-1EC9-4A73-949A-0ED2FB112CCB}" sibTransId="{33C7574C-4FD0-4908-8CCD-FC521A5D0A72}"/>
    <dgm:cxn modelId="{99EC32E8-A9BA-4D4E-A517-B564832F82F5}" srcId="{54CD0184-AF5D-4210-B364-C90C312181AE}" destId="{68B8D2E4-A6D2-4452-9E0D-379625B59A77}" srcOrd="1" destOrd="0" parTransId="{C0A6E45A-4FB5-4E85-B24E-2CFE299748CB}" sibTransId="{21F5B8D8-2676-415E-8C57-53243AAFFB20}"/>
    <dgm:cxn modelId="{717EB1F1-F864-4BB1-8088-6152EE22A5FE}" srcId="{54CD0184-AF5D-4210-B364-C90C312181AE}" destId="{D42FEEF7-D5F1-4679-BCE0-A8A513F17D79}" srcOrd="0" destOrd="0" parTransId="{4B273E97-0BBA-4D81-9AA1-AD4DDDB02223}" sibTransId="{1410E9FD-5C8D-468B-9600-47FD6CCCFBC8}"/>
    <dgm:cxn modelId="{B4AD605A-D108-40AF-8E13-C4DE1C6F5306}" type="presParOf" srcId="{D912BD3F-FD28-4354-9022-3826623C61E6}" destId="{7CCA4633-AD57-4A68-9633-7B37DCAB9D4A}" srcOrd="0" destOrd="0" presId="urn:microsoft.com/office/officeart/2008/layout/VerticalCurvedList"/>
    <dgm:cxn modelId="{E8C16E7A-51CE-4669-B602-3EF724BC9597}" type="presParOf" srcId="{7CCA4633-AD57-4A68-9633-7B37DCAB9D4A}" destId="{D00F15B2-66B4-45E3-8692-28D9AE2A6F4A}" srcOrd="0" destOrd="0" presId="urn:microsoft.com/office/officeart/2008/layout/VerticalCurvedList"/>
    <dgm:cxn modelId="{2156924D-49AA-41F5-9F3E-84FF3BF39370}" type="presParOf" srcId="{D00F15B2-66B4-45E3-8692-28D9AE2A6F4A}" destId="{4C981064-1D12-479C-B7F5-EC699D345F97}" srcOrd="0" destOrd="0" presId="urn:microsoft.com/office/officeart/2008/layout/VerticalCurvedList"/>
    <dgm:cxn modelId="{372C2A8E-1E81-4930-A1C1-04B1C263279F}" type="presParOf" srcId="{D00F15B2-66B4-45E3-8692-28D9AE2A6F4A}" destId="{B59F2F80-C488-4EF4-AD05-C485BCAABC60}" srcOrd="1" destOrd="0" presId="urn:microsoft.com/office/officeart/2008/layout/VerticalCurvedList"/>
    <dgm:cxn modelId="{5BF3918B-DF4D-40DC-9647-4169D8044120}" type="presParOf" srcId="{D00F15B2-66B4-45E3-8692-28D9AE2A6F4A}" destId="{778DA3A1-B10F-43BE-96ED-4F21DD53816C}" srcOrd="2" destOrd="0" presId="urn:microsoft.com/office/officeart/2008/layout/VerticalCurvedList"/>
    <dgm:cxn modelId="{1E2FE256-0EEA-4BC4-B5A9-FCF6D09F0784}" type="presParOf" srcId="{D00F15B2-66B4-45E3-8692-28D9AE2A6F4A}" destId="{8F34F420-F0C1-412E-921F-4CBD739C6250}" srcOrd="3" destOrd="0" presId="urn:microsoft.com/office/officeart/2008/layout/VerticalCurvedList"/>
    <dgm:cxn modelId="{0182D5BE-7946-413D-B9F5-67A44AB28B6D}" type="presParOf" srcId="{7CCA4633-AD57-4A68-9633-7B37DCAB9D4A}" destId="{1A77655B-FA94-469B-AD40-339CC95FC00D}" srcOrd="1" destOrd="0" presId="urn:microsoft.com/office/officeart/2008/layout/VerticalCurvedList"/>
    <dgm:cxn modelId="{9DB9CB3E-B673-44C0-AA9D-E53170A4553F}" type="presParOf" srcId="{7CCA4633-AD57-4A68-9633-7B37DCAB9D4A}" destId="{0C01B988-8846-46DD-90F5-1FBF681AA331}" srcOrd="2" destOrd="0" presId="urn:microsoft.com/office/officeart/2008/layout/VerticalCurvedList"/>
    <dgm:cxn modelId="{225B919E-AFF8-45DB-9EF7-2E7FAB77C856}" type="presParOf" srcId="{0C01B988-8846-46DD-90F5-1FBF681AA331}" destId="{3D527D80-9A2E-430E-AB30-8304608E48D6}" srcOrd="0" destOrd="0" presId="urn:microsoft.com/office/officeart/2008/layout/VerticalCurvedList"/>
    <dgm:cxn modelId="{AD8C6B36-E664-4D05-9465-1F3302482EA0}" type="presParOf" srcId="{7CCA4633-AD57-4A68-9633-7B37DCAB9D4A}" destId="{5BEB1AB5-083D-4972-A37F-A1B6A6FF105A}" srcOrd="3" destOrd="0" presId="urn:microsoft.com/office/officeart/2008/layout/VerticalCurvedList"/>
    <dgm:cxn modelId="{3AB1B7CC-A678-4C9B-B223-0BBFE2F9A697}" type="presParOf" srcId="{7CCA4633-AD57-4A68-9633-7B37DCAB9D4A}" destId="{A980C4E4-2006-433F-8B46-A5DED234EF2D}" srcOrd="4" destOrd="0" presId="urn:microsoft.com/office/officeart/2008/layout/VerticalCurvedList"/>
    <dgm:cxn modelId="{3684E324-18AA-4D49-B73C-2DAA44A86853}" type="presParOf" srcId="{A980C4E4-2006-433F-8B46-A5DED234EF2D}" destId="{AD5C5241-FE1E-4C93-935F-0CB757905FE4}" srcOrd="0" destOrd="0" presId="urn:microsoft.com/office/officeart/2008/layout/VerticalCurvedList"/>
    <dgm:cxn modelId="{42D99587-83E7-406A-BDB5-EF130A6395D6}" type="presParOf" srcId="{7CCA4633-AD57-4A68-9633-7B37DCAB9D4A}" destId="{AA36AE94-2552-45A5-B98D-E4DA863E762B}" srcOrd="5" destOrd="0" presId="urn:microsoft.com/office/officeart/2008/layout/VerticalCurvedList"/>
    <dgm:cxn modelId="{D9E96C27-E329-4C99-8205-7E9344D7ACB5}" type="presParOf" srcId="{7CCA4633-AD57-4A68-9633-7B37DCAB9D4A}" destId="{C3AEACD2-617E-47F4-8BBE-66B3D8017FBD}" srcOrd="6" destOrd="0" presId="urn:microsoft.com/office/officeart/2008/layout/VerticalCurvedList"/>
    <dgm:cxn modelId="{3A78F521-AFB9-4DFA-9D3D-870C609623EA}" type="presParOf" srcId="{C3AEACD2-617E-47F4-8BBE-66B3D8017FBD}" destId="{355712FD-658B-494A-B673-E6C30E7BEA9A}" srcOrd="0" destOrd="0" presId="urn:microsoft.com/office/officeart/2008/layout/VerticalCurvedList"/>
    <dgm:cxn modelId="{99FA96A7-5E76-43D2-8A08-B3E4E90A6449}" type="presParOf" srcId="{7CCA4633-AD57-4A68-9633-7B37DCAB9D4A}" destId="{AF703E2F-4DBB-40BE-811E-21F9D52D4245}" srcOrd="7" destOrd="0" presId="urn:microsoft.com/office/officeart/2008/layout/VerticalCurvedList"/>
    <dgm:cxn modelId="{CA3E2D8D-B10D-450A-A84B-E7D4AB77F5DD}" type="presParOf" srcId="{7CCA4633-AD57-4A68-9633-7B37DCAB9D4A}" destId="{FBF5C2A7-414C-443D-95E1-66D6B1796D04}" srcOrd="8" destOrd="0" presId="urn:microsoft.com/office/officeart/2008/layout/VerticalCurvedList"/>
    <dgm:cxn modelId="{E11E71F3-5B5F-4082-B128-6460B4FE4393}" type="presParOf" srcId="{FBF5C2A7-414C-443D-95E1-66D6B1796D04}" destId="{6F198F3D-223E-49A6-8115-E6D7EA486DCE}" srcOrd="0" destOrd="0" presId="urn:microsoft.com/office/officeart/2008/layout/VerticalCurvedList"/>
    <dgm:cxn modelId="{6CB532D9-8868-4D1A-BF3E-B3953BBC146D}" type="presParOf" srcId="{7CCA4633-AD57-4A68-9633-7B37DCAB9D4A}" destId="{A6A1A78D-57B3-418E-B63D-ECDD83A9B3AC}" srcOrd="9" destOrd="0" presId="urn:microsoft.com/office/officeart/2008/layout/VerticalCurvedList"/>
    <dgm:cxn modelId="{9E777E3E-8A58-42BE-BACE-63F64D8909C1}" type="presParOf" srcId="{7CCA4633-AD57-4A68-9633-7B37DCAB9D4A}" destId="{8C81B172-F255-4479-9E6C-E46EC174780C}" srcOrd="10" destOrd="0" presId="urn:microsoft.com/office/officeart/2008/layout/VerticalCurvedList"/>
    <dgm:cxn modelId="{D455C265-EA40-4EAB-BFF0-A95B667D8DA8}" type="presParOf" srcId="{8C81B172-F255-4479-9E6C-E46EC174780C}" destId="{329B5AE1-790E-405C-A481-87D4EC6C1A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>
        <a:solidFill>
          <a:srgbClr val="92D050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61BDBEA-6047-4B1B-AC17-D79B4310CE74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4D0E68-9212-4D86-B933-CF5726412312}">
      <dgm:prSet phldrT="[Texto]"/>
      <dgm:spPr/>
      <dgm:t>
        <a:bodyPr/>
        <a:lstStyle/>
        <a:p>
          <a:r>
            <a:rPr lang="es-ES" i="0" dirty="0"/>
            <a:t>Este estudio fue calculado en tiempo actual, por lo que, al ver el análisis de presión hacia los pueblos indígenas en las discusiones, es necesario y fundamental que se realice este estudio con expectativas al menos hacia el año 2040 con el fin de considerar la presión e incidencia del proceso de cambio climático a futuro en la forma de vida de los PIA con el territorio, además de evitar su extinción con el tiempo.</a:t>
          </a:r>
          <a:endParaRPr lang="en-US" dirty="0"/>
        </a:p>
      </dgm:t>
    </dgm:pt>
    <dgm:pt modelId="{61EEEF9A-EC59-491C-8EB6-0763E88D6308}" type="parTrans" cxnId="{80571D53-A136-4E30-AD10-DB604B94C121}">
      <dgm:prSet/>
      <dgm:spPr/>
      <dgm:t>
        <a:bodyPr/>
        <a:lstStyle/>
        <a:p>
          <a:endParaRPr lang="en-US"/>
        </a:p>
      </dgm:t>
    </dgm:pt>
    <dgm:pt modelId="{EB0BB057-96DB-4FBC-982A-C898D562A9C7}" type="sibTrans" cxnId="{80571D53-A136-4E30-AD10-DB604B94C121}">
      <dgm:prSet/>
      <dgm:spPr/>
      <dgm:t>
        <a:bodyPr/>
        <a:lstStyle/>
        <a:p>
          <a:endParaRPr lang="en-US"/>
        </a:p>
      </dgm:t>
    </dgm:pt>
    <dgm:pt modelId="{07E60C95-1824-41E9-B008-B9289D1FAD70}">
      <dgm:prSet phldrT="[Texto]"/>
      <dgm:spPr/>
      <dgm:t>
        <a:bodyPr/>
        <a:lstStyle/>
        <a:p>
          <a:r>
            <a:rPr lang="es-ES" i="0" dirty="0"/>
            <a:t>Es preciso considerar un análisis integrando con la experiencia de Perú que incorporar información de ambos países, con el fin de integrar responsabilidades conjuntas por el cuidado de este grupo étnico y del territorio de los mismo, debido a que estos no tienen en cuenta límites fronterizos entre países. </a:t>
          </a:r>
          <a:endParaRPr lang="en-US" dirty="0"/>
        </a:p>
      </dgm:t>
    </dgm:pt>
    <dgm:pt modelId="{7D59C31B-8918-4B35-A0EB-27EB90D78C2F}" type="parTrans" cxnId="{4642E602-C92C-41DE-8A19-FE25B20421FD}">
      <dgm:prSet/>
      <dgm:spPr/>
      <dgm:t>
        <a:bodyPr/>
        <a:lstStyle/>
        <a:p>
          <a:endParaRPr lang="en-US"/>
        </a:p>
      </dgm:t>
    </dgm:pt>
    <dgm:pt modelId="{8097B40C-BEA2-403C-8646-D956636D0192}" type="sibTrans" cxnId="{4642E602-C92C-41DE-8A19-FE25B20421FD}">
      <dgm:prSet/>
      <dgm:spPr/>
      <dgm:t>
        <a:bodyPr/>
        <a:lstStyle/>
        <a:p>
          <a:endParaRPr lang="en-US"/>
        </a:p>
      </dgm:t>
    </dgm:pt>
    <dgm:pt modelId="{B4F54962-65BB-4CE8-A943-F8744EC2766B}">
      <dgm:prSet phldrT="[Texto]"/>
      <dgm:spPr/>
      <dgm:t>
        <a:bodyPr/>
        <a:lstStyle/>
        <a:p>
          <a:r>
            <a:rPr lang="es-ES" i="0" dirty="0"/>
            <a:t>Se plantea un proceso de investigación a largo plazo en este aspecto, en el cual se considere como línea fundamental desarrollar un pronto y urgente análisis de ordenamiento territorial con responsabilidad estatal en la parte oriental del país ya que por las presiones antrópicas se puede incidir en un posible acto de genocidio.</a:t>
          </a:r>
          <a:endParaRPr lang="en-US" dirty="0"/>
        </a:p>
      </dgm:t>
    </dgm:pt>
    <dgm:pt modelId="{2F6B9F0F-A570-4EF1-90E1-FD3BF6EBFEE7}" type="parTrans" cxnId="{77F9C9D0-50B7-4217-BD67-0BF3AA1142FB}">
      <dgm:prSet/>
      <dgm:spPr/>
      <dgm:t>
        <a:bodyPr/>
        <a:lstStyle/>
        <a:p>
          <a:endParaRPr lang="en-US"/>
        </a:p>
      </dgm:t>
    </dgm:pt>
    <dgm:pt modelId="{7A8DD695-E3C7-42A2-8C72-22508E6A3D96}" type="sibTrans" cxnId="{77F9C9D0-50B7-4217-BD67-0BF3AA1142FB}">
      <dgm:prSet/>
      <dgm:spPr/>
      <dgm:t>
        <a:bodyPr/>
        <a:lstStyle/>
        <a:p>
          <a:endParaRPr lang="en-US"/>
        </a:p>
      </dgm:t>
    </dgm:pt>
    <dgm:pt modelId="{CF3B3CBC-9E1E-4A12-8F24-3F3D6E18B22F}" type="pres">
      <dgm:prSet presAssocID="{261BDBEA-6047-4B1B-AC17-D79B4310CE74}" presName="Name0" presStyleCnt="0">
        <dgm:presLayoutVars>
          <dgm:dir/>
          <dgm:resizeHandles val="exact"/>
        </dgm:presLayoutVars>
      </dgm:prSet>
      <dgm:spPr/>
    </dgm:pt>
    <dgm:pt modelId="{94F10C35-06C4-4A35-949B-D8B9BD220C89}" type="pres">
      <dgm:prSet presAssocID="{CA4D0E68-9212-4D86-B933-CF5726412312}" presName="node" presStyleLbl="node1" presStyleIdx="0" presStyleCnt="3">
        <dgm:presLayoutVars>
          <dgm:bulletEnabled val="1"/>
        </dgm:presLayoutVars>
      </dgm:prSet>
      <dgm:spPr/>
    </dgm:pt>
    <dgm:pt modelId="{C0DBCD7A-D5EE-451A-8497-A3D6AF1C654B}" type="pres">
      <dgm:prSet presAssocID="{EB0BB057-96DB-4FBC-982A-C898D562A9C7}" presName="sibTrans" presStyleCnt="0"/>
      <dgm:spPr/>
    </dgm:pt>
    <dgm:pt modelId="{F23DC387-3D42-43BC-9D20-54630FFA28A5}" type="pres">
      <dgm:prSet presAssocID="{07E60C95-1824-41E9-B008-B9289D1FAD70}" presName="node" presStyleLbl="node1" presStyleIdx="1" presStyleCnt="3">
        <dgm:presLayoutVars>
          <dgm:bulletEnabled val="1"/>
        </dgm:presLayoutVars>
      </dgm:prSet>
      <dgm:spPr/>
    </dgm:pt>
    <dgm:pt modelId="{549071DF-3DF8-4055-99B4-D8F3F924374D}" type="pres">
      <dgm:prSet presAssocID="{8097B40C-BEA2-403C-8646-D956636D0192}" presName="sibTrans" presStyleCnt="0"/>
      <dgm:spPr/>
    </dgm:pt>
    <dgm:pt modelId="{6CA9DE01-B6BE-4AAF-92C9-25BA19DF7436}" type="pres">
      <dgm:prSet presAssocID="{B4F54962-65BB-4CE8-A943-F8744EC2766B}" presName="node" presStyleLbl="node1" presStyleIdx="2" presStyleCnt="3">
        <dgm:presLayoutVars>
          <dgm:bulletEnabled val="1"/>
        </dgm:presLayoutVars>
      </dgm:prSet>
      <dgm:spPr/>
    </dgm:pt>
  </dgm:ptLst>
  <dgm:cxnLst>
    <dgm:cxn modelId="{4642E602-C92C-41DE-8A19-FE25B20421FD}" srcId="{261BDBEA-6047-4B1B-AC17-D79B4310CE74}" destId="{07E60C95-1824-41E9-B008-B9289D1FAD70}" srcOrd="1" destOrd="0" parTransId="{7D59C31B-8918-4B35-A0EB-27EB90D78C2F}" sibTransId="{8097B40C-BEA2-403C-8646-D956636D0192}"/>
    <dgm:cxn modelId="{70DF560A-CDCF-482B-B36E-467364803C0A}" type="presOf" srcId="{07E60C95-1824-41E9-B008-B9289D1FAD70}" destId="{F23DC387-3D42-43BC-9D20-54630FFA28A5}" srcOrd="0" destOrd="0" presId="urn:microsoft.com/office/officeart/2005/8/layout/hList6"/>
    <dgm:cxn modelId="{44EA5A18-52AA-4E8A-A7F4-2B6E87FB0C5A}" type="presOf" srcId="{B4F54962-65BB-4CE8-A943-F8744EC2766B}" destId="{6CA9DE01-B6BE-4AAF-92C9-25BA19DF7436}" srcOrd="0" destOrd="0" presId="urn:microsoft.com/office/officeart/2005/8/layout/hList6"/>
    <dgm:cxn modelId="{407DA947-F450-4E8E-8C87-C3ACED0447A1}" type="presOf" srcId="{CA4D0E68-9212-4D86-B933-CF5726412312}" destId="{94F10C35-06C4-4A35-949B-D8B9BD220C89}" srcOrd="0" destOrd="0" presId="urn:microsoft.com/office/officeart/2005/8/layout/hList6"/>
    <dgm:cxn modelId="{724EE068-D1C4-47C4-8368-E48A163D161F}" type="presOf" srcId="{261BDBEA-6047-4B1B-AC17-D79B4310CE74}" destId="{CF3B3CBC-9E1E-4A12-8F24-3F3D6E18B22F}" srcOrd="0" destOrd="0" presId="urn:microsoft.com/office/officeart/2005/8/layout/hList6"/>
    <dgm:cxn modelId="{80571D53-A136-4E30-AD10-DB604B94C121}" srcId="{261BDBEA-6047-4B1B-AC17-D79B4310CE74}" destId="{CA4D0E68-9212-4D86-B933-CF5726412312}" srcOrd="0" destOrd="0" parTransId="{61EEEF9A-EC59-491C-8EB6-0763E88D6308}" sibTransId="{EB0BB057-96DB-4FBC-982A-C898D562A9C7}"/>
    <dgm:cxn modelId="{77F9C9D0-50B7-4217-BD67-0BF3AA1142FB}" srcId="{261BDBEA-6047-4B1B-AC17-D79B4310CE74}" destId="{B4F54962-65BB-4CE8-A943-F8744EC2766B}" srcOrd="2" destOrd="0" parTransId="{2F6B9F0F-A570-4EF1-90E1-FD3BF6EBFEE7}" sibTransId="{7A8DD695-E3C7-42A2-8C72-22508E6A3D96}"/>
    <dgm:cxn modelId="{617FED57-D36E-447B-A888-8570C4C50769}" type="presParOf" srcId="{CF3B3CBC-9E1E-4A12-8F24-3F3D6E18B22F}" destId="{94F10C35-06C4-4A35-949B-D8B9BD220C89}" srcOrd="0" destOrd="0" presId="urn:microsoft.com/office/officeart/2005/8/layout/hList6"/>
    <dgm:cxn modelId="{0CAD77EF-C0AB-43ED-BF42-D43C2ED3DB72}" type="presParOf" srcId="{CF3B3CBC-9E1E-4A12-8F24-3F3D6E18B22F}" destId="{C0DBCD7A-D5EE-451A-8497-A3D6AF1C654B}" srcOrd="1" destOrd="0" presId="urn:microsoft.com/office/officeart/2005/8/layout/hList6"/>
    <dgm:cxn modelId="{B01D72AF-DF9A-45CF-ADBD-46D5E33662F3}" type="presParOf" srcId="{CF3B3CBC-9E1E-4A12-8F24-3F3D6E18B22F}" destId="{F23DC387-3D42-43BC-9D20-54630FFA28A5}" srcOrd="2" destOrd="0" presId="urn:microsoft.com/office/officeart/2005/8/layout/hList6"/>
    <dgm:cxn modelId="{4651F9CB-FBE3-4870-80C5-3CA5B4DC53CE}" type="presParOf" srcId="{CF3B3CBC-9E1E-4A12-8F24-3F3D6E18B22F}" destId="{549071DF-3DF8-4055-99B4-D8F3F924374D}" srcOrd="3" destOrd="0" presId="urn:microsoft.com/office/officeart/2005/8/layout/hList6"/>
    <dgm:cxn modelId="{FF4278FE-6BAF-4AAD-8B4B-96B0B3B89102}" type="presParOf" srcId="{CF3B3CBC-9E1E-4A12-8F24-3F3D6E18B22F}" destId="{6CA9DE01-B6BE-4AAF-92C9-25BA19DF743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/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solidFill>
          <a:srgbClr val="92D050">
            <a:alpha val="83333"/>
          </a:srgbClr>
        </a:solidFill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/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/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/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525889-DA32-4E15-976A-4E2EDDABF968}" type="doc">
      <dgm:prSet loTypeId="urn:microsoft.com/office/officeart/2005/8/layout/lProcess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3D95606-6B19-4FA7-B168-ECD3C1717D48}">
      <dgm:prSet phldrT="[Texto]"/>
      <dgm:spPr/>
      <dgm:t>
        <a:bodyPr/>
        <a:lstStyle/>
        <a:p>
          <a:r>
            <a:rPr lang="es-ES" i="0" dirty="0">
              <a:latin typeface="Cambria" panose="02040503050406030204" pitchFamily="18" charset="0"/>
              <a:ea typeface="Cambria" panose="02040503050406030204" pitchFamily="18" charset="0"/>
            </a:rPr>
            <a:t>Determinar el territorio vital de los pueblos indígenas en aislamiento voluntario ubicados en la Región del Yasuní mediante el análisis de la dinámica de movilidad a través de técnicas de modelamiento de variables espaciales como insumo para la protección de sus derechos.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B0F7E4-3767-4781-9759-1EEC990A6AC9}" type="parTrans" cxnId="{A2AD8E15-7744-4335-9AD2-93AB5B402BD6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A4ABDD-DE10-425C-97E6-5DE9E80840F3}" type="sibTrans" cxnId="{A2AD8E15-7744-4335-9AD2-93AB5B402BD6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170C16F-E277-4AF3-9A9C-B7DADD4E3044}">
      <dgm:prSet phldrT="[Texto]"/>
      <dgm:spPr/>
      <dgm:t>
        <a:bodyPr/>
        <a:lstStyle/>
        <a:p>
          <a:pPr algn="l"/>
          <a:r>
            <a:rPr lang="es-ES" i="0" dirty="0">
              <a:latin typeface="Cambria" panose="02040503050406030204" pitchFamily="18" charset="0"/>
              <a:ea typeface="Cambria" panose="02040503050406030204" pitchFamily="18" charset="0"/>
            </a:rPr>
            <a:t>Compilar, revisar y organizar los registros geográficos sobre los PIAV de la base de datos de la fundación ALDEA y otras fuentes, para implementar en un formulario en Survey123. </a:t>
          </a:r>
          <a:endParaRPr lang="en-US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964CDE5-DA83-4078-9812-86175AA26803}" type="parTrans" cxnId="{00921D00-C3EA-4F47-85AA-5565264A0075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FE733C-C7B5-4C94-BBA9-95329E587A8D}" type="sibTrans" cxnId="{00921D00-C3EA-4F47-85AA-5565264A0075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AAFA9F-C0D5-4236-9CF0-66139D90B5BE}">
      <dgm:prSet phldrT="[Texto]"/>
      <dgm:spPr/>
      <dgm:t>
        <a:bodyPr/>
        <a:lstStyle/>
        <a:p>
          <a:pPr algn="l"/>
          <a:r>
            <a:rPr lang="es-ES" i="0" dirty="0" err="1">
              <a:latin typeface="Cambria" panose="02040503050406030204" pitchFamily="18" charset="0"/>
              <a:ea typeface="Cambria" panose="02040503050406030204" pitchFamily="18" charset="0"/>
            </a:rPr>
            <a:t>Geocodificar</a:t>
          </a:r>
          <a:r>
            <a:rPr lang="es-ES" i="0" dirty="0">
              <a:latin typeface="Cambria" panose="02040503050406030204" pitchFamily="18" charset="0"/>
              <a:ea typeface="Cambria" panose="02040503050406030204" pitchFamily="18" charset="0"/>
            </a:rPr>
            <a:t> las dinámicas de movilidad cíclica y estacional de los PIAV. 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D9CBA71-424A-4CE6-8DE3-5BF4B17B79B8}" type="parTrans" cxnId="{FF444344-CD52-413D-89A7-52F8E601AE39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AD66D3-2E1A-4E93-8DC3-1B442E89BD24}" type="sibTrans" cxnId="{FF444344-CD52-413D-89A7-52F8E601AE39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5BF390-E337-4D53-86DB-C3C941A13F00}">
      <dgm:prSet phldrT="[Texto]"/>
      <dgm:spPr/>
      <dgm:t>
        <a:bodyPr/>
        <a:lstStyle/>
        <a:p>
          <a:pPr algn="l"/>
          <a:r>
            <a:rPr lang="es-ES" i="0" dirty="0">
              <a:latin typeface="Cambria" panose="02040503050406030204" pitchFamily="18" charset="0"/>
              <a:ea typeface="Cambria" panose="02040503050406030204" pitchFamily="18" charset="0"/>
            </a:rPr>
            <a:t>Generar modelos de nicho y distribución de especies con algoritmos tales como </a:t>
          </a:r>
          <a:r>
            <a:rPr lang="es-ES" i="0" dirty="0" err="1">
              <a:latin typeface="Cambria" panose="02040503050406030204" pitchFamily="18" charset="0"/>
              <a:ea typeface="Cambria" panose="02040503050406030204" pitchFamily="18" charset="0"/>
            </a:rPr>
            <a:t>Bioclim</a:t>
          </a:r>
          <a:r>
            <a:rPr lang="es-ES" i="0" dirty="0">
              <a:latin typeface="Cambria" panose="02040503050406030204" pitchFamily="18" charset="0"/>
              <a:ea typeface="Cambria" panose="02040503050406030204" pitchFamily="18" charset="0"/>
            </a:rPr>
            <a:t> y </a:t>
          </a:r>
          <a:r>
            <a:rPr lang="es-ES" i="0" dirty="0" err="1">
              <a:latin typeface="Cambria" panose="02040503050406030204" pitchFamily="18" charset="0"/>
              <a:ea typeface="Cambria" panose="02040503050406030204" pitchFamily="18" charset="0"/>
            </a:rPr>
            <a:t>Domain</a:t>
          </a:r>
          <a:r>
            <a:rPr lang="es-ES" i="0" dirty="0">
              <a:latin typeface="Cambria" panose="02040503050406030204" pitchFamily="18" charset="0"/>
              <a:ea typeface="Cambria" panose="02040503050406030204" pitchFamily="18" charset="0"/>
            </a:rPr>
            <a:t> (Diva -Gis), Máxima Entropía (</a:t>
          </a:r>
          <a:r>
            <a:rPr lang="es-ES" i="0" dirty="0" err="1">
              <a:latin typeface="Cambria" panose="02040503050406030204" pitchFamily="18" charset="0"/>
              <a:ea typeface="Cambria" panose="02040503050406030204" pitchFamily="18" charset="0"/>
            </a:rPr>
            <a:t>MaxEnt</a:t>
          </a:r>
          <a:r>
            <a:rPr lang="es-ES" i="0" dirty="0">
              <a:latin typeface="Cambria" panose="02040503050406030204" pitchFamily="18" charset="0"/>
              <a:ea typeface="Cambria" panose="02040503050406030204" pitchFamily="18" charset="0"/>
            </a:rPr>
            <a:t>).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4BE1D51-BC32-4FA7-B119-1DBE5590624F}" type="parTrans" cxnId="{159C1BAD-42D0-4D20-918D-8EE56A4BF2E8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4BCD7A-2DC2-4C84-96DE-B1FB9AA446D7}" type="sibTrans" cxnId="{159C1BAD-42D0-4D20-918D-8EE56A4BF2E8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662682-21B2-478F-AE6E-06FF4AA4FD50}">
      <dgm:prSet phldrT="[Texto]"/>
      <dgm:spPr/>
      <dgm:t>
        <a:bodyPr/>
        <a:lstStyle/>
        <a:p>
          <a:pPr algn="l"/>
          <a:r>
            <a:rPr lang="es-ES" i="0" dirty="0">
              <a:latin typeface="Cambria" panose="02040503050406030204" pitchFamily="18" charset="0"/>
              <a:ea typeface="Cambria" panose="02040503050406030204" pitchFamily="18" charset="0"/>
            </a:rPr>
            <a:t>Análisis de los resultados de los diferentes modelos de especies para determinar cuál es el modelo de idoneidad climática predictivo más acertado.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38A1C8-A366-4E23-BD35-A4FC96CB0D17}" type="parTrans" cxnId="{C13CC5AB-381A-4508-9D71-25ECE357FB72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AF117F8-D1EB-443A-8F7E-C736328BE574}" type="sibTrans" cxnId="{C13CC5AB-381A-4508-9D71-25ECE357FB72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E3DD3D-F42E-4439-A8BA-BC0586AF4EF3}">
      <dgm:prSet phldrT="[Texto]"/>
      <dgm:spPr/>
      <dgm:t>
        <a:bodyPr/>
        <a:lstStyle/>
        <a:p>
          <a:pPr algn="l"/>
          <a:r>
            <a:rPr lang="es-ES" i="0" dirty="0">
              <a:latin typeface="Cambria" panose="02040503050406030204" pitchFamily="18" charset="0"/>
              <a:ea typeface="Cambria" panose="02040503050406030204" pitchFamily="18" charset="0"/>
            </a:rPr>
            <a:t>Establecer e identificar el espacio geográfico de los PIAV en base al modelo de predicción más apropiado.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7831B9E-45B2-47DA-A813-899A4F948A58}" type="parTrans" cxnId="{5CC3DC3E-313F-4F76-83B7-B043C521FBD2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DA3A09-759F-4EB3-94EF-CBCAA56286EF}" type="sibTrans" cxnId="{5CC3DC3E-313F-4F76-83B7-B043C521FBD2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1A5117-A117-47FF-AE9A-D7FD3C0F5210}">
      <dgm:prSet phldrT="[Texto]"/>
      <dgm:spPr/>
      <dgm:t>
        <a:bodyPr/>
        <a:lstStyle/>
        <a:p>
          <a:pPr algn="l"/>
          <a:r>
            <a:rPr lang="es-ES" i="0" dirty="0">
              <a:latin typeface="Cambria" panose="02040503050406030204" pitchFamily="18" charset="0"/>
              <a:ea typeface="Cambria" panose="02040503050406030204" pitchFamily="18" charset="0"/>
            </a:rPr>
            <a:t>Definir las cuencas visuales y las líneas de vista hacia los pueblos aislados para conocer la fragilidad de esta comunidad.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CD754C-E37D-468D-97BA-53536D23445E}" type="parTrans" cxnId="{853FA00B-C5C5-4257-A4A8-6FBDE432BC24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A5C774-FAEA-4D6C-9280-0ACFE06599A7}" type="sibTrans" cxnId="{853FA00B-C5C5-4257-A4A8-6FBDE432BC24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2F6B2A-E26C-4A20-A058-1C1D68D8721B}" type="pres">
      <dgm:prSet presAssocID="{D3525889-DA32-4E15-976A-4E2EDDABF968}" presName="theList" presStyleCnt="0">
        <dgm:presLayoutVars>
          <dgm:dir/>
          <dgm:animLvl val="lvl"/>
          <dgm:resizeHandles val="exact"/>
        </dgm:presLayoutVars>
      </dgm:prSet>
      <dgm:spPr/>
    </dgm:pt>
    <dgm:pt modelId="{5EC966B2-9643-4E80-A5B9-CBFA6BB692D5}" type="pres">
      <dgm:prSet presAssocID="{43D95606-6B19-4FA7-B168-ECD3C1717D48}" presName="compNode" presStyleCnt="0"/>
      <dgm:spPr/>
    </dgm:pt>
    <dgm:pt modelId="{B5C76D7D-CB2B-4286-9BD7-0FF76884B9B5}" type="pres">
      <dgm:prSet presAssocID="{43D95606-6B19-4FA7-B168-ECD3C1717D48}" presName="aNode" presStyleLbl="bgShp" presStyleIdx="0" presStyleCnt="1" custLinFactNeighborY="-578"/>
      <dgm:spPr/>
    </dgm:pt>
    <dgm:pt modelId="{47C4BBBF-9B33-4CE1-AB57-710166CE4EE2}" type="pres">
      <dgm:prSet presAssocID="{43D95606-6B19-4FA7-B168-ECD3C1717D48}" presName="textNode" presStyleLbl="bgShp" presStyleIdx="0" presStyleCnt="1"/>
      <dgm:spPr/>
    </dgm:pt>
    <dgm:pt modelId="{320B73FB-9839-46CD-8F9B-28D6401E6847}" type="pres">
      <dgm:prSet presAssocID="{43D95606-6B19-4FA7-B168-ECD3C1717D48}" presName="compChildNode" presStyleCnt="0"/>
      <dgm:spPr/>
    </dgm:pt>
    <dgm:pt modelId="{2BAD8299-ED99-44AA-A6AC-9BC35D2392FF}" type="pres">
      <dgm:prSet presAssocID="{43D95606-6B19-4FA7-B168-ECD3C1717D48}" presName="theInnerList" presStyleCnt="0"/>
      <dgm:spPr/>
    </dgm:pt>
    <dgm:pt modelId="{E4233928-CD5A-4292-943C-60A9DABC6095}" type="pres">
      <dgm:prSet presAssocID="{0170C16F-E277-4AF3-9A9C-B7DADD4E3044}" presName="childNode" presStyleLbl="node1" presStyleIdx="0" presStyleCnt="6">
        <dgm:presLayoutVars>
          <dgm:bulletEnabled val="1"/>
        </dgm:presLayoutVars>
      </dgm:prSet>
      <dgm:spPr/>
    </dgm:pt>
    <dgm:pt modelId="{ABA27961-AE0B-4EBD-8AF5-9F11687B735B}" type="pres">
      <dgm:prSet presAssocID="{0170C16F-E277-4AF3-9A9C-B7DADD4E3044}" presName="aSpace2" presStyleCnt="0"/>
      <dgm:spPr/>
    </dgm:pt>
    <dgm:pt modelId="{E6B1E742-CD57-438B-9AA5-41E1E39A2885}" type="pres">
      <dgm:prSet presAssocID="{74AAFA9F-C0D5-4236-9CF0-66139D90B5BE}" presName="childNode" presStyleLbl="node1" presStyleIdx="1" presStyleCnt="6">
        <dgm:presLayoutVars>
          <dgm:bulletEnabled val="1"/>
        </dgm:presLayoutVars>
      </dgm:prSet>
      <dgm:spPr/>
    </dgm:pt>
    <dgm:pt modelId="{5180800E-5790-451D-A3FC-1CC649960B60}" type="pres">
      <dgm:prSet presAssocID="{74AAFA9F-C0D5-4236-9CF0-66139D90B5BE}" presName="aSpace2" presStyleCnt="0"/>
      <dgm:spPr/>
    </dgm:pt>
    <dgm:pt modelId="{3BC16D6E-C6A2-4293-A850-03F79A9557D2}" type="pres">
      <dgm:prSet presAssocID="{E85BF390-E337-4D53-86DB-C3C941A13F00}" presName="childNode" presStyleLbl="node1" presStyleIdx="2" presStyleCnt="6">
        <dgm:presLayoutVars>
          <dgm:bulletEnabled val="1"/>
        </dgm:presLayoutVars>
      </dgm:prSet>
      <dgm:spPr/>
    </dgm:pt>
    <dgm:pt modelId="{6733E5C2-40AC-4FA9-A592-D360657447C7}" type="pres">
      <dgm:prSet presAssocID="{E85BF390-E337-4D53-86DB-C3C941A13F00}" presName="aSpace2" presStyleCnt="0"/>
      <dgm:spPr/>
    </dgm:pt>
    <dgm:pt modelId="{B87AB4C3-4C71-4B7D-B798-A30194708BD8}" type="pres">
      <dgm:prSet presAssocID="{55662682-21B2-478F-AE6E-06FF4AA4FD50}" presName="childNode" presStyleLbl="node1" presStyleIdx="3" presStyleCnt="6">
        <dgm:presLayoutVars>
          <dgm:bulletEnabled val="1"/>
        </dgm:presLayoutVars>
      </dgm:prSet>
      <dgm:spPr/>
    </dgm:pt>
    <dgm:pt modelId="{BC082D33-EA57-4A03-9212-BF8698B69F31}" type="pres">
      <dgm:prSet presAssocID="{55662682-21B2-478F-AE6E-06FF4AA4FD50}" presName="aSpace2" presStyleCnt="0"/>
      <dgm:spPr/>
    </dgm:pt>
    <dgm:pt modelId="{161C561D-9B14-4320-B02A-1F589BD2A3AD}" type="pres">
      <dgm:prSet presAssocID="{67E3DD3D-F42E-4439-A8BA-BC0586AF4EF3}" presName="childNode" presStyleLbl="node1" presStyleIdx="4" presStyleCnt="6">
        <dgm:presLayoutVars>
          <dgm:bulletEnabled val="1"/>
        </dgm:presLayoutVars>
      </dgm:prSet>
      <dgm:spPr/>
    </dgm:pt>
    <dgm:pt modelId="{5C18EE68-D3DB-4043-9FDA-6769BBE644B0}" type="pres">
      <dgm:prSet presAssocID="{67E3DD3D-F42E-4439-A8BA-BC0586AF4EF3}" presName="aSpace2" presStyleCnt="0"/>
      <dgm:spPr/>
    </dgm:pt>
    <dgm:pt modelId="{9E5158ED-4E81-4DA5-ACAF-B1C1F407C5FB}" type="pres">
      <dgm:prSet presAssocID="{611A5117-A117-47FF-AE9A-D7FD3C0F5210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00921D00-C3EA-4F47-85AA-5565264A0075}" srcId="{43D95606-6B19-4FA7-B168-ECD3C1717D48}" destId="{0170C16F-E277-4AF3-9A9C-B7DADD4E3044}" srcOrd="0" destOrd="0" parTransId="{0964CDE5-DA83-4078-9812-86175AA26803}" sibTransId="{8EFE733C-C7B5-4C94-BBA9-95329E587A8D}"/>
    <dgm:cxn modelId="{853FA00B-C5C5-4257-A4A8-6FBDE432BC24}" srcId="{43D95606-6B19-4FA7-B168-ECD3C1717D48}" destId="{611A5117-A117-47FF-AE9A-D7FD3C0F5210}" srcOrd="5" destOrd="0" parTransId="{8ECD754C-E37D-468D-97BA-53536D23445E}" sibTransId="{0CA5C774-FAEA-4D6C-9280-0ACFE06599A7}"/>
    <dgm:cxn modelId="{A2AD8E15-7744-4335-9AD2-93AB5B402BD6}" srcId="{D3525889-DA32-4E15-976A-4E2EDDABF968}" destId="{43D95606-6B19-4FA7-B168-ECD3C1717D48}" srcOrd="0" destOrd="0" parTransId="{1CB0F7E4-3767-4781-9759-1EEC990A6AC9}" sibTransId="{E7A4ABDD-DE10-425C-97E6-5DE9E80840F3}"/>
    <dgm:cxn modelId="{D6880A20-A356-49A4-A7AB-B825B84C09C5}" type="presOf" srcId="{43D95606-6B19-4FA7-B168-ECD3C1717D48}" destId="{47C4BBBF-9B33-4CE1-AB57-710166CE4EE2}" srcOrd="1" destOrd="0" presId="urn:microsoft.com/office/officeart/2005/8/layout/lProcess2"/>
    <dgm:cxn modelId="{3709452D-6FA2-4969-B236-284E3727B1C8}" type="presOf" srcId="{55662682-21B2-478F-AE6E-06FF4AA4FD50}" destId="{B87AB4C3-4C71-4B7D-B798-A30194708BD8}" srcOrd="0" destOrd="0" presId="urn:microsoft.com/office/officeart/2005/8/layout/lProcess2"/>
    <dgm:cxn modelId="{5CC3DC3E-313F-4F76-83B7-B043C521FBD2}" srcId="{43D95606-6B19-4FA7-B168-ECD3C1717D48}" destId="{67E3DD3D-F42E-4439-A8BA-BC0586AF4EF3}" srcOrd="4" destOrd="0" parTransId="{D7831B9E-45B2-47DA-A813-899A4F948A58}" sibTransId="{6CDA3A09-759F-4EB3-94EF-CBCAA56286EF}"/>
    <dgm:cxn modelId="{FF444344-CD52-413D-89A7-52F8E601AE39}" srcId="{43D95606-6B19-4FA7-B168-ECD3C1717D48}" destId="{74AAFA9F-C0D5-4236-9CF0-66139D90B5BE}" srcOrd="1" destOrd="0" parTransId="{FD9CBA71-424A-4CE6-8DE3-5BF4B17B79B8}" sibTransId="{0AAD66D3-2E1A-4E93-8DC3-1B442E89BD24}"/>
    <dgm:cxn modelId="{490F4F6C-A0EB-42B8-A62E-C16CD1547EEF}" type="presOf" srcId="{0170C16F-E277-4AF3-9A9C-B7DADD4E3044}" destId="{E4233928-CD5A-4292-943C-60A9DABC6095}" srcOrd="0" destOrd="0" presId="urn:microsoft.com/office/officeart/2005/8/layout/lProcess2"/>
    <dgm:cxn modelId="{040A588A-69D7-41C1-9995-750BEB442DFD}" type="presOf" srcId="{D3525889-DA32-4E15-976A-4E2EDDABF968}" destId="{292F6B2A-E26C-4A20-A058-1C1D68D8721B}" srcOrd="0" destOrd="0" presId="urn:microsoft.com/office/officeart/2005/8/layout/lProcess2"/>
    <dgm:cxn modelId="{594DA490-89FC-4AA7-9E73-9D3F90FE1C3C}" type="presOf" srcId="{74AAFA9F-C0D5-4236-9CF0-66139D90B5BE}" destId="{E6B1E742-CD57-438B-9AA5-41E1E39A2885}" srcOrd="0" destOrd="0" presId="urn:microsoft.com/office/officeart/2005/8/layout/lProcess2"/>
    <dgm:cxn modelId="{C13CC5AB-381A-4508-9D71-25ECE357FB72}" srcId="{43D95606-6B19-4FA7-B168-ECD3C1717D48}" destId="{55662682-21B2-478F-AE6E-06FF4AA4FD50}" srcOrd="3" destOrd="0" parTransId="{E838A1C8-A366-4E23-BD35-A4FC96CB0D17}" sibTransId="{EAF117F8-D1EB-443A-8F7E-C736328BE574}"/>
    <dgm:cxn modelId="{159C1BAD-42D0-4D20-918D-8EE56A4BF2E8}" srcId="{43D95606-6B19-4FA7-B168-ECD3C1717D48}" destId="{E85BF390-E337-4D53-86DB-C3C941A13F00}" srcOrd="2" destOrd="0" parTransId="{64BE1D51-BC32-4FA7-B119-1DBE5590624F}" sibTransId="{354BCD7A-2DC2-4C84-96DE-B1FB9AA446D7}"/>
    <dgm:cxn modelId="{018C20C1-D349-4566-8120-A9F3A808C5DE}" type="presOf" srcId="{E85BF390-E337-4D53-86DB-C3C941A13F00}" destId="{3BC16D6E-C6A2-4293-A850-03F79A9557D2}" srcOrd="0" destOrd="0" presId="urn:microsoft.com/office/officeart/2005/8/layout/lProcess2"/>
    <dgm:cxn modelId="{12407FCC-1C81-4909-9215-726AB86A68E2}" type="presOf" srcId="{43D95606-6B19-4FA7-B168-ECD3C1717D48}" destId="{B5C76D7D-CB2B-4286-9BD7-0FF76884B9B5}" srcOrd="0" destOrd="0" presId="urn:microsoft.com/office/officeart/2005/8/layout/lProcess2"/>
    <dgm:cxn modelId="{CFA36ACD-4DEB-4699-BAE0-B9341F259AA8}" type="presOf" srcId="{611A5117-A117-47FF-AE9A-D7FD3C0F5210}" destId="{9E5158ED-4E81-4DA5-ACAF-B1C1F407C5FB}" srcOrd="0" destOrd="0" presId="urn:microsoft.com/office/officeart/2005/8/layout/lProcess2"/>
    <dgm:cxn modelId="{4EE112EB-AF49-4367-8374-9E33F365F059}" type="presOf" srcId="{67E3DD3D-F42E-4439-A8BA-BC0586AF4EF3}" destId="{161C561D-9B14-4320-B02A-1F589BD2A3AD}" srcOrd="0" destOrd="0" presId="urn:microsoft.com/office/officeart/2005/8/layout/lProcess2"/>
    <dgm:cxn modelId="{41F02375-13FE-4E93-ADB7-8DEF4CB745D1}" type="presParOf" srcId="{292F6B2A-E26C-4A20-A058-1C1D68D8721B}" destId="{5EC966B2-9643-4E80-A5B9-CBFA6BB692D5}" srcOrd="0" destOrd="0" presId="urn:microsoft.com/office/officeart/2005/8/layout/lProcess2"/>
    <dgm:cxn modelId="{78DA2F11-E17B-4DD7-AF16-022BA7247D82}" type="presParOf" srcId="{5EC966B2-9643-4E80-A5B9-CBFA6BB692D5}" destId="{B5C76D7D-CB2B-4286-9BD7-0FF76884B9B5}" srcOrd="0" destOrd="0" presId="urn:microsoft.com/office/officeart/2005/8/layout/lProcess2"/>
    <dgm:cxn modelId="{A71C4947-0C10-4F5E-99DE-F37370C781F8}" type="presParOf" srcId="{5EC966B2-9643-4E80-A5B9-CBFA6BB692D5}" destId="{47C4BBBF-9B33-4CE1-AB57-710166CE4EE2}" srcOrd="1" destOrd="0" presId="urn:microsoft.com/office/officeart/2005/8/layout/lProcess2"/>
    <dgm:cxn modelId="{078A74C3-114C-45FD-A175-D523D28FFED8}" type="presParOf" srcId="{5EC966B2-9643-4E80-A5B9-CBFA6BB692D5}" destId="{320B73FB-9839-46CD-8F9B-28D6401E6847}" srcOrd="2" destOrd="0" presId="urn:microsoft.com/office/officeart/2005/8/layout/lProcess2"/>
    <dgm:cxn modelId="{1922A1FE-3A17-4707-909B-FB318AC5D077}" type="presParOf" srcId="{320B73FB-9839-46CD-8F9B-28D6401E6847}" destId="{2BAD8299-ED99-44AA-A6AC-9BC35D2392FF}" srcOrd="0" destOrd="0" presId="urn:microsoft.com/office/officeart/2005/8/layout/lProcess2"/>
    <dgm:cxn modelId="{4B8809C9-D9A8-4978-9807-B67C71F0527E}" type="presParOf" srcId="{2BAD8299-ED99-44AA-A6AC-9BC35D2392FF}" destId="{E4233928-CD5A-4292-943C-60A9DABC6095}" srcOrd="0" destOrd="0" presId="urn:microsoft.com/office/officeart/2005/8/layout/lProcess2"/>
    <dgm:cxn modelId="{17158F95-AAD7-4FC4-91DB-CE6BE084D167}" type="presParOf" srcId="{2BAD8299-ED99-44AA-A6AC-9BC35D2392FF}" destId="{ABA27961-AE0B-4EBD-8AF5-9F11687B735B}" srcOrd="1" destOrd="0" presId="urn:microsoft.com/office/officeart/2005/8/layout/lProcess2"/>
    <dgm:cxn modelId="{8C398D3A-639B-43D9-9184-3C6E6091A960}" type="presParOf" srcId="{2BAD8299-ED99-44AA-A6AC-9BC35D2392FF}" destId="{E6B1E742-CD57-438B-9AA5-41E1E39A2885}" srcOrd="2" destOrd="0" presId="urn:microsoft.com/office/officeart/2005/8/layout/lProcess2"/>
    <dgm:cxn modelId="{86F9FEB7-71E4-4B9D-A5FD-C5ED64313357}" type="presParOf" srcId="{2BAD8299-ED99-44AA-A6AC-9BC35D2392FF}" destId="{5180800E-5790-451D-A3FC-1CC649960B60}" srcOrd="3" destOrd="0" presId="urn:microsoft.com/office/officeart/2005/8/layout/lProcess2"/>
    <dgm:cxn modelId="{BB028DB9-DA4B-4CE8-BDEE-C2B9250E9ED5}" type="presParOf" srcId="{2BAD8299-ED99-44AA-A6AC-9BC35D2392FF}" destId="{3BC16D6E-C6A2-4293-A850-03F79A9557D2}" srcOrd="4" destOrd="0" presId="urn:microsoft.com/office/officeart/2005/8/layout/lProcess2"/>
    <dgm:cxn modelId="{4769E04E-3EAB-4EC0-9FF6-B63A53DA5EE7}" type="presParOf" srcId="{2BAD8299-ED99-44AA-A6AC-9BC35D2392FF}" destId="{6733E5C2-40AC-4FA9-A592-D360657447C7}" srcOrd="5" destOrd="0" presId="urn:microsoft.com/office/officeart/2005/8/layout/lProcess2"/>
    <dgm:cxn modelId="{92F9277B-8A75-47AB-AAFA-8C103A222E7E}" type="presParOf" srcId="{2BAD8299-ED99-44AA-A6AC-9BC35D2392FF}" destId="{B87AB4C3-4C71-4B7D-B798-A30194708BD8}" srcOrd="6" destOrd="0" presId="urn:microsoft.com/office/officeart/2005/8/layout/lProcess2"/>
    <dgm:cxn modelId="{3B0A7670-C24A-4E09-8991-B32F276AADA1}" type="presParOf" srcId="{2BAD8299-ED99-44AA-A6AC-9BC35D2392FF}" destId="{BC082D33-EA57-4A03-9212-BF8698B69F31}" srcOrd="7" destOrd="0" presId="urn:microsoft.com/office/officeart/2005/8/layout/lProcess2"/>
    <dgm:cxn modelId="{26F08779-824E-43B6-BD0B-C901039455F3}" type="presParOf" srcId="{2BAD8299-ED99-44AA-A6AC-9BC35D2392FF}" destId="{161C561D-9B14-4320-B02A-1F589BD2A3AD}" srcOrd="8" destOrd="0" presId="urn:microsoft.com/office/officeart/2005/8/layout/lProcess2"/>
    <dgm:cxn modelId="{46C1A50C-5545-47BD-9CD4-2E821FC9DC0D}" type="presParOf" srcId="{2BAD8299-ED99-44AA-A6AC-9BC35D2392FF}" destId="{5C18EE68-D3DB-4043-9FDA-6769BBE644B0}" srcOrd="9" destOrd="0" presId="urn:microsoft.com/office/officeart/2005/8/layout/lProcess2"/>
    <dgm:cxn modelId="{80C3406C-30AB-4D2B-B0EA-B6A0F47F7C40}" type="presParOf" srcId="{2BAD8299-ED99-44AA-A6AC-9BC35D2392FF}" destId="{9E5158ED-4E81-4DA5-ACAF-B1C1F407C5FB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solidFill>
          <a:srgbClr val="92D050">
            <a:alpha val="76667"/>
          </a:srgbClr>
        </a:solidFill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/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/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FB3EB0-4116-42CD-87D7-9BFC2C6D2C56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ACFBE0F-A86E-4860-ADC4-5D8DDC557FD8}">
      <dgm:prSet phldrT="[Texto]" custT="1"/>
      <dgm:spPr/>
      <dgm:t>
        <a:bodyPr/>
        <a:lstStyle/>
        <a:p>
          <a:pPr algn="ctr"/>
          <a:r>
            <a:rPr lang="es-EC" sz="1200" b="1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Pueblos Indígenas en Aislamiento Voluntario (PIAV)</a:t>
          </a:r>
          <a:br>
            <a:rPr lang="es-EC" sz="1200" b="1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s-EC" sz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Según la CIDH (2013) son pueblos o grupos indígenas que tiende a evitar toda forma de contacto con personas ajenas a su propia cultura.</a:t>
          </a:r>
          <a:br>
            <a:rPr lang="es-EC" sz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s-EC" sz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Son el fragmento resultado de aquellos pueblos contactados con antelación y que ante el contacto se han desvinculado voluntariamente de cualquier tipo de relación con la sociedad y han vuelto a estado de aislamiento</a:t>
          </a:r>
          <a:endParaRPr lang="en-US" sz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AC362F47-32BF-4616-9D3B-8D011F1BBB15}" type="parTrans" cxnId="{0DD5563D-98EA-4322-8C6F-7C42D88EE9F3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8775A68-632D-46DB-9B88-CD141F6FB97C}" type="sibTrans" cxnId="{0DD5563D-98EA-4322-8C6F-7C42D88EE9F3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BBED0243-A5A1-4292-997B-D3339471223C}">
      <dgm:prSet phldrT="[Texto]" custT="1"/>
      <dgm:spPr/>
      <dgm:t>
        <a:bodyPr/>
        <a:lstStyle/>
        <a:p>
          <a:pPr algn="ctr"/>
          <a:r>
            <a:rPr lang="es-EC" sz="1200" b="1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Tagaeri Taromenane</a:t>
          </a:r>
          <a:br>
            <a:rPr lang="es-EC" sz="1200" b="1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s-EC" sz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Son aquellos grupos familiares indígenas amazónicos ancestrales que se fragmentaron de los waorani para seguir manteniendo su forma de vida habitual alejada del contacto</a:t>
          </a:r>
          <a:endParaRPr lang="en-US" sz="1200" b="1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9FA5DAC-2111-4D1B-BC61-2322115B610B}" type="parTrans" cxnId="{F916716B-FEA1-4883-91B2-D8260AD8A800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F652DF77-65B6-4264-A4CA-7BC95CA05786}" type="sibTrans" cxnId="{F916716B-FEA1-4883-91B2-D8260AD8A800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14A9D75F-B327-4C54-B642-7FF6B97B2BAB}">
      <dgm:prSet phldrT="[Texto]" custT="1"/>
      <dgm:spPr/>
      <dgm:t>
        <a:bodyPr/>
        <a:lstStyle/>
        <a:p>
          <a:pPr algn="ctr"/>
          <a:r>
            <a:rPr lang="es-EC" sz="1200" b="1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Zona de amortiguamiento</a:t>
          </a:r>
          <a:br>
            <a:rPr lang="es-EC" sz="1200" b="1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s-EC" sz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La FAO (2021) la define como un espacio adyacente a la zona intangible que divide la zona de explotación de la zona intangible Tagaeri Taromenane que tiene 10 kilómetros de ancho contiguo a la zona intangible. Busca disminuir el impacto de las explotaciones y busca </a:t>
          </a:r>
          <a:r>
            <a:rPr lang="es-EC" sz="1200" i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contribuir a la protección de los grupos en aislamiento voluntario y garantizar su derecho a la libre determinación. </a:t>
          </a:r>
          <a:endParaRPr lang="en-US" sz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892FEFBD-CECC-4467-95AB-BC37F67BD4AE}" type="parTrans" cxnId="{124B8660-973F-438F-9D6C-5E7D2F9D07ED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0494B1D5-9346-4596-A23F-54044F42CA1A}" type="sibTrans" cxnId="{124B8660-973F-438F-9D6C-5E7D2F9D07ED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D773B0CD-BE48-4734-A1CD-0858741ADC4D}">
      <dgm:prSet phldrT="[Texto]" custT="1"/>
      <dgm:spPr/>
      <dgm:t>
        <a:bodyPr/>
        <a:lstStyle/>
        <a:p>
          <a:pPr algn="ctr"/>
          <a:r>
            <a:rPr lang="es-EC" sz="1200" b="1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Zona Intangible Tagaeri Taromenane</a:t>
          </a:r>
          <a:br>
            <a:rPr lang="es-EC" sz="1200" b="1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s-EC" sz="1200">
              <a:latin typeface="Times New Roman" panose="02020603050405020304" pitchFamily="18" charset="0"/>
              <a:cs typeface="Times New Roman" panose="02020603050405020304" pitchFamily="18" charset="0"/>
            </a:rPr>
            <a:t>según la Ley Ecuatoriana, es un espacio protegido de gran importancia cultural y biológica en los cuales no puede realizarse ningún tipo de actividad extractiva debido al alto valor que tienen para la Amazonía, el Ecuador, el mundo y las presentes y futuras generaciones (WRM, 2013). </a:t>
          </a:r>
          <a:endParaRPr lang="en-US" sz="1200" b="1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4C574EA-334B-4D1C-8E59-BC7DA97DD624}" type="parTrans" cxnId="{DD3D6636-755E-4ED4-9D97-04E475EA324A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F43ACD8A-BC0D-48C5-B203-04C36D378928}" type="sibTrans" cxnId="{DD3D6636-755E-4ED4-9D97-04E475EA324A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1637B8DB-E32B-4B65-AE8B-BBE4D30A7B31}">
      <dgm:prSet phldrT="[Texto]" custT="1"/>
      <dgm:spPr/>
      <dgm:t>
        <a:bodyPr/>
        <a:lstStyle/>
        <a:p>
          <a:pPr algn="ctr"/>
          <a:r>
            <a:rPr lang="es-EC" sz="1200">
              <a:latin typeface="Times New Roman" panose="02020603050405020304" pitchFamily="18" charset="0"/>
              <a:cs typeface="Times New Roman" panose="02020603050405020304" pitchFamily="18" charset="0"/>
            </a:rPr>
            <a:t>Conformada por 818 501.42 ha dentro del parque Nacional Yasuní</a:t>
          </a:r>
          <a:endParaRPr lang="en-US" sz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159F3187-429C-43A6-A3D7-D0DD6F08B5EF}" type="parTrans" cxnId="{B7B7B761-63B1-4F2E-8E4C-25F3583297F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BA181-701F-44F7-A6BB-E8B0BE54E4B3}" type="sibTrans" cxnId="{B7B7B761-63B1-4F2E-8E4C-25F3583297F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BC3F6-87FA-498A-92D4-C97A604741F4}">
      <dgm:prSet phldrT="[Texto]" custT="1"/>
      <dgm:spPr/>
      <dgm:t>
        <a:bodyPr/>
        <a:lstStyle/>
        <a:p>
          <a:pPr algn="ctr"/>
          <a:r>
            <a:rPr lang="es-EC" sz="1200" b="1" i="0">
              <a:latin typeface="Times New Roman" panose="02020603050405020304" pitchFamily="18" charset="0"/>
              <a:cs typeface="Times New Roman" panose="02020603050405020304" pitchFamily="18" charset="0"/>
            </a:rPr>
            <a:t>Región del Yasuní. </a:t>
          </a:r>
          <a:r>
            <a:rPr lang="es-EC" sz="1200" i="0">
              <a:latin typeface="Times New Roman" panose="02020603050405020304" pitchFamily="18" charset="0"/>
              <a:cs typeface="Times New Roman" panose="02020603050405020304" pitchFamily="18" charset="0"/>
            </a:rPr>
            <a:t>Narváez et al. (2017) denominan como región bio geográfica comprendida entre los ríos Napo y Curaray. Es decir, es el espacio territorial tradicional por donde circulan grupos familiares en aislamiento, debido a que fueron lugares que ocuparon, habitaron o utilizaron sus antepasados.</a:t>
          </a:r>
          <a:endParaRPr lang="en-US" sz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0F8742A-8950-4B65-8465-CD26FC4D34C3}" type="parTrans" cxnId="{808212B0-CD3C-471A-A0A6-A568CCE56D8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2096C-30F5-4E6B-9150-FD50A4948C6E}" type="sibTrans" cxnId="{808212B0-CD3C-471A-A0A6-A568CCE56D8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B0593-1015-4D5C-9D72-85272E324963}" type="pres">
      <dgm:prSet presAssocID="{2BFB3EB0-4116-42CD-87D7-9BFC2C6D2C56}" presName="diagram" presStyleCnt="0">
        <dgm:presLayoutVars>
          <dgm:dir/>
          <dgm:resizeHandles val="exact"/>
        </dgm:presLayoutVars>
      </dgm:prSet>
      <dgm:spPr/>
    </dgm:pt>
    <dgm:pt modelId="{73A92462-5F3F-4056-A1C3-2F6124086090}" type="pres">
      <dgm:prSet presAssocID="{42FBC3F6-87FA-498A-92D4-C97A604741F4}" presName="node" presStyleLbl="node1" presStyleIdx="0" presStyleCnt="5" custScaleY="114986">
        <dgm:presLayoutVars>
          <dgm:bulletEnabled val="1"/>
        </dgm:presLayoutVars>
      </dgm:prSet>
      <dgm:spPr/>
    </dgm:pt>
    <dgm:pt modelId="{3CB56864-B121-4B88-AC3B-8C7B2123143B}" type="pres">
      <dgm:prSet presAssocID="{C8D2096C-30F5-4E6B-9150-FD50A4948C6E}" presName="sibTrans" presStyleCnt="0"/>
      <dgm:spPr/>
    </dgm:pt>
    <dgm:pt modelId="{F8F93C85-63BE-4585-9D57-3C5DC03EED09}" type="pres">
      <dgm:prSet presAssocID="{6ACFBE0F-A86E-4860-ADC4-5D8DDC557FD8}" presName="node" presStyleLbl="node1" presStyleIdx="1" presStyleCnt="5" custScaleX="117019" custScaleY="132733">
        <dgm:presLayoutVars>
          <dgm:bulletEnabled val="1"/>
        </dgm:presLayoutVars>
      </dgm:prSet>
      <dgm:spPr/>
    </dgm:pt>
    <dgm:pt modelId="{8CACEAC6-9C80-4420-8BAF-3F1287DB11D4}" type="pres">
      <dgm:prSet presAssocID="{38775A68-632D-46DB-9B88-CD141F6FB97C}" presName="sibTrans" presStyleCnt="0"/>
      <dgm:spPr/>
    </dgm:pt>
    <dgm:pt modelId="{3901CCBA-C8A9-4DFB-A7DA-EC8BEB92E572}" type="pres">
      <dgm:prSet presAssocID="{BBED0243-A5A1-4292-997B-D3339471223C}" presName="node" presStyleLbl="node1" presStyleIdx="2" presStyleCnt="5" custScaleX="85487" custScaleY="116967">
        <dgm:presLayoutVars>
          <dgm:bulletEnabled val="1"/>
        </dgm:presLayoutVars>
      </dgm:prSet>
      <dgm:spPr/>
    </dgm:pt>
    <dgm:pt modelId="{BB6F3E90-B54F-4712-A035-3361D2828661}" type="pres">
      <dgm:prSet presAssocID="{F652DF77-65B6-4264-A4CA-7BC95CA05786}" presName="sibTrans" presStyleCnt="0"/>
      <dgm:spPr/>
    </dgm:pt>
    <dgm:pt modelId="{9D821A5F-E1D2-4883-A9C1-17045E899445}" type="pres">
      <dgm:prSet presAssocID="{D773B0CD-BE48-4734-A1CD-0858741ADC4D}" presName="node" presStyleLbl="node1" presStyleIdx="3" presStyleCnt="5" custScaleX="108049" custScaleY="119244">
        <dgm:presLayoutVars>
          <dgm:bulletEnabled val="1"/>
        </dgm:presLayoutVars>
      </dgm:prSet>
      <dgm:spPr/>
    </dgm:pt>
    <dgm:pt modelId="{5E897DA6-5956-4F76-B4E3-348C2964DF64}" type="pres">
      <dgm:prSet presAssocID="{F43ACD8A-BC0D-48C5-B203-04C36D378928}" presName="sibTrans" presStyleCnt="0"/>
      <dgm:spPr/>
    </dgm:pt>
    <dgm:pt modelId="{5686E128-F14E-44D0-92D4-25158E2F3AC2}" type="pres">
      <dgm:prSet presAssocID="{14A9D75F-B327-4C54-B642-7FF6B97B2BAB}" presName="node" presStyleLbl="node1" presStyleIdx="4" presStyleCnt="5" custScaleX="98469" custScaleY="133847">
        <dgm:presLayoutVars>
          <dgm:bulletEnabled val="1"/>
        </dgm:presLayoutVars>
      </dgm:prSet>
      <dgm:spPr/>
    </dgm:pt>
  </dgm:ptLst>
  <dgm:cxnLst>
    <dgm:cxn modelId="{30DC4031-6AC8-4E0A-B8A6-76A5596F92C3}" type="presOf" srcId="{D773B0CD-BE48-4734-A1CD-0858741ADC4D}" destId="{9D821A5F-E1D2-4883-A9C1-17045E899445}" srcOrd="0" destOrd="0" presId="urn:microsoft.com/office/officeart/2005/8/layout/default"/>
    <dgm:cxn modelId="{DD3D6636-755E-4ED4-9D97-04E475EA324A}" srcId="{2BFB3EB0-4116-42CD-87D7-9BFC2C6D2C56}" destId="{D773B0CD-BE48-4734-A1CD-0858741ADC4D}" srcOrd="3" destOrd="0" parTransId="{54C574EA-334B-4D1C-8E59-BC7DA97DD624}" sibTransId="{F43ACD8A-BC0D-48C5-B203-04C36D378928}"/>
    <dgm:cxn modelId="{0DD5563D-98EA-4322-8C6F-7C42D88EE9F3}" srcId="{2BFB3EB0-4116-42CD-87D7-9BFC2C6D2C56}" destId="{6ACFBE0F-A86E-4860-ADC4-5D8DDC557FD8}" srcOrd="1" destOrd="0" parTransId="{AC362F47-32BF-4616-9D3B-8D011F1BBB15}" sibTransId="{38775A68-632D-46DB-9B88-CD141F6FB97C}"/>
    <dgm:cxn modelId="{124B8660-973F-438F-9D6C-5E7D2F9D07ED}" srcId="{2BFB3EB0-4116-42CD-87D7-9BFC2C6D2C56}" destId="{14A9D75F-B327-4C54-B642-7FF6B97B2BAB}" srcOrd="4" destOrd="0" parTransId="{892FEFBD-CECC-4467-95AB-BC37F67BD4AE}" sibTransId="{0494B1D5-9346-4596-A23F-54044F42CA1A}"/>
    <dgm:cxn modelId="{B7B7B761-63B1-4F2E-8E4C-25F3583297F5}" srcId="{D773B0CD-BE48-4734-A1CD-0858741ADC4D}" destId="{1637B8DB-E32B-4B65-AE8B-BBE4D30A7B31}" srcOrd="0" destOrd="0" parTransId="{159F3187-429C-43A6-A3D7-D0DD6F08B5EF}" sibTransId="{E37BA181-701F-44F7-A6BB-E8B0BE54E4B3}"/>
    <dgm:cxn modelId="{F916716B-FEA1-4883-91B2-D8260AD8A800}" srcId="{2BFB3EB0-4116-42CD-87D7-9BFC2C6D2C56}" destId="{BBED0243-A5A1-4292-997B-D3339471223C}" srcOrd="2" destOrd="0" parTransId="{29FA5DAC-2111-4D1B-BC61-2322115B610B}" sibTransId="{F652DF77-65B6-4264-A4CA-7BC95CA05786}"/>
    <dgm:cxn modelId="{4339D06B-0C65-4BD6-9C8B-6D8F22485270}" type="presOf" srcId="{6ACFBE0F-A86E-4860-ADC4-5D8DDC557FD8}" destId="{F8F93C85-63BE-4585-9D57-3C5DC03EED09}" srcOrd="0" destOrd="0" presId="urn:microsoft.com/office/officeart/2005/8/layout/default"/>
    <dgm:cxn modelId="{42683B4E-4285-4861-8BC9-A62366141C20}" type="presOf" srcId="{BBED0243-A5A1-4292-997B-D3339471223C}" destId="{3901CCBA-C8A9-4DFB-A7DA-EC8BEB92E572}" srcOrd="0" destOrd="0" presId="urn:microsoft.com/office/officeart/2005/8/layout/default"/>
    <dgm:cxn modelId="{6AFF31A8-7B3E-4DE7-B4C1-93ABD5D1192A}" type="presOf" srcId="{2BFB3EB0-4116-42CD-87D7-9BFC2C6D2C56}" destId="{AC0B0593-1015-4D5C-9D72-85272E324963}" srcOrd="0" destOrd="0" presId="urn:microsoft.com/office/officeart/2005/8/layout/default"/>
    <dgm:cxn modelId="{808212B0-CD3C-471A-A0A6-A568CCE56D8A}" srcId="{2BFB3EB0-4116-42CD-87D7-9BFC2C6D2C56}" destId="{42FBC3F6-87FA-498A-92D4-C97A604741F4}" srcOrd="0" destOrd="0" parTransId="{E0F8742A-8950-4B65-8465-CD26FC4D34C3}" sibTransId="{C8D2096C-30F5-4E6B-9150-FD50A4948C6E}"/>
    <dgm:cxn modelId="{36FDD9C3-05D2-47CA-B68B-94D46103E65B}" type="presOf" srcId="{1637B8DB-E32B-4B65-AE8B-BBE4D30A7B31}" destId="{9D821A5F-E1D2-4883-A9C1-17045E899445}" srcOrd="0" destOrd="1" presId="urn:microsoft.com/office/officeart/2005/8/layout/default"/>
    <dgm:cxn modelId="{430C53C5-37E6-481F-BB63-52D3AD170DD2}" type="presOf" srcId="{14A9D75F-B327-4C54-B642-7FF6B97B2BAB}" destId="{5686E128-F14E-44D0-92D4-25158E2F3AC2}" srcOrd="0" destOrd="0" presId="urn:microsoft.com/office/officeart/2005/8/layout/default"/>
    <dgm:cxn modelId="{1F266DE0-9F41-4BAB-804E-C6D8A9EBF1EE}" type="presOf" srcId="{42FBC3F6-87FA-498A-92D4-C97A604741F4}" destId="{73A92462-5F3F-4056-A1C3-2F6124086090}" srcOrd="0" destOrd="0" presId="urn:microsoft.com/office/officeart/2005/8/layout/default"/>
    <dgm:cxn modelId="{B4B60E40-7991-4247-ABB6-3E70F574894B}" type="presParOf" srcId="{AC0B0593-1015-4D5C-9D72-85272E324963}" destId="{73A92462-5F3F-4056-A1C3-2F6124086090}" srcOrd="0" destOrd="0" presId="urn:microsoft.com/office/officeart/2005/8/layout/default"/>
    <dgm:cxn modelId="{FD56882C-0BC4-46F9-B952-8414B8DEB1F6}" type="presParOf" srcId="{AC0B0593-1015-4D5C-9D72-85272E324963}" destId="{3CB56864-B121-4B88-AC3B-8C7B2123143B}" srcOrd="1" destOrd="0" presId="urn:microsoft.com/office/officeart/2005/8/layout/default"/>
    <dgm:cxn modelId="{FC9D2093-C9AE-42E1-9F1A-CB92478CBCF6}" type="presParOf" srcId="{AC0B0593-1015-4D5C-9D72-85272E324963}" destId="{F8F93C85-63BE-4585-9D57-3C5DC03EED09}" srcOrd="2" destOrd="0" presId="urn:microsoft.com/office/officeart/2005/8/layout/default"/>
    <dgm:cxn modelId="{8404373A-95CA-49CA-A7F1-09B9DC1F33EE}" type="presParOf" srcId="{AC0B0593-1015-4D5C-9D72-85272E324963}" destId="{8CACEAC6-9C80-4420-8BAF-3F1287DB11D4}" srcOrd="3" destOrd="0" presId="urn:microsoft.com/office/officeart/2005/8/layout/default"/>
    <dgm:cxn modelId="{247EB389-B125-4488-9EBC-763B0C29F945}" type="presParOf" srcId="{AC0B0593-1015-4D5C-9D72-85272E324963}" destId="{3901CCBA-C8A9-4DFB-A7DA-EC8BEB92E572}" srcOrd="4" destOrd="0" presId="urn:microsoft.com/office/officeart/2005/8/layout/default"/>
    <dgm:cxn modelId="{423ED0FB-58C4-42A0-B473-08E50F55C1A4}" type="presParOf" srcId="{AC0B0593-1015-4D5C-9D72-85272E324963}" destId="{BB6F3E90-B54F-4712-A035-3361D2828661}" srcOrd="5" destOrd="0" presId="urn:microsoft.com/office/officeart/2005/8/layout/default"/>
    <dgm:cxn modelId="{63C0BF4F-EA9F-4F4B-99CE-5D8A5C427DF3}" type="presParOf" srcId="{AC0B0593-1015-4D5C-9D72-85272E324963}" destId="{9D821A5F-E1D2-4883-A9C1-17045E899445}" srcOrd="6" destOrd="0" presId="urn:microsoft.com/office/officeart/2005/8/layout/default"/>
    <dgm:cxn modelId="{6F42864A-DD2D-4789-BF3D-0A0C70271E49}" type="presParOf" srcId="{AC0B0593-1015-4D5C-9D72-85272E324963}" destId="{5E897DA6-5956-4F76-B4E3-348C2964DF64}" srcOrd="7" destOrd="0" presId="urn:microsoft.com/office/officeart/2005/8/layout/default"/>
    <dgm:cxn modelId="{917E7862-EF89-44CE-A2B3-47A08F5A7275}" type="presParOf" srcId="{AC0B0593-1015-4D5C-9D72-85272E324963}" destId="{5686E128-F14E-44D0-92D4-25158E2F3AC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4C849B-BBD3-4D51-86B6-460761CAA363}" type="doc">
      <dgm:prSet loTypeId="urn:microsoft.com/office/officeart/2005/8/layout/hList7" loCatId="process" qsTypeId="urn:microsoft.com/office/officeart/2005/8/quickstyle/simple3" qsCatId="simple" csTypeId="urn:microsoft.com/office/officeart/2005/8/colors/accent5_5" csCatId="accent5" phldr="1"/>
      <dgm:spPr/>
    </dgm:pt>
    <dgm:pt modelId="{122A02A7-9752-4E40-9514-8350F065FC7E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0721043-0CE6-4B2C-8949-8EBEAC11C4A2}" type="par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330BEE-2EB7-4446-BF78-EA57AFC80B14}" type="sibTrans" cxnId="{40004644-2A12-41DB-ACCF-88B323F21ADC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AE6E49E8-7029-4665-B0EF-533FE48FC33D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B59777-175F-431E-8113-D237D549D062}" type="par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37795F7-4C6D-48EF-9CF9-13B26AD953DB}" type="sibTrans" cxnId="{831B8165-8C44-431C-BE8E-FCE8D19C360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26BE2F1E-8205-4210-91BB-276FF4B2FAA6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442D610-09DF-492D-9A43-7FBEF3B800DE}" type="par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EE7B184-A63C-4570-8B77-FBE402E0F7E5}" type="sibTrans" cxnId="{A4EC84A7-E5BC-4852-B659-DC84F74034D7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6017F88-ED06-4E48-981F-6F14197B2F57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150A143-BD9D-4C45-81A1-E2A4F4131983}" type="par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5B1DE605-F52F-406F-BA10-EEA55042596C}" type="sibTrans" cxnId="{F2CDEBD0-2824-4A11-B6A4-D3F5FCB46B11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0D17047-41B4-4881-B3E1-7D67F8E0A5F5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F5805E6-3DF7-4EEC-91DC-45CDF5723F76}" type="par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9FE1179F-0D75-45AB-9B48-DA610E05A610}" type="sibTrans" cxnId="{BA65F3EC-0CD1-43C1-86FE-3ACA5818AB2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B4ED862-8069-48E9-9ACC-43E141AE2E69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713BC80-2903-4CC6-B04F-64569D7552A0}" type="par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0931135-E07E-40F9-A876-6A32F56AC191}" type="sibTrans" cxnId="{FF5ED59B-E3F3-4772-8B96-7EC8F144D174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FD2D68-0E57-4EDB-A8D1-FEA3588AA313}">
      <dgm:prSet phldrT="[Texto]" custT="1"/>
      <dgm:spPr/>
      <dgm:t>
        <a:bodyPr/>
        <a:lstStyle/>
        <a:p>
          <a:r>
            <a:rPr lang="es-ES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5FEE551-9D12-470C-BBB0-7CC1944DF864}" type="par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BB3E5B9-4E59-426D-8788-F5C6E1CD4EF2}" type="sibTrans" cxnId="{0B8F4178-D6A1-4606-807D-CA4F564C2EEF}">
      <dgm:prSet/>
      <dgm:spPr/>
      <dgm:t>
        <a:bodyPr/>
        <a:lstStyle/>
        <a:p>
          <a:endParaRPr lang="en-US" sz="140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0625BA14-3C30-49C7-9E26-9FDD7CBC2D27}" type="pres">
      <dgm:prSet presAssocID="{4F4C849B-BBD3-4D51-86B6-460761CAA363}" presName="Name0" presStyleCnt="0">
        <dgm:presLayoutVars>
          <dgm:dir/>
          <dgm:resizeHandles val="exact"/>
        </dgm:presLayoutVars>
      </dgm:prSet>
      <dgm:spPr/>
    </dgm:pt>
    <dgm:pt modelId="{5C4FD4ED-71CE-44A6-961C-8775EBCB5EFB}" type="pres">
      <dgm:prSet presAssocID="{4F4C849B-BBD3-4D51-86B6-460761CAA363}" presName="fgShape" presStyleLbl="fgShp" presStyleIdx="0" presStyleCnt="1" custLinFactNeighborX="283" custLinFactNeighborY="98360"/>
      <dgm:spPr/>
    </dgm:pt>
    <dgm:pt modelId="{F653D818-EE29-4B5C-92C9-B3C7DB85ECE3}" type="pres">
      <dgm:prSet presAssocID="{4F4C849B-BBD3-4D51-86B6-460761CAA363}" presName="linComp" presStyleCnt="0"/>
      <dgm:spPr/>
    </dgm:pt>
    <dgm:pt modelId="{30777415-F5C0-4B2B-8E1C-C08F5213D817}" type="pres">
      <dgm:prSet presAssocID="{122A02A7-9752-4E40-9514-8350F065FC7E}" presName="compNode" presStyleCnt="0"/>
      <dgm:spPr/>
    </dgm:pt>
    <dgm:pt modelId="{BC8F70C9-EDB0-4DF3-B09B-2680FB2C0C70}" type="pres">
      <dgm:prSet presAssocID="{122A02A7-9752-4E40-9514-8350F065FC7E}" presName="bkgdShape" presStyleLbl="node1" presStyleIdx="0" presStyleCnt="7"/>
      <dgm:spPr/>
    </dgm:pt>
    <dgm:pt modelId="{A2BB6CDE-3AF1-4197-8091-5D72C9C5171F}" type="pres">
      <dgm:prSet presAssocID="{122A02A7-9752-4E40-9514-8350F065FC7E}" presName="nodeTx" presStyleLbl="node1" presStyleIdx="0" presStyleCnt="7">
        <dgm:presLayoutVars>
          <dgm:bulletEnabled val="1"/>
        </dgm:presLayoutVars>
      </dgm:prSet>
      <dgm:spPr/>
    </dgm:pt>
    <dgm:pt modelId="{3DDC20CB-CCE7-48D1-B974-DDD1DED1D5F9}" type="pres">
      <dgm:prSet presAssocID="{122A02A7-9752-4E40-9514-8350F065FC7E}" presName="invisiNode" presStyleLbl="node1" presStyleIdx="0" presStyleCnt="7"/>
      <dgm:spPr/>
    </dgm:pt>
    <dgm:pt modelId="{8B0C8E54-ABC2-48CA-B231-2E053BCF6EF5}" type="pres">
      <dgm:prSet presAssocID="{122A02A7-9752-4E40-9514-8350F065FC7E}" presName="imagNode" presStyleLbl="fgImgPlace1" presStyleIdx="0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659C4036-DB44-43C5-B02F-F1DC4E8D5A2C}" type="pres">
      <dgm:prSet presAssocID="{26330BEE-2EB7-4446-BF78-EA57AFC80B14}" presName="sibTrans" presStyleLbl="sibTrans2D1" presStyleIdx="0" presStyleCnt="0"/>
      <dgm:spPr/>
    </dgm:pt>
    <dgm:pt modelId="{4A089B6E-02A3-4996-9C75-774F7CDC19A7}" type="pres">
      <dgm:prSet presAssocID="{AE6E49E8-7029-4665-B0EF-533FE48FC33D}" presName="compNode" presStyleCnt="0"/>
      <dgm:spPr/>
    </dgm:pt>
    <dgm:pt modelId="{4B8B2616-0549-459F-A128-D1593D32F283}" type="pres">
      <dgm:prSet presAssocID="{AE6E49E8-7029-4665-B0EF-533FE48FC33D}" presName="bkgdShape" presStyleLbl="node1" presStyleIdx="1" presStyleCnt="7" custLinFactNeighborX="-2246" custLinFactNeighborY="0"/>
      <dgm:spPr/>
    </dgm:pt>
    <dgm:pt modelId="{F1D5EE2E-CE7E-4884-8EFA-9E5C7E48BB2E}" type="pres">
      <dgm:prSet presAssocID="{AE6E49E8-7029-4665-B0EF-533FE48FC33D}" presName="nodeTx" presStyleLbl="node1" presStyleIdx="1" presStyleCnt="7">
        <dgm:presLayoutVars>
          <dgm:bulletEnabled val="1"/>
        </dgm:presLayoutVars>
      </dgm:prSet>
      <dgm:spPr/>
    </dgm:pt>
    <dgm:pt modelId="{54293E22-04B7-424C-A8C6-E2DD5DC8F5A7}" type="pres">
      <dgm:prSet presAssocID="{AE6E49E8-7029-4665-B0EF-533FE48FC33D}" presName="invisiNode" presStyleLbl="node1" presStyleIdx="1" presStyleCnt="7"/>
      <dgm:spPr/>
    </dgm:pt>
    <dgm:pt modelId="{5AFF684F-13BE-47A1-80B4-D8DC06068A0E}" type="pres">
      <dgm:prSet presAssocID="{AE6E49E8-7029-4665-B0EF-533FE48FC33D}" presName="imagNode" presStyleLbl="fgImgPlace1" presStyleIdx="1" presStyleCnt="7"/>
      <dgm:spPr>
        <a:noFill/>
        <a:scene3d>
          <a:camera prst="orthographicFront"/>
          <a:lightRig rig="threePt" dir="t"/>
        </a:scene3d>
        <a:sp3d>
          <a:bevelT/>
        </a:sp3d>
      </dgm:spPr>
    </dgm:pt>
    <dgm:pt modelId="{87CB6629-B06A-458A-81A9-7A8C14EACF65}" type="pres">
      <dgm:prSet presAssocID="{037795F7-4C6D-48EF-9CF9-13B26AD953DB}" presName="sibTrans" presStyleLbl="sibTrans2D1" presStyleIdx="0" presStyleCnt="0"/>
      <dgm:spPr/>
    </dgm:pt>
    <dgm:pt modelId="{58CF19FC-88A3-4076-BA95-793871B5F89A}" type="pres">
      <dgm:prSet presAssocID="{26BE2F1E-8205-4210-91BB-276FF4B2FAA6}" presName="compNode" presStyleCnt="0"/>
      <dgm:spPr/>
    </dgm:pt>
    <dgm:pt modelId="{CDBE812A-D746-4981-983B-E02165BCE47F}" type="pres">
      <dgm:prSet presAssocID="{26BE2F1E-8205-4210-91BB-276FF4B2FAA6}" presName="bkgdShape" presStyleLbl="node1" presStyleIdx="2" presStyleCnt="7"/>
      <dgm:spPr/>
    </dgm:pt>
    <dgm:pt modelId="{9B81AB3B-4C17-4742-836F-E8678E6A576D}" type="pres">
      <dgm:prSet presAssocID="{26BE2F1E-8205-4210-91BB-276FF4B2FAA6}" presName="nodeTx" presStyleLbl="node1" presStyleIdx="2" presStyleCnt="7">
        <dgm:presLayoutVars>
          <dgm:bulletEnabled val="1"/>
        </dgm:presLayoutVars>
      </dgm:prSet>
      <dgm:spPr/>
    </dgm:pt>
    <dgm:pt modelId="{3ED2B6F8-20CB-4CFE-B9B6-5540F9EF3B31}" type="pres">
      <dgm:prSet presAssocID="{26BE2F1E-8205-4210-91BB-276FF4B2FAA6}" presName="invisiNode" presStyleLbl="node1" presStyleIdx="2" presStyleCnt="7"/>
      <dgm:spPr/>
    </dgm:pt>
    <dgm:pt modelId="{B86328FE-9D51-4D8F-8444-7E44A3E5C2DB}" type="pres">
      <dgm:prSet presAssocID="{26BE2F1E-8205-4210-91BB-276FF4B2FAA6}" presName="imagNode" presStyleLbl="fgImgPlace1" presStyleIdx="2" presStyleCnt="7" custLinFactNeighborX="14769" custLinFactNeighborY="-18018"/>
      <dgm:spPr>
        <a:solidFill>
          <a:srgbClr val="92D050">
            <a:alpha val="76667"/>
          </a:srgbClr>
        </a:solidFill>
        <a:scene3d>
          <a:camera prst="orthographicFront"/>
          <a:lightRig rig="threePt" dir="t"/>
        </a:scene3d>
        <a:sp3d>
          <a:bevelT/>
        </a:sp3d>
      </dgm:spPr>
    </dgm:pt>
    <dgm:pt modelId="{974EC647-59CF-4694-A34A-2F3C4C5292B4}" type="pres">
      <dgm:prSet presAssocID="{EEE7B184-A63C-4570-8B77-FBE402E0F7E5}" presName="sibTrans" presStyleLbl="sibTrans2D1" presStyleIdx="0" presStyleCnt="0"/>
      <dgm:spPr/>
    </dgm:pt>
    <dgm:pt modelId="{163C1DC0-7CE6-4F3C-9FE0-3B366356270B}" type="pres">
      <dgm:prSet presAssocID="{B6017F88-ED06-4E48-981F-6F14197B2F57}" presName="compNode" presStyleCnt="0"/>
      <dgm:spPr/>
    </dgm:pt>
    <dgm:pt modelId="{FDA6119D-0BF5-4AF3-94C9-80AD6AA3219B}" type="pres">
      <dgm:prSet presAssocID="{B6017F88-ED06-4E48-981F-6F14197B2F57}" presName="bkgdShape" presStyleLbl="node1" presStyleIdx="3" presStyleCnt="7"/>
      <dgm:spPr/>
    </dgm:pt>
    <dgm:pt modelId="{CA713269-5421-4DFB-A026-99FEE2AA8847}" type="pres">
      <dgm:prSet presAssocID="{B6017F88-ED06-4E48-981F-6F14197B2F57}" presName="nodeTx" presStyleLbl="node1" presStyleIdx="3" presStyleCnt="7">
        <dgm:presLayoutVars>
          <dgm:bulletEnabled val="1"/>
        </dgm:presLayoutVars>
      </dgm:prSet>
      <dgm:spPr/>
    </dgm:pt>
    <dgm:pt modelId="{6228C64D-E28B-4FB8-BCE8-C0F5B2057B87}" type="pres">
      <dgm:prSet presAssocID="{B6017F88-ED06-4E48-981F-6F14197B2F57}" presName="invisiNode" presStyleLbl="node1" presStyleIdx="3" presStyleCnt="7"/>
      <dgm:spPr/>
    </dgm:pt>
    <dgm:pt modelId="{67B7DC40-B4DC-4C4A-BC41-84A407E5125C}" type="pres">
      <dgm:prSet presAssocID="{B6017F88-ED06-4E48-981F-6F14197B2F57}" presName="imagNode" presStyleLbl="fgImgPlace1" presStyleIdx="3" presStyleCnt="7"/>
      <dgm:spPr/>
    </dgm:pt>
    <dgm:pt modelId="{76396949-CA37-4BE2-BA97-B4B2CC01CC68}" type="pres">
      <dgm:prSet presAssocID="{5B1DE605-F52F-406F-BA10-EEA55042596C}" presName="sibTrans" presStyleLbl="sibTrans2D1" presStyleIdx="0" presStyleCnt="0"/>
      <dgm:spPr/>
    </dgm:pt>
    <dgm:pt modelId="{DD63A32E-D2E9-4691-92FB-0DC558A16073}" type="pres">
      <dgm:prSet presAssocID="{70D17047-41B4-4881-B3E1-7D67F8E0A5F5}" presName="compNode" presStyleCnt="0"/>
      <dgm:spPr/>
    </dgm:pt>
    <dgm:pt modelId="{F5E95E8A-BA25-4065-8642-66FED1A9FF21}" type="pres">
      <dgm:prSet presAssocID="{70D17047-41B4-4881-B3E1-7D67F8E0A5F5}" presName="bkgdShape" presStyleLbl="node1" presStyleIdx="4" presStyleCnt="7"/>
      <dgm:spPr/>
    </dgm:pt>
    <dgm:pt modelId="{99E5C388-41BB-4D76-9442-21523CCED254}" type="pres">
      <dgm:prSet presAssocID="{70D17047-41B4-4881-B3E1-7D67F8E0A5F5}" presName="nodeTx" presStyleLbl="node1" presStyleIdx="4" presStyleCnt="7">
        <dgm:presLayoutVars>
          <dgm:bulletEnabled val="1"/>
        </dgm:presLayoutVars>
      </dgm:prSet>
      <dgm:spPr/>
    </dgm:pt>
    <dgm:pt modelId="{73B642EF-2E07-4021-BDFA-F48AABE6F0B3}" type="pres">
      <dgm:prSet presAssocID="{70D17047-41B4-4881-B3E1-7D67F8E0A5F5}" presName="invisiNode" presStyleLbl="node1" presStyleIdx="4" presStyleCnt="7"/>
      <dgm:spPr/>
    </dgm:pt>
    <dgm:pt modelId="{FC9C2D99-3D68-4A3D-8399-24891AABA6DC}" type="pres">
      <dgm:prSet presAssocID="{70D17047-41B4-4881-B3E1-7D67F8E0A5F5}" presName="imagNode" presStyleLbl="fgImgPlace1" presStyleIdx="4" presStyleCnt="7"/>
      <dgm:spPr/>
    </dgm:pt>
    <dgm:pt modelId="{F22C1D3A-7951-4F93-A7CF-57BC54EF7A89}" type="pres">
      <dgm:prSet presAssocID="{9FE1179F-0D75-45AB-9B48-DA610E05A610}" presName="sibTrans" presStyleLbl="sibTrans2D1" presStyleIdx="0" presStyleCnt="0"/>
      <dgm:spPr/>
    </dgm:pt>
    <dgm:pt modelId="{C1F26B93-803E-465F-B0E8-74AA30235556}" type="pres">
      <dgm:prSet presAssocID="{7B4ED862-8069-48E9-9ACC-43E141AE2E69}" presName="compNode" presStyleCnt="0"/>
      <dgm:spPr/>
    </dgm:pt>
    <dgm:pt modelId="{FBA2D1F2-815B-4924-A39D-CEC809F98F67}" type="pres">
      <dgm:prSet presAssocID="{7B4ED862-8069-48E9-9ACC-43E141AE2E69}" presName="bkgdShape" presStyleLbl="node1" presStyleIdx="5" presStyleCnt="7"/>
      <dgm:spPr/>
    </dgm:pt>
    <dgm:pt modelId="{470C0CD2-871A-424A-B153-0D2D975220A5}" type="pres">
      <dgm:prSet presAssocID="{7B4ED862-8069-48E9-9ACC-43E141AE2E69}" presName="nodeTx" presStyleLbl="node1" presStyleIdx="5" presStyleCnt="7">
        <dgm:presLayoutVars>
          <dgm:bulletEnabled val="1"/>
        </dgm:presLayoutVars>
      </dgm:prSet>
      <dgm:spPr/>
    </dgm:pt>
    <dgm:pt modelId="{1D4A4AE8-4C50-4BAD-B61B-DB2B78BB4FE0}" type="pres">
      <dgm:prSet presAssocID="{7B4ED862-8069-48E9-9ACC-43E141AE2E69}" presName="invisiNode" presStyleLbl="node1" presStyleIdx="5" presStyleCnt="7"/>
      <dgm:spPr/>
    </dgm:pt>
    <dgm:pt modelId="{9A9F3FFE-7736-49FB-BB97-60BCCE2F92DB}" type="pres">
      <dgm:prSet presAssocID="{7B4ED862-8069-48E9-9ACC-43E141AE2E69}" presName="imagNode" presStyleLbl="fgImgPlace1" presStyleIdx="5" presStyleCnt="7"/>
      <dgm:spPr/>
    </dgm:pt>
    <dgm:pt modelId="{BA7D02EC-28DD-4D6E-BE4B-CFBC75E58458}" type="pres">
      <dgm:prSet presAssocID="{C0931135-E07E-40F9-A876-6A32F56AC191}" presName="sibTrans" presStyleLbl="sibTrans2D1" presStyleIdx="0" presStyleCnt="0"/>
      <dgm:spPr/>
    </dgm:pt>
    <dgm:pt modelId="{969ED66F-988D-499B-9D4D-4DB5CD05AF8C}" type="pres">
      <dgm:prSet presAssocID="{D2FD2D68-0E57-4EDB-A8D1-FEA3588AA313}" presName="compNode" presStyleCnt="0"/>
      <dgm:spPr/>
    </dgm:pt>
    <dgm:pt modelId="{A569B603-1557-4724-9849-A2B2E6014E6A}" type="pres">
      <dgm:prSet presAssocID="{D2FD2D68-0E57-4EDB-A8D1-FEA3588AA313}" presName="bkgdShape" presStyleLbl="node1" presStyleIdx="6" presStyleCnt="7" custLinFactNeighborX="13083" custLinFactNeighborY="0"/>
      <dgm:spPr/>
    </dgm:pt>
    <dgm:pt modelId="{FAB87B03-250B-4E30-B59A-042282CD5623}" type="pres">
      <dgm:prSet presAssocID="{D2FD2D68-0E57-4EDB-A8D1-FEA3588AA313}" presName="nodeTx" presStyleLbl="node1" presStyleIdx="6" presStyleCnt="7">
        <dgm:presLayoutVars>
          <dgm:bulletEnabled val="1"/>
        </dgm:presLayoutVars>
      </dgm:prSet>
      <dgm:spPr/>
    </dgm:pt>
    <dgm:pt modelId="{C6E20E25-993C-4DA9-807D-E345855D3820}" type="pres">
      <dgm:prSet presAssocID="{D2FD2D68-0E57-4EDB-A8D1-FEA3588AA313}" presName="invisiNode" presStyleLbl="node1" presStyleIdx="6" presStyleCnt="7"/>
      <dgm:spPr/>
    </dgm:pt>
    <dgm:pt modelId="{159B29F7-D29C-4959-84CE-EE92A5C637A0}" type="pres">
      <dgm:prSet presAssocID="{D2FD2D68-0E57-4EDB-A8D1-FEA3588AA313}" presName="imagNode" presStyleLbl="fgImgPlace1" presStyleIdx="6" presStyleCnt="7" custLinFactNeighborX="34461" custLinFactNeighborY="-18018"/>
      <dgm:spPr/>
    </dgm:pt>
  </dgm:ptLst>
  <dgm:cxnLst>
    <dgm:cxn modelId="{F8C17707-DB23-4E1E-A116-8B7E1B56D28A}" type="presOf" srcId="{9FE1179F-0D75-45AB-9B48-DA610E05A610}" destId="{F22C1D3A-7951-4F93-A7CF-57BC54EF7A89}" srcOrd="0" destOrd="0" presId="urn:microsoft.com/office/officeart/2005/8/layout/hList7"/>
    <dgm:cxn modelId="{EED5E524-7253-4332-B695-4A4E42B80521}" type="presOf" srcId="{26BE2F1E-8205-4210-91BB-276FF4B2FAA6}" destId="{CDBE812A-D746-4981-983B-E02165BCE47F}" srcOrd="0" destOrd="0" presId="urn:microsoft.com/office/officeart/2005/8/layout/hList7"/>
    <dgm:cxn modelId="{B820932C-6869-4C43-815F-38946ED12903}" type="presOf" srcId="{122A02A7-9752-4E40-9514-8350F065FC7E}" destId="{A2BB6CDE-3AF1-4197-8091-5D72C9C5171F}" srcOrd="1" destOrd="0" presId="urn:microsoft.com/office/officeart/2005/8/layout/hList7"/>
    <dgm:cxn modelId="{AE96E03D-9B6B-4636-8B0B-4DE4A1C92E4A}" type="presOf" srcId="{AE6E49E8-7029-4665-B0EF-533FE48FC33D}" destId="{4B8B2616-0549-459F-A128-D1593D32F283}" srcOrd="0" destOrd="0" presId="urn:microsoft.com/office/officeart/2005/8/layout/hList7"/>
    <dgm:cxn modelId="{40004644-2A12-41DB-ACCF-88B323F21ADC}" srcId="{4F4C849B-BBD3-4D51-86B6-460761CAA363}" destId="{122A02A7-9752-4E40-9514-8350F065FC7E}" srcOrd="0" destOrd="0" parTransId="{B0721043-0CE6-4B2C-8949-8EBEAC11C4A2}" sibTransId="{26330BEE-2EB7-4446-BF78-EA57AFC80B14}"/>
    <dgm:cxn modelId="{831B8165-8C44-431C-BE8E-FCE8D19C360F}" srcId="{4F4C849B-BBD3-4D51-86B6-460761CAA363}" destId="{AE6E49E8-7029-4665-B0EF-533FE48FC33D}" srcOrd="1" destOrd="0" parTransId="{9FB59777-175F-431E-8113-D237D549D062}" sibTransId="{037795F7-4C6D-48EF-9CF9-13B26AD953DB}"/>
    <dgm:cxn modelId="{985DFB67-58D3-4589-B955-4ACA47B2008B}" type="presOf" srcId="{4F4C849B-BBD3-4D51-86B6-460761CAA363}" destId="{0625BA14-3C30-49C7-9E26-9FDD7CBC2D27}" srcOrd="0" destOrd="0" presId="urn:microsoft.com/office/officeart/2005/8/layout/hList7"/>
    <dgm:cxn modelId="{4016C96A-B571-4905-A439-2F202C2424DA}" type="presOf" srcId="{AE6E49E8-7029-4665-B0EF-533FE48FC33D}" destId="{F1D5EE2E-CE7E-4884-8EFA-9E5C7E48BB2E}" srcOrd="1" destOrd="0" presId="urn:microsoft.com/office/officeart/2005/8/layout/hList7"/>
    <dgm:cxn modelId="{045A4A6D-EA67-4B43-A1AC-6FE165712558}" type="presOf" srcId="{EEE7B184-A63C-4570-8B77-FBE402E0F7E5}" destId="{974EC647-59CF-4694-A34A-2F3C4C5292B4}" srcOrd="0" destOrd="0" presId="urn:microsoft.com/office/officeart/2005/8/layout/hList7"/>
    <dgm:cxn modelId="{DFCFD870-B3BE-4C9F-AA15-FEADC850173D}" type="presOf" srcId="{7B4ED862-8069-48E9-9ACC-43E141AE2E69}" destId="{FBA2D1F2-815B-4924-A39D-CEC809F98F67}" srcOrd="0" destOrd="0" presId="urn:microsoft.com/office/officeart/2005/8/layout/hList7"/>
    <dgm:cxn modelId="{36F5F771-E1EA-4B22-9DBA-6B274A97A5F0}" type="presOf" srcId="{D2FD2D68-0E57-4EDB-A8D1-FEA3588AA313}" destId="{FAB87B03-250B-4E30-B59A-042282CD5623}" srcOrd="1" destOrd="0" presId="urn:microsoft.com/office/officeart/2005/8/layout/hList7"/>
    <dgm:cxn modelId="{8EF9A455-8824-4239-A0B9-19E5B0736B64}" type="presOf" srcId="{037795F7-4C6D-48EF-9CF9-13B26AD953DB}" destId="{87CB6629-B06A-458A-81A9-7A8C14EACF65}" srcOrd="0" destOrd="0" presId="urn:microsoft.com/office/officeart/2005/8/layout/hList7"/>
    <dgm:cxn modelId="{81AA3656-D38C-4C99-A34B-D5E12309A59B}" type="presOf" srcId="{5B1DE605-F52F-406F-BA10-EEA55042596C}" destId="{76396949-CA37-4BE2-BA97-B4B2CC01CC68}" srcOrd="0" destOrd="0" presId="urn:microsoft.com/office/officeart/2005/8/layout/hList7"/>
    <dgm:cxn modelId="{0DFF4D56-310B-453B-942D-853EE7936B0D}" type="presOf" srcId="{7B4ED862-8069-48E9-9ACC-43E141AE2E69}" destId="{470C0CD2-871A-424A-B153-0D2D975220A5}" srcOrd="1" destOrd="0" presId="urn:microsoft.com/office/officeart/2005/8/layout/hList7"/>
    <dgm:cxn modelId="{6E6B2A78-F42D-41FF-BCD3-FC37B3843C6A}" type="presOf" srcId="{C0931135-E07E-40F9-A876-6A32F56AC191}" destId="{BA7D02EC-28DD-4D6E-BE4B-CFBC75E58458}" srcOrd="0" destOrd="0" presId="urn:microsoft.com/office/officeart/2005/8/layout/hList7"/>
    <dgm:cxn modelId="{0B8F4178-D6A1-4606-807D-CA4F564C2EEF}" srcId="{4F4C849B-BBD3-4D51-86B6-460761CAA363}" destId="{D2FD2D68-0E57-4EDB-A8D1-FEA3588AA313}" srcOrd="6" destOrd="0" parTransId="{B5FEE551-9D12-470C-BBB0-7CC1944DF864}" sibTransId="{0BB3E5B9-4E59-426D-8788-F5C6E1CD4EF2}"/>
    <dgm:cxn modelId="{3400C880-E8F2-4D27-A9FD-F4C9D61C4B94}" type="presOf" srcId="{D2FD2D68-0E57-4EDB-A8D1-FEA3588AA313}" destId="{A569B603-1557-4724-9849-A2B2E6014E6A}" srcOrd="0" destOrd="0" presId="urn:microsoft.com/office/officeart/2005/8/layout/hList7"/>
    <dgm:cxn modelId="{652FB288-1094-4B65-95AB-47AFD52EDE7D}" type="presOf" srcId="{70D17047-41B4-4881-B3E1-7D67F8E0A5F5}" destId="{99E5C388-41BB-4D76-9442-21523CCED254}" srcOrd="1" destOrd="0" presId="urn:microsoft.com/office/officeart/2005/8/layout/hList7"/>
    <dgm:cxn modelId="{6CE7168A-6711-4ED5-A03E-676603D777B7}" type="presOf" srcId="{26330BEE-2EB7-4446-BF78-EA57AFC80B14}" destId="{659C4036-DB44-43C5-B02F-F1DC4E8D5A2C}" srcOrd="0" destOrd="0" presId="urn:microsoft.com/office/officeart/2005/8/layout/hList7"/>
    <dgm:cxn modelId="{FF5ED59B-E3F3-4772-8B96-7EC8F144D174}" srcId="{4F4C849B-BBD3-4D51-86B6-460761CAA363}" destId="{7B4ED862-8069-48E9-9ACC-43E141AE2E69}" srcOrd="5" destOrd="0" parTransId="{E713BC80-2903-4CC6-B04F-64569D7552A0}" sibTransId="{C0931135-E07E-40F9-A876-6A32F56AC191}"/>
    <dgm:cxn modelId="{A4EC84A7-E5BC-4852-B659-DC84F74034D7}" srcId="{4F4C849B-BBD3-4D51-86B6-460761CAA363}" destId="{26BE2F1E-8205-4210-91BB-276FF4B2FAA6}" srcOrd="2" destOrd="0" parTransId="{B442D610-09DF-492D-9A43-7FBEF3B800DE}" sibTransId="{EEE7B184-A63C-4570-8B77-FBE402E0F7E5}"/>
    <dgm:cxn modelId="{422877AA-2908-42A2-A4D3-077C743B4D21}" type="presOf" srcId="{B6017F88-ED06-4E48-981F-6F14197B2F57}" destId="{FDA6119D-0BF5-4AF3-94C9-80AD6AA3219B}" srcOrd="0" destOrd="0" presId="urn:microsoft.com/office/officeart/2005/8/layout/hList7"/>
    <dgm:cxn modelId="{F2CDEBD0-2824-4A11-B6A4-D3F5FCB46B11}" srcId="{4F4C849B-BBD3-4D51-86B6-460761CAA363}" destId="{B6017F88-ED06-4E48-981F-6F14197B2F57}" srcOrd="3" destOrd="0" parTransId="{D150A143-BD9D-4C45-81A1-E2A4F4131983}" sibTransId="{5B1DE605-F52F-406F-BA10-EEA55042596C}"/>
    <dgm:cxn modelId="{121448D9-E046-4284-9042-BC9A888A184F}" type="presOf" srcId="{26BE2F1E-8205-4210-91BB-276FF4B2FAA6}" destId="{9B81AB3B-4C17-4742-836F-E8678E6A576D}" srcOrd="1" destOrd="0" presId="urn:microsoft.com/office/officeart/2005/8/layout/hList7"/>
    <dgm:cxn modelId="{848222E8-1AD1-4AB5-ABDE-7AB2CD70EC98}" type="presOf" srcId="{70D17047-41B4-4881-B3E1-7D67F8E0A5F5}" destId="{F5E95E8A-BA25-4065-8642-66FED1A9FF21}" srcOrd="0" destOrd="0" presId="urn:microsoft.com/office/officeart/2005/8/layout/hList7"/>
    <dgm:cxn modelId="{BA65F3EC-0CD1-43C1-86FE-3ACA5818AB2F}" srcId="{4F4C849B-BBD3-4D51-86B6-460761CAA363}" destId="{70D17047-41B4-4881-B3E1-7D67F8E0A5F5}" srcOrd="4" destOrd="0" parTransId="{DF5805E6-3DF7-4EEC-91DC-45CDF5723F76}" sibTransId="{9FE1179F-0D75-45AB-9B48-DA610E05A610}"/>
    <dgm:cxn modelId="{1F2996F2-3550-427E-A1C0-C9601C946342}" type="presOf" srcId="{122A02A7-9752-4E40-9514-8350F065FC7E}" destId="{BC8F70C9-EDB0-4DF3-B09B-2680FB2C0C70}" srcOrd="0" destOrd="0" presId="urn:microsoft.com/office/officeart/2005/8/layout/hList7"/>
    <dgm:cxn modelId="{ECBA36FA-C777-49AB-8E9D-A2510907299A}" type="presOf" srcId="{B6017F88-ED06-4E48-981F-6F14197B2F57}" destId="{CA713269-5421-4DFB-A026-99FEE2AA8847}" srcOrd="1" destOrd="0" presId="urn:microsoft.com/office/officeart/2005/8/layout/hList7"/>
    <dgm:cxn modelId="{E040C95C-ECF9-48F3-BA45-664CCED3F2B1}" type="presParOf" srcId="{0625BA14-3C30-49C7-9E26-9FDD7CBC2D27}" destId="{5C4FD4ED-71CE-44A6-961C-8775EBCB5EFB}" srcOrd="0" destOrd="0" presId="urn:microsoft.com/office/officeart/2005/8/layout/hList7"/>
    <dgm:cxn modelId="{AD9A0F77-02AE-4263-B9E2-A56197DA1D81}" type="presParOf" srcId="{0625BA14-3C30-49C7-9E26-9FDD7CBC2D27}" destId="{F653D818-EE29-4B5C-92C9-B3C7DB85ECE3}" srcOrd="1" destOrd="0" presId="urn:microsoft.com/office/officeart/2005/8/layout/hList7"/>
    <dgm:cxn modelId="{ED94FDFD-4722-4899-A29F-C6320CD3C3E4}" type="presParOf" srcId="{F653D818-EE29-4B5C-92C9-B3C7DB85ECE3}" destId="{30777415-F5C0-4B2B-8E1C-C08F5213D817}" srcOrd="0" destOrd="0" presId="urn:microsoft.com/office/officeart/2005/8/layout/hList7"/>
    <dgm:cxn modelId="{1058E706-446C-43FF-B455-A195003A34ED}" type="presParOf" srcId="{30777415-F5C0-4B2B-8E1C-C08F5213D817}" destId="{BC8F70C9-EDB0-4DF3-B09B-2680FB2C0C70}" srcOrd="0" destOrd="0" presId="urn:microsoft.com/office/officeart/2005/8/layout/hList7"/>
    <dgm:cxn modelId="{2081C6A7-977F-4083-9208-4FE0D12D1090}" type="presParOf" srcId="{30777415-F5C0-4B2B-8E1C-C08F5213D817}" destId="{A2BB6CDE-3AF1-4197-8091-5D72C9C5171F}" srcOrd="1" destOrd="0" presId="urn:microsoft.com/office/officeart/2005/8/layout/hList7"/>
    <dgm:cxn modelId="{B505A1C1-6710-4645-ABC4-31A291A037A8}" type="presParOf" srcId="{30777415-F5C0-4B2B-8E1C-C08F5213D817}" destId="{3DDC20CB-CCE7-48D1-B974-DDD1DED1D5F9}" srcOrd="2" destOrd="0" presId="urn:microsoft.com/office/officeart/2005/8/layout/hList7"/>
    <dgm:cxn modelId="{C51BD616-57C4-418C-BC74-366A7B57C40A}" type="presParOf" srcId="{30777415-F5C0-4B2B-8E1C-C08F5213D817}" destId="{8B0C8E54-ABC2-48CA-B231-2E053BCF6EF5}" srcOrd="3" destOrd="0" presId="urn:microsoft.com/office/officeart/2005/8/layout/hList7"/>
    <dgm:cxn modelId="{7D6D1559-7B48-44E9-9A2E-15B7C47E824A}" type="presParOf" srcId="{F653D818-EE29-4B5C-92C9-B3C7DB85ECE3}" destId="{659C4036-DB44-43C5-B02F-F1DC4E8D5A2C}" srcOrd="1" destOrd="0" presId="urn:microsoft.com/office/officeart/2005/8/layout/hList7"/>
    <dgm:cxn modelId="{B14C12FD-D672-4C19-B86C-B8AC38B2681B}" type="presParOf" srcId="{F653D818-EE29-4B5C-92C9-B3C7DB85ECE3}" destId="{4A089B6E-02A3-4996-9C75-774F7CDC19A7}" srcOrd="2" destOrd="0" presId="urn:microsoft.com/office/officeart/2005/8/layout/hList7"/>
    <dgm:cxn modelId="{99F1CDB8-B4B3-481F-AC27-90B93977361C}" type="presParOf" srcId="{4A089B6E-02A3-4996-9C75-774F7CDC19A7}" destId="{4B8B2616-0549-459F-A128-D1593D32F283}" srcOrd="0" destOrd="0" presId="urn:microsoft.com/office/officeart/2005/8/layout/hList7"/>
    <dgm:cxn modelId="{EAE66A31-220A-48C3-AA50-295C54FC0AF7}" type="presParOf" srcId="{4A089B6E-02A3-4996-9C75-774F7CDC19A7}" destId="{F1D5EE2E-CE7E-4884-8EFA-9E5C7E48BB2E}" srcOrd="1" destOrd="0" presId="urn:microsoft.com/office/officeart/2005/8/layout/hList7"/>
    <dgm:cxn modelId="{8414E061-4C6D-485D-B930-CDCCB1E322A8}" type="presParOf" srcId="{4A089B6E-02A3-4996-9C75-774F7CDC19A7}" destId="{54293E22-04B7-424C-A8C6-E2DD5DC8F5A7}" srcOrd="2" destOrd="0" presId="urn:microsoft.com/office/officeart/2005/8/layout/hList7"/>
    <dgm:cxn modelId="{CD60C102-9A8D-4E8C-A1AC-DF5E0C0A653C}" type="presParOf" srcId="{4A089B6E-02A3-4996-9C75-774F7CDC19A7}" destId="{5AFF684F-13BE-47A1-80B4-D8DC06068A0E}" srcOrd="3" destOrd="0" presId="urn:microsoft.com/office/officeart/2005/8/layout/hList7"/>
    <dgm:cxn modelId="{7A7D8D8F-E118-4ABA-8F24-2FBA9DB48641}" type="presParOf" srcId="{F653D818-EE29-4B5C-92C9-B3C7DB85ECE3}" destId="{87CB6629-B06A-458A-81A9-7A8C14EACF65}" srcOrd="3" destOrd="0" presId="urn:microsoft.com/office/officeart/2005/8/layout/hList7"/>
    <dgm:cxn modelId="{82DEC65E-98A0-4EE4-B0D2-F8454D211D37}" type="presParOf" srcId="{F653D818-EE29-4B5C-92C9-B3C7DB85ECE3}" destId="{58CF19FC-88A3-4076-BA95-793871B5F89A}" srcOrd="4" destOrd="0" presId="urn:microsoft.com/office/officeart/2005/8/layout/hList7"/>
    <dgm:cxn modelId="{9D1892CA-2128-4574-94C9-267FE1089A2B}" type="presParOf" srcId="{58CF19FC-88A3-4076-BA95-793871B5F89A}" destId="{CDBE812A-D746-4981-983B-E02165BCE47F}" srcOrd="0" destOrd="0" presId="urn:microsoft.com/office/officeart/2005/8/layout/hList7"/>
    <dgm:cxn modelId="{E6CB13DF-056E-4C9F-A7D7-896AE8F6E0B2}" type="presParOf" srcId="{58CF19FC-88A3-4076-BA95-793871B5F89A}" destId="{9B81AB3B-4C17-4742-836F-E8678E6A576D}" srcOrd="1" destOrd="0" presId="urn:microsoft.com/office/officeart/2005/8/layout/hList7"/>
    <dgm:cxn modelId="{4E6E6F7E-3260-41A6-95F8-B0130C6A937E}" type="presParOf" srcId="{58CF19FC-88A3-4076-BA95-793871B5F89A}" destId="{3ED2B6F8-20CB-4CFE-B9B6-5540F9EF3B31}" srcOrd="2" destOrd="0" presId="urn:microsoft.com/office/officeart/2005/8/layout/hList7"/>
    <dgm:cxn modelId="{F4FE613C-CDE1-45DD-9089-C358E8544305}" type="presParOf" srcId="{58CF19FC-88A3-4076-BA95-793871B5F89A}" destId="{B86328FE-9D51-4D8F-8444-7E44A3E5C2DB}" srcOrd="3" destOrd="0" presId="urn:microsoft.com/office/officeart/2005/8/layout/hList7"/>
    <dgm:cxn modelId="{3F711703-78AC-459E-951E-E5259A7DE771}" type="presParOf" srcId="{F653D818-EE29-4B5C-92C9-B3C7DB85ECE3}" destId="{974EC647-59CF-4694-A34A-2F3C4C5292B4}" srcOrd="5" destOrd="0" presId="urn:microsoft.com/office/officeart/2005/8/layout/hList7"/>
    <dgm:cxn modelId="{028F7700-D32B-4B55-BABE-ADA639B49BFC}" type="presParOf" srcId="{F653D818-EE29-4B5C-92C9-B3C7DB85ECE3}" destId="{163C1DC0-7CE6-4F3C-9FE0-3B366356270B}" srcOrd="6" destOrd="0" presId="urn:microsoft.com/office/officeart/2005/8/layout/hList7"/>
    <dgm:cxn modelId="{F2F176F2-FDF4-45AB-B2A9-54E047D8FC9C}" type="presParOf" srcId="{163C1DC0-7CE6-4F3C-9FE0-3B366356270B}" destId="{FDA6119D-0BF5-4AF3-94C9-80AD6AA3219B}" srcOrd="0" destOrd="0" presId="urn:microsoft.com/office/officeart/2005/8/layout/hList7"/>
    <dgm:cxn modelId="{6917E4D3-24C5-4F6D-8D03-BEC2D15873A8}" type="presParOf" srcId="{163C1DC0-7CE6-4F3C-9FE0-3B366356270B}" destId="{CA713269-5421-4DFB-A026-99FEE2AA8847}" srcOrd="1" destOrd="0" presId="urn:microsoft.com/office/officeart/2005/8/layout/hList7"/>
    <dgm:cxn modelId="{89C1D42B-0258-479F-A8AF-81DE36A6A20A}" type="presParOf" srcId="{163C1DC0-7CE6-4F3C-9FE0-3B366356270B}" destId="{6228C64D-E28B-4FB8-BCE8-C0F5B2057B87}" srcOrd="2" destOrd="0" presId="urn:microsoft.com/office/officeart/2005/8/layout/hList7"/>
    <dgm:cxn modelId="{B346A3F5-CB2D-4807-B0AE-4519D434955C}" type="presParOf" srcId="{163C1DC0-7CE6-4F3C-9FE0-3B366356270B}" destId="{67B7DC40-B4DC-4C4A-BC41-84A407E5125C}" srcOrd="3" destOrd="0" presId="urn:microsoft.com/office/officeart/2005/8/layout/hList7"/>
    <dgm:cxn modelId="{96120418-247A-4F3B-A488-B9ECB611E9D9}" type="presParOf" srcId="{F653D818-EE29-4B5C-92C9-B3C7DB85ECE3}" destId="{76396949-CA37-4BE2-BA97-B4B2CC01CC68}" srcOrd="7" destOrd="0" presId="urn:microsoft.com/office/officeart/2005/8/layout/hList7"/>
    <dgm:cxn modelId="{5204BD39-F299-40E6-98A2-90860468C89A}" type="presParOf" srcId="{F653D818-EE29-4B5C-92C9-B3C7DB85ECE3}" destId="{DD63A32E-D2E9-4691-92FB-0DC558A16073}" srcOrd="8" destOrd="0" presId="urn:microsoft.com/office/officeart/2005/8/layout/hList7"/>
    <dgm:cxn modelId="{12CAA4B1-8478-4C00-8693-7401F1B7626A}" type="presParOf" srcId="{DD63A32E-D2E9-4691-92FB-0DC558A16073}" destId="{F5E95E8A-BA25-4065-8642-66FED1A9FF21}" srcOrd="0" destOrd="0" presId="urn:microsoft.com/office/officeart/2005/8/layout/hList7"/>
    <dgm:cxn modelId="{989511B0-6326-45A3-B703-DE315075364D}" type="presParOf" srcId="{DD63A32E-D2E9-4691-92FB-0DC558A16073}" destId="{99E5C388-41BB-4D76-9442-21523CCED254}" srcOrd="1" destOrd="0" presId="urn:microsoft.com/office/officeart/2005/8/layout/hList7"/>
    <dgm:cxn modelId="{A4C08D7F-49B0-4E9E-B92B-9FBA937197E9}" type="presParOf" srcId="{DD63A32E-D2E9-4691-92FB-0DC558A16073}" destId="{73B642EF-2E07-4021-BDFA-F48AABE6F0B3}" srcOrd="2" destOrd="0" presId="urn:microsoft.com/office/officeart/2005/8/layout/hList7"/>
    <dgm:cxn modelId="{BA56DD7F-3652-48D4-A039-0358DCDAF149}" type="presParOf" srcId="{DD63A32E-D2E9-4691-92FB-0DC558A16073}" destId="{FC9C2D99-3D68-4A3D-8399-24891AABA6DC}" srcOrd="3" destOrd="0" presId="urn:microsoft.com/office/officeart/2005/8/layout/hList7"/>
    <dgm:cxn modelId="{5B5DEB8C-851B-43CA-82C0-57EE1E31A613}" type="presParOf" srcId="{F653D818-EE29-4B5C-92C9-B3C7DB85ECE3}" destId="{F22C1D3A-7951-4F93-A7CF-57BC54EF7A89}" srcOrd="9" destOrd="0" presId="urn:microsoft.com/office/officeart/2005/8/layout/hList7"/>
    <dgm:cxn modelId="{A59FBBEF-26E0-499B-A97E-5AEA569AC19C}" type="presParOf" srcId="{F653D818-EE29-4B5C-92C9-B3C7DB85ECE3}" destId="{C1F26B93-803E-465F-B0E8-74AA30235556}" srcOrd="10" destOrd="0" presId="urn:microsoft.com/office/officeart/2005/8/layout/hList7"/>
    <dgm:cxn modelId="{15E2E669-648F-45FB-B375-9C906354BEA4}" type="presParOf" srcId="{C1F26B93-803E-465F-B0E8-74AA30235556}" destId="{FBA2D1F2-815B-4924-A39D-CEC809F98F67}" srcOrd="0" destOrd="0" presId="urn:microsoft.com/office/officeart/2005/8/layout/hList7"/>
    <dgm:cxn modelId="{9322F065-C79C-4358-8BFB-072A8043AC19}" type="presParOf" srcId="{C1F26B93-803E-465F-B0E8-74AA30235556}" destId="{470C0CD2-871A-424A-B153-0D2D975220A5}" srcOrd="1" destOrd="0" presId="urn:microsoft.com/office/officeart/2005/8/layout/hList7"/>
    <dgm:cxn modelId="{80AF2421-487F-4F08-987A-DEBAE21E1A82}" type="presParOf" srcId="{C1F26B93-803E-465F-B0E8-74AA30235556}" destId="{1D4A4AE8-4C50-4BAD-B61B-DB2B78BB4FE0}" srcOrd="2" destOrd="0" presId="urn:microsoft.com/office/officeart/2005/8/layout/hList7"/>
    <dgm:cxn modelId="{C69E9740-9260-49A2-9052-72E0BEAACBB4}" type="presParOf" srcId="{C1F26B93-803E-465F-B0E8-74AA30235556}" destId="{9A9F3FFE-7736-49FB-BB97-60BCCE2F92DB}" srcOrd="3" destOrd="0" presId="urn:microsoft.com/office/officeart/2005/8/layout/hList7"/>
    <dgm:cxn modelId="{08C2AF95-B9F4-4CD5-8350-48F4F4DC673D}" type="presParOf" srcId="{F653D818-EE29-4B5C-92C9-B3C7DB85ECE3}" destId="{BA7D02EC-28DD-4D6E-BE4B-CFBC75E58458}" srcOrd="11" destOrd="0" presId="urn:microsoft.com/office/officeart/2005/8/layout/hList7"/>
    <dgm:cxn modelId="{CABFF25A-DD1A-42D5-9216-B8537DAB0A0E}" type="presParOf" srcId="{F653D818-EE29-4B5C-92C9-B3C7DB85ECE3}" destId="{969ED66F-988D-499B-9D4D-4DB5CD05AF8C}" srcOrd="12" destOrd="0" presId="urn:microsoft.com/office/officeart/2005/8/layout/hList7"/>
    <dgm:cxn modelId="{F9728A61-658F-4E69-8ED1-58A057EC51C7}" type="presParOf" srcId="{969ED66F-988D-499B-9D4D-4DB5CD05AF8C}" destId="{A569B603-1557-4724-9849-A2B2E6014E6A}" srcOrd="0" destOrd="0" presId="urn:microsoft.com/office/officeart/2005/8/layout/hList7"/>
    <dgm:cxn modelId="{9DC7FEDA-CA6F-471A-836E-FE19F0819AE7}" type="presParOf" srcId="{969ED66F-988D-499B-9D4D-4DB5CD05AF8C}" destId="{FAB87B03-250B-4E30-B59A-042282CD5623}" srcOrd="1" destOrd="0" presId="urn:microsoft.com/office/officeart/2005/8/layout/hList7"/>
    <dgm:cxn modelId="{63F6DC9D-FE05-4D23-8035-D3D27BAA0F61}" type="presParOf" srcId="{969ED66F-988D-499B-9D4D-4DB5CD05AF8C}" destId="{C6E20E25-993C-4DA9-807D-E345855D3820}" srcOrd="2" destOrd="0" presId="urn:microsoft.com/office/officeart/2005/8/layout/hList7"/>
    <dgm:cxn modelId="{97B7856D-8CC9-447C-935E-53D6A0D1AC02}" type="presParOf" srcId="{969ED66F-988D-499B-9D4D-4DB5CD05AF8C}" destId="{159B29F7-D29C-4959-84CE-EE92A5C637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B38F86-004D-4B82-A26C-4E181701D302}" type="doc">
      <dgm:prSet loTypeId="urn:microsoft.com/office/officeart/2005/8/layout/hierarchy6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D7567E0-3B28-4DE6-A39E-629AA3B7B317}">
      <dgm:prSet phldrT="[Texto]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dirty="0"/>
            <a:t>Dinámica de Movilidad de los PIA</a:t>
          </a:r>
          <a:endParaRPr lang="en-US" dirty="0"/>
        </a:p>
      </dgm:t>
    </dgm:pt>
    <dgm:pt modelId="{E266C648-2990-48B1-8A5C-D0F351BD8D61}" type="parTrans" cxnId="{6A34D09F-D9AD-4FBC-99AC-B64C0B158D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CA329A-115B-41A5-B323-9B5CDB303D96}" type="sibTrans" cxnId="{6A34D09F-D9AD-4FBC-99AC-B64C0B158D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6F9F87-6545-48F7-A4CA-759DC256FA9E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Época de PAZ</a:t>
          </a:r>
          <a:endParaRPr lang="en-US" dirty="0"/>
        </a:p>
      </dgm:t>
    </dgm:pt>
    <dgm:pt modelId="{46CF94A6-65E3-41DD-8EDC-870C24281AC2}" type="parTrans" cxnId="{7E0F4B67-428B-46C9-8ADB-3AB0E63976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D27714-B75A-4613-A3D8-827161131427}" type="sibTrans" cxnId="{7E0F4B67-428B-46C9-8ADB-3AB0E63976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8BF0DB-618F-4552-B2AE-18AA780F59DF}">
      <dgm:prSet phldrT="[Texto]"/>
      <dgm:spPr/>
      <dgm:t>
        <a:bodyPr/>
        <a:lstStyle/>
        <a:p>
          <a:r>
            <a:rPr lang="es-ES"/>
            <a:t>Movilidad Estacional o estacionaria</a:t>
          </a:r>
          <a:endParaRPr lang="en-US" dirty="0"/>
        </a:p>
      </dgm:t>
    </dgm:pt>
    <dgm:pt modelId="{54C4FF46-D536-4AA6-B4A4-DF5252E9BC99}" type="parTrans" cxnId="{19EC261A-BBBA-4DE1-9327-4C60F890E6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FA5F6D-4734-495E-A1FC-1FDB50694FE5}" type="sibTrans" cxnId="{19EC261A-BBBA-4DE1-9327-4C60F890E6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CEE2A1-13D1-4A90-97B1-4126511F94F5}">
      <dgm:prSet phldrT="[Texto]"/>
      <dgm:spPr>
        <a:solidFill>
          <a:schemeClr val="accent6"/>
        </a:solidFill>
      </dgm:spPr>
      <dgm:t>
        <a:bodyPr/>
        <a:lstStyle/>
        <a:p>
          <a:r>
            <a:rPr lang="es-ES" dirty="0"/>
            <a:t>Movilidad Cíclica</a:t>
          </a:r>
          <a:endParaRPr lang="en-US" dirty="0"/>
        </a:p>
      </dgm:t>
    </dgm:pt>
    <dgm:pt modelId="{1B2596F8-4EBA-42D9-85F1-58272958CBDB}" type="parTrans" cxnId="{24E066EB-DB01-4BE0-8310-22EB3411D1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B89B59-2B97-43B7-9FCA-B6F6E6088628}" type="sibTrans" cxnId="{24E066EB-DB01-4BE0-8310-22EB3411D1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7F6520-2F47-4BDC-A14B-F82A23E7C29C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Época de GUERRA</a:t>
          </a:r>
          <a:endParaRPr lang="en-US" dirty="0"/>
        </a:p>
      </dgm:t>
    </dgm:pt>
    <dgm:pt modelId="{B99852A0-81F9-4987-8E34-4F393034655D}" type="parTrans" cxnId="{4D00FDFE-FFF9-48B1-AEFB-F54FE356E7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EF9A33-AB3F-4307-93C6-674F3B3F6960}" type="sibTrans" cxnId="{4D00FDFE-FFF9-48B1-AEFB-F54FE356E7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0AF476-7024-4B99-9337-E84B05D17DD3}">
      <dgm:prSet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s-ES" dirty="0"/>
            <a:t>Época de Chonta</a:t>
          </a:r>
          <a:endParaRPr lang="en-US" dirty="0"/>
        </a:p>
      </dgm:t>
    </dgm:pt>
    <dgm:pt modelId="{8F69EB49-4CC8-4CBC-BB08-F8D9E1B134EC}" type="parTrans" cxnId="{FCDF4547-1EF3-43B1-B353-483C92155E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726112-876A-41D5-9092-7867C12F08E6}" type="sibTrans" cxnId="{FCDF4547-1EF3-43B1-B353-483C92155E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D29D7B-9607-4A3A-A14B-61ECAE93842B}">
      <dgm:prSet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s-ES"/>
            <a:t>Época de Algodón</a:t>
          </a:r>
          <a:endParaRPr lang="en-US" dirty="0"/>
        </a:p>
      </dgm:t>
    </dgm:pt>
    <dgm:pt modelId="{AA8E08FD-5955-4116-BC22-534A2B90C935}" type="parTrans" cxnId="{B52DED1D-A32B-4C3F-82D3-B695D7418D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FD9D17-3B10-4D87-B854-FBF5706228E3}" type="sibTrans" cxnId="{B52DED1D-A32B-4C3F-82D3-B695D7418D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C5D05A-6148-43F6-AA9A-D98F871888B5}">
      <dgm:prSet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s-ES" dirty="0"/>
            <a:t>Época de Ungurahua</a:t>
          </a:r>
          <a:endParaRPr lang="en-US" dirty="0"/>
        </a:p>
      </dgm:t>
    </dgm:pt>
    <dgm:pt modelId="{26A06AB6-0AA0-4589-AA6E-DF68123DFD7C}" type="parTrans" cxnId="{BF2B65D5-1CD9-4033-916B-3237973A14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9ACE19-C240-46B7-9E8B-B5115D1382D3}" type="sibTrans" cxnId="{BF2B65D5-1CD9-4033-916B-3237973A14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50BA79-A8AE-47BA-9AEE-5383EF72DDA2}" type="pres">
      <dgm:prSet presAssocID="{97B38F86-004D-4B82-A26C-4E181701D30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7888C3-DB0A-481C-91B2-DE7E0958AFA6}" type="pres">
      <dgm:prSet presAssocID="{97B38F86-004D-4B82-A26C-4E181701D302}" presName="hierFlow" presStyleCnt="0"/>
      <dgm:spPr/>
    </dgm:pt>
    <dgm:pt modelId="{914A5C7E-0285-414C-A7E1-7C3C51E1C14F}" type="pres">
      <dgm:prSet presAssocID="{97B38F86-004D-4B82-A26C-4E181701D30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82FDB6E-2834-4570-8483-DD2B4C6ECFA4}" type="pres">
      <dgm:prSet presAssocID="{2D7567E0-3B28-4DE6-A39E-629AA3B7B317}" presName="Name14" presStyleCnt="0"/>
      <dgm:spPr/>
    </dgm:pt>
    <dgm:pt modelId="{08346A7A-C82B-4476-9216-EF1E68FEE8D9}" type="pres">
      <dgm:prSet presAssocID="{2D7567E0-3B28-4DE6-A39E-629AA3B7B317}" presName="level1Shape" presStyleLbl="node0" presStyleIdx="0" presStyleCnt="1" custScaleX="126991" custScaleY="23766" custLinFactNeighborX="-25779" custLinFactNeighborY="-23674">
        <dgm:presLayoutVars>
          <dgm:chPref val="3"/>
        </dgm:presLayoutVars>
      </dgm:prSet>
      <dgm:spPr/>
    </dgm:pt>
    <dgm:pt modelId="{4E65E88E-23EF-4CF0-898C-8A11AA9A5338}" type="pres">
      <dgm:prSet presAssocID="{2D7567E0-3B28-4DE6-A39E-629AA3B7B317}" presName="hierChild2" presStyleCnt="0"/>
      <dgm:spPr/>
    </dgm:pt>
    <dgm:pt modelId="{383DF1B0-1FDD-42B9-9285-7562079496CE}" type="pres">
      <dgm:prSet presAssocID="{46CF94A6-65E3-41DD-8EDC-870C24281AC2}" presName="Name19" presStyleLbl="parChTrans1D2" presStyleIdx="0" presStyleCnt="2"/>
      <dgm:spPr/>
    </dgm:pt>
    <dgm:pt modelId="{7B3543A0-EEA3-47EA-A8A2-DDECDD014DB6}" type="pres">
      <dgm:prSet presAssocID="{1A6F9F87-6545-48F7-A4CA-759DC256FA9E}" presName="Name21" presStyleCnt="0"/>
      <dgm:spPr/>
    </dgm:pt>
    <dgm:pt modelId="{759D2081-116E-410F-8DA9-02ED4F787605}" type="pres">
      <dgm:prSet presAssocID="{1A6F9F87-6545-48F7-A4CA-759DC256FA9E}" presName="level2Shape" presStyleLbl="node2" presStyleIdx="0" presStyleCnt="2" custScaleX="55148" custScaleY="28225" custLinFactNeighborX="-36205" custLinFactNeighborY="-39577"/>
      <dgm:spPr/>
    </dgm:pt>
    <dgm:pt modelId="{A9746835-1E95-4664-B2FE-AA4C2C038B05}" type="pres">
      <dgm:prSet presAssocID="{1A6F9F87-6545-48F7-A4CA-759DC256FA9E}" presName="hierChild3" presStyleCnt="0"/>
      <dgm:spPr/>
    </dgm:pt>
    <dgm:pt modelId="{B68BAAB6-88FC-43C6-BE02-33E9B4D28298}" type="pres">
      <dgm:prSet presAssocID="{54C4FF46-D536-4AA6-B4A4-DF5252E9BC99}" presName="Name19" presStyleLbl="parChTrans1D3" presStyleIdx="0" presStyleCnt="2"/>
      <dgm:spPr/>
    </dgm:pt>
    <dgm:pt modelId="{86FB91FA-8D62-4520-8982-DD2C64319290}" type="pres">
      <dgm:prSet presAssocID="{868BF0DB-618F-4552-B2AE-18AA780F59DF}" presName="Name21" presStyleCnt="0"/>
      <dgm:spPr/>
    </dgm:pt>
    <dgm:pt modelId="{2133C044-24D4-45B2-A479-0A7FDAFC3891}" type="pres">
      <dgm:prSet presAssocID="{868BF0DB-618F-4552-B2AE-18AA780F59DF}" presName="level2Shape" presStyleLbl="node3" presStyleIdx="0" presStyleCnt="2" custScaleX="151078" custScaleY="24808" custLinFactNeighborX="-36092" custLinFactNeighborY="-37784"/>
      <dgm:spPr/>
    </dgm:pt>
    <dgm:pt modelId="{26D383C8-B314-41CD-8131-632FA653D0E4}" type="pres">
      <dgm:prSet presAssocID="{868BF0DB-618F-4552-B2AE-18AA780F59DF}" presName="hierChild3" presStyleCnt="0"/>
      <dgm:spPr/>
    </dgm:pt>
    <dgm:pt modelId="{3EA412B4-73DB-4633-A550-F1E2E05F8087}" type="pres">
      <dgm:prSet presAssocID="{8F69EB49-4CC8-4CBC-BB08-F8D9E1B134EC}" presName="Name19" presStyleLbl="parChTrans1D4" presStyleIdx="0" presStyleCnt="3"/>
      <dgm:spPr/>
    </dgm:pt>
    <dgm:pt modelId="{92E3B3BC-3A0D-40BD-8B54-327744306890}" type="pres">
      <dgm:prSet presAssocID="{6C0AF476-7024-4B99-9337-E84B05D17DD3}" presName="Name21" presStyleCnt="0"/>
      <dgm:spPr/>
    </dgm:pt>
    <dgm:pt modelId="{42BD0C72-D028-4247-A130-978AF54A4CD7}" type="pres">
      <dgm:prSet presAssocID="{6C0AF476-7024-4B99-9337-E84B05D17DD3}" presName="level2Shape" presStyleLbl="node4" presStyleIdx="0" presStyleCnt="3" custScaleX="86231" custScaleY="24508" custLinFactNeighborX="1892" custLinFactNeighborY="-22135"/>
      <dgm:spPr/>
    </dgm:pt>
    <dgm:pt modelId="{5BD4BFD3-58FE-4380-83CB-E42301DDD5A1}" type="pres">
      <dgm:prSet presAssocID="{6C0AF476-7024-4B99-9337-E84B05D17DD3}" presName="hierChild3" presStyleCnt="0"/>
      <dgm:spPr/>
    </dgm:pt>
    <dgm:pt modelId="{A0EB0888-2E82-4017-865F-C648DC06391E}" type="pres">
      <dgm:prSet presAssocID="{AA8E08FD-5955-4116-BC22-534A2B90C935}" presName="Name19" presStyleLbl="parChTrans1D4" presStyleIdx="1" presStyleCnt="3"/>
      <dgm:spPr/>
    </dgm:pt>
    <dgm:pt modelId="{B2946065-E951-4785-8EA5-91B5AA0EB548}" type="pres">
      <dgm:prSet presAssocID="{77D29D7B-9607-4A3A-A14B-61ECAE93842B}" presName="Name21" presStyleCnt="0"/>
      <dgm:spPr/>
    </dgm:pt>
    <dgm:pt modelId="{FF23059D-C02B-421E-AE8F-0012F643E5AB}" type="pres">
      <dgm:prSet presAssocID="{77D29D7B-9607-4A3A-A14B-61ECAE93842B}" presName="level2Shape" presStyleLbl="node4" presStyleIdx="1" presStyleCnt="3" custScaleY="23559" custLinFactNeighborX="-21956" custLinFactNeighborY="-24297"/>
      <dgm:spPr/>
    </dgm:pt>
    <dgm:pt modelId="{94E9AFF3-8A58-4243-97D8-5D2B623A9C29}" type="pres">
      <dgm:prSet presAssocID="{77D29D7B-9607-4A3A-A14B-61ECAE93842B}" presName="hierChild3" presStyleCnt="0"/>
      <dgm:spPr/>
    </dgm:pt>
    <dgm:pt modelId="{B801F4CC-8590-4B88-86AB-3C8CC7A16DD7}" type="pres">
      <dgm:prSet presAssocID="{26A06AB6-0AA0-4589-AA6E-DF68123DFD7C}" presName="Name19" presStyleLbl="parChTrans1D4" presStyleIdx="2" presStyleCnt="3"/>
      <dgm:spPr/>
    </dgm:pt>
    <dgm:pt modelId="{D6250176-2782-4393-B210-74F46E18B951}" type="pres">
      <dgm:prSet presAssocID="{74C5D05A-6148-43F6-AA9A-D98F871888B5}" presName="Name21" presStyleCnt="0"/>
      <dgm:spPr/>
    </dgm:pt>
    <dgm:pt modelId="{D6161653-9358-4671-A641-0B4D318E7F72}" type="pres">
      <dgm:prSet presAssocID="{74C5D05A-6148-43F6-AA9A-D98F871888B5}" presName="level2Shape" presStyleLbl="node4" presStyleIdx="2" presStyleCnt="3" custScaleY="23278" custLinFactNeighborX="-44111" custLinFactNeighborY="-24298"/>
      <dgm:spPr/>
    </dgm:pt>
    <dgm:pt modelId="{2711943B-0125-4F6A-B87A-FCB59301D8BF}" type="pres">
      <dgm:prSet presAssocID="{74C5D05A-6148-43F6-AA9A-D98F871888B5}" presName="hierChild3" presStyleCnt="0"/>
      <dgm:spPr/>
    </dgm:pt>
    <dgm:pt modelId="{BF5500EA-6111-4C28-9661-6C1F81208FBF}" type="pres">
      <dgm:prSet presAssocID="{B99852A0-81F9-4987-8E34-4F393034655D}" presName="Name19" presStyleLbl="parChTrans1D2" presStyleIdx="1" presStyleCnt="2"/>
      <dgm:spPr/>
    </dgm:pt>
    <dgm:pt modelId="{DF018B70-BB23-40B9-8A38-0BE2740E7BF0}" type="pres">
      <dgm:prSet presAssocID="{527F6520-2F47-4BDC-A14B-F82A23E7C29C}" presName="Name21" presStyleCnt="0"/>
      <dgm:spPr/>
    </dgm:pt>
    <dgm:pt modelId="{BCA239D3-AE53-46FB-ACC2-FCDC625C1832}" type="pres">
      <dgm:prSet presAssocID="{527F6520-2F47-4BDC-A14B-F82A23E7C29C}" presName="level2Shape" presStyleLbl="node2" presStyleIdx="1" presStyleCnt="2" custScaleX="72925" custScaleY="23564" custLinFactNeighborX="-1927" custLinFactNeighborY="-37014"/>
      <dgm:spPr/>
    </dgm:pt>
    <dgm:pt modelId="{F2715F60-825D-421B-9B8A-5598CA8EE9EA}" type="pres">
      <dgm:prSet presAssocID="{527F6520-2F47-4BDC-A14B-F82A23E7C29C}" presName="hierChild3" presStyleCnt="0"/>
      <dgm:spPr/>
    </dgm:pt>
    <dgm:pt modelId="{BBF98769-3AE5-4A98-A08F-400F15F3ED20}" type="pres">
      <dgm:prSet presAssocID="{1B2596F8-4EBA-42D9-85F1-58272958CBDB}" presName="Name19" presStyleLbl="parChTrans1D3" presStyleIdx="1" presStyleCnt="2"/>
      <dgm:spPr/>
    </dgm:pt>
    <dgm:pt modelId="{F223D42C-AA0D-4935-804E-B9F3ED6B425A}" type="pres">
      <dgm:prSet presAssocID="{7ACEE2A1-13D1-4A90-97B1-4126511F94F5}" presName="Name21" presStyleCnt="0"/>
      <dgm:spPr/>
    </dgm:pt>
    <dgm:pt modelId="{5FEDE888-4C71-4A5C-91BB-88FA2AF86BA6}" type="pres">
      <dgm:prSet presAssocID="{7ACEE2A1-13D1-4A90-97B1-4126511F94F5}" presName="level2Shape" presStyleLbl="node3" presStyleIdx="1" presStyleCnt="2" custScaleX="125704" custScaleY="24990" custLinFactNeighborX="192" custLinFactNeighborY="-67367"/>
      <dgm:spPr/>
    </dgm:pt>
    <dgm:pt modelId="{0CBD110D-0684-41CF-8B1D-FF2AD03F431B}" type="pres">
      <dgm:prSet presAssocID="{7ACEE2A1-13D1-4A90-97B1-4126511F94F5}" presName="hierChild3" presStyleCnt="0"/>
      <dgm:spPr/>
    </dgm:pt>
    <dgm:pt modelId="{E4F18F41-0EBB-44D7-8AF7-D6805754AA9F}" type="pres">
      <dgm:prSet presAssocID="{97B38F86-004D-4B82-A26C-4E181701D302}" presName="bgShapesFlow" presStyleCnt="0"/>
      <dgm:spPr/>
    </dgm:pt>
  </dgm:ptLst>
  <dgm:cxnLst>
    <dgm:cxn modelId="{ED5E3F04-FFC3-4AD7-83A6-351CF0A04F7E}" type="presOf" srcId="{8F69EB49-4CC8-4CBC-BB08-F8D9E1B134EC}" destId="{3EA412B4-73DB-4633-A550-F1E2E05F8087}" srcOrd="0" destOrd="0" presId="urn:microsoft.com/office/officeart/2005/8/layout/hierarchy6"/>
    <dgm:cxn modelId="{19EC261A-BBBA-4DE1-9327-4C60F890E674}" srcId="{1A6F9F87-6545-48F7-A4CA-759DC256FA9E}" destId="{868BF0DB-618F-4552-B2AE-18AA780F59DF}" srcOrd="0" destOrd="0" parTransId="{54C4FF46-D536-4AA6-B4A4-DF5252E9BC99}" sibTransId="{7EFA5F6D-4734-495E-A1FC-1FDB50694FE5}"/>
    <dgm:cxn modelId="{B52DED1D-A32B-4C3F-82D3-B695D7418D51}" srcId="{868BF0DB-618F-4552-B2AE-18AA780F59DF}" destId="{77D29D7B-9607-4A3A-A14B-61ECAE93842B}" srcOrd="1" destOrd="0" parTransId="{AA8E08FD-5955-4116-BC22-534A2B90C935}" sibTransId="{E8FD9D17-3B10-4D87-B854-FBF5706228E3}"/>
    <dgm:cxn modelId="{4093FC1D-21FE-48C9-BEDD-08CC4EF66504}" type="presOf" srcId="{1A6F9F87-6545-48F7-A4CA-759DC256FA9E}" destId="{759D2081-116E-410F-8DA9-02ED4F787605}" srcOrd="0" destOrd="0" presId="urn:microsoft.com/office/officeart/2005/8/layout/hierarchy6"/>
    <dgm:cxn modelId="{6641FE30-9AA2-451A-883F-C32B6E4D3FCC}" type="presOf" srcId="{77D29D7B-9607-4A3A-A14B-61ECAE93842B}" destId="{FF23059D-C02B-421E-AE8F-0012F643E5AB}" srcOrd="0" destOrd="0" presId="urn:microsoft.com/office/officeart/2005/8/layout/hierarchy6"/>
    <dgm:cxn modelId="{27F5773A-4233-4997-BC7D-CE2110E50995}" type="presOf" srcId="{B99852A0-81F9-4987-8E34-4F393034655D}" destId="{BF5500EA-6111-4C28-9661-6C1F81208FBF}" srcOrd="0" destOrd="0" presId="urn:microsoft.com/office/officeart/2005/8/layout/hierarchy6"/>
    <dgm:cxn modelId="{0482515F-5AC6-44BD-974A-642FC7794472}" type="presOf" srcId="{527F6520-2F47-4BDC-A14B-F82A23E7C29C}" destId="{BCA239D3-AE53-46FB-ACC2-FCDC625C1832}" srcOrd="0" destOrd="0" presId="urn:microsoft.com/office/officeart/2005/8/layout/hierarchy6"/>
    <dgm:cxn modelId="{72967442-CDCD-4A72-B555-11D786816C54}" type="presOf" srcId="{AA8E08FD-5955-4116-BC22-534A2B90C935}" destId="{A0EB0888-2E82-4017-865F-C648DC06391E}" srcOrd="0" destOrd="0" presId="urn:microsoft.com/office/officeart/2005/8/layout/hierarchy6"/>
    <dgm:cxn modelId="{FCDF4547-1EF3-43B1-B353-483C92155EC1}" srcId="{868BF0DB-618F-4552-B2AE-18AA780F59DF}" destId="{6C0AF476-7024-4B99-9337-E84B05D17DD3}" srcOrd="0" destOrd="0" parTransId="{8F69EB49-4CC8-4CBC-BB08-F8D9E1B134EC}" sibTransId="{EA726112-876A-41D5-9092-7867C12F08E6}"/>
    <dgm:cxn modelId="{7E0F4B67-428B-46C9-8ADB-3AB0E6397676}" srcId="{2D7567E0-3B28-4DE6-A39E-629AA3B7B317}" destId="{1A6F9F87-6545-48F7-A4CA-759DC256FA9E}" srcOrd="0" destOrd="0" parTransId="{46CF94A6-65E3-41DD-8EDC-870C24281AC2}" sibTransId="{90D27714-B75A-4613-A3D8-827161131427}"/>
    <dgm:cxn modelId="{CDA2E86E-8E4D-4673-A254-AE32A535F43E}" type="presOf" srcId="{2D7567E0-3B28-4DE6-A39E-629AA3B7B317}" destId="{08346A7A-C82B-4476-9216-EF1E68FEE8D9}" srcOrd="0" destOrd="0" presId="urn:microsoft.com/office/officeart/2005/8/layout/hierarchy6"/>
    <dgm:cxn modelId="{DE94C873-64BA-4628-8B70-845B42FEDBD1}" type="presOf" srcId="{868BF0DB-618F-4552-B2AE-18AA780F59DF}" destId="{2133C044-24D4-45B2-A479-0A7FDAFC3891}" srcOrd="0" destOrd="0" presId="urn:microsoft.com/office/officeart/2005/8/layout/hierarchy6"/>
    <dgm:cxn modelId="{895A3E7A-6BE1-4F28-82D2-263D3ABC408B}" type="presOf" srcId="{74C5D05A-6148-43F6-AA9A-D98F871888B5}" destId="{D6161653-9358-4671-A641-0B4D318E7F72}" srcOrd="0" destOrd="0" presId="urn:microsoft.com/office/officeart/2005/8/layout/hierarchy6"/>
    <dgm:cxn modelId="{85F3FE85-274E-451A-8A3A-3B0EA36D1179}" type="presOf" srcId="{6C0AF476-7024-4B99-9337-E84B05D17DD3}" destId="{42BD0C72-D028-4247-A130-978AF54A4CD7}" srcOrd="0" destOrd="0" presId="urn:microsoft.com/office/officeart/2005/8/layout/hierarchy6"/>
    <dgm:cxn modelId="{6A34D09F-D9AD-4FBC-99AC-B64C0B158DAB}" srcId="{97B38F86-004D-4B82-A26C-4E181701D302}" destId="{2D7567E0-3B28-4DE6-A39E-629AA3B7B317}" srcOrd="0" destOrd="0" parTransId="{E266C648-2990-48B1-8A5C-D0F351BD8D61}" sibTransId="{A4CA329A-115B-41A5-B323-9B5CDB303D96}"/>
    <dgm:cxn modelId="{BF2B65D5-1CD9-4033-916B-3237973A14B1}" srcId="{868BF0DB-618F-4552-B2AE-18AA780F59DF}" destId="{74C5D05A-6148-43F6-AA9A-D98F871888B5}" srcOrd="2" destOrd="0" parTransId="{26A06AB6-0AA0-4589-AA6E-DF68123DFD7C}" sibTransId="{6E9ACE19-C240-46B7-9E8B-B5115D1382D3}"/>
    <dgm:cxn modelId="{DFD31DD6-EF8D-463A-BB54-76F0179805D7}" type="presOf" srcId="{46CF94A6-65E3-41DD-8EDC-870C24281AC2}" destId="{383DF1B0-1FDD-42B9-9285-7562079496CE}" srcOrd="0" destOrd="0" presId="urn:microsoft.com/office/officeart/2005/8/layout/hierarchy6"/>
    <dgm:cxn modelId="{E9BF9DDC-CB23-434B-BACC-DD6678876F83}" type="presOf" srcId="{1B2596F8-4EBA-42D9-85F1-58272958CBDB}" destId="{BBF98769-3AE5-4A98-A08F-400F15F3ED20}" srcOrd="0" destOrd="0" presId="urn:microsoft.com/office/officeart/2005/8/layout/hierarchy6"/>
    <dgm:cxn modelId="{AB0128E4-2365-4BAB-9507-40881AD57F49}" type="presOf" srcId="{26A06AB6-0AA0-4589-AA6E-DF68123DFD7C}" destId="{B801F4CC-8590-4B88-86AB-3C8CC7A16DD7}" srcOrd="0" destOrd="0" presId="urn:microsoft.com/office/officeart/2005/8/layout/hierarchy6"/>
    <dgm:cxn modelId="{24E066EB-DB01-4BE0-8310-22EB3411D142}" srcId="{527F6520-2F47-4BDC-A14B-F82A23E7C29C}" destId="{7ACEE2A1-13D1-4A90-97B1-4126511F94F5}" srcOrd="0" destOrd="0" parTransId="{1B2596F8-4EBA-42D9-85F1-58272958CBDB}" sibTransId="{49B89B59-2B97-43B7-9FCA-B6F6E6088628}"/>
    <dgm:cxn modelId="{C1217EEB-7B80-4F3A-AC09-53638CD7EFD9}" type="presOf" srcId="{7ACEE2A1-13D1-4A90-97B1-4126511F94F5}" destId="{5FEDE888-4C71-4A5C-91BB-88FA2AF86BA6}" srcOrd="0" destOrd="0" presId="urn:microsoft.com/office/officeart/2005/8/layout/hierarchy6"/>
    <dgm:cxn modelId="{88E74EF3-28CE-42D5-AB97-2D19058112BB}" type="presOf" srcId="{54C4FF46-D536-4AA6-B4A4-DF5252E9BC99}" destId="{B68BAAB6-88FC-43C6-BE02-33E9B4D28298}" srcOrd="0" destOrd="0" presId="urn:microsoft.com/office/officeart/2005/8/layout/hierarchy6"/>
    <dgm:cxn modelId="{91660DFB-4F44-4B9C-AA6F-152D33A8F686}" type="presOf" srcId="{97B38F86-004D-4B82-A26C-4E181701D302}" destId="{EB50BA79-A8AE-47BA-9AEE-5383EF72DDA2}" srcOrd="0" destOrd="0" presId="urn:microsoft.com/office/officeart/2005/8/layout/hierarchy6"/>
    <dgm:cxn modelId="{4D00FDFE-FFF9-48B1-AEFB-F54FE356E7D1}" srcId="{2D7567E0-3B28-4DE6-A39E-629AA3B7B317}" destId="{527F6520-2F47-4BDC-A14B-F82A23E7C29C}" srcOrd="1" destOrd="0" parTransId="{B99852A0-81F9-4987-8E34-4F393034655D}" sibTransId="{C5EF9A33-AB3F-4307-93C6-674F3B3F6960}"/>
    <dgm:cxn modelId="{EFF978C8-6300-4A49-8E4A-2E01FB84E063}" type="presParOf" srcId="{EB50BA79-A8AE-47BA-9AEE-5383EF72DDA2}" destId="{1D7888C3-DB0A-481C-91B2-DE7E0958AFA6}" srcOrd="0" destOrd="0" presId="urn:microsoft.com/office/officeart/2005/8/layout/hierarchy6"/>
    <dgm:cxn modelId="{1D7EA02A-757C-44C9-B3FC-36C9A3DA1C43}" type="presParOf" srcId="{1D7888C3-DB0A-481C-91B2-DE7E0958AFA6}" destId="{914A5C7E-0285-414C-A7E1-7C3C51E1C14F}" srcOrd="0" destOrd="0" presId="urn:microsoft.com/office/officeart/2005/8/layout/hierarchy6"/>
    <dgm:cxn modelId="{17358BDD-EE5C-4104-B719-DDB7B1A8E667}" type="presParOf" srcId="{914A5C7E-0285-414C-A7E1-7C3C51E1C14F}" destId="{282FDB6E-2834-4570-8483-DD2B4C6ECFA4}" srcOrd="0" destOrd="0" presId="urn:microsoft.com/office/officeart/2005/8/layout/hierarchy6"/>
    <dgm:cxn modelId="{CB19AF4F-B635-4D5A-A214-A792F3DCD3CB}" type="presParOf" srcId="{282FDB6E-2834-4570-8483-DD2B4C6ECFA4}" destId="{08346A7A-C82B-4476-9216-EF1E68FEE8D9}" srcOrd="0" destOrd="0" presId="urn:microsoft.com/office/officeart/2005/8/layout/hierarchy6"/>
    <dgm:cxn modelId="{A5108B17-306E-4872-9F58-DBC971FDA12D}" type="presParOf" srcId="{282FDB6E-2834-4570-8483-DD2B4C6ECFA4}" destId="{4E65E88E-23EF-4CF0-898C-8A11AA9A5338}" srcOrd="1" destOrd="0" presId="urn:microsoft.com/office/officeart/2005/8/layout/hierarchy6"/>
    <dgm:cxn modelId="{F335ADA8-4FD1-41D7-966C-C329E5345CDF}" type="presParOf" srcId="{4E65E88E-23EF-4CF0-898C-8A11AA9A5338}" destId="{383DF1B0-1FDD-42B9-9285-7562079496CE}" srcOrd="0" destOrd="0" presId="urn:microsoft.com/office/officeart/2005/8/layout/hierarchy6"/>
    <dgm:cxn modelId="{1BA92B58-A86D-49F5-8D3A-7E086803BA35}" type="presParOf" srcId="{4E65E88E-23EF-4CF0-898C-8A11AA9A5338}" destId="{7B3543A0-EEA3-47EA-A8A2-DDECDD014DB6}" srcOrd="1" destOrd="0" presId="urn:microsoft.com/office/officeart/2005/8/layout/hierarchy6"/>
    <dgm:cxn modelId="{65EE1BB5-7A25-40E7-8976-51DE64433275}" type="presParOf" srcId="{7B3543A0-EEA3-47EA-A8A2-DDECDD014DB6}" destId="{759D2081-116E-410F-8DA9-02ED4F787605}" srcOrd="0" destOrd="0" presId="urn:microsoft.com/office/officeart/2005/8/layout/hierarchy6"/>
    <dgm:cxn modelId="{73609105-AEBF-4E9A-83C8-3D68DAF0EBDB}" type="presParOf" srcId="{7B3543A0-EEA3-47EA-A8A2-DDECDD014DB6}" destId="{A9746835-1E95-4664-B2FE-AA4C2C038B05}" srcOrd="1" destOrd="0" presId="urn:microsoft.com/office/officeart/2005/8/layout/hierarchy6"/>
    <dgm:cxn modelId="{EB285920-8B23-473B-A323-2371CF6B4B7F}" type="presParOf" srcId="{A9746835-1E95-4664-B2FE-AA4C2C038B05}" destId="{B68BAAB6-88FC-43C6-BE02-33E9B4D28298}" srcOrd="0" destOrd="0" presId="urn:microsoft.com/office/officeart/2005/8/layout/hierarchy6"/>
    <dgm:cxn modelId="{9DEC7BF8-F5BB-4822-A8B6-02D9358041F0}" type="presParOf" srcId="{A9746835-1E95-4664-B2FE-AA4C2C038B05}" destId="{86FB91FA-8D62-4520-8982-DD2C64319290}" srcOrd="1" destOrd="0" presId="urn:microsoft.com/office/officeart/2005/8/layout/hierarchy6"/>
    <dgm:cxn modelId="{85E8E323-9B2B-4D34-8EF1-0ECE45ED6E7A}" type="presParOf" srcId="{86FB91FA-8D62-4520-8982-DD2C64319290}" destId="{2133C044-24D4-45B2-A479-0A7FDAFC3891}" srcOrd="0" destOrd="0" presId="urn:microsoft.com/office/officeart/2005/8/layout/hierarchy6"/>
    <dgm:cxn modelId="{39BFA210-CBE7-4B89-86A0-79F794E5A982}" type="presParOf" srcId="{86FB91FA-8D62-4520-8982-DD2C64319290}" destId="{26D383C8-B314-41CD-8131-632FA653D0E4}" srcOrd="1" destOrd="0" presId="urn:microsoft.com/office/officeart/2005/8/layout/hierarchy6"/>
    <dgm:cxn modelId="{7DD90E9A-1475-47E0-849A-F1F17AC38DBF}" type="presParOf" srcId="{26D383C8-B314-41CD-8131-632FA653D0E4}" destId="{3EA412B4-73DB-4633-A550-F1E2E05F8087}" srcOrd="0" destOrd="0" presId="urn:microsoft.com/office/officeart/2005/8/layout/hierarchy6"/>
    <dgm:cxn modelId="{61A288BA-DAC0-4189-B576-5CF4BF432F0B}" type="presParOf" srcId="{26D383C8-B314-41CD-8131-632FA653D0E4}" destId="{92E3B3BC-3A0D-40BD-8B54-327744306890}" srcOrd="1" destOrd="0" presId="urn:microsoft.com/office/officeart/2005/8/layout/hierarchy6"/>
    <dgm:cxn modelId="{D440DDAC-12DF-444C-8622-59DB0463FF0A}" type="presParOf" srcId="{92E3B3BC-3A0D-40BD-8B54-327744306890}" destId="{42BD0C72-D028-4247-A130-978AF54A4CD7}" srcOrd="0" destOrd="0" presId="urn:microsoft.com/office/officeart/2005/8/layout/hierarchy6"/>
    <dgm:cxn modelId="{5F6D199D-948A-4329-8369-D6DDA485CC2F}" type="presParOf" srcId="{92E3B3BC-3A0D-40BD-8B54-327744306890}" destId="{5BD4BFD3-58FE-4380-83CB-E42301DDD5A1}" srcOrd="1" destOrd="0" presId="urn:microsoft.com/office/officeart/2005/8/layout/hierarchy6"/>
    <dgm:cxn modelId="{A9402D21-F4F3-4323-A5A5-950882525924}" type="presParOf" srcId="{26D383C8-B314-41CD-8131-632FA653D0E4}" destId="{A0EB0888-2E82-4017-865F-C648DC06391E}" srcOrd="2" destOrd="0" presId="urn:microsoft.com/office/officeart/2005/8/layout/hierarchy6"/>
    <dgm:cxn modelId="{25FD2061-81C9-4114-96F5-34835F8E6CB6}" type="presParOf" srcId="{26D383C8-B314-41CD-8131-632FA653D0E4}" destId="{B2946065-E951-4785-8EA5-91B5AA0EB548}" srcOrd="3" destOrd="0" presId="urn:microsoft.com/office/officeart/2005/8/layout/hierarchy6"/>
    <dgm:cxn modelId="{A6C289D2-9183-4368-AF0A-19251A6A7270}" type="presParOf" srcId="{B2946065-E951-4785-8EA5-91B5AA0EB548}" destId="{FF23059D-C02B-421E-AE8F-0012F643E5AB}" srcOrd="0" destOrd="0" presId="urn:microsoft.com/office/officeart/2005/8/layout/hierarchy6"/>
    <dgm:cxn modelId="{9D8221B6-2058-4586-8B26-9C2699AC59B9}" type="presParOf" srcId="{B2946065-E951-4785-8EA5-91B5AA0EB548}" destId="{94E9AFF3-8A58-4243-97D8-5D2B623A9C29}" srcOrd="1" destOrd="0" presId="urn:microsoft.com/office/officeart/2005/8/layout/hierarchy6"/>
    <dgm:cxn modelId="{03F11312-91AC-4DD1-914C-60E913B0A648}" type="presParOf" srcId="{26D383C8-B314-41CD-8131-632FA653D0E4}" destId="{B801F4CC-8590-4B88-86AB-3C8CC7A16DD7}" srcOrd="4" destOrd="0" presId="urn:microsoft.com/office/officeart/2005/8/layout/hierarchy6"/>
    <dgm:cxn modelId="{B1746770-5830-4E1F-B72D-7849FF8AD86E}" type="presParOf" srcId="{26D383C8-B314-41CD-8131-632FA653D0E4}" destId="{D6250176-2782-4393-B210-74F46E18B951}" srcOrd="5" destOrd="0" presId="urn:microsoft.com/office/officeart/2005/8/layout/hierarchy6"/>
    <dgm:cxn modelId="{F164D3EB-B26E-46FF-978F-53C31AEDA469}" type="presParOf" srcId="{D6250176-2782-4393-B210-74F46E18B951}" destId="{D6161653-9358-4671-A641-0B4D318E7F72}" srcOrd="0" destOrd="0" presId="urn:microsoft.com/office/officeart/2005/8/layout/hierarchy6"/>
    <dgm:cxn modelId="{478A17D1-DE90-4D76-9B70-426ECF2AA3CE}" type="presParOf" srcId="{D6250176-2782-4393-B210-74F46E18B951}" destId="{2711943B-0125-4F6A-B87A-FCB59301D8BF}" srcOrd="1" destOrd="0" presId="urn:microsoft.com/office/officeart/2005/8/layout/hierarchy6"/>
    <dgm:cxn modelId="{A133E1F0-5F3C-4A9F-9C17-83336AC45578}" type="presParOf" srcId="{4E65E88E-23EF-4CF0-898C-8A11AA9A5338}" destId="{BF5500EA-6111-4C28-9661-6C1F81208FBF}" srcOrd="2" destOrd="0" presId="urn:microsoft.com/office/officeart/2005/8/layout/hierarchy6"/>
    <dgm:cxn modelId="{119A54C8-4AD1-41E2-8D6B-F1A4EC49AFB8}" type="presParOf" srcId="{4E65E88E-23EF-4CF0-898C-8A11AA9A5338}" destId="{DF018B70-BB23-40B9-8A38-0BE2740E7BF0}" srcOrd="3" destOrd="0" presId="urn:microsoft.com/office/officeart/2005/8/layout/hierarchy6"/>
    <dgm:cxn modelId="{D1F6C322-32AB-4C01-83A7-DE71BF3CBA4A}" type="presParOf" srcId="{DF018B70-BB23-40B9-8A38-0BE2740E7BF0}" destId="{BCA239D3-AE53-46FB-ACC2-FCDC625C1832}" srcOrd="0" destOrd="0" presId="urn:microsoft.com/office/officeart/2005/8/layout/hierarchy6"/>
    <dgm:cxn modelId="{67B0F838-5E63-45CC-916B-1E6C85F863C5}" type="presParOf" srcId="{DF018B70-BB23-40B9-8A38-0BE2740E7BF0}" destId="{F2715F60-825D-421B-9B8A-5598CA8EE9EA}" srcOrd="1" destOrd="0" presId="urn:microsoft.com/office/officeart/2005/8/layout/hierarchy6"/>
    <dgm:cxn modelId="{96439F28-9454-44DA-803E-0A52C10C06E6}" type="presParOf" srcId="{F2715F60-825D-421B-9B8A-5598CA8EE9EA}" destId="{BBF98769-3AE5-4A98-A08F-400F15F3ED20}" srcOrd="0" destOrd="0" presId="urn:microsoft.com/office/officeart/2005/8/layout/hierarchy6"/>
    <dgm:cxn modelId="{BF08B1BB-6ABF-44B6-A2BA-40DB6E20D24C}" type="presParOf" srcId="{F2715F60-825D-421B-9B8A-5598CA8EE9EA}" destId="{F223D42C-AA0D-4935-804E-B9F3ED6B425A}" srcOrd="1" destOrd="0" presId="urn:microsoft.com/office/officeart/2005/8/layout/hierarchy6"/>
    <dgm:cxn modelId="{B84411A1-8014-4930-8FA7-0CC97B9427BD}" type="presParOf" srcId="{F223D42C-AA0D-4935-804E-B9F3ED6B425A}" destId="{5FEDE888-4C71-4A5C-91BB-88FA2AF86BA6}" srcOrd="0" destOrd="0" presId="urn:microsoft.com/office/officeart/2005/8/layout/hierarchy6"/>
    <dgm:cxn modelId="{34DFE1B5-BFBE-4D10-975D-F0FA746AE4C8}" type="presParOf" srcId="{F223D42C-AA0D-4935-804E-B9F3ED6B425A}" destId="{0CBD110D-0684-41CF-8B1D-FF2AD03F431B}" srcOrd="1" destOrd="0" presId="urn:microsoft.com/office/officeart/2005/8/layout/hierarchy6"/>
    <dgm:cxn modelId="{9972FB73-9FCB-47C7-9581-2F3942DF0551}" type="presParOf" srcId="{EB50BA79-A8AE-47BA-9AEE-5383EF72DDA2}" destId="{E4F18F41-0EBB-44D7-8AF7-D6805754AA9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32" y="0"/>
          <a:ext cx="1653791" cy="410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32" y="164218"/>
        <a:ext cx="1653791" cy="164218"/>
      </dsp:txXfrm>
    </dsp:sp>
    <dsp:sp modelId="{8B0C8E54-ABC2-48CA-B231-2E053BCF6EF5}">
      <dsp:nvSpPr>
        <dsp:cNvPr id="0" name=""/>
        <dsp:cNvSpPr/>
      </dsp:nvSpPr>
      <dsp:spPr>
        <a:xfrm>
          <a:off x="763472" y="24632"/>
          <a:ext cx="136711" cy="136711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1193" y="0"/>
          <a:ext cx="1653791" cy="410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1193" y="164218"/>
        <a:ext cx="1653791" cy="164218"/>
      </dsp:txXfrm>
    </dsp:sp>
    <dsp:sp modelId="{5AFF684F-13BE-47A1-80B4-D8DC06068A0E}">
      <dsp:nvSpPr>
        <dsp:cNvPr id="0" name=""/>
        <dsp:cNvSpPr/>
      </dsp:nvSpPr>
      <dsp:spPr>
        <a:xfrm>
          <a:off x="2466877" y="24632"/>
          <a:ext cx="136711" cy="13671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11743" y="0"/>
          <a:ext cx="1653791" cy="410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11743" y="164218"/>
        <a:ext cx="1653791" cy="164218"/>
      </dsp:txXfrm>
    </dsp:sp>
    <dsp:sp modelId="{B86328FE-9D51-4D8F-8444-7E44A3E5C2DB}">
      <dsp:nvSpPr>
        <dsp:cNvPr id="0" name=""/>
        <dsp:cNvSpPr/>
      </dsp:nvSpPr>
      <dsp:spPr>
        <a:xfrm>
          <a:off x="4190474" y="0"/>
          <a:ext cx="136711" cy="13671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15149" y="0"/>
          <a:ext cx="1653791" cy="410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15149" y="164218"/>
        <a:ext cx="1653791" cy="164218"/>
      </dsp:txXfrm>
    </dsp:sp>
    <dsp:sp modelId="{67B7DC40-B4DC-4C4A-BC41-84A407E5125C}">
      <dsp:nvSpPr>
        <dsp:cNvPr id="0" name=""/>
        <dsp:cNvSpPr/>
      </dsp:nvSpPr>
      <dsp:spPr>
        <a:xfrm>
          <a:off x="5873689" y="24632"/>
          <a:ext cx="136711" cy="13671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18554" y="0"/>
          <a:ext cx="1653791" cy="410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18554" y="164218"/>
        <a:ext cx="1653791" cy="164218"/>
      </dsp:txXfrm>
    </dsp:sp>
    <dsp:sp modelId="{FC9C2D99-3D68-4A3D-8399-24891AABA6DC}">
      <dsp:nvSpPr>
        <dsp:cNvPr id="0" name=""/>
        <dsp:cNvSpPr/>
      </dsp:nvSpPr>
      <dsp:spPr>
        <a:xfrm>
          <a:off x="7577094" y="24632"/>
          <a:ext cx="136711" cy="13671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21960" y="0"/>
          <a:ext cx="1653791" cy="410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21960" y="164218"/>
        <a:ext cx="1653791" cy="164218"/>
      </dsp:txXfrm>
    </dsp:sp>
    <dsp:sp modelId="{9A9F3FFE-7736-49FB-BB97-60BCCE2F92DB}">
      <dsp:nvSpPr>
        <dsp:cNvPr id="0" name=""/>
        <dsp:cNvSpPr/>
      </dsp:nvSpPr>
      <dsp:spPr>
        <a:xfrm>
          <a:off x="9280500" y="24632"/>
          <a:ext cx="136711" cy="13671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30298" y="0"/>
          <a:ext cx="1653791" cy="410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30298" y="164218"/>
        <a:ext cx="1653791" cy="164218"/>
      </dsp:txXfrm>
    </dsp:sp>
    <dsp:sp modelId="{159B29F7-D29C-4959-84CE-EE92A5C637A0}">
      <dsp:nvSpPr>
        <dsp:cNvPr id="0" name=""/>
        <dsp:cNvSpPr/>
      </dsp:nvSpPr>
      <dsp:spPr>
        <a:xfrm>
          <a:off x="11031018" y="0"/>
          <a:ext cx="136711" cy="13671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6305" y="348964"/>
          <a:ext cx="10933362" cy="61581"/>
        </a:xfrm>
        <a:prstGeom prst="leftRightArrow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3548"/>
            <a:satOff val="-460"/>
            <a:lumOff val="2021"/>
            <a:alphaOff val="-26667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18B53-E6D2-40CB-87B2-F5D12A6493C5}">
      <dsp:nvSpPr>
        <dsp:cNvPr id="0" name=""/>
        <dsp:cNvSpPr/>
      </dsp:nvSpPr>
      <dsp:spPr>
        <a:xfrm>
          <a:off x="0" y="0"/>
          <a:ext cx="3426561" cy="913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/>
            <a:t>Compilación de registros etnográficos</a:t>
          </a:r>
          <a:endParaRPr lang="en-US" sz="1400" kern="1200" dirty="0"/>
        </a:p>
      </dsp:txBody>
      <dsp:txXfrm>
        <a:off x="26751" y="26751"/>
        <a:ext cx="2334143" cy="859830"/>
      </dsp:txXfrm>
    </dsp:sp>
    <dsp:sp modelId="{63AB099D-C265-42D9-91D6-E7697D2EEB55}">
      <dsp:nvSpPr>
        <dsp:cNvPr id="0" name=""/>
        <dsp:cNvSpPr/>
      </dsp:nvSpPr>
      <dsp:spPr>
        <a:xfrm>
          <a:off x="255879" y="1040184"/>
          <a:ext cx="3426561" cy="913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Análisis y depuración de la información </a:t>
          </a:r>
          <a:endParaRPr lang="en-US" sz="1400" kern="1200" dirty="0"/>
        </a:p>
      </dsp:txBody>
      <dsp:txXfrm>
        <a:off x="282630" y="1066935"/>
        <a:ext cx="2523513" cy="859830"/>
      </dsp:txXfrm>
    </dsp:sp>
    <dsp:sp modelId="{AF0A53D0-2422-4830-8181-CEBCACE05C3A}">
      <dsp:nvSpPr>
        <dsp:cNvPr id="0" name=""/>
        <dsp:cNvSpPr/>
      </dsp:nvSpPr>
      <dsp:spPr>
        <a:xfrm>
          <a:off x="511759" y="2080369"/>
          <a:ext cx="3426561" cy="913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Homogeneización de los datos</a:t>
          </a:r>
          <a:endParaRPr lang="en-US" sz="1400" kern="1200" dirty="0"/>
        </a:p>
      </dsp:txBody>
      <dsp:txXfrm>
        <a:off x="538510" y="2107120"/>
        <a:ext cx="2523513" cy="859830"/>
      </dsp:txXfrm>
    </dsp:sp>
    <dsp:sp modelId="{1CBBBE7D-5D1D-45FC-82F0-0AC0D086BCE0}">
      <dsp:nvSpPr>
        <dsp:cNvPr id="0" name=""/>
        <dsp:cNvSpPr/>
      </dsp:nvSpPr>
      <dsp:spPr>
        <a:xfrm>
          <a:off x="767638" y="3120554"/>
          <a:ext cx="3426561" cy="913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Implementación y accesibilidad en la información etnográfica en SIG - Plataforma Survey123</a:t>
          </a:r>
          <a:endParaRPr lang="en-US" sz="1400" kern="1200" dirty="0"/>
        </a:p>
      </dsp:txBody>
      <dsp:txXfrm>
        <a:off x="794389" y="3147305"/>
        <a:ext cx="2523513" cy="859830"/>
      </dsp:txXfrm>
    </dsp:sp>
    <dsp:sp modelId="{FC5CF011-2887-4D83-90D9-C81957743255}">
      <dsp:nvSpPr>
        <dsp:cNvPr id="0" name=""/>
        <dsp:cNvSpPr/>
      </dsp:nvSpPr>
      <dsp:spPr>
        <a:xfrm>
          <a:off x="1023518" y="4160739"/>
          <a:ext cx="3426561" cy="913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Análisis de datos en Survey123</a:t>
          </a:r>
          <a:endParaRPr lang="en-US" sz="1400" kern="1200" dirty="0"/>
        </a:p>
      </dsp:txBody>
      <dsp:txXfrm>
        <a:off x="1050269" y="4187490"/>
        <a:ext cx="2523513" cy="859830"/>
      </dsp:txXfrm>
    </dsp:sp>
    <dsp:sp modelId="{401BD278-4DAB-42EE-A5DC-1EA453B55D64}">
      <dsp:nvSpPr>
        <dsp:cNvPr id="0" name=""/>
        <dsp:cNvSpPr/>
      </dsp:nvSpPr>
      <dsp:spPr>
        <a:xfrm>
          <a:off x="2832895" y="667240"/>
          <a:ext cx="593666" cy="59366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966470" y="667240"/>
        <a:ext cx="326516" cy="446734"/>
      </dsp:txXfrm>
    </dsp:sp>
    <dsp:sp modelId="{9F2A5F1F-55F5-4B5F-8E4D-192D626CC2B9}">
      <dsp:nvSpPr>
        <dsp:cNvPr id="0" name=""/>
        <dsp:cNvSpPr/>
      </dsp:nvSpPr>
      <dsp:spPr>
        <a:xfrm>
          <a:off x="3088774" y="1707425"/>
          <a:ext cx="593666" cy="59366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222349" y="1707425"/>
        <a:ext cx="326516" cy="446734"/>
      </dsp:txXfrm>
    </dsp:sp>
    <dsp:sp modelId="{8CF5032E-4B74-426F-B602-C2EAB0576F96}">
      <dsp:nvSpPr>
        <dsp:cNvPr id="0" name=""/>
        <dsp:cNvSpPr/>
      </dsp:nvSpPr>
      <dsp:spPr>
        <a:xfrm>
          <a:off x="3344654" y="2732387"/>
          <a:ext cx="593666" cy="59366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478229" y="2732387"/>
        <a:ext cx="326516" cy="446734"/>
      </dsp:txXfrm>
    </dsp:sp>
    <dsp:sp modelId="{BF39FAA9-6989-43D2-BDC8-442114B43C9C}">
      <dsp:nvSpPr>
        <dsp:cNvPr id="0" name=""/>
        <dsp:cNvSpPr/>
      </dsp:nvSpPr>
      <dsp:spPr>
        <a:xfrm>
          <a:off x="3600533" y="3782720"/>
          <a:ext cx="593666" cy="59366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734108" y="3782720"/>
        <a:ext cx="326516" cy="4467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3548"/>
            <a:satOff val="-460"/>
            <a:lumOff val="2021"/>
            <a:alphaOff val="-26667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F6698-4C09-4BF3-B4DE-B5491BC23A2E}">
      <dsp:nvSpPr>
        <dsp:cNvPr id="0" name=""/>
        <dsp:cNvSpPr/>
      </dsp:nvSpPr>
      <dsp:spPr>
        <a:xfrm>
          <a:off x="827788" y="472099"/>
          <a:ext cx="2360029" cy="23599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13 registros </a:t>
          </a:r>
          <a:r>
            <a:rPr lang="es-ES" sz="1200" kern="1200" dirty="0" err="1">
              <a:solidFill>
                <a:schemeClr val="tx1"/>
              </a:solidFill>
            </a:rPr>
            <a:t>geocodificados</a:t>
          </a:r>
          <a:r>
            <a:rPr lang="es-ES" sz="1200" kern="1200" dirty="0">
              <a:solidFill>
                <a:schemeClr val="tx1"/>
              </a:solidFill>
            </a:rPr>
            <a:t> de movilidad cíclica, desde el año 1971 hasta el 2013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173406" y="817710"/>
        <a:ext cx="1668793" cy="1668757"/>
      </dsp:txXfrm>
    </dsp:sp>
    <dsp:sp modelId="{9A0BFA92-47FC-41C0-91FC-07D57B2ED73E}">
      <dsp:nvSpPr>
        <dsp:cNvPr id="0" name=""/>
        <dsp:cNvSpPr/>
      </dsp:nvSpPr>
      <dsp:spPr>
        <a:xfrm>
          <a:off x="2174370" y="364577"/>
          <a:ext cx="262469" cy="2624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2C0D37-BF39-462F-B97F-3DD8DF030BF1}">
      <dsp:nvSpPr>
        <dsp:cNvPr id="0" name=""/>
        <dsp:cNvSpPr/>
      </dsp:nvSpPr>
      <dsp:spPr>
        <a:xfrm>
          <a:off x="1552870" y="2656734"/>
          <a:ext cx="190048" cy="190231"/>
        </a:xfrm>
        <a:prstGeom prst="ellipse">
          <a:avLst/>
        </a:prstGeom>
        <a:gradFill rotWithShape="0">
          <a:gsLst>
            <a:gs pos="0">
              <a:schemeClr val="accent2">
                <a:hueOff val="-1200000"/>
                <a:satOff val="-4167"/>
                <a:lumOff val="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1200000"/>
                <a:satOff val="-4167"/>
                <a:lumOff val="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0"/>
                <a:satOff val="-4167"/>
                <a:lumOff val="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FF4DF8-563C-451A-B6A3-38D4B84F6487}">
      <dsp:nvSpPr>
        <dsp:cNvPr id="0" name=""/>
        <dsp:cNvSpPr/>
      </dsp:nvSpPr>
      <dsp:spPr>
        <a:xfrm>
          <a:off x="3339681" y="1429876"/>
          <a:ext cx="190048" cy="190231"/>
        </a:xfrm>
        <a:prstGeom prst="ellipse">
          <a:avLst/>
        </a:prstGeom>
        <a:gradFill rotWithShape="0">
          <a:gsLst>
            <a:gs pos="0">
              <a:schemeClr val="accent2">
                <a:hueOff val="-2400000"/>
                <a:satOff val="-8334"/>
                <a:lumOff val="1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400000"/>
                <a:satOff val="-8334"/>
                <a:lumOff val="1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400000"/>
                <a:satOff val="-8334"/>
                <a:lumOff val="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A218B3-F4D8-44FB-9BA5-449CF1FE2843}">
      <dsp:nvSpPr>
        <dsp:cNvPr id="0" name=""/>
        <dsp:cNvSpPr/>
      </dsp:nvSpPr>
      <dsp:spPr>
        <a:xfrm>
          <a:off x="2430255" y="2859097"/>
          <a:ext cx="262469" cy="262464"/>
        </a:xfrm>
        <a:prstGeom prst="ellipse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5E126E-6089-43B7-8D37-2DA10E20CEFD}">
      <dsp:nvSpPr>
        <dsp:cNvPr id="0" name=""/>
        <dsp:cNvSpPr/>
      </dsp:nvSpPr>
      <dsp:spPr>
        <a:xfrm>
          <a:off x="1606856" y="737597"/>
          <a:ext cx="190048" cy="190231"/>
        </a:xfrm>
        <a:prstGeom prst="ellipse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200F16-7FC2-4801-92F5-5162C73C4B70}">
      <dsp:nvSpPr>
        <dsp:cNvPr id="0" name=""/>
        <dsp:cNvSpPr/>
      </dsp:nvSpPr>
      <dsp:spPr>
        <a:xfrm>
          <a:off x="1007741" y="1825779"/>
          <a:ext cx="190048" cy="190231"/>
        </a:xfrm>
        <a:prstGeom prst="ellipse">
          <a:avLst/>
        </a:prstGeom>
        <a:gradFill rotWithShape="0">
          <a:gsLst>
            <a:gs pos="0">
              <a:schemeClr val="accent2">
                <a:hueOff val="-6000000"/>
                <a:satOff val="-20835"/>
                <a:lumOff val="2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6000000"/>
                <a:satOff val="-20835"/>
                <a:lumOff val="2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6000000"/>
                <a:satOff val="-20835"/>
                <a:lumOff val="2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5057B8-EED0-4E09-944B-026CCA9D8A70}">
      <dsp:nvSpPr>
        <dsp:cNvPr id="0" name=""/>
        <dsp:cNvSpPr/>
      </dsp:nvSpPr>
      <dsp:spPr>
        <a:xfrm>
          <a:off x="90415" y="898054"/>
          <a:ext cx="959461" cy="959155"/>
        </a:xfrm>
        <a:prstGeom prst="ellipse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</a:rPr>
            <a:t>102 registros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30925" y="1038519"/>
        <a:ext cx="678441" cy="678225"/>
      </dsp:txXfrm>
    </dsp:sp>
    <dsp:sp modelId="{059801B4-884D-4E43-A9E7-EDAA5D91F67B}">
      <dsp:nvSpPr>
        <dsp:cNvPr id="0" name=""/>
        <dsp:cNvSpPr/>
      </dsp:nvSpPr>
      <dsp:spPr>
        <a:xfrm>
          <a:off x="1908828" y="745868"/>
          <a:ext cx="262469" cy="262464"/>
        </a:xfrm>
        <a:prstGeom prst="ellipse">
          <a:avLst/>
        </a:prstGeom>
        <a:gradFill rotWithShape="0">
          <a:gsLst>
            <a:gs pos="0">
              <a:schemeClr val="accent2">
                <a:hueOff val="-8400000"/>
                <a:satOff val="-29168"/>
                <a:lumOff val="35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400000"/>
                <a:satOff val="-29168"/>
                <a:lumOff val="35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400000"/>
                <a:satOff val="-29168"/>
                <a:lumOff val="3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F31AC6-C009-400E-B0A2-65151A3F2B1C}">
      <dsp:nvSpPr>
        <dsp:cNvPr id="0" name=""/>
        <dsp:cNvSpPr/>
      </dsp:nvSpPr>
      <dsp:spPr>
        <a:xfrm>
          <a:off x="180392" y="2138421"/>
          <a:ext cx="474463" cy="474477"/>
        </a:xfrm>
        <a:prstGeom prst="ellipse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8FCF58-A067-422B-921D-7300B15317B9}">
      <dsp:nvSpPr>
        <dsp:cNvPr id="0" name=""/>
        <dsp:cNvSpPr/>
      </dsp:nvSpPr>
      <dsp:spPr>
        <a:xfrm>
          <a:off x="3429658" y="446735"/>
          <a:ext cx="959461" cy="959155"/>
        </a:xfrm>
        <a:prstGeom prst="ellipse">
          <a:avLst/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chemeClr val="tx1"/>
              </a:solidFill>
            </a:rPr>
            <a:t>Total 115 registros de movilidad estacional y cíclica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570168" y="587200"/>
        <a:ext cx="678441" cy="678225"/>
      </dsp:txXfrm>
    </dsp:sp>
    <dsp:sp modelId="{888C91FF-29B0-43C1-A53E-42EDF3F2F1D9}">
      <dsp:nvSpPr>
        <dsp:cNvPr id="0" name=""/>
        <dsp:cNvSpPr/>
      </dsp:nvSpPr>
      <dsp:spPr>
        <a:xfrm>
          <a:off x="3001719" y="1108963"/>
          <a:ext cx="262469" cy="262464"/>
        </a:xfrm>
        <a:prstGeom prst="ellipse">
          <a:avLst/>
        </a:prstGeom>
        <a:gradFill rotWithShape="0">
          <a:gsLst>
            <a:gs pos="0">
              <a:schemeClr val="accent2">
                <a:hueOff val="-12000000"/>
                <a:satOff val="-41669"/>
                <a:lumOff val="5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2000000"/>
                <a:satOff val="-41669"/>
                <a:lumOff val="5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00"/>
                <a:satOff val="-41669"/>
                <a:lumOff val="5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62021-D787-4577-88D7-AF2976AEFDEE}">
      <dsp:nvSpPr>
        <dsp:cNvPr id="0" name=""/>
        <dsp:cNvSpPr/>
      </dsp:nvSpPr>
      <dsp:spPr>
        <a:xfrm>
          <a:off x="0" y="2703052"/>
          <a:ext cx="190048" cy="190231"/>
        </a:xfrm>
        <a:prstGeom prst="ellipse">
          <a:avLst/>
        </a:prstGeom>
        <a:gradFill rotWithShape="0">
          <a:gsLst>
            <a:gs pos="0">
              <a:schemeClr val="accent2">
                <a:hueOff val="-13200000"/>
                <a:satOff val="-45836"/>
                <a:lumOff val="55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3200000"/>
                <a:satOff val="-45836"/>
                <a:lumOff val="55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3200000"/>
                <a:satOff val="-45836"/>
                <a:lumOff val="5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82DB70-10CC-4FE3-8B3E-1397C2820429}">
      <dsp:nvSpPr>
        <dsp:cNvPr id="0" name=""/>
        <dsp:cNvSpPr/>
      </dsp:nvSpPr>
      <dsp:spPr>
        <a:xfrm>
          <a:off x="1895222" y="2432316"/>
          <a:ext cx="190048" cy="190231"/>
        </a:xfrm>
        <a:prstGeom prst="ellipse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3548"/>
            <a:satOff val="-460"/>
            <a:lumOff val="2021"/>
            <a:alphaOff val="-26667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FFEEB-3E1E-48FD-8E0E-629EAE8E21C6}">
      <dsp:nvSpPr>
        <dsp:cNvPr id="0" name=""/>
        <dsp:cNvSpPr/>
      </dsp:nvSpPr>
      <dsp:spPr>
        <a:xfrm>
          <a:off x="127970" y="2825910"/>
          <a:ext cx="1830887" cy="60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i="0" kern="1200" dirty="0" err="1"/>
            <a:t>Bactris</a:t>
          </a:r>
          <a:r>
            <a:rPr lang="es-EC" sz="1000" i="0" kern="1200" dirty="0"/>
            <a:t> </a:t>
          </a:r>
          <a:r>
            <a:rPr lang="es-EC" sz="1000" i="0" kern="1200" dirty="0" err="1"/>
            <a:t>Gasipaes</a:t>
          </a:r>
          <a:r>
            <a:rPr lang="es-EC" sz="1000" i="0" kern="1200" dirty="0"/>
            <a:t> (Chonta), </a:t>
          </a:r>
          <a:r>
            <a:rPr lang="es-EC" sz="1000" i="0" kern="1200" dirty="0" err="1"/>
            <a:t>Gossypium</a:t>
          </a:r>
          <a:r>
            <a:rPr lang="es-EC" sz="1000" i="0" kern="1200" dirty="0"/>
            <a:t> (Algodón), Manihot </a:t>
          </a:r>
          <a:r>
            <a:rPr lang="es-EC" sz="1000" i="0" kern="1200" dirty="0" err="1"/>
            <a:t>esculenta</a:t>
          </a:r>
          <a:r>
            <a:rPr lang="es-EC" sz="1000" i="0" kern="1200" dirty="0"/>
            <a:t> (Yuca), </a:t>
          </a:r>
          <a:r>
            <a:rPr lang="es-EC" sz="1000" i="0" kern="1200" dirty="0" err="1"/>
            <a:t>Oenocarpus</a:t>
          </a:r>
          <a:r>
            <a:rPr lang="es-EC" sz="1000" i="0" kern="1200" dirty="0"/>
            <a:t> </a:t>
          </a:r>
          <a:r>
            <a:rPr lang="es-EC" sz="1000" i="0" kern="1200" dirty="0" err="1"/>
            <a:t>Bataua</a:t>
          </a:r>
          <a:r>
            <a:rPr lang="es-EC" sz="1000" i="0" kern="1200" dirty="0"/>
            <a:t> (Ungurahua), </a:t>
          </a:r>
          <a:r>
            <a:rPr lang="es-EC" sz="1000" i="0" kern="1200" dirty="0" err="1"/>
            <a:t>Pecari</a:t>
          </a:r>
          <a:r>
            <a:rPr lang="es-EC" sz="1000" i="0" kern="1200" dirty="0"/>
            <a:t> </a:t>
          </a:r>
          <a:r>
            <a:rPr lang="es-EC" sz="1000" i="0" kern="1200" dirty="0" err="1"/>
            <a:t>tajacu</a:t>
          </a:r>
          <a:r>
            <a:rPr lang="es-EC" sz="1000" i="0" kern="1200" dirty="0"/>
            <a:t> (Pecarí) y </a:t>
          </a:r>
          <a:r>
            <a:rPr lang="es-EC" sz="1000" i="0" kern="1200" dirty="0" err="1"/>
            <a:t>Tayassu</a:t>
          </a:r>
          <a:r>
            <a:rPr lang="es-EC" sz="1000" i="0" kern="1200" dirty="0"/>
            <a:t> </a:t>
          </a:r>
          <a:r>
            <a:rPr lang="es-EC" sz="1000" i="0" kern="1200" dirty="0" err="1"/>
            <a:t>tajacu</a:t>
          </a:r>
          <a:r>
            <a:rPr lang="es-EC" sz="1000" i="0" kern="1200" dirty="0"/>
            <a:t> (Huangana).</a:t>
          </a:r>
          <a:endParaRPr lang="en-US" sz="1000" kern="1200" dirty="0"/>
        </a:p>
      </dsp:txBody>
      <dsp:txXfrm>
        <a:off x="127970" y="2825910"/>
        <a:ext cx="1830887" cy="603360"/>
      </dsp:txXfrm>
    </dsp:sp>
    <dsp:sp modelId="{D164CD75-C3D5-444A-8A19-3F8E1C6912F4}">
      <dsp:nvSpPr>
        <dsp:cNvPr id="0" name=""/>
        <dsp:cNvSpPr/>
      </dsp:nvSpPr>
      <dsp:spPr>
        <a:xfrm>
          <a:off x="125889" y="2642405"/>
          <a:ext cx="145638" cy="14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68CB07-F4C1-4189-A442-BC8BDD16BA99}">
      <dsp:nvSpPr>
        <dsp:cNvPr id="0" name=""/>
        <dsp:cNvSpPr/>
      </dsp:nvSpPr>
      <dsp:spPr>
        <a:xfrm>
          <a:off x="227836" y="2438511"/>
          <a:ext cx="145638" cy="14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6C4241-ABDF-4CB4-B0B6-CD3A3B510C1E}">
      <dsp:nvSpPr>
        <dsp:cNvPr id="0" name=""/>
        <dsp:cNvSpPr/>
      </dsp:nvSpPr>
      <dsp:spPr>
        <a:xfrm>
          <a:off x="472509" y="2479290"/>
          <a:ext cx="228860" cy="228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7EF5A4-E792-4FB0-8093-81F8F87B331C}">
      <dsp:nvSpPr>
        <dsp:cNvPr id="0" name=""/>
        <dsp:cNvSpPr/>
      </dsp:nvSpPr>
      <dsp:spPr>
        <a:xfrm>
          <a:off x="676404" y="2255006"/>
          <a:ext cx="145638" cy="14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9A65CB-1CEB-4987-AB2B-1D048E4CFFE8}">
      <dsp:nvSpPr>
        <dsp:cNvPr id="0" name=""/>
        <dsp:cNvSpPr/>
      </dsp:nvSpPr>
      <dsp:spPr>
        <a:xfrm>
          <a:off x="941466" y="2173448"/>
          <a:ext cx="145638" cy="14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39E65-41CD-4E89-B0B1-1714A15E6177}">
      <dsp:nvSpPr>
        <dsp:cNvPr id="0" name=""/>
        <dsp:cNvSpPr/>
      </dsp:nvSpPr>
      <dsp:spPr>
        <a:xfrm>
          <a:off x="1267697" y="2316174"/>
          <a:ext cx="145638" cy="14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1D49BA-46B9-46A5-BB02-61323EF0815A}">
      <dsp:nvSpPr>
        <dsp:cNvPr id="0" name=""/>
        <dsp:cNvSpPr/>
      </dsp:nvSpPr>
      <dsp:spPr>
        <a:xfrm>
          <a:off x="1471591" y="2418121"/>
          <a:ext cx="228860" cy="228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81D47-88E8-4260-8F15-6A3DB869C532}">
      <dsp:nvSpPr>
        <dsp:cNvPr id="0" name=""/>
        <dsp:cNvSpPr/>
      </dsp:nvSpPr>
      <dsp:spPr>
        <a:xfrm>
          <a:off x="1757043" y="2642405"/>
          <a:ext cx="145638" cy="14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7FCFAB-6310-4351-83DD-03AD4C3C8543}">
      <dsp:nvSpPr>
        <dsp:cNvPr id="0" name=""/>
        <dsp:cNvSpPr/>
      </dsp:nvSpPr>
      <dsp:spPr>
        <a:xfrm>
          <a:off x="1879380" y="2866689"/>
          <a:ext cx="145638" cy="14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9854D4-DF40-4E70-911C-EDC41677C753}">
      <dsp:nvSpPr>
        <dsp:cNvPr id="0" name=""/>
        <dsp:cNvSpPr/>
      </dsp:nvSpPr>
      <dsp:spPr>
        <a:xfrm>
          <a:off x="819130" y="2317214"/>
          <a:ext cx="374499" cy="3744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220BA-C336-4FC5-9055-B24D6692FAAF}">
      <dsp:nvSpPr>
        <dsp:cNvPr id="0" name=""/>
        <dsp:cNvSpPr/>
      </dsp:nvSpPr>
      <dsp:spPr>
        <a:xfrm>
          <a:off x="23942" y="3213309"/>
          <a:ext cx="145638" cy="14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5449F-1B81-4765-A343-552954D69CD8}">
      <dsp:nvSpPr>
        <dsp:cNvPr id="0" name=""/>
        <dsp:cNvSpPr/>
      </dsp:nvSpPr>
      <dsp:spPr>
        <a:xfrm>
          <a:off x="146279" y="3396814"/>
          <a:ext cx="228860" cy="228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B8080E-F952-4FA3-9CCB-425E0BF51ADC}">
      <dsp:nvSpPr>
        <dsp:cNvPr id="0" name=""/>
        <dsp:cNvSpPr/>
      </dsp:nvSpPr>
      <dsp:spPr>
        <a:xfrm>
          <a:off x="452120" y="3559929"/>
          <a:ext cx="332888" cy="3328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F0D683-1EF4-472C-BA07-2CF7333E0EC7}">
      <dsp:nvSpPr>
        <dsp:cNvPr id="0" name=""/>
        <dsp:cNvSpPr/>
      </dsp:nvSpPr>
      <dsp:spPr>
        <a:xfrm>
          <a:off x="880298" y="3824992"/>
          <a:ext cx="145638" cy="14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E9A80-F237-4504-9400-452B85A07839}">
      <dsp:nvSpPr>
        <dsp:cNvPr id="0" name=""/>
        <dsp:cNvSpPr/>
      </dsp:nvSpPr>
      <dsp:spPr>
        <a:xfrm>
          <a:off x="961856" y="3559929"/>
          <a:ext cx="228860" cy="228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1AB0AF-6A1B-4F9C-8409-EBC6542137F3}">
      <dsp:nvSpPr>
        <dsp:cNvPr id="0" name=""/>
        <dsp:cNvSpPr/>
      </dsp:nvSpPr>
      <dsp:spPr>
        <a:xfrm>
          <a:off x="1165750" y="3845381"/>
          <a:ext cx="145638" cy="14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08FAF-F7E4-487B-9B47-4A8EE55FED02}">
      <dsp:nvSpPr>
        <dsp:cNvPr id="0" name=""/>
        <dsp:cNvSpPr/>
      </dsp:nvSpPr>
      <dsp:spPr>
        <a:xfrm>
          <a:off x="1349255" y="3519150"/>
          <a:ext cx="332888" cy="3328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354858-A988-437D-A389-E8A6F4433C72}">
      <dsp:nvSpPr>
        <dsp:cNvPr id="0" name=""/>
        <dsp:cNvSpPr/>
      </dsp:nvSpPr>
      <dsp:spPr>
        <a:xfrm>
          <a:off x="1797822" y="3437593"/>
          <a:ext cx="228860" cy="228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94B887-3A41-4D3B-843E-1EB39050116C}">
      <dsp:nvSpPr>
        <dsp:cNvPr id="0" name=""/>
        <dsp:cNvSpPr/>
      </dsp:nvSpPr>
      <dsp:spPr>
        <a:xfrm>
          <a:off x="2026683" y="2478950"/>
          <a:ext cx="672131" cy="128317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921C1-6E56-46E3-AA5A-CC319568B979}">
      <dsp:nvSpPr>
        <dsp:cNvPr id="0" name=""/>
        <dsp:cNvSpPr/>
      </dsp:nvSpPr>
      <dsp:spPr>
        <a:xfrm>
          <a:off x="2698815" y="2479574"/>
          <a:ext cx="1833086" cy="1283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0" kern="1200" dirty="0"/>
            <a:t>Revisar el total de registros geográficos y verificar que se encuentren la zona de estudio</a:t>
          </a:r>
          <a:endParaRPr lang="en-US" sz="1000" kern="1200" dirty="0"/>
        </a:p>
      </dsp:txBody>
      <dsp:txXfrm>
        <a:off x="2698815" y="2479574"/>
        <a:ext cx="1833086" cy="1283160"/>
      </dsp:txXfrm>
    </dsp:sp>
    <dsp:sp modelId="{43C574B8-75CE-44DC-9B98-7AA917545A79}">
      <dsp:nvSpPr>
        <dsp:cNvPr id="0" name=""/>
        <dsp:cNvSpPr/>
      </dsp:nvSpPr>
      <dsp:spPr>
        <a:xfrm>
          <a:off x="4531901" y="2478950"/>
          <a:ext cx="672131" cy="128317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F8197-398D-4C04-B67A-D93844FEC3AA}">
      <dsp:nvSpPr>
        <dsp:cNvPr id="0" name=""/>
        <dsp:cNvSpPr/>
      </dsp:nvSpPr>
      <dsp:spPr>
        <a:xfrm>
          <a:off x="5204033" y="2479574"/>
          <a:ext cx="1833086" cy="1283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0" kern="1200" dirty="0"/>
            <a:t>Identificar y eliminar los duplicados </a:t>
          </a:r>
          <a:endParaRPr lang="en-US" sz="1000" kern="1200" dirty="0"/>
        </a:p>
      </dsp:txBody>
      <dsp:txXfrm>
        <a:off x="5204033" y="2479574"/>
        <a:ext cx="1833086" cy="1283160"/>
      </dsp:txXfrm>
    </dsp:sp>
    <dsp:sp modelId="{E132019D-9AA6-47D1-B178-06CFB8FE39EA}">
      <dsp:nvSpPr>
        <dsp:cNvPr id="0" name=""/>
        <dsp:cNvSpPr/>
      </dsp:nvSpPr>
      <dsp:spPr>
        <a:xfrm>
          <a:off x="7037120" y="2478950"/>
          <a:ext cx="672131" cy="128317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EEC3F9-ABA8-41BD-B490-DC558F94B69F}">
      <dsp:nvSpPr>
        <dsp:cNvPr id="0" name=""/>
        <dsp:cNvSpPr/>
      </dsp:nvSpPr>
      <dsp:spPr>
        <a:xfrm>
          <a:off x="7709252" y="2479574"/>
          <a:ext cx="1833086" cy="1283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0" kern="1200"/>
            <a:t>Realizar la validación cruzada de los datos </a:t>
          </a:r>
          <a:endParaRPr lang="en-US" sz="1000" kern="1200"/>
        </a:p>
      </dsp:txBody>
      <dsp:txXfrm>
        <a:off x="7709252" y="2479574"/>
        <a:ext cx="1833086" cy="1283160"/>
      </dsp:txXfrm>
    </dsp:sp>
    <dsp:sp modelId="{12DE4F30-A397-416F-8861-EFC8CEC77656}">
      <dsp:nvSpPr>
        <dsp:cNvPr id="0" name=""/>
        <dsp:cNvSpPr/>
      </dsp:nvSpPr>
      <dsp:spPr>
        <a:xfrm>
          <a:off x="9542338" y="2478950"/>
          <a:ext cx="672131" cy="128317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7FED3-48BD-4A83-AA0B-1FDABBA88FB8}">
      <dsp:nvSpPr>
        <dsp:cNvPr id="0" name=""/>
        <dsp:cNvSpPr/>
      </dsp:nvSpPr>
      <dsp:spPr>
        <a:xfrm>
          <a:off x="10287794" y="2372906"/>
          <a:ext cx="1558123" cy="15581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i="0" kern="1200" dirty="0"/>
            <a:t>Identificar y eliminar los puntos de sesgo de muestreo de los datos para cada especie de flora y fauna</a:t>
          </a:r>
          <a:endParaRPr lang="en-US" sz="1000" kern="1200" dirty="0"/>
        </a:p>
      </dsp:txBody>
      <dsp:txXfrm>
        <a:off x="10515976" y="2601088"/>
        <a:ext cx="1101759" cy="11017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3548"/>
            <a:satOff val="-460"/>
            <a:lumOff val="2021"/>
            <a:alphaOff val="-26667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731EA-D212-4760-A148-E08D8D0648A2}">
      <dsp:nvSpPr>
        <dsp:cNvPr id="0" name=""/>
        <dsp:cNvSpPr/>
      </dsp:nvSpPr>
      <dsp:spPr>
        <a:xfrm>
          <a:off x="0" y="62428"/>
          <a:ext cx="2939236" cy="12339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Componentes físicos y bióticos del medio ambiente, es decir, de forma objetiva.</a:t>
          </a:r>
          <a:endParaRPr lang="en-US" sz="1500" kern="1200" dirty="0"/>
        </a:p>
      </dsp:txBody>
      <dsp:txXfrm>
        <a:off x="60238" y="122666"/>
        <a:ext cx="2818760" cy="1113508"/>
      </dsp:txXfrm>
    </dsp:sp>
    <dsp:sp modelId="{A421EF1B-EFB8-4F17-9BF5-569E190ACA32}">
      <dsp:nvSpPr>
        <dsp:cNvPr id="0" name=""/>
        <dsp:cNvSpPr/>
      </dsp:nvSpPr>
      <dsp:spPr>
        <a:xfrm>
          <a:off x="0" y="1339612"/>
          <a:ext cx="2939236" cy="12339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Respuestas perceptuales de los observadores, tratando de obtener patrones de respuestas afín, o de forma subjetiva (</a:t>
          </a:r>
          <a:r>
            <a:rPr lang="es-EC" sz="1500" kern="1200" dirty="0" err="1"/>
            <a:t>Tévar</a:t>
          </a:r>
          <a:r>
            <a:rPr lang="es-EC" sz="1500" kern="1200" dirty="0"/>
            <a:t>, 1996).</a:t>
          </a:r>
          <a:endParaRPr lang="en-US" sz="1500" kern="1200" dirty="0"/>
        </a:p>
      </dsp:txBody>
      <dsp:txXfrm>
        <a:off x="60238" y="1399850"/>
        <a:ext cx="2818760" cy="111350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E8693-8DE1-4F0B-91AA-93AC1DA2F9EC}">
      <dsp:nvSpPr>
        <dsp:cNvPr id="0" name=""/>
        <dsp:cNvSpPr/>
      </dsp:nvSpPr>
      <dsp:spPr>
        <a:xfrm rot="16200000">
          <a:off x="-1826567" y="2900821"/>
          <a:ext cx="4381281" cy="57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81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Planteamiento del problema</a:t>
          </a:r>
          <a:endParaRPr lang="en-US" sz="2400" kern="1200" dirty="0"/>
        </a:p>
      </dsp:txBody>
      <dsp:txXfrm>
        <a:off x="-1826567" y="2900821"/>
        <a:ext cx="4381281" cy="576926"/>
      </dsp:txXfrm>
    </dsp:sp>
    <dsp:sp modelId="{6AEAC319-9A9B-445F-B5E7-DB33142919A1}">
      <dsp:nvSpPr>
        <dsp:cNvPr id="0" name=""/>
        <dsp:cNvSpPr/>
      </dsp:nvSpPr>
      <dsp:spPr>
        <a:xfrm>
          <a:off x="652536" y="998644"/>
          <a:ext cx="2873706" cy="4381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50881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i="0" kern="1200" dirty="0"/>
            <a:t>La situación de los PIAV es compleja, el área que utilizan para movilizarse se reduce cada día más y la relación de vulneración y conflicto aumenta por la reducción acelerada de sus espacios vitales por: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i="0" kern="1200" dirty="0"/>
            <a:t> Menor territorio mayor probabilidad de encuentro con el o los enemigos.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Disminución potencial de sus fuentes de alimentos debido a que su alimentación es variada dependiendo del tiempo.</a:t>
          </a:r>
          <a:endParaRPr lang="en-US" sz="1600" kern="1200" dirty="0"/>
        </a:p>
      </dsp:txBody>
      <dsp:txXfrm>
        <a:off x="652536" y="998644"/>
        <a:ext cx="2873706" cy="4381281"/>
      </dsp:txXfrm>
    </dsp:sp>
    <dsp:sp modelId="{989BAE24-427F-4725-A1B8-0DBC83A4B547}">
      <dsp:nvSpPr>
        <dsp:cNvPr id="0" name=""/>
        <dsp:cNvSpPr/>
      </dsp:nvSpPr>
      <dsp:spPr>
        <a:xfrm>
          <a:off x="75610" y="237101"/>
          <a:ext cx="1153853" cy="115385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BDAC1-BBBE-4B6C-87F7-8BBB8BAA6F9C}">
      <dsp:nvSpPr>
        <dsp:cNvPr id="0" name=""/>
        <dsp:cNvSpPr/>
      </dsp:nvSpPr>
      <dsp:spPr>
        <a:xfrm rot="16200000">
          <a:off x="2378310" y="2900821"/>
          <a:ext cx="4381281" cy="57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81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Justificación e importancia</a:t>
          </a:r>
          <a:endParaRPr lang="en-US" sz="2400" kern="1200" dirty="0"/>
        </a:p>
      </dsp:txBody>
      <dsp:txXfrm>
        <a:off x="2378310" y="2900821"/>
        <a:ext cx="4381281" cy="576926"/>
      </dsp:txXfrm>
    </dsp:sp>
    <dsp:sp modelId="{5C61BD4E-5B21-4665-89C9-7B83528DC83D}">
      <dsp:nvSpPr>
        <dsp:cNvPr id="0" name=""/>
        <dsp:cNvSpPr/>
      </dsp:nvSpPr>
      <dsp:spPr>
        <a:xfrm>
          <a:off x="4857414" y="998644"/>
          <a:ext cx="2873706" cy="4381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50881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Conforman solo un 5% de la población mundial.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i="0" kern="1200" dirty="0"/>
            <a:t>Extinción inminente de pueblos aislados por completo.</a:t>
          </a:r>
          <a:endParaRPr lang="en-US" sz="1600" kern="1200" dirty="0"/>
        </a:p>
      </dsp:txBody>
      <dsp:txXfrm>
        <a:off x="4857414" y="998644"/>
        <a:ext cx="2873706" cy="4381281"/>
      </dsp:txXfrm>
    </dsp:sp>
    <dsp:sp modelId="{CBAC6F6E-7D6A-4624-997B-3F611A6155D8}">
      <dsp:nvSpPr>
        <dsp:cNvPr id="0" name=""/>
        <dsp:cNvSpPr/>
      </dsp:nvSpPr>
      <dsp:spPr>
        <a:xfrm>
          <a:off x="4280487" y="237101"/>
          <a:ext cx="1153853" cy="115385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CED27-71EF-40E8-8C72-F694FEDB1451}">
      <dsp:nvSpPr>
        <dsp:cNvPr id="0" name=""/>
        <dsp:cNvSpPr/>
      </dsp:nvSpPr>
      <dsp:spPr>
        <a:xfrm rot="16200000">
          <a:off x="6583187" y="2900821"/>
          <a:ext cx="4381281" cy="57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81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Área de estudio</a:t>
          </a:r>
          <a:endParaRPr lang="en-US" sz="2400" kern="1200" dirty="0"/>
        </a:p>
      </dsp:txBody>
      <dsp:txXfrm>
        <a:off x="6583187" y="2900821"/>
        <a:ext cx="4381281" cy="576926"/>
      </dsp:txXfrm>
    </dsp:sp>
    <dsp:sp modelId="{26E3A001-D503-4453-B9E8-AFDEFEB293D6}">
      <dsp:nvSpPr>
        <dsp:cNvPr id="0" name=""/>
        <dsp:cNvSpPr/>
      </dsp:nvSpPr>
      <dsp:spPr>
        <a:xfrm>
          <a:off x="9062291" y="998644"/>
          <a:ext cx="2873706" cy="4381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50881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El área se encuentra ubicada en la región ecuatoriana entre las provincias de Napo, Francisco de Orellana y Pastaza.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Gran parte del Parque Nacional Yasuní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Zona Intangible Tagaeri Taromenane</a:t>
          </a:r>
          <a:endParaRPr lang="en-US" sz="1600" kern="1200" dirty="0"/>
        </a:p>
      </dsp:txBody>
      <dsp:txXfrm>
        <a:off x="9062291" y="998644"/>
        <a:ext cx="2873706" cy="4381281"/>
      </dsp:txXfrm>
    </dsp:sp>
    <dsp:sp modelId="{10F34BCB-0ECA-485F-B3DC-5D20D58A57A5}">
      <dsp:nvSpPr>
        <dsp:cNvPr id="0" name=""/>
        <dsp:cNvSpPr/>
      </dsp:nvSpPr>
      <dsp:spPr>
        <a:xfrm>
          <a:off x="8485364" y="237101"/>
          <a:ext cx="1153853" cy="115385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043F8-DB8F-412E-BD68-E42CA38CF397}">
      <dsp:nvSpPr>
        <dsp:cNvPr id="0" name=""/>
        <dsp:cNvSpPr/>
      </dsp:nvSpPr>
      <dsp:spPr>
        <a:xfrm>
          <a:off x="0" y="191282"/>
          <a:ext cx="2556587" cy="15339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i="0" kern="1200" dirty="0"/>
            <a:t>Según la  (FAO, 2017) su forma de vida puede dar una lección sobre la conservación de los recursos naturales, el cultivo sostenible de alimentos y la vida en armonía con la naturaleza. Restaurar el conocimiento de las raíces ancestrales y el patrimonio histórico es fundamental para enfrentar los desafíos que enfrentan la alimentación y la agricultura en la actualidad.</a:t>
          </a:r>
          <a:endParaRPr lang="en-US" sz="1100" kern="1200" dirty="0"/>
        </a:p>
      </dsp:txBody>
      <dsp:txXfrm>
        <a:off x="0" y="191282"/>
        <a:ext cx="2556587" cy="153395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rgbClr val="92D050">
            <a:alpha val="56667"/>
          </a:srgb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86986-8FE7-4E76-9981-4CD3E5DA737E}">
      <dsp:nvSpPr>
        <dsp:cNvPr id="0" name=""/>
        <dsp:cNvSpPr/>
      </dsp:nvSpPr>
      <dsp:spPr>
        <a:xfrm>
          <a:off x="1659806" y="0"/>
          <a:ext cx="2777940" cy="277794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i="0" kern="1200" dirty="0"/>
            <a:t>Se puede notar que esta área es superior a la establecida por las autoridades competentes del estado ecuatoriano, habiendo una diferencia de territorio muy grande a pesar de recientemente haber extendido la zona intangible en cuidado de estos pueblos y la diversidad. </a:t>
          </a:r>
          <a:endParaRPr lang="en-US" sz="1200" kern="1200" dirty="0"/>
        </a:p>
      </dsp:txBody>
      <dsp:txXfrm>
        <a:off x="2066626" y="406820"/>
        <a:ext cx="1964300" cy="196430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rgbClr val="92D050">
            <a:alpha val="50000"/>
          </a:srgb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2F80-C488-4EF4-AD05-C485BCAABC60}">
      <dsp:nvSpPr>
        <dsp:cNvPr id="0" name=""/>
        <dsp:cNvSpPr/>
      </dsp:nvSpPr>
      <dsp:spPr>
        <a:xfrm>
          <a:off x="-5796315" y="-887140"/>
          <a:ext cx="6900681" cy="6900681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7655B-FA94-469B-AD40-339CC95FC00D}">
      <dsp:nvSpPr>
        <dsp:cNvPr id="0" name=""/>
        <dsp:cNvSpPr/>
      </dsp:nvSpPr>
      <dsp:spPr>
        <a:xfrm>
          <a:off x="482710" y="320297"/>
          <a:ext cx="11173902" cy="6410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79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i="0" kern="1200" dirty="0"/>
            <a:t>La plataforma Survey123 de ArcGis online permite tener un registro de datos considerando la perspectiva espacial, de tal forma que se pueda agregar la ubicación del evento e integrar los detalles sucedidos con fotografías, videos, audios de la información en una geodatabase homogeneizada, para el análisis y toma de decisiones de protección hacia los pueblos indígenas aislados, así también como la interpretación de carácter social e histórico. </a:t>
          </a:r>
          <a:endParaRPr lang="en-US" sz="1100" kern="1200" dirty="0"/>
        </a:p>
      </dsp:txBody>
      <dsp:txXfrm>
        <a:off x="482710" y="320297"/>
        <a:ext cx="11173902" cy="641005"/>
      </dsp:txXfrm>
    </dsp:sp>
    <dsp:sp modelId="{3D527D80-9A2E-430E-AB30-8304608E48D6}">
      <dsp:nvSpPr>
        <dsp:cNvPr id="0" name=""/>
        <dsp:cNvSpPr/>
      </dsp:nvSpPr>
      <dsp:spPr>
        <a:xfrm>
          <a:off x="82082" y="240171"/>
          <a:ext cx="801256" cy="8012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BEB1AB5-083D-4972-A37F-A1B6A6FF105A}">
      <dsp:nvSpPr>
        <dsp:cNvPr id="0" name=""/>
        <dsp:cNvSpPr/>
      </dsp:nvSpPr>
      <dsp:spPr>
        <a:xfrm>
          <a:off x="942035" y="1281497"/>
          <a:ext cx="10714577" cy="641005"/>
        </a:xfrm>
        <a:prstGeom prst="rect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tint val="50000"/>
                <a:satMod val="300000"/>
              </a:schemeClr>
            </a:gs>
            <a:gs pos="35000">
              <a:schemeClr val="accent2">
                <a:hueOff val="-3600000"/>
                <a:satOff val="-12501"/>
                <a:lumOff val="15000"/>
                <a:alphaOff val="0"/>
                <a:tint val="37000"/>
                <a:satMod val="30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79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i="0" kern="1200" dirty="0"/>
            <a:t>En las movilidades cíclica y estacional en los pueblos aislados influyen aspectos sociales caracterizados en épocas de paz y de guerra, que dependiendo el tiempo se van dando de forma diferente, esto se puede evidenciar en el territorio que ha sido identificado y espacializado en los mapas desarrollados en esta tesis mediante modelos de predicción de idoneidad climática.</a:t>
          </a:r>
          <a:endParaRPr lang="en-US" sz="1100" kern="1200" dirty="0"/>
        </a:p>
      </dsp:txBody>
      <dsp:txXfrm>
        <a:off x="942035" y="1281497"/>
        <a:ext cx="10714577" cy="641005"/>
      </dsp:txXfrm>
    </dsp:sp>
    <dsp:sp modelId="{AD5C5241-FE1E-4C93-935F-0CB757905FE4}">
      <dsp:nvSpPr>
        <dsp:cNvPr id="0" name=""/>
        <dsp:cNvSpPr/>
      </dsp:nvSpPr>
      <dsp:spPr>
        <a:xfrm>
          <a:off x="541407" y="1201371"/>
          <a:ext cx="801256" cy="8012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3600000"/>
              <a:satOff val="-12501"/>
              <a:lumOff val="1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A36AE94-2552-45A5-B98D-E4DA863E762B}">
      <dsp:nvSpPr>
        <dsp:cNvPr id="0" name=""/>
        <dsp:cNvSpPr/>
      </dsp:nvSpPr>
      <dsp:spPr>
        <a:xfrm>
          <a:off x="1083011" y="2242697"/>
          <a:ext cx="10573601" cy="641005"/>
        </a:xfrm>
        <a:prstGeom prst="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79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i="0" kern="1200" dirty="0"/>
            <a:t>El modelo de distribución de acuerdo con los registros geográficos obtenidos fue </a:t>
          </a:r>
          <a:r>
            <a:rPr lang="es-ES" sz="1100" i="0" kern="1200" dirty="0" err="1"/>
            <a:t>MaxEnt</a:t>
          </a:r>
          <a:r>
            <a:rPr lang="es-ES" sz="1100" i="0" kern="1200" dirty="0"/>
            <a:t>, fue el mejor predictor debido a que tanto en las épocas de movilidad estacional como cíclica se tuvo un indicador de más de 0.9, equivalente a ser un modelo predictivo de alta exactitud. Por lo tanto, los instrumentos de análisis espacial e interpretación generados a partir de este modelamiento permiten espacializar información antropológica histórica permitiendo generar un aporte que pueda trasladarse a través de políticas públicas.</a:t>
          </a:r>
          <a:endParaRPr lang="en-US" sz="1100" kern="1200" dirty="0"/>
        </a:p>
      </dsp:txBody>
      <dsp:txXfrm>
        <a:off x="1083011" y="2242697"/>
        <a:ext cx="10573601" cy="641005"/>
      </dsp:txXfrm>
    </dsp:sp>
    <dsp:sp modelId="{355712FD-658B-494A-B673-E6C30E7BEA9A}">
      <dsp:nvSpPr>
        <dsp:cNvPr id="0" name=""/>
        <dsp:cNvSpPr/>
      </dsp:nvSpPr>
      <dsp:spPr>
        <a:xfrm>
          <a:off x="682383" y="2162571"/>
          <a:ext cx="801256" cy="8012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703E2F-4DBB-40BE-811E-21F9D52D4245}">
      <dsp:nvSpPr>
        <dsp:cNvPr id="0" name=""/>
        <dsp:cNvSpPr/>
      </dsp:nvSpPr>
      <dsp:spPr>
        <a:xfrm>
          <a:off x="942035" y="3203897"/>
          <a:ext cx="10714577" cy="641005"/>
        </a:xfrm>
        <a:prstGeom prst="rect">
          <a:avLst/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tint val="50000"/>
                <a:satMod val="300000"/>
              </a:schemeClr>
            </a:gs>
            <a:gs pos="35000">
              <a:schemeClr val="accent2">
                <a:hueOff val="-10800000"/>
                <a:satOff val="-37502"/>
                <a:lumOff val="45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79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i="0" kern="1200" dirty="0"/>
            <a:t>Las cuencas y las líneas de vista desde las zonas accesibles como bloques petroleros mostraron que visualmente los pueblos aislados se tornan vulnerables a menos de un kilómetro por lo que, existe mucha más probabilidad de encuentro y por ende de posibles enfrentamientos que como se estudió casi todos terminan en muerte de grandes grupos. Por lo tanto, se evidencia la vulnerabilidad de los PIA frente a las actividades extractivas y genera una alerta con relación a la ampliación de la frontera petrolera, pero sobre todo a los impactos sociales y ambientales que la presencia de estos actores representa en el territorio amazónico. </a:t>
          </a:r>
          <a:endParaRPr lang="en-US" sz="1100" kern="1200" dirty="0"/>
        </a:p>
      </dsp:txBody>
      <dsp:txXfrm>
        <a:off x="942035" y="3203897"/>
        <a:ext cx="10714577" cy="641005"/>
      </dsp:txXfrm>
    </dsp:sp>
    <dsp:sp modelId="{6F198F3D-223E-49A6-8115-E6D7EA486DCE}">
      <dsp:nvSpPr>
        <dsp:cNvPr id="0" name=""/>
        <dsp:cNvSpPr/>
      </dsp:nvSpPr>
      <dsp:spPr>
        <a:xfrm>
          <a:off x="541407" y="3123771"/>
          <a:ext cx="801256" cy="8012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0800000"/>
              <a:satOff val="-37502"/>
              <a:lumOff val="45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A1A78D-57B3-418E-B63D-ECDD83A9B3AC}">
      <dsp:nvSpPr>
        <dsp:cNvPr id="0" name=""/>
        <dsp:cNvSpPr/>
      </dsp:nvSpPr>
      <dsp:spPr>
        <a:xfrm>
          <a:off x="482710" y="4165097"/>
          <a:ext cx="11173902" cy="641005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79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i="0" kern="1200" dirty="0"/>
            <a:t>En conclusión, este estudio geográfico que incorpora variables de orden antropológico e histórico consintiendo análisis multidisciplinario e interdisciplinario fundamental para la real comprensión de las dinámicas de movilidad de los PIA en el territorio en la región del Yasuní, abriendo umbrales a estudios de ordenamiento territorial y políticas públicas, entre otros.</a:t>
          </a:r>
          <a:endParaRPr lang="en-US" sz="1100" kern="1200" dirty="0"/>
        </a:p>
      </dsp:txBody>
      <dsp:txXfrm>
        <a:off x="482710" y="4165097"/>
        <a:ext cx="11173902" cy="641005"/>
      </dsp:txXfrm>
    </dsp:sp>
    <dsp:sp modelId="{329B5AE1-790E-405C-A481-87D4EC6C1A1B}">
      <dsp:nvSpPr>
        <dsp:cNvPr id="0" name=""/>
        <dsp:cNvSpPr/>
      </dsp:nvSpPr>
      <dsp:spPr>
        <a:xfrm>
          <a:off x="82082" y="4084971"/>
          <a:ext cx="801256" cy="8012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rgbClr val="92D050">
            <a:alpha val="50000"/>
          </a:srgb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10C35-06C4-4A35-949B-D8B9BD220C89}">
      <dsp:nvSpPr>
        <dsp:cNvPr id="0" name=""/>
        <dsp:cNvSpPr/>
      </dsp:nvSpPr>
      <dsp:spPr>
        <a:xfrm rot="16200000">
          <a:off x="-1418497" y="1419489"/>
          <a:ext cx="5418667" cy="257968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916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/>
            <a:t>Este estudio fue calculado en tiempo actual, por lo que, al ver el análisis de presión hacia los pueblos indígenas en las discusiones, es necesario y fundamental que se realice este estudio con expectativas al menos hacia el año 2040 con el fin de considerar la presión e incidencia del proceso de cambio climático a futuro en la forma de vida de los PIA con el territorio, además de evitar su extinción con el tiempo.</a:t>
          </a:r>
          <a:endParaRPr lang="en-US" sz="1400" kern="1200" dirty="0"/>
        </a:p>
      </dsp:txBody>
      <dsp:txXfrm rot="5400000">
        <a:off x="993" y="1083732"/>
        <a:ext cx="2579687" cy="3251201"/>
      </dsp:txXfrm>
    </dsp:sp>
    <dsp:sp modelId="{F23DC387-3D42-43BC-9D20-54630FFA28A5}">
      <dsp:nvSpPr>
        <dsp:cNvPr id="0" name=""/>
        <dsp:cNvSpPr/>
      </dsp:nvSpPr>
      <dsp:spPr>
        <a:xfrm rot="16200000">
          <a:off x="1354666" y="1419489"/>
          <a:ext cx="5418667" cy="2579687"/>
        </a:xfrm>
        <a:prstGeom prst="flowChartManualOperation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916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/>
            <a:t>Es preciso considerar un análisis integrando con la experiencia de Perú que incorporar información de ambos países, con el fin de integrar responsabilidades conjuntas por el cuidado de este grupo étnico y del territorio de los mismo, debido a que estos no tienen en cuenta límites fronterizos entre países. </a:t>
          </a:r>
          <a:endParaRPr lang="en-US" sz="1400" kern="1200" dirty="0"/>
        </a:p>
      </dsp:txBody>
      <dsp:txXfrm rot="5400000">
        <a:off x="2774156" y="1083732"/>
        <a:ext cx="2579687" cy="3251201"/>
      </dsp:txXfrm>
    </dsp:sp>
    <dsp:sp modelId="{6CA9DE01-B6BE-4AAF-92C9-25BA19DF7436}">
      <dsp:nvSpPr>
        <dsp:cNvPr id="0" name=""/>
        <dsp:cNvSpPr/>
      </dsp:nvSpPr>
      <dsp:spPr>
        <a:xfrm rot="16200000">
          <a:off x="4127830" y="1419489"/>
          <a:ext cx="5418667" cy="2579687"/>
        </a:xfrm>
        <a:prstGeom prst="flowChartManualOperation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916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/>
            <a:t>Se plantea un proceso de investigación a largo plazo en este aspecto, en el cual se considere como línea fundamental desarrollar un pronto y urgente análisis de ordenamiento territorial con responsabilidad estatal en la parte oriental del país ya que por las presiones antrópicas se puede incidir en un posible acto de genocidio.</a:t>
          </a:r>
          <a:endParaRPr lang="en-US" sz="1400" kern="1200" dirty="0"/>
        </a:p>
      </dsp:txBody>
      <dsp:txXfrm rot="5400000">
        <a:off x="5547320" y="1083732"/>
        <a:ext cx="2579687" cy="3251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solidFill>
          <a:srgbClr val="92D050">
            <a:alpha val="83333"/>
          </a:srgb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1774"/>
            <a:satOff val="-230"/>
            <a:lumOff val="1010"/>
            <a:alphaOff val="-1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2661"/>
            <a:satOff val="-345"/>
            <a:lumOff val="1515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3548"/>
            <a:satOff val="-460"/>
            <a:lumOff val="2021"/>
            <a:alphaOff val="-26667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76D7D-CB2B-4286-9BD7-0FF76884B9B5}">
      <dsp:nvSpPr>
        <dsp:cNvPr id="0" name=""/>
        <dsp:cNvSpPr/>
      </dsp:nvSpPr>
      <dsp:spPr>
        <a:xfrm>
          <a:off x="0" y="0"/>
          <a:ext cx="10702212" cy="484137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i="0" kern="1200" dirty="0">
              <a:latin typeface="Cambria" panose="02040503050406030204" pitchFamily="18" charset="0"/>
              <a:ea typeface="Cambria" panose="02040503050406030204" pitchFamily="18" charset="0"/>
            </a:rPr>
            <a:t>Determinar el territorio vital de los pueblos indígenas en aislamiento voluntario ubicados en la Región del Yasuní mediante el análisis de la dinámica de movilidad a través de técnicas de modelamiento de variables espaciales como insumo para la protección de sus derechos.</a:t>
          </a:r>
          <a:endParaRPr lang="en-US" sz="2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0"/>
        <a:ext cx="10702212" cy="1452413"/>
      </dsp:txXfrm>
    </dsp:sp>
    <dsp:sp modelId="{E4233928-CD5A-4292-943C-60A9DABC6095}">
      <dsp:nvSpPr>
        <dsp:cNvPr id="0" name=""/>
        <dsp:cNvSpPr/>
      </dsp:nvSpPr>
      <dsp:spPr>
        <a:xfrm>
          <a:off x="1070221" y="1452649"/>
          <a:ext cx="8561769" cy="464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>
              <a:latin typeface="Cambria" panose="02040503050406030204" pitchFamily="18" charset="0"/>
              <a:ea typeface="Cambria" panose="02040503050406030204" pitchFamily="18" charset="0"/>
            </a:rPr>
            <a:t>Compilar, revisar y organizar los registros geográficos sobre los PIAV de la base de datos de la fundación ALDEA y otras fuentes, para implementar en un formulario en Survey123. </a:t>
          </a:r>
          <a:endParaRPr lang="en-US" sz="14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83835" y="1466263"/>
        <a:ext cx="8534541" cy="437584"/>
      </dsp:txXfrm>
    </dsp:sp>
    <dsp:sp modelId="{E6B1E742-CD57-438B-9AA5-41E1E39A2885}">
      <dsp:nvSpPr>
        <dsp:cNvPr id="0" name=""/>
        <dsp:cNvSpPr/>
      </dsp:nvSpPr>
      <dsp:spPr>
        <a:xfrm>
          <a:off x="1070221" y="1988971"/>
          <a:ext cx="8561769" cy="464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Geocodificar</a:t>
          </a:r>
          <a:r>
            <a:rPr lang="es-ES" sz="1400" i="0" kern="1200" dirty="0">
              <a:latin typeface="Cambria" panose="02040503050406030204" pitchFamily="18" charset="0"/>
              <a:ea typeface="Cambria" panose="02040503050406030204" pitchFamily="18" charset="0"/>
            </a:rPr>
            <a:t> las dinámicas de movilidad cíclica y estacional de los PIAV.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83835" y="2002585"/>
        <a:ext cx="8534541" cy="437584"/>
      </dsp:txXfrm>
    </dsp:sp>
    <dsp:sp modelId="{3BC16D6E-C6A2-4293-A850-03F79A9557D2}">
      <dsp:nvSpPr>
        <dsp:cNvPr id="0" name=""/>
        <dsp:cNvSpPr/>
      </dsp:nvSpPr>
      <dsp:spPr>
        <a:xfrm>
          <a:off x="1070221" y="2525293"/>
          <a:ext cx="8561769" cy="464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>
              <a:latin typeface="Cambria" panose="02040503050406030204" pitchFamily="18" charset="0"/>
              <a:ea typeface="Cambria" panose="02040503050406030204" pitchFamily="18" charset="0"/>
            </a:rPr>
            <a:t>Generar modelos de nicho y distribución de especies con algoritmos tales como </a:t>
          </a:r>
          <a:r>
            <a:rPr lang="es-ES" sz="14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Bioclim</a:t>
          </a:r>
          <a:r>
            <a:rPr lang="es-ES" sz="1400" i="0" kern="1200" dirty="0">
              <a:latin typeface="Cambria" panose="02040503050406030204" pitchFamily="18" charset="0"/>
              <a:ea typeface="Cambria" panose="02040503050406030204" pitchFamily="18" charset="0"/>
            </a:rPr>
            <a:t> y </a:t>
          </a:r>
          <a:r>
            <a:rPr lang="es-ES" sz="14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Domain</a:t>
          </a:r>
          <a:r>
            <a:rPr lang="es-ES" sz="1400" i="0" kern="1200" dirty="0">
              <a:latin typeface="Cambria" panose="02040503050406030204" pitchFamily="18" charset="0"/>
              <a:ea typeface="Cambria" panose="02040503050406030204" pitchFamily="18" charset="0"/>
            </a:rPr>
            <a:t> (Diva -Gis), Máxima Entropía (</a:t>
          </a:r>
          <a:r>
            <a:rPr lang="es-ES" sz="14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MaxEnt</a:t>
          </a:r>
          <a:r>
            <a:rPr lang="es-ES" sz="1400" i="0" kern="1200" dirty="0">
              <a:latin typeface="Cambria" panose="02040503050406030204" pitchFamily="18" charset="0"/>
              <a:ea typeface="Cambria" panose="02040503050406030204" pitchFamily="18" charset="0"/>
            </a:rPr>
            <a:t>).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83835" y="2538907"/>
        <a:ext cx="8534541" cy="437584"/>
      </dsp:txXfrm>
    </dsp:sp>
    <dsp:sp modelId="{B87AB4C3-4C71-4B7D-B798-A30194708BD8}">
      <dsp:nvSpPr>
        <dsp:cNvPr id="0" name=""/>
        <dsp:cNvSpPr/>
      </dsp:nvSpPr>
      <dsp:spPr>
        <a:xfrm>
          <a:off x="1070221" y="3061616"/>
          <a:ext cx="8561769" cy="464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>
              <a:latin typeface="Cambria" panose="02040503050406030204" pitchFamily="18" charset="0"/>
              <a:ea typeface="Cambria" panose="02040503050406030204" pitchFamily="18" charset="0"/>
            </a:rPr>
            <a:t>Análisis de los resultados de los diferentes modelos de especies para determinar cuál es el modelo de idoneidad climática predictivo más acertado.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83835" y="3075230"/>
        <a:ext cx="8534541" cy="437584"/>
      </dsp:txXfrm>
    </dsp:sp>
    <dsp:sp modelId="{161C561D-9B14-4320-B02A-1F589BD2A3AD}">
      <dsp:nvSpPr>
        <dsp:cNvPr id="0" name=""/>
        <dsp:cNvSpPr/>
      </dsp:nvSpPr>
      <dsp:spPr>
        <a:xfrm>
          <a:off x="1070221" y="3597938"/>
          <a:ext cx="8561769" cy="464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>
              <a:latin typeface="Cambria" panose="02040503050406030204" pitchFamily="18" charset="0"/>
              <a:ea typeface="Cambria" panose="02040503050406030204" pitchFamily="18" charset="0"/>
            </a:rPr>
            <a:t>Establecer e identificar el espacio geográfico de los PIAV en base al modelo de predicción más apropiado.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83835" y="3611552"/>
        <a:ext cx="8534541" cy="437584"/>
      </dsp:txXfrm>
    </dsp:sp>
    <dsp:sp modelId="{9E5158ED-4E81-4DA5-ACAF-B1C1F407C5FB}">
      <dsp:nvSpPr>
        <dsp:cNvPr id="0" name=""/>
        <dsp:cNvSpPr/>
      </dsp:nvSpPr>
      <dsp:spPr>
        <a:xfrm>
          <a:off x="1070221" y="4134260"/>
          <a:ext cx="8561769" cy="464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>
              <a:latin typeface="Cambria" panose="02040503050406030204" pitchFamily="18" charset="0"/>
              <a:ea typeface="Cambria" panose="02040503050406030204" pitchFamily="18" charset="0"/>
            </a:rPr>
            <a:t>Definir las cuencas visuales y las líneas de vista hacia los pueblos aislados para conocer la fragilidad de esta comunidad.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83835" y="4147874"/>
        <a:ext cx="8534541" cy="4375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solidFill>
          <a:srgbClr val="92D050">
            <a:alpha val="76667"/>
          </a:srgb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2661"/>
            <a:satOff val="-345"/>
            <a:lumOff val="1515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3548"/>
            <a:satOff val="-460"/>
            <a:lumOff val="2021"/>
            <a:alphaOff val="-26667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92462-5F3F-4056-A1C3-2F6124086090}">
      <dsp:nvSpPr>
        <dsp:cNvPr id="0" name=""/>
        <dsp:cNvSpPr/>
      </dsp:nvSpPr>
      <dsp:spPr>
        <a:xfrm>
          <a:off x="1061543" y="811508"/>
          <a:ext cx="2492585" cy="171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Región del Yasuní. </a:t>
          </a:r>
          <a:r>
            <a:rPr lang="es-EC" sz="1200" i="0" kern="1200">
              <a:latin typeface="Times New Roman" panose="02020603050405020304" pitchFamily="18" charset="0"/>
              <a:cs typeface="Times New Roman" panose="02020603050405020304" pitchFamily="18" charset="0"/>
            </a:rPr>
            <a:t>Narváez et al. (2017) denominan como región bio geográfica comprendida entre los ríos Napo y Curaray. Es decir, es el espacio territorial tradicional por donde circulan grupos familiares en aislamiento, debido a que fueron lugares que ocuparon, habitaron o utilizaron sus antepasados.</a:t>
          </a:r>
          <a:endParaRPr lang="en-US" sz="12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1061543" y="811508"/>
        <a:ext cx="2492585" cy="1719674"/>
      </dsp:txXfrm>
    </dsp:sp>
    <dsp:sp modelId="{F8F93C85-63BE-4585-9D57-3C5DC03EED09}">
      <dsp:nvSpPr>
        <dsp:cNvPr id="0" name=""/>
        <dsp:cNvSpPr/>
      </dsp:nvSpPr>
      <dsp:spPr>
        <a:xfrm>
          <a:off x="3803388" y="678801"/>
          <a:ext cx="2916798" cy="1985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Pueblos Indígenas en Aislamiento Voluntario (PIAV)</a:t>
          </a:r>
          <a:br>
            <a:rPr lang="es-EC" sz="1200" b="1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s-EC" sz="1200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Según la CIDH (2013) son pueblos o grupos indígenas que tiende a evitar toda forma de contacto con personas ajenas a su propia cultura.</a:t>
          </a:r>
          <a:br>
            <a:rPr lang="es-EC" sz="1200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s-EC" sz="1200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Son el fragmento resultado de aquellos pueblos contactados con antelación y que ante el contacto se han desvinculado voluntariamente de cualquier tipo de relación con la sociedad y han vuelto a estado de aislamiento</a:t>
          </a:r>
          <a:endParaRPr lang="en-US" sz="12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803388" y="678801"/>
        <a:ext cx="2916798" cy="1985090"/>
      </dsp:txXfrm>
    </dsp:sp>
    <dsp:sp modelId="{3901CCBA-C8A9-4DFB-A7DA-EC8BEB92E572}">
      <dsp:nvSpPr>
        <dsp:cNvPr id="0" name=""/>
        <dsp:cNvSpPr/>
      </dsp:nvSpPr>
      <dsp:spPr>
        <a:xfrm>
          <a:off x="2369" y="3039374"/>
          <a:ext cx="2130836" cy="1749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Tagaeri Taromenane</a:t>
          </a:r>
          <a:br>
            <a:rPr lang="es-EC" sz="1200" b="1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s-EC" sz="1200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Son aquellos grupos familiares indígenas amazónicos ancestrales que se fragmentaron de los waorani para seguir manteniendo su forma de vida habitual alejada del contacto</a:t>
          </a:r>
          <a:endParaRPr lang="en-US" sz="1200" b="1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369" y="3039374"/>
        <a:ext cx="2130836" cy="1749301"/>
      </dsp:txXfrm>
    </dsp:sp>
    <dsp:sp modelId="{9D821A5F-E1D2-4883-A9C1-17045E899445}">
      <dsp:nvSpPr>
        <dsp:cNvPr id="0" name=""/>
        <dsp:cNvSpPr/>
      </dsp:nvSpPr>
      <dsp:spPr>
        <a:xfrm>
          <a:off x="2382464" y="3022347"/>
          <a:ext cx="2693213" cy="1783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Zona Intangible Tagaeri Taromenane</a:t>
          </a:r>
          <a:br>
            <a:rPr lang="es-EC" sz="1200" b="1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s-EC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según la Ley Ecuatoriana, es un espacio protegido de gran importancia cultural y biológica en los cuales no puede realizarse ningún tipo de actividad extractiva debido al alto valor que tienen para la Amazonía, el Ecuador, el mundo y las presentes y futuras generaciones (WRM, 2013). </a:t>
          </a:r>
          <a:endParaRPr lang="en-US" sz="1200" b="1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Conformada por 818 501.42 ha dentro del parque Nacional Yasuní</a:t>
          </a:r>
          <a:endParaRPr lang="en-US" sz="12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382464" y="3022347"/>
        <a:ext cx="2693213" cy="1783355"/>
      </dsp:txXfrm>
    </dsp:sp>
    <dsp:sp modelId="{5686E128-F14E-44D0-92D4-25158E2F3AC2}">
      <dsp:nvSpPr>
        <dsp:cNvPr id="0" name=""/>
        <dsp:cNvSpPr/>
      </dsp:nvSpPr>
      <dsp:spPr>
        <a:xfrm>
          <a:off x="5324937" y="2913150"/>
          <a:ext cx="2454424" cy="2001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Zona de amortiguamiento</a:t>
          </a:r>
          <a:br>
            <a:rPr lang="es-EC" sz="1200" b="1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s-EC" sz="1200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La FAO (2021) la define como un espacio adyacente a la zona intangible que divide la zona de explotación de la zona intangible Tagaeri Taromenane que tiene 10 kilómetros de ancho contiguo a la zona intangible. Busca disminuir el impacto de las explotaciones y busca </a:t>
          </a:r>
          <a:r>
            <a:rPr lang="es-EC" sz="1200" i="0" kern="1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contribuir a la protección de los grupos en aislamiento voluntario y garantizar su derecho a la libre determinación. </a:t>
          </a:r>
          <a:endParaRPr lang="en-US" sz="12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324937" y="2913150"/>
        <a:ext cx="2454424" cy="2001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70C9-EDB0-4DF3-B09B-2680FB2C0C70}">
      <dsp:nvSpPr>
        <dsp:cNvPr id="0" name=""/>
        <dsp:cNvSpPr/>
      </dsp:nvSpPr>
      <dsp:spPr>
        <a:xfrm>
          <a:off x="4956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Introducción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956" y="227666"/>
        <a:ext cx="1662015" cy="227666"/>
      </dsp:txXfrm>
    </dsp:sp>
    <dsp:sp modelId="{8B0C8E54-ABC2-48CA-B231-2E053BCF6EF5}">
      <dsp:nvSpPr>
        <dsp:cNvPr id="0" name=""/>
        <dsp:cNvSpPr/>
      </dsp:nvSpPr>
      <dsp:spPr>
        <a:xfrm>
          <a:off x="741198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B2616-0549-459F-A128-D1593D32F283}">
      <dsp:nvSpPr>
        <dsp:cNvPr id="0" name=""/>
        <dsp:cNvSpPr/>
      </dsp:nvSpPr>
      <dsp:spPr>
        <a:xfrm>
          <a:off x="1679503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Objetivos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79503" y="227666"/>
        <a:ext cx="1662015" cy="227666"/>
      </dsp:txXfrm>
    </dsp:sp>
    <dsp:sp modelId="{5AFF684F-13BE-47A1-80B4-D8DC06068A0E}">
      <dsp:nvSpPr>
        <dsp:cNvPr id="0" name=""/>
        <dsp:cNvSpPr/>
      </dsp:nvSpPr>
      <dsp:spPr>
        <a:xfrm>
          <a:off x="2453074" y="34149"/>
          <a:ext cx="189532" cy="189532"/>
        </a:xfrm>
        <a:prstGeom prst="ellipse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E812A-D746-4981-983B-E02165BCE47F}">
      <dsp:nvSpPr>
        <dsp:cNvPr id="0" name=""/>
        <dsp:cNvSpPr/>
      </dsp:nvSpPr>
      <dsp:spPr>
        <a:xfrm>
          <a:off x="342870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Fundamento Teórico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428708" y="227666"/>
        <a:ext cx="1662015" cy="227666"/>
      </dsp:txXfrm>
    </dsp:sp>
    <dsp:sp modelId="{B86328FE-9D51-4D8F-8444-7E44A3E5C2DB}">
      <dsp:nvSpPr>
        <dsp:cNvPr id="0" name=""/>
        <dsp:cNvSpPr/>
      </dsp:nvSpPr>
      <dsp:spPr>
        <a:xfrm>
          <a:off x="4192942" y="0"/>
          <a:ext cx="189532" cy="189532"/>
        </a:xfrm>
        <a:prstGeom prst="ellipse">
          <a:avLst/>
        </a:prstGeom>
        <a:solidFill>
          <a:srgbClr val="92D050">
            <a:alpha val="76667"/>
          </a:srgb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6119D-0BF5-4AF3-94C9-80AD6AA3219B}">
      <dsp:nvSpPr>
        <dsp:cNvPr id="0" name=""/>
        <dsp:cNvSpPr/>
      </dsp:nvSpPr>
      <dsp:spPr>
        <a:xfrm>
          <a:off x="5140584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Metodología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140584" y="227666"/>
        <a:ext cx="1662015" cy="227666"/>
      </dsp:txXfrm>
    </dsp:sp>
    <dsp:sp modelId="{67B7DC40-B4DC-4C4A-BC41-84A407E5125C}">
      <dsp:nvSpPr>
        <dsp:cNvPr id="0" name=""/>
        <dsp:cNvSpPr/>
      </dsp:nvSpPr>
      <dsp:spPr>
        <a:xfrm>
          <a:off x="5876825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2661"/>
            <a:satOff val="-345"/>
            <a:lumOff val="1515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95E8A-BA25-4065-8642-66FED1A9FF21}">
      <dsp:nvSpPr>
        <dsp:cNvPr id="0" name=""/>
        <dsp:cNvSpPr/>
      </dsp:nvSpPr>
      <dsp:spPr>
        <a:xfrm>
          <a:off x="6852460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Resultados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6852460" y="227666"/>
        <a:ext cx="1662015" cy="227666"/>
      </dsp:txXfrm>
    </dsp:sp>
    <dsp:sp modelId="{FC9C2D99-3D68-4A3D-8399-24891AABA6DC}">
      <dsp:nvSpPr>
        <dsp:cNvPr id="0" name=""/>
        <dsp:cNvSpPr/>
      </dsp:nvSpPr>
      <dsp:spPr>
        <a:xfrm>
          <a:off x="7588701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3548"/>
            <a:satOff val="-460"/>
            <a:lumOff val="2021"/>
            <a:alphaOff val="-26667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A2D1F2-815B-4924-A39D-CEC809F98F67}">
      <dsp:nvSpPr>
        <dsp:cNvPr id="0" name=""/>
        <dsp:cNvSpPr/>
      </dsp:nvSpPr>
      <dsp:spPr>
        <a:xfrm>
          <a:off x="8564335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Discusiones 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8564335" y="227666"/>
        <a:ext cx="1662015" cy="227666"/>
      </dsp:txXfrm>
    </dsp:sp>
    <dsp:sp modelId="{9A9F3FFE-7736-49FB-BB97-60BCCE2F92DB}">
      <dsp:nvSpPr>
        <dsp:cNvPr id="0" name=""/>
        <dsp:cNvSpPr/>
      </dsp:nvSpPr>
      <dsp:spPr>
        <a:xfrm>
          <a:off x="9300577" y="34149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4435"/>
            <a:satOff val="-575"/>
            <a:lumOff val="2526"/>
            <a:alphaOff val="-3333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69B603-1557-4724-9849-A2B2E6014E6A}">
      <dsp:nvSpPr>
        <dsp:cNvPr id="0" name=""/>
        <dsp:cNvSpPr/>
      </dsp:nvSpPr>
      <dsp:spPr>
        <a:xfrm>
          <a:off x="10281168" y="0"/>
          <a:ext cx="1662015" cy="569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Conclusiones y Recomendaciones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0281168" y="227666"/>
        <a:ext cx="1662015" cy="227666"/>
      </dsp:txXfrm>
    </dsp:sp>
    <dsp:sp modelId="{159B29F7-D29C-4959-84CE-EE92A5C637A0}">
      <dsp:nvSpPr>
        <dsp:cNvPr id="0" name=""/>
        <dsp:cNvSpPr/>
      </dsp:nvSpPr>
      <dsp:spPr>
        <a:xfrm>
          <a:off x="11077768" y="0"/>
          <a:ext cx="189532" cy="189532"/>
        </a:xfrm>
        <a:prstGeom prst="ellipse">
          <a:avLst/>
        </a:prstGeom>
        <a:solidFill>
          <a:schemeClr val="accent5">
            <a:tint val="50000"/>
            <a:alpha val="90000"/>
            <a:hueOff val="5322"/>
            <a:satOff val="-690"/>
            <a:lumOff val="3031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FD4ED-71CE-44A6-961C-8775EBCB5EFB}">
      <dsp:nvSpPr>
        <dsp:cNvPr id="0" name=""/>
        <dsp:cNvSpPr/>
      </dsp:nvSpPr>
      <dsp:spPr>
        <a:xfrm>
          <a:off x="508822" y="483791"/>
          <a:ext cx="10987729" cy="8537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46A7A-C82B-4476-9216-EF1E68FEE8D9}">
      <dsp:nvSpPr>
        <dsp:cNvPr id="0" name=""/>
        <dsp:cNvSpPr/>
      </dsp:nvSpPr>
      <dsp:spPr>
        <a:xfrm>
          <a:off x="5062830" y="107816"/>
          <a:ext cx="3723417" cy="46455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Dinámica de Movilidad de los PIA</a:t>
          </a:r>
          <a:endParaRPr lang="en-US" sz="1700" kern="1200" dirty="0"/>
        </a:p>
      </dsp:txBody>
      <dsp:txXfrm>
        <a:off x="5076436" y="121422"/>
        <a:ext cx="3696205" cy="437339"/>
      </dsp:txXfrm>
    </dsp:sp>
    <dsp:sp modelId="{383DF1B0-1FDD-42B9-9285-7562079496CE}">
      <dsp:nvSpPr>
        <dsp:cNvPr id="0" name=""/>
        <dsp:cNvSpPr/>
      </dsp:nvSpPr>
      <dsp:spPr>
        <a:xfrm>
          <a:off x="4019898" y="572367"/>
          <a:ext cx="2904640" cy="471021"/>
        </a:xfrm>
        <a:custGeom>
          <a:avLst/>
          <a:gdLst/>
          <a:ahLst/>
          <a:cxnLst/>
          <a:rect l="0" t="0" r="0" b="0"/>
          <a:pathLst>
            <a:path>
              <a:moveTo>
                <a:pt x="2904640" y="0"/>
              </a:moveTo>
              <a:lnTo>
                <a:pt x="2904640" y="235510"/>
              </a:lnTo>
              <a:lnTo>
                <a:pt x="0" y="235510"/>
              </a:lnTo>
              <a:lnTo>
                <a:pt x="0" y="47102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D2081-116E-410F-8DA9-02ED4F787605}">
      <dsp:nvSpPr>
        <dsp:cNvPr id="0" name=""/>
        <dsp:cNvSpPr/>
      </dsp:nvSpPr>
      <dsp:spPr>
        <a:xfrm>
          <a:off x="3211420" y="1043388"/>
          <a:ext cx="1616957" cy="55171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Época de PAZ</a:t>
          </a:r>
          <a:endParaRPr lang="en-US" sz="1700" kern="1200" dirty="0"/>
        </a:p>
      </dsp:txBody>
      <dsp:txXfrm>
        <a:off x="3227579" y="1059547"/>
        <a:ext cx="1584639" cy="519392"/>
      </dsp:txXfrm>
    </dsp:sp>
    <dsp:sp modelId="{B68BAAB6-88FC-43C6-BE02-33E9B4D28298}">
      <dsp:nvSpPr>
        <dsp:cNvPr id="0" name=""/>
        <dsp:cNvSpPr/>
      </dsp:nvSpPr>
      <dsp:spPr>
        <a:xfrm>
          <a:off x="3974178" y="1595099"/>
          <a:ext cx="91440" cy="8169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461"/>
              </a:lnTo>
              <a:lnTo>
                <a:pt x="49033" y="408461"/>
              </a:lnTo>
              <a:lnTo>
                <a:pt x="49033" y="81692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3C044-24D4-45B2-A479-0A7FDAFC3891}">
      <dsp:nvSpPr>
        <dsp:cNvPr id="0" name=""/>
        <dsp:cNvSpPr/>
      </dsp:nvSpPr>
      <dsp:spPr>
        <a:xfrm>
          <a:off x="1808383" y="2412022"/>
          <a:ext cx="4429656" cy="48491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Movilidad Estacional o estacionaria</a:t>
          </a:r>
          <a:endParaRPr lang="en-US" sz="1700" kern="1200" dirty="0"/>
        </a:p>
      </dsp:txBody>
      <dsp:txXfrm>
        <a:off x="1822586" y="2426225"/>
        <a:ext cx="4401250" cy="456513"/>
      </dsp:txXfrm>
    </dsp:sp>
    <dsp:sp modelId="{3EA412B4-73DB-4633-A550-F1E2E05F8087}">
      <dsp:nvSpPr>
        <dsp:cNvPr id="0" name=""/>
        <dsp:cNvSpPr/>
      </dsp:nvSpPr>
      <dsp:spPr>
        <a:xfrm>
          <a:off x="1325272" y="2896941"/>
          <a:ext cx="2697939" cy="1087764"/>
        </a:xfrm>
        <a:custGeom>
          <a:avLst/>
          <a:gdLst/>
          <a:ahLst/>
          <a:cxnLst/>
          <a:rect l="0" t="0" r="0" b="0"/>
          <a:pathLst>
            <a:path>
              <a:moveTo>
                <a:pt x="2697939" y="0"/>
              </a:moveTo>
              <a:lnTo>
                <a:pt x="2697939" y="543882"/>
              </a:lnTo>
              <a:lnTo>
                <a:pt x="0" y="543882"/>
              </a:lnTo>
              <a:lnTo>
                <a:pt x="0" y="108776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D0C72-D028-4247-A130-978AF54A4CD7}">
      <dsp:nvSpPr>
        <dsp:cNvPr id="0" name=""/>
        <dsp:cNvSpPr/>
      </dsp:nvSpPr>
      <dsp:spPr>
        <a:xfrm>
          <a:off x="61112" y="3984706"/>
          <a:ext cx="2528321" cy="47905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Época de Chonta</a:t>
          </a:r>
          <a:endParaRPr lang="en-US" sz="1700" kern="1200" dirty="0"/>
        </a:p>
      </dsp:txBody>
      <dsp:txXfrm>
        <a:off x="75143" y="3998737"/>
        <a:ext cx="2500259" cy="450993"/>
      </dsp:txXfrm>
    </dsp:sp>
    <dsp:sp modelId="{A0EB0888-2E82-4017-865F-C648DC06391E}">
      <dsp:nvSpPr>
        <dsp:cNvPr id="0" name=""/>
        <dsp:cNvSpPr/>
      </dsp:nvSpPr>
      <dsp:spPr>
        <a:xfrm>
          <a:off x="4023212" y="2896941"/>
          <a:ext cx="212616" cy="104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752"/>
              </a:lnTo>
              <a:lnTo>
                <a:pt x="212616" y="522752"/>
              </a:lnTo>
              <a:lnTo>
                <a:pt x="212616" y="104550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3059D-C02B-421E-AE8F-0012F643E5AB}">
      <dsp:nvSpPr>
        <dsp:cNvPr id="0" name=""/>
        <dsp:cNvSpPr/>
      </dsp:nvSpPr>
      <dsp:spPr>
        <a:xfrm>
          <a:off x="2769811" y="3942446"/>
          <a:ext cx="2932032" cy="46050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Época de Algodón</a:t>
          </a:r>
          <a:endParaRPr lang="en-US" sz="1700" kern="1200" dirty="0"/>
        </a:p>
      </dsp:txBody>
      <dsp:txXfrm>
        <a:off x="2783299" y="3955934"/>
        <a:ext cx="2905056" cy="433529"/>
      </dsp:txXfrm>
    </dsp:sp>
    <dsp:sp modelId="{B801F4CC-8590-4B88-86AB-3C8CC7A16DD7}">
      <dsp:nvSpPr>
        <dsp:cNvPr id="0" name=""/>
        <dsp:cNvSpPr/>
      </dsp:nvSpPr>
      <dsp:spPr>
        <a:xfrm>
          <a:off x="4023212" y="2896941"/>
          <a:ext cx="3374667" cy="1045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742"/>
              </a:lnTo>
              <a:lnTo>
                <a:pt x="3374667" y="522742"/>
              </a:lnTo>
              <a:lnTo>
                <a:pt x="3374667" y="104548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61653-9358-4671-A641-0B4D318E7F72}">
      <dsp:nvSpPr>
        <dsp:cNvPr id="0" name=""/>
        <dsp:cNvSpPr/>
      </dsp:nvSpPr>
      <dsp:spPr>
        <a:xfrm>
          <a:off x="5931862" y="3942426"/>
          <a:ext cx="2932032" cy="45501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Época de Ungurahua</a:t>
          </a:r>
          <a:endParaRPr lang="en-US" sz="1700" kern="1200" dirty="0"/>
        </a:p>
      </dsp:txBody>
      <dsp:txXfrm>
        <a:off x="5945189" y="3955753"/>
        <a:ext cx="2905378" cy="428358"/>
      </dsp:txXfrm>
    </dsp:sp>
    <dsp:sp modelId="{BF5500EA-6111-4C28-9661-6C1F81208FBF}">
      <dsp:nvSpPr>
        <dsp:cNvPr id="0" name=""/>
        <dsp:cNvSpPr/>
      </dsp:nvSpPr>
      <dsp:spPr>
        <a:xfrm>
          <a:off x="6924539" y="572367"/>
          <a:ext cx="3037681" cy="52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59"/>
              </a:lnTo>
              <a:lnTo>
                <a:pt x="3037681" y="260559"/>
              </a:lnTo>
              <a:lnTo>
                <a:pt x="3037681" y="52111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239D3-AE53-46FB-ACC2-FCDC625C1832}">
      <dsp:nvSpPr>
        <dsp:cNvPr id="0" name=""/>
        <dsp:cNvSpPr/>
      </dsp:nvSpPr>
      <dsp:spPr>
        <a:xfrm>
          <a:off x="8893127" y="1093487"/>
          <a:ext cx="2138184" cy="46060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Época de GUERRA</a:t>
          </a:r>
          <a:endParaRPr lang="en-US" sz="1700" kern="1200" dirty="0"/>
        </a:p>
      </dsp:txBody>
      <dsp:txXfrm>
        <a:off x="8906618" y="1106978"/>
        <a:ext cx="2111202" cy="433620"/>
      </dsp:txXfrm>
    </dsp:sp>
    <dsp:sp modelId="{BBF98769-3AE5-4A98-A08F-400F15F3ED20}">
      <dsp:nvSpPr>
        <dsp:cNvPr id="0" name=""/>
        <dsp:cNvSpPr/>
      </dsp:nvSpPr>
      <dsp:spPr>
        <a:xfrm>
          <a:off x="9916500" y="1554090"/>
          <a:ext cx="91440" cy="188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284"/>
              </a:lnTo>
              <a:lnTo>
                <a:pt x="107849" y="94284"/>
              </a:lnTo>
              <a:lnTo>
                <a:pt x="107849" y="18856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DE888-4C71-4A5C-91BB-88FA2AF86BA6}">
      <dsp:nvSpPr>
        <dsp:cNvPr id="0" name=""/>
        <dsp:cNvSpPr/>
      </dsp:nvSpPr>
      <dsp:spPr>
        <a:xfrm>
          <a:off x="8181508" y="1742659"/>
          <a:ext cx="3685682" cy="48847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Movilidad Cíclica</a:t>
          </a:r>
          <a:endParaRPr lang="en-US" sz="1700" kern="1200" dirty="0"/>
        </a:p>
      </dsp:txBody>
      <dsp:txXfrm>
        <a:off x="8195815" y="1756966"/>
        <a:ext cx="3657068" cy="45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EEBF-48B2-4D26-96B7-447182F491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DB2D0-BB20-4F72-AA5D-2FC7E723AC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9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7E957-7AF6-4A23-9FFD-1E6B91327E2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106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26310-DBB0-4A79-B557-218054537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79E486-3DDA-4001-9043-70D6A42DC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59F5B-902E-4443-A039-5FEE29A2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DE420-85E9-48DF-8887-47A32BBC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E62E94-399B-4611-8019-C3859EA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8F899-03BE-49E8-9077-02B4E33F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6AAD2A-4C84-4225-A257-81C492EC6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A90227-8CF6-486E-BC3F-4AE2DD76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F01C6-F5A5-45F1-B053-B4D66DCB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621180-5DF4-4D92-B150-1135472B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9CF11D-FC54-458A-8C83-DEED37A07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9827D5-5DF7-47F5-9B4D-C44B8E745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0F6E9-D518-4AA6-94EC-4EB326FC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944BE1-3C30-4B2B-BC38-DD263A95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A5665A-EFAF-47CC-BCA2-CE91ED25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2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5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508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088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0870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83310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8831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C14B5-0AB5-4A9F-B4FA-C5EBF9FF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C7DDB0-BE5A-494B-81D9-000CEF17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7CCD83-BCBA-4033-9011-3D98E855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C10C4-423B-4023-BCB4-D62DFFC2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A86B87-EEF5-43E1-9E61-DDBC893D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09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8905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69203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57690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66387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630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2B1B6-B3BF-491C-BA99-61576B4C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438A7-7682-4B02-B54A-3CDAF933B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9249A-D975-4948-BBD6-75663E85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77B540-79F6-488E-92EA-9CC1C79D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49260-FDC9-4671-9573-21301FA7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E5EE6-E442-4C27-A4E1-8C4560ED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90E10E-3E42-4ED0-A5E3-3842B0315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1CB0A7-4549-402F-8863-E1C79F79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364FBB-C9CB-4A80-9E97-3D696F9E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AB2558-E330-4745-AC48-A530D615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8EF40-5D85-472D-86C1-86F932DA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5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CB313-6343-4481-8AD0-60553313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5344B6-542E-4BCE-B2A4-21C68CD5F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B8D039-A98C-4593-86BB-CDEACA8D4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59934A-3560-4084-A1D8-7BF038D3C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9CD8E8-8A36-4D12-9DAE-BF42DC9E1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C8F77C-9869-4B3B-9695-7E0FF325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FCB40C-581C-4858-8798-56B9BC88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2FD208-613D-440D-BC18-A4BD1EC6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0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550AE-F144-4306-BA4A-9DE9C225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110D81-52A1-4645-B2DF-2CE7B409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5430F5-5629-4C2C-945E-17C89861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ED641E-691A-460D-A757-2B3A33A2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E3B7F2-3233-4749-B831-11DF065D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98BE29-BBF9-4172-B48C-AED0C7A6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DFADFC-03B1-4983-AACC-363AFE8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1CE4D-DCDE-4F46-984C-F26C73F9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C57C8-E86C-47A0-8C0E-2E3DAAEF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F30A88-CB98-48BF-AC8B-3B56D073E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1785B-6108-4C12-8013-31FB3258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6BE1C1-89F6-4F15-9AE9-FA0EFFE8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BE8632-0E40-43B9-98A8-E281F3D0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2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B6B16-5595-488F-9D53-811C8518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44C020-444A-4F7B-8CF7-D30363DEC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B0A918-B901-4816-B556-98380B18F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10C2E-6DD8-45F1-9B2E-AF4DC49B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F88D43-902F-48DE-81ED-6187DB46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510383-FE14-4F13-9997-FFA585EB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4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CD3619-6987-46CA-9BD5-9EA49C93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11B2D8-FEEF-44F8-83BC-50D004432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2035D-AA95-4FA3-BA98-803052CEC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AB99B-2969-4A85-BA20-F758F8D503B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A8099-5F6F-4DCE-A937-6D25B1AE5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62877-E189-4FDB-86BD-BBA004BAB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9660-AC35-4952-9CD1-6CA6CE7AE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0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diagramLayout" Target="../diagrams/layout18.xml"/><Relationship Id="rId7" Type="http://schemas.openxmlformats.org/officeDocument/2006/relationships/image" Target="../media/image2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26.em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8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2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22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36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39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40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26.xml"/><Relationship Id="rId7" Type="http://schemas.openxmlformats.org/officeDocument/2006/relationships/image" Target="../media/image42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27.xml"/><Relationship Id="rId7" Type="http://schemas.openxmlformats.org/officeDocument/2006/relationships/image" Target="../media/image44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46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48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50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image" Target="../media/image52.png"/><Relationship Id="rId3" Type="http://schemas.openxmlformats.org/officeDocument/2006/relationships/diagramLayout" Target="../diagrams/layout31.xml"/><Relationship Id="rId7" Type="http://schemas.openxmlformats.org/officeDocument/2006/relationships/image" Target="../media/image51.png"/><Relationship Id="rId12" Type="http://schemas.microsoft.com/office/2007/relationships/diagramDrawing" Target="../diagrams/drawing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1.xml"/><Relationship Id="rId11" Type="http://schemas.openxmlformats.org/officeDocument/2006/relationships/diagramColors" Target="../diagrams/colors32.xml"/><Relationship Id="rId5" Type="http://schemas.openxmlformats.org/officeDocument/2006/relationships/diagramColors" Target="../diagrams/colors31.xml"/><Relationship Id="rId10" Type="http://schemas.openxmlformats.org/officeDocument/2006/relationships/diagramQuickStyle" Target="../diagrams/quickStyle32.xml"/><Relationship Id="rId4" Type="http://schemas.openxmlformats.org/officeDocument/2006/relationships/diagramQuickStyle" Target="../diagrams/quickStyle31.xml"/><Relationship Id="rId9" Type="http://schemas.openxmlformats.org/officeDocument/2006/relationships/diagramLayout" Target="../diagrams/layout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image" Target="../media/image13.jpeg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Layout" Target="../diagrams/layout16.xml"/><Relationship Id="rId7" Type="http://schemas.openxmlformats.org/officeDocument/2006/relationships/image" Target="../media/image19.png"/><Relationship Id="rId12" Type="http://schemas.microsoft.com/office/2007/relationships/diagramDrawing" Target="../diagrams/drawing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.xml"/><Relationship Id="rId11" Type="http://schemas.openxmlformats.org/officeDocument/2006/relationships/diagramColors" Target="../diagrams/colors17.xml"/><Relationship Id="rId5" Type="http://schemas.openxmlformats.org/officeDocument/2006/relationships/diagramColors" Target="../diagrams/colors16.xml"/><Relationship Id="rId10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16.xml"/><Relationship Id="rId9" Type="http://schemas.openxmlformats.org/officeDocument/2006/relationships/diagramLayout" Target="../diagrams/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77B923-6EEB-4916-88AF-EE5C5D694947}"/>
              </a:ext>
            </a:extLst>
          </p:cNvPr>
          <p:cNvSpPr txBox="1"/>
          <p:nvPr/>
        </p:nvSpPr>
        <p:spPr>
          <a:xfrm>
            <a:off x="2298471" y="913964"/>
            <a:ext cx="8279446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TIERRA </a:t>
            </a:r>
            <a:r>
              <a:rPr 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Y DE LA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</a:p>
          <a:p>
            <a:pPr algn="ctr">
              <a:lnSpc>
                <a:spcPct val="150000"/>
              </a:lnSpc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GEOGRÁFICA Y DEL MEDIO AMBIENTE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DD30C7-40DF-43C5-918C-10C426D02DBC}"/>
              </a:ext>
            </a:extLst>
          </p:cNvPr>
          <p:cNvSpPr txBox="1"/>
          <p:nvPr/>
        </p:nvSpPr>
        <p:spPr>
          <a:xfrm>
            <a:off x="1371573" y="1979006"/>
            <a:ext cx="1013324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800"/>
              </a:spcAft>
            </a:pPr>
            <a:r>
              <a:rPr lang="es-EC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Determinación del territorio vital de los indígenas aislados en la Región del Yasuní mediante la dinámica de movilidad</a:t>
            </a:r>
            <a:r>
              <a:rPr lang="es-EC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s-EC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AD771E-F066-4092-94C3-2D283DD8541C}"/>
              </a:ext>
            </a:extLst>
          </p:cNvPr>
          <p:cNvSpPr txBox="1"/>
          <p:nvPr/>
        </p:nvSpPr>
        <p:spPr>
          <a:xfrm>
            <a:off x="-3684884" y="5290009"/>
            <a:ext cx="9437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4472C4"/>
              </a:buClr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endParaRPr 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63517E-1CD8-4B33-A81E-AC4D397E9B53}"/>
              </a:ext>
            </a:extLst>
          </p:cNvPr>
          <p:cNvSpPr txBox="1"/>
          <p:nvPr/>
        </p:nvSpPr>
        <p:spPr>
          <a:xfrm>
            <a:off x="0" y="320001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4472C4"/>
              </a:buClr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Autora: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Terán Estrella, Katherine Yadira</a:t>
            </a:r>
          </a:p>
        </p:txBody>
      </p:sp>
      <p:pic>
        <p:nvPicPr>
          <p:cNvPr id="8" name="Picture 2" descr="C:\Users\ESPE\Desktop\Alex-ESPE\Clases Semana 10 del 20 24 de julio 2020\Evidencias 21 Julio\Presentación-Tesis _García_Abigaíl.jpg">
            <a:extLst>
              <a:ext uri="{FF2B5EF4-FFF2-40B4-BE49-F238E27FC236}">
                <a16:creationId xmlns:a16="http://schemas.microsoft.com/office/drawing/2014/main" id="{C3747E57-EB89-4C43-AFDB-607692C66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65930" y="160805"/>
            <a:ext cx="1524001" cy="13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7901AA9-EE7F-4038-8F1C-0063EFC97D7C}"/>
              </a:ext>
            </a:extLst>
          </p:cNvPr>
          <p:cNvSpPr txBox="1"/>
          <p:nvPr/>
        </p:nvSpPr>
        <p:spPr>
          <a:xfrm>
            <a:off x="2004434" y="5005316"/>
            <a:ext cx="352360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de Carrera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Robayo Nieto, Alexander MSc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BE1832-424F-46EE-BBEE-ADD01C0A1008}"/>
              </a:ext>
            </a:extLst>
          </p:cNvPr>
          <p:cNvSpPr txBox="1"/>
          <p:nvPr/>
        </p:nvSpPr>
        <p:spPr>
          <a:xfrm>
            <a:off x="1530899" y="4193788"/>
            <a:ext cx="4470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del proyecto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Padilla Almeida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Oswaldo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2C0F4A-8085-4837-8BFB-B151520D2660}"/>
              </a:ext>
            </a:extLst>
          </p:cNvPr>
          <p:cNvSpPr txBox="1"/>
          <p:nvPr/>
        </p:nvSpPr>
        <p:spPr>
          <a:xfrm>
            <a:off x="7161712" y="4193788"/>
            <a:ext cx="352360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Evaluadora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Simón Baile, Débora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2B57FD-485C-4052-AF1D-A0B29D95D09F}"/>
              </a:ext>
            </a:extLst>
          </p:cNvPr>
          <p:cNvSpPr txBox="1"/>
          <p:nvPr/>
        </p:nvSpPr>
        <p:spPr>
          <a:xfrm>
            <a:off x="7289301" y="5005316"/>
            <a:ext cx="33442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Académica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Ab. Benavides Guzmán, Michelle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C5B091-339D-49F8-832D-61F4FE45AD5E}"/>
              </a:ext>
            </a:extLst>
          </p:cNvPr>
          <p:cNvSpPr txBox="1"/>
          <p:nvPr/>
        </p:nvSpPr>
        <p:spPr>
          <a:xfrm>
            <a:off x="0" y="377565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4472C4"/>
              </a:buClr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Colaboración de: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Jorge Becerra PhD, Universidad de Juárez - México</a:t>
            </a:r>
          </a:p>
        </p:txBody>
      </p:sp>
    </p:spTree>
    <p:extLst>
      <p:ext uri="{BB962C8B-B14F-4D97-AF65-F5344CB8AC3E}">
        <p14:creationId xmlns:p14="http://schemas.microsoft.com/office/powerpoint/2010/main" val="53282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255192"/>
              </p:ext>
            </p:extLst>
          </p:nvPr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AC65361E-0FE4-40DF-B4B0-84597F752C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021" y="1384291"/>
            <a:ext cx="4366638" cy="43209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EF5325-3DFE-4E61-9F7C-1A57593D7DA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7" y="680225"/>
            <a:ext cx="3635000" cy="548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9C16C67-F7F8-4D19-94BD-3F301E3B9E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258" y="860747"/>
            <a:ext cx="3302232" cy="1963476"/>
          </a:xfrm>
          <a:prstGeom prst="rect">
            <a:avLst/>
          </a:prstGeom>
        </p:spPr>
      </p:pic>
      <p:pic>
        <p:nvPicPr>
          <p:cNvPr id="14" name="Imagen 13" descr="Interfaz de usuario gráfica, Gráfico, Tabla, Gráfico circular&#10;&#10;Descripción generada automáticamente">
            <a:extLst>
              <a:ext uri="{FF2B5EF4-FFF2-40B4-BE49-F238E27FC236}">
                <a16:creationId xmlns:a16="http://schemas.microsoft.com/office/drawing/2014/main" id="{FF08039C-7B96-4199-9A1C-0877B92205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7866" y="2979137"/>
            <a:ext cx="3237660" cy="16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16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017004B-7B72-4EA5-A7C9-9C2B869A857B}"/>
              </a:ext>
            </a:extLst>
          </p:cNvPr>
          <p:cNvSpPr txBox="1"/>
          <p:nvPr/>
        </p:nvSpPr>
        <p:spPr>
          <a:xfrm>
            <a:off x="93306" y="492464"/>
            <a:ext cx="7920908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Dinámicas de movilidad estacional y cíclica de los </a:t>
            </a:r>
            <a:r>
              <a:rPr lang="es-ES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PIAs</a:t>
            </a:r>
            <a:endParaRPr lang="en-US" sz="1800" b="1" i="1" dirty="0">
              <a:effectLst/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agen 5" descr="Mapa, Gráfico de dispersión&#10;&#10;Descripción generada automáticamente">
            <a:extLst>
              <a:ext uri="{FF2B5EF4-FFF2-40B4-BE49-F238E27FC236}">
                <a16:creationId xmlns:a16="http://schemas.microsoft.com/office/drawing/2014/main" id="{F1468054-7E07-44DD-A28A-1AA764575C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06" y="1293783"/>
            <a:ext cx="6305933" cy="389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Mapa, Gráfico de dispersión&#10;&#10;Descripción generada automáticamente">
            <a:extLst>
              <a:ext uri="{FF2B5EF4-FFF2-40B4-BE49-F238E27FC236}">
                <a16:creationId xmlns:a16="http://schemas.microsoft.com/office/drawing/2014/main" id="{8CDAD4D4-8D10-4F9B-97B9-B860F6E12D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9239" y="1298448"/>
            <a:ext cx="5811144" cy="3890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19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63D91D0-E4F7-4988-9FED-239D60E8A620}"/>
              </a:ext>
            </a:extLst>
          </p:cNvPr>
          <p:cNvSpPr txBox="1"/>
          <p:nvPr/>
        </p:nvSpPr>
        <p:spPr>
          <a:xfrm>
            <a:off x="292261" y="816544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Movilidad Estacional. 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A1C69A-C3B3-4A38-BC6B-F08B94BE2F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6" y="1185876"/>
            <a:ext cx="5642683" cy="33455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A29317B-9C2D-47BD-A51D-A94A8A3B77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529" y="2449150"/>
            <a:ext cx="6301471" cy="34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25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6AEF163-0664-47D2-A5FE-C29BDA7BB1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211" y="996966"/>
            <a:ext cx="5608806" cy="20042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B0579C0-4280-4D6E-9604-C813101E47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79" y="3428999"/>
            <a:ext cx="6043184" cy="2217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AEB29F-FC29-4849-A7DB-E941C9351B5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433" y="2176073"/>
            <a:ext cx="3543607" cy="1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770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FDB59B7-3E9B-473C-BB67-0D47DF0E1B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73" y="657820"/>
            <a:ext cx="4236665" cy="31059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20A148-BE7D-477E-BB54-F41BCA682B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165" y="657819"/>
            <a:ext cx="4426526" cy="31059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09B8E7-7429-4B42-A67A-420B0B26A5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8" y="3763799"/>
            <a:ext cx="4382450" cy="29991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1073C90-0CC0-4D7D-AED6-FD187200962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165" y="3833727"/>
            <a:ext cx="4382450" cy="2929173"/>
          </a:xfrm>
          <a:prstGeom prst="rect">
            <a:avLst/>
          </a:prstGeom>
        </p:spPr>
      </p:pic>
      <p:pic>
        <p:nvPicPr>
          <p:cNvPr id="14338" name="Picture 2" descr="CRITERIOS CONFIABLES PARA LA CONSTRUCCI\u00D3N DEL MODELO DE M\u00C1XIMA  ENTROP\u00CDA (MAXENT) (SEGUNDA PARTE) - Issuu">
            <a:extLst>
              <a:ext uri="{FF2B5EF4-FFF2-40B4-BE49-F238E27FC236}">
                <a16:creationId xmlns:a16="http://schemas.microsoft.com/office/drawing/2014/main" id="{1F67B09F-AFCA-40BE-B172-880F8160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7636" y="1890516"/>
            <a:ext cx="3426410" cy="19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96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CC814546-3F36-4292-8290-493D8C8567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4143"/>
            <a:ext cx="3724008" cy="571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D3F36A82-9C9F-4F56-B8BC-8BA5331DBE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4634" y="574142"/>
            <a:ext cx="3840547" cy="56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E64B1C9E-54C6-4853-92FD-EFF8893F668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808" y="569167"/>
            <a:ext cx="4068794" cy="572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963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28EE4512-5586-497A-8E0B-7469E1A6173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135" y="569167"/>
            <a:ext cx="4388871" cy="6207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393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27CE3387-9EC5-4F54-99FF-1AB574E6EE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628976"/>
            <a:ext cx="4227548" cy="6171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9AC18291-5103-4317-8DAE-4DA7DF40F8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6203" y="628976"/>
            <a:ext cx="4296314" cy="6171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2354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4B76C76-4256-4354-AEE9-1B55FCA7F450}"/>
              </a:ext>
            </a:extLst>
          </p:cNvPr>
          <p:cNvSpPr txBox="1"/>
          <p:nvPr/>
        </p:nvSpPr>
        <p:spPr>
          <a:xfrm>
            <a:off x="-63186" y="539036"/>
            <a:ext cx="6128084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1948180" algn="l"/>
              </a:tabLs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de vista</a:t>
            </a:r>
            <a:endParaRPr lang="en-US" sz="1800" b="1" dirty="0">
              <a:effectLst/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CCA19-2EC7-4ED6-95ED-4BDAE0AA72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35" y="1108202"/>
            <a:ext cx="5547841" cy="1806097"/>
          </a:xfrm>
          <a:prstGeom prst="rect">
            <a:avLst/>
          </a:prstGeom>
        </p:spPr>
      </p:pic>
      <p:pic>
        <p:nvPicPr>
          <p:cNvPr id="8" name="Imagen 7" descr="Hombre parado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1E205A29-3825-441A-B8D4-C25BEC3820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7435" y="3026308"/>
            <a:ext cx="4953000" cy="32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D8DD36E0-7CE7-4BCB-BA5C-E43DDC4284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61" y="1145498"/>
            <a:ext cx="5859625" cy="439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9CB3A370-3DF8-416B-8DF3-AAD4F46650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8286" y="1220143"/>
            <a:ext cx="6379028" cy="50406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B76C76-4256-4354-AEE9-1B55FCA7F450}"/>
              </a:ext>
            </a:extLst>
          </p:cNvPr>
          <p:cNvSpPr txBox="1"/>
          <p:nvPr/>
        </p:nvSpPr>
        <p:spPr>
          <a:xfrm>
            <a:off x="-63186" y="539036"/>
            <a:ext cx="6128084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1948180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Cuencas visuales</a:t>
            </a:r>
            <a:endParaRPr lang="en-US" sz="1800" b="1" dirty="0">
              <a:effectLst/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97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845396"/>
              </p:ext>
            </p:extLst>
          </p:nvPr>
        </p:nvGraphicFramePr>
        <p:xfrm>
          <a:off x="180392" y="65315"/>
          <a:ext cx="11884090" cy="41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74C535A-3083-4A2A-9E44-2A951CDA3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517134"/>
              </p:ext>
            </p:extLst>
          </p:nvPr>
        </p:nvGraphicFramePr>
        <p:xfrm>
          <a:off x="0" y="541176"/>
          <a:ext cx="12011608" cy="561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238F6777-DC3C-480C-AEA6-A9DD0897E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794465"/>
              </p:ext>
            </p:extLst>
          </p:nvPr>
        </p:nvGraphicFramePr>
        <p:xfrm>
          <a:off x="5038531" y="3237722"/>
          <a:ext cx="2556587" cy="252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7728444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Mapa de colores&#10;&#10;Descripción generada automáticamente con confianza baja">
            <a:extLst>
              <a:ext uri="{FF2B5EF4-FFF2-40B4-BE49-F238E27FC236}">
                <a16:creationId xmlns:a16="http://schemas.microsoft.com/office/drawing/2014/main" id="{E3DED0A8-D9FF-4CD3-A5A5-C240BE0CC5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1760" y="1024844"/>
            <a:ext cx="6106658" cy="467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Mapa de colores&#10;&#10;Descripción generada automáticamente con confianza baja">
            <a:extLst>
              <a:ext uri="{FF2B5EF4-FFF2-40B4-BE49-F238E27FC236}">
                <a16:creationId xmlns:a16="http://schemas.microsoft.com/office/drawing/2014/main" id="{5B292A77-8B2F-4C1D-945A-1F8AB71A02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9779" y="1175401"/>
            <a:ext cx="6102221" cy="4375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701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161F555-F353-4138-90EC-84F6ABB89933}"/>
              </a:ext>
            </a:extLst>
          </p:cNvPr>
          <p:cNvSpPr txBox="1"/>
          <p:nvPr/>
        </p:nvSpPr>
        <p:spPr>
          <a:xfrm>
            <a:off x="0" y="569167"/>
            <a:ext cx="806917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Líneas de visibilidad desde el mástil del taladro petrolero hacia la casa 1.</a:t>
            </a:r>
            <a:endParaRPr lang="en-US" sz="1300" dirty="0"/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9DB473FE-7FD3-4E91-8C35-60DA700B95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539" y="836129"/>
            <a:ext cx="4239447" cy="5998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E956CEF-CCCB-4342-9151-91FFB8959FAD}"/>
              </a:ext>
            </a:extLst>
          </p:cNvPr>
          <p:cNvSpPr txBox="1"/>
          <p:nvPr/>
        </p:nvSpPr>
        <p:spPr>
          <a:xfrm>
            <a:off x="6704802" y="569167"/>
            <a:ext cx="806917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Líneas de visibilidad desde el mástil del taladro petrolero hacia la casa 2.</a:t>
            </a:r>
            <a:endParaRPr lang="en-US" sz="1300" dirty="0"/>
          </a:p>
        </p:txBody>
      </p:sp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DE3AB761-9A8A-4E3D-BCEA-72D05F02C2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910" y="836130"/>
            <a:ext cx="4239423" cy="5998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999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8F8491A1-08F2-45C8-A5E3-F3EB6E7E15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279" y="569167"/>
            <a:ext cx="4399596" cy="62235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4398AF-3A87-4B3A-870B-243BD7E5B386}"/>
              </a:ext>
            </a:extLst>
          </p:cNvPr>
          <p:cNvSpPr txBox="1"/>
          <p:nvPr/>
        </p:nvSpPr>
        <p:spPr>
          <a:xfrm>
            <a:off x="0" y="769192"/>
            <a:ext cx="223837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Líneas de visibilidad desde el mástil del taladro petrolero hacia la casa 3 y 4.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2999986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331739"/>
              </p:ext>
            </p:extLst>
          </p:nvPr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EF4BC3B1-53DE-4831-9735-9DAAA56388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935" y="0"/>
            <a:ext cx="4945130" cy="69937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4785571-7470-40BD-BBE8-4F34E15C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452500"/>
              </p:ext>
            </p:extLst>
          </p:nvPr>
        </p:nvGraphicFramePr>
        <p:xfrm>
          <a:off x="7079603" y="1592161"/>
          <a:ext cx="6097554" cy="277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1D271CD2-6B9C-4EF4-B212-03A131666E7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114" y="1856791"/>
            <a:ext cx="3076592" cy="265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449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844407"/>
              </p:ext>
            </p:extLst>
          </p:nvPr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D4563C1-B38F-48F6-859D-15862C961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52609"/>
              </p:ext>
            </p:extLst>
          </p:nvPr>
        </p:nvGraphicFramePr>
        <p:xfrm>
          <a:off x="307910" y="938499"/>
          <a:ext cx="11728579" cy="512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19E63E7-F0E5-4858-A751-8ACD8787EC90}"/>
              </a:ext>
            </a:extLst>
          </p:cNvPr>
          <p:cNvSpPr txBox="1"/>
          <p:nvPr/>
        </p:nvSpPr>
        <p:spPr>
          <a:xfrm>
            <a:off x="155510" y="56916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i="0" dirty="0"/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8487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19E63E7-F0E5-4858-A751-8ACD8787EC90}"/>
              </a:ext>
            </a:extLst>
          </p:cNvPr>
          <p:cNvSpPr txBox="1"/>
          <p:nvPr/>
        </p:nvSpPr>
        <p:spPr>
          <a:xfrm>
            <a:off x="155510" y="56916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i="0" dirty="0"/>
              <a:t>Recomendaciones</a:t>
            </a:r>
            <a:endParaRPr lang="en-U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F16AFA9-0206-4754-A80A-BEA0A583A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152964"/>
              </p:ext>
            </p:extLst>
          </p:nvPr>
        </p:nvGraphicFramePr>
        <p:xfrm>
          <a:off x="254518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382005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052082"/>
              </p:ext>
            </p:extLst>
          </p:nvPr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A249B14-5B1F-4F0E-ADDC-5BF9E696A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706881"/>
              </p:ext>
            </p:extLst>
          </p:nvPr>
        </p:nvGraphicFramePr>
        <p:xfrm>
          <a:off x="914400" y="1203649"/>
          <a:ext cx="10702212" cy="484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BA9E2F3-82E7-4AC5-A6EB-9DDA7C5AF04D}"/>
              </a:ext>
            </a:extLst>
          </p:cNvPr>
          <p:cNvSpPr txBox="1"/>
          <p:nvPr/>
        </p:nvSpPr>
        <p:spPr>
          <a:xfrm>
            <a:off x="0" y="83431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b="1" i="0" dirty="0">
                <a:latin typeface="Cambria" panose="02040503050406030204" pitchFamily="18" charset="0"/>
                <a:ea typeface="Cambria" panose="02040503050406030204" pitchFamily="18" charset="0"/>
              </a:rPr>
              <a:t>Objetivo General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EFB312-07BD-4829-BD02-38BF8BBCBC32}"/>
              </a:ext>
            </a:extLst>
          </p:cNvPr>
          <p:cNvSpPr txBox="1"/>
          <p:nvPr/>
        </p:nvSpPr>
        <p:spPr>
          <a:xfrm>
            <a:off x="0" y="223628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b="1" i="0" dirty="0">
                <a:latin typeface="Cambria" panose="02040503050406030204" pitchFamily="18" charset="0"/>
                <a:ea typeface="Cambria" panose="02040503050406030204" pitchFamily="18" charset="0"/>
              </a:rPr>
              <a:t>Objetivo Específicos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150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B4A676D1-AA92-4DC2-B9A0-666ECEB5E9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63" y="699795"/>
            <a:ext cx="3271196" cy="3275045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334694"/>
              </p:ext>
            </p:extLst>
          </p:nvPr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910F6B4-7E30-44BD-910C-AD32F8EFF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305977"/>
              </p:ext>
            </p:extLst>
          </p:nvPr>
        </p:nvGraphicFramePr>
        <p:xfrm>
          <a:off x="1838129" y="1441580"/>
          <a:ext cx="7781731" cy="559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B9182795-EB7B-4AA3-8204-A8D7C620A52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411" y="699795"/>
            <a:ext cx="3589589" cy="252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435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0CF9564-E22B-465E-A321-C9AF8077D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585455"/>
              </p:ext>
            </p:extLst>
          </p:nvPr>
        </p:nvGraphicFramePr>
        <p:xfrm>
          <a:off x="-61120" y="461359"/>
          <a:ext cx="11867200" cy="546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00" name="Picture 4" descr="TURISMO CANTÓN ARCHIDONA : GASTRONOMÍA TRADICIONAL">
            <a:extLst>
              <a:ext uri="{FF2B5EF4-FFF2-40B4-BE49-F238E27FC236}">
                <a16:creationId xmlns:a16="http://schemas.microsoft.com/office/drawing/2014/main" id="{FB3BBCEF-C69B-480E-9ECC-528AF20B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6" y="4988521"/>
            <a:ext cx="2345094" cy="17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Palma Milpesos (Oenocarpus bataua) · NaturaLista Mexico">
            <a:extLst>
              <a:ext uri="{FF2B5EF4-FFF2-40B4-BE49-F238E27FC236}">
                <a16:creationId xmlns:a16="http://schemas.microsoft.com/office/drawing/2014/main" id="{156AC3FA-7C81-4E64-BEAE-8243C784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187" y="4927599"/>
            <a:ext cx="2499360" cy="1874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598AAE-8B75-4C7D-88E0-5F6975BC02E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654" y="4925115"/>
            <a:ext cx="2427979" cy="181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 descr="Huaorani: Características, Lengua, Costumbres y Mucho Más">
            <a:extLst>
              <a:ext uri="{FF2B5EF4-FFF2-40B4-BE49-F238E27FC236}">
                <a16:creationId xmlns:a16="http://schemas.microsoft.com/office/drawing/2014/main" id="{7FE48A3B-E0B3-42C7-ABDF-7DE493C5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4573" y="2687320"/>
            <a:ext cx="2935107" cy="16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1171598-31FF-42AA-BC6B-152E593C6A9A}"/>
              </a:ext>
            </a:extLst>
          </p:cNvPr>
          <p:cNvSpPr txBox="1"/>
          <p:nvPr/>
        </p:nvSpPr>
        <p:spPr>
          <a:xfrm>
            <a:off x="10012680" y="5495527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(Narváez, 2019)</a:t>
            </a:r>
            <a:endParaRPr lang="en-US" dirty="0"/>
          </a:p>
        </p:txBody>
      </p:sp>
      <p:pic>
        <p:nvPicPr>
          <p:cNvPr id="6" name="Imagen 5" descr="Animal parado en el pasto&#10;&#10;Descripción generada automáticamente">
            <a:extLst>
              <a:ext uri="{FF2B5EF4-FFF2-40B4-BE49-F238E27FC236}">
                <a16:creationId xmlns:a16="http://schemas.microsoft.com/office/drawing/2014/main" id="{C50B5A97-8FEE-45CF-AE85-B567844A957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32" y="644166"/>
            <a:ext cx="2002194" cy="1077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Un oso panda caminando en el bosque&#10;&#10;Descripción generada automáticamente con confianza media">
            <a:extLst>
              <a:ext uri="{FF2B5EF4-FFF2-40B4-BE49-F238E27FC236}">
                <a16:creationId xmlns:a16="http://schemas.microsoft.com/office/drawing/2014/main" id="{28FD7173-76CB-43A2-8956-FC525F085D5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20" y="1721518"/>
            <a:ext cx="1556946" cy="1164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6886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990191"/>
              </p:ext>
            </p:extLst>
          </p:nvPr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733B93A-EFFE-4CF4-A437-D0409BDBC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767865"/>
              </p:ext>
            </p:extLst>
          </p:nvPr>
        </p:nvGraphicFramePr>
        <p:xfrm>
          <a:off x="497840" y="790787"/>
          <a:ext cx="4450080" cy="507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2DF39D2D-B447-4B76-9A71-321ABF4D204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274" y="706316"/>
            <a:ext cx="562404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98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F533321-67EE-4611-8D01-25D4AD380036}"/>
              </a:ext>
            </a:extLst>
          </p:cNvPr>
          <p:cNvSpPr txBox="1"/>
          <p:nvPr/>
        </p:nvSpPr>
        <p:spPr>
          <a:xfrm>
            <a:off x="195580" y="719666"/>
            <a:ext cx="8072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 codificación de las dinámicas de movilidad cíclica y estacional</a:t>
            </a:r>
            <a:endParaRPr lang="en-US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7C70830-14A1-4BA7-8ED5-DFCF07A34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678834"/>
              </p:ext>
            </p:extLst>
          </p:nvPr>
        </p:nvGraphicFramePr>
        <p:xfrm>
          <a:off x="93306" y="1378728"/>
          <a:ext cx="4389120" cy="348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88934443-F3D3-4A4C-87EA-F6D36714A7E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305" y="1239497"/>
            <a:ext cx="7559695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8112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8C96F45-6800-476F-BE26-649A1AFCC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564863"/>
              </p:ext>
            </p:extLst>
          </p:nvPr>
        </p:nvGraphicFramePr>
        <p:xfrm>
          <a:off x="0" y="-1616402"/>
          <a:ext cx="11943184" cy="616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Imagen 8" descr="Tabla&#10;&#10;Descripción generada automáticamente">
            <a:extLst>
              <a:ext uri="{FF2B5EF4-FFF2-40B4-BE49-F238E27FC236}">
                <a16:creationId xmlns:a16="http://schemas.microsoft.com/office/drawing/2014/main" id="{9DA8E4BD-BB51-4C11-ABE8-703ACD74414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771" y="2562055"/>
            <a:ext cx="3518457" cy="430933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67E1A349-A704-4889-AAE2-3F0A1C189128}"/>
              </a:ext>
            </a:extLst>
          </p:cNvPr>
          <p:cNvSpPr/>
          <p:nvPr/>
        </p:nvSpPr>
        <p:spPr>
          <a:xfrm>
            <a:off x="248816" y="2645230"/>
            <a:ext cx="1579984" cy="975048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GBIF</a:t>
            </a:r>
            <a:endParaRPr lang="en-US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008C61A-2BED-4149-95A8-72819E1E414A}"/>
              </a:ext>
            </a:extLst>
          </p:cNvPr>
          <p:cNvSpPr/>
          <p:nvPr/>
        </p:nvSpPr>
        <p:spPr>
          <a:xfrm>
            <a:off x="10011747" y="2817845"/>
            <a:ext cx="2024743" cy="9517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Simulación en R </a:t>
            </a:r>
            <a:endParaRPr lang="en-US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EDE5F29-7E29-4AA7-969A-2C39740B5E49}"/>
              </a:ext>
            </a:extLst>
          </p:cNvPr>
          <p:cNvCxnSpPr/>
          <p:nvPr/>
        </p:nvCxnSpPr>
        <p:spPr>
          <a:xfrm>
            <a:off x="11024118" y="2425959"/>
            <a:ext cx="0" cy="219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2E402D4-4E36-451C-BC7A-F0428763420E}"/>
              </a:ext>
            </a:extLst>
          </p:cNvPr>
          <p:cNvCxnSpPr>
            <a:cxnSpLocks/>
          </p:cNvCxnSpPr>
          <p:nvPr/>
        </p:nvCxnSpPr>
        <p:spPr>
          <a:xfrm flipH="1">
            <a:off x="9630172" y="3775787"/>
            <a:ext cx="269033" cy="2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4E921AC-86FE-4299-84B6-3A7BC01026EB}"/>
              </a:ext>
            </a:extLst>
          </p:cNvPr>
          <p:cNvCxnSpPr>
            <a:cxnSpLocks/>
          </p:cNvCxnSpPr>
          <p:nvPr/>
        </p:nvCxnSpPr>
        <p:spPr>
          <a:xfrm>
            <a:off x="10962200" y="3795224"/>
            <a:ext cx="61918" cy="323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rapecio 17">
            <a:extLst>
              <a:ext uri="{FF2B5EF4-FFF2-40B4-BE49-F238E27FC236}">
                <a16:creationId xmlns:a16="http://schemas.microsoft.com/office/drawing/2014/main" id="{7A60D00B-EB73-4F8B-80A7-AB4337E80D99}"/>
              </a:ext>
            </a:extLst>
          </p:cNvPr>
          <p:cNvSpPr/>
          <p:nvPr/>
        </p:nvSpPr>
        <p:spPr>
          <a:xfrm>
            <a:off x="8233893" y="4118859"/>
            <a:ext cx="1567543" cy="858416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Cada especie </a:t>
            </a:r>
            <a:endParaRPr lang="en-US" dirty="0"/>
          </a:p>
        </p:txBody>
      </p:sp>
      <p:sp>
        <p:nvSpPr>
          <p:cNvPr id="19" name="Trapecio 18">
            <a:extLst>
              <a:ext uri="{FF2B5EF4-FFF2-40B4-BE49-F238E27FC236}">
                <a16:creationId xmlns:a16="http://schemas.microsoft.com/office/drawing/2014/main" id="{9D987AFD-FBCB-4AB2-8F89-98FD5DBF7823}"/>
              </a:ext>
            </a:extLst>
          </p:cNvPr>
          <p:cNvSpPr/>
          <p:nvPr/>
        </p:nvSpPr>
        <p:spPr>
          <a:xfrm>
            <a:off x="10479341" y="4166526"/>
            <a:ext cx="1567543" cy="858416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Cada época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7281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B40CC7-255B-4304-9073-BEB30C6BA990}"/>
              </a:ext>
            </a:extLst>
          </p:cNvPr>
          <p:cNvGraphicFramePr/>
          <p:nvPr/>
        </p:nvGraphicFramePr>
        <p:xfrm>
          <a:off x="93306" y="1"/>
          <a:ext cx="11943184" cy="5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D3B5FCB-52C9-4DE3-B46B-418B2D7BAB5D}"/>
              </a:ext>
            </a:extLst>
          </p:cNvPr>
          <p:cNvSpPr txBox="1"/>
          <p:nvPr/>
        </p:nvSpPr>
        <p:spPr>
          <a:xfrm>
            <a:off x="93306" y="808825"/>
            <a:ext cx="11661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Cuencas visuales.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refiere al conjunto de superficies o zonas que se pueden ver desde un punto de observación</a:t>
            </a:r>
            <a:endParaRPr lang="en-US" dirty="0"/>
          </a:p>
        </p:txBody>
      </p:sp>
      <p:pic>
        <p:nvPicPr>
          <p:cNvPr id="12" name="Imagen 11" descr="Mapa&#10;&#10;Descripción generada automáticamente">
            <a:extLst>
              <a:ext uri="{FF2B5EF4-FFF2-40B4-BE49-F238E27FC236}">
                <a16:creationId xmlns:a16="http://schemas.microsoft.com/office/drawing/2014/main" id="{8DE465C1-1940-4517-9932-83C6162AB1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401" y="1178157"/>
            <a:ext cx="7331188" cy="51837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93169F1-7573-4349-81A1-2900DFA20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109927"/>
              </p:ext>
            </p:extLst>
          </p:nvPr>
        </p:nvGraphicFramePr>
        <p:xfrm>
          <a:off x="8927644" y="2210295"/>
          <a:ext cx="2939236" cy="263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9145935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1911</Words>
  <Application>Microsoft Office PowerPoint</Application>
  <PresentationFormat>Panorámica</PresentationFormat>
  <Paragraphs>258</Paragraphs>
  <Slides>25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Times New Roman</vt:lpstr>
      <vt:lpstr>Tema de Office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KATHERINE YADIRA TERAN ESTRELLA</dc:creator>
  <cp:lastModifiedBy>KATHERINE YADIRA TERAN ESTRELLA</cp:lastModifiedBy>
  <cp:revision>54</cp:revision>
  <dcterms:created xsi:type="dcterms:W3CDTF">2022-02-14T21:18:29Z</dcterms:created>
  <dcterms:modified xsi:type="dcterms:W3CDTF">2022-03-11T18:21:45Z</dcterms:modified>
</cp:coreProperties>
</file>