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5">
  <p:sldMasterIdLst>
    <p:sldMasterId id="2147483732" r:id="rId1"/>
  </p:sldMasterIdLst>
  <p:notesMasterIdLst>
    <p:notesMasterId r:id="rId38"/>
  </p:notesMasterIdLst>
  <p:handoutMasterIdLst>
    <p:handoutMasterId r:id="rId39"/>
  </p:handoutMasterIdLst>
  <p:sldIdLst>
    <p:sldId id="256" r:id="rId2"/>
    <p:sldId id="328" r:id="rId3"/>
    <p:sldId id="350" r:id="rId4"/>
    <p:sldId id="330" r:id="rId5"/>
    <p:sldId id="329" r:id="rId6"/>
    <p:sldId id="331" r:id="rId7"/>
    <p:sldId id="338" r:id="rId8"/>
    <p:sldId id="334" r:id="rId9"/>
    <p:sldId id="336" r:id="rId10"/>
    <p:sldId id="333" r:id="rId11"/>
    <p:sldId id="353" r:id="rId12"/>
    <p:sldId id="337" r:id="rId13"/>
    <p:sldId id="352" r:id="rId14"/>
    <p:sldId id="339" r:id="rId15"/>
    <p:sldId id="341" r:id="rId16"/>
    <p:sldId id="340" r:id="rId17"/>
    <p:sldId id="344" r:id="rId18"/>
    <p:sldId id="345" r:id="rId19"/>
    <p:sldId id="346" r:id="rId20"/>
    <p:sldId id="347" r:id="rId21"/>
    <p:sldId id="349" r:id="rId22"/>
    <p:sldId id="355" r:id="rId23"/>
    <p:sldId id="351" r:id="rId24"/>
    <p:sldId id="357" r:id="rId25"/>
    <p:sldId id="358" r:id="rId26"/>
    <p:sldId id="359" r:id="rId27"/>
    <p:sldId id="362" r:id="rId28"/>
    <p:sldId id="366" r:id="rId29"/>
    <p:sldId id="363" r:id="rId30"/>
    <p:sldId id="364" r:id="rId31"/>
    <p:sldId id="365" r:id="rId32"/>
    <p:sldId id="367" r:id="rId33"/>
    <p:sldId id="368" r:id="rId34"/>
    <p:sldId id="369" r:id="rId35"/>
    <p:sldId id="370" r:id="rId36"/>
    <p:sldId id="316" r:id="rId37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BA0624"/>
    <a:srgbClr val="3366FF"/>
    <a:srgbClr val="3366CC"/>
    <a:srgbClr val="333399"/>
    <a:srgbClr val="8787C3"/>
    <a:srgbClr val="BEBECF"/>
    <a:srgbClr val="008080"/>
    <a:srgbClr val="89A4A7"/>
    <a:srgbClr val="BDD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7707" autoAdjust="0"/>
  </p:normalViewPr>
  <p:slideViewPr>
    <p:cSldViewPr>
      <p:cViewPr varScale="1">
        <p:scale>
          <a:sx n="72" d="100"/>
          <a:sy n="72" d="100"/>
        </p:scale>
        <p:origin x="12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8229C-0496-4C24-B82E-C85E276CBB2B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3691AD5-802D-4068-A8C4-470214C75BF0}">
      <dgm:prSet phldrT="[Texto]"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Introducción</a:t>
          </a:r>
        </a:p>
      </dgm:t>
    </dgm:pt>
    <dgm:pt modelId="{F1C69F8B-DDE1-4E33-BF81-D4346C9C8CE4}" type="parTrans" cxnId="{09621125-10C6-43D3-B6A1-B942222532EE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DF7A58-59CC-4368-83ED-F14298812E45}" type="sibTrans" cxnId="{09621125-10C6-43D3-B6A1-B942222532EE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F8F060-B15B-44EA-BC85-E82F59AA29D6}">
      <dgm:prSet custT="1"/>
      <dgm:spPr/>
      <dgm:t>
        <a:bodyPr/>
        <a:lstStyle/>
        <a:p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Planteamiento del Problema</a:t>
          </a:r>
        </a:p>
      </dgm:t>
    </dgm:pt>
    <dgm:pt modelId="{9275CDA1-D022-403E-A9CE-E9345C8508CC}" type="parTrans" cxnId="{0829950C-5CE9-4CF7-925A-A5353CBDA01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824D3B7-0E35-4E97-B626-11547BDBABF5}" type="sibTrans" cxnId="{0829950C-5CE9-4CF7-925A-A5353CBDA01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59D654-8A4C-4440-9681-8ADC075330C3}">
      <dgm:prSet custT="1"/>
      <dgm:spPr/>
      <dgm:t>
        <a:bodyPr/>
        <a:lstStyle/>
        <a:p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Objetivo General</a:t>
          </a:r>
        </a:p>
      </dgm:t>
    </dgm:pt>
    <dgm:pt modelId="{708FB141-2911-4C50-8A03-D96D385B061A}" type="parTrans" cxnId="{BFA0689A-34B2-4F0E-A980-F9319BD43A4E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424EA0-244F-4120-837C-22E54A0ABE1E}" type="sibTrans" cxnId="{BFA0689A-34B2-4F0E-A980-F9319BD43A4E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82D8CE-57C6-4D5D-8FF2-E1E2FDC7BBBC}">
      <dgm:prSet custT="1"/>
      <dgm:spPr/>
      <dgm:t>
        <a:bodyPr/>
        <a:lstStyle/>
        <a:p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Objetivos Específicos	</a:t>
          </a:r>
        </a:p>
      </dgm:t>
    </dgm:pt>
    <dgm:pt modelId="{80E820B5-44DE-4591-853E-425E21993C0F}" type="parTrans" cxnId="{E4914A84-9410-493E-ABEF-4880E0CE2229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AD7E78-3AAE-4C99-A467-1A740F5B1F65}" type="sibTrans" cxnId="{E4914A84-9410-493E-ABEF-4880E0CE2229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EC409A-FAE0-4D4D-916A-186F3AEC6603}">
      <dgm:prSet custT="1"/>
      <dgm:spPr/>
      <dgm:t>
        <a:bodyPr/>
        <a:lstStyle/>
        <a:p>
          <a:r>
            <a:rPr lang="es-ES" sz="2000" dirty="0">
              <a:latin typeface="Calibri" panose="020F0502020204030204" pitchFamily="34" charset="0"/>
              <a:cs typeface="Calibri" panose="020F0502020204030204" pitchFamily="34" charset="0"/>
            </a:rPr>
            <a:t>Capítulo I: Marco Teórico</a:t>
          </a:r>
          <a:endParaRPr lang="es-EC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1842E5-D0FB-4F76-A715-D617F1163497}" type="parTrans" cxnId="{2263CCD6-B931-4D9A-9D48-9A45801BE7C3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CF5D3D-E991-410D-AF2A-87990D909004}" type="sibTrans" cxnId="{2263CCD6-B931-4D9A-9D48-9A45801BE7C3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EDFDF6-2251-4743-A7D4-03ED14CA4E31}">
      <dgm:prSet custT="1"/>
      <dgm:spPr/>
      <dgm:t>
        <a:bodyPr/>
        <a:lstStyle/>
        <a:p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Base Teórica</a:t>
          </a:r>
        </a:p>
      </dgm:t>
    </dgm:pt>
    <dgm:pt modelId="{C6C5BAA6-CD9A-4029-BC22-923D31A8A497}" type="parTrans" cxnId="{8E091CF5-6E38-4BF8-8E8F-8138F40892E3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21D3C6-847D-4C13-9A61-A91B4CF331A4}" type="sibTrans" cxnId="{8E091CF5-6E38-4BF8-8E8F-8138F40892E3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B7AFDD-FA6A-4696-8DCA-1247B9D12AED}">
      <dgm:prSet custT="1"/>
      <dgm:spPr/>
      <dgm:t>
        <a:bodyPr/>
        <a:lstStyle/>
        <a:p>
          <a:r>
            <a:rPr lang="es-EC" sz="1400" i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Objetivo 1</a:t>
          </a:r>
          <a:endParaRPr lang="es-EC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922FC6-AE5D-4FD9-AE69-FC1CE94AAFC5}" type="parTrans" cxnId="{AE28397F-9164-4DEA-B9A7-8473291F3EC2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85955A-7787-41FE-8D61-77454725DAF4}" type="sibTrans" cxnId="{AE28397F-9164-4DEA-B9A7-8473291F3EC2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9C62AF-0203-4902-B8A7-C622C2534FD7}">
      <dgm:prSet custT="1"/>
      <dgm:spPr/>
      <dgm:t>
        <a:bodyPr/>
        <a:lstStyle/>
        <a:p>
          <a:r>
            <a:rPr lang="es-EC" sz="2000" dirty="0">
              <a:latin typeface="Calibri" panose="020F0502020204030204" pitchFamily="34" charset="0"/>
              <a:cs typeface="Calibri" panose="020F0502020204030204" pitchFamily="34" charset="0"/>
            </a:rPr>
            <a:t>Capítulo II: Metodología</a:t>
          </a:r>
        </a:p>
      </dgm:t>
    </dgm:pt>
    <dgm:pt modelId="{FCFD7CB7-C65A-4468-AB19-677AA6D494A6}" type="parTrans" cxnId="{DB7F135F-8E13-40B4-9B2F-39A7387120B1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2D35BA-C5D9-4D60-94D2-38D43E2DDAC6}" type="sibTrans" cxnId="{DB7F135F-8E13-40B4-9B2F-39A7387120B1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04D972-30C2-440E-BA8D-0FF7C8FAA31B}">
      <dgm:prSet custT="1"/>
      <dgm:spPr/>
      <dgm:t>
        <a:bodyPr/>
        <a:lstStyle/>
        <a:p>
          <a:r>
            <a:rPr lang="es-ES" sz="1400" dirty="0">
              <a:latin typeface="Calibri" panose="020F0502020204030204" pitchFamily="34" charset="0"/>
              <a:cs typeface="Calibri" panose="020F0502020204030204" pitchFamily="34" charset="0"/>
            </a:rPr>
            <a:t>Temas relacionados al estudio </a:t>
          </a:r>
          <a:endParaRPr lang="es-EC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F0DB98-732A-4989-A3CA-065BBF3CB7BA}" type="parTrans" cxnId="{941038CC-9706-4C0E-8C3E-C1DEA0A86E5F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A9980A-EF46-41E9-BA45-6C820C704C26}" type="sibTrans" cxnId="{941038CC-9706-4C0E-8C3E-C1DEA0A86E5F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DA1DE3-385B-484A-9E6C-2B4EB4E63C08}">
      <dgm:prSet custT="1"/>
      <dgm:spPr/>
      <dgm:t>
        <a:bodyPr/>
        <a:lstStyle/>
        <a:p>
          <a:r>
            <a:rPr lang="es-ES" sz="1400" dirty="0">
              <a:latin typeface="Calibri" panose="020F0502020204030204" pitchFamily="34" charset="0"/>
              <a:cs typeface="Calibri" panose="020F0502020204030204" pitchFamily="34" charset="0"/>
            </a:rPr>
            <a:t>Diseño de Investigación</a:t>
          </a:r>
          <a:endParaRPr lang="es-EC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1181AA-C938-47CC-8255-FBC21A489F19}" type="parTrans" cxnId="{3391BE7F-7AF6-468F-9665-9F0F9A3F3F8F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6EAC2F-4B83-468C-A913-77E1D93158FB}" type="sibTrans" cxnId="{3391BE7F-7AF6-468F-9665-9F0F9A3F3F8F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7E864E-A10A-4780-AA01-E3995513B5E5}">
      <dgm:prSet custT="1"/>
      <dgm:spPr/>
      <dgm:t>
        <a:bodyPr/>
        <a:lstStyle/>
        <a:p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Población y Muestra</a:t>
          </a:r>
        </a:p>
      </dgm:t>
    </dgm:pt>
    <dgm:pt modelId="{F802C4B7-2DDE-4818-8A19-C59E2E2C533F}" type="parTrans" cxnId="{8D0253BB-99DB-4188-B254-CC3353919E8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8CEB914-3E1F-4386-9522-9130EB02B5C5}" type="sibTrans" cxnId="{8D0253BB-99DB-4188-B254-CC3353919E8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905672-D64A-4B77-9F0A-94B943CFFCEE}">
      <dgm:prSet custT="1"/>
      <dgm:spPr/>
      <dgm:t>
        <a:bodyPr/>
        <a:lstStyle/>
        <a:p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Diseño de Instrumento de Investigación</a:t>
          </a:r>
        </a:p>
      </dgm:t>
    </dgm:pt>
    <dgm:pt modelId="{20329625-22EF-40DB-9A96-768AAF89F00D}" type="parTrans" cxnId="{6A026A76-7D61-4B35-A006-B5F2F71E7082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7BF8FC-230A-4B9D-B167-71C69EC6FB4D}" type="sibTrans" cxnId="{6A026A76-7D61-4B35-A006-B5F2F71E7082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804EEA-F4D6-4CC5-A5BF-D51C7EF48E64}">
      <dgm:prSet custT="1"/>
      <dgm:spPr/>
      <dgm:t>
        <a:bodyPr/>
        <a:lstStyle/>
        <a:p>
          <a:r>
            <a:rPr lang="es-ES" sz="1400" dirty="0">
              <a:latin typeface="Calibri" panose="020F0502020204030204" pitchFamily="34" charset="0"/>
              <a:cs typeface="Calibri" panose="020F0502020204030204" pitchFamily="34" charset="0"/>
            </a:rPr>
            <a:t>Definiciones teóricas con respecto a la producción </a:t>
          </a:r>
          <a:endParaRPr lang="es-EC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9168CE-4284-4454-81BA-0CA1527B3982}" type="parTrans" cxnId="{52AE3A3F-F8B2-470B-BC76-56A18532D59C}">
      <dgm:prSet/>
      <dgm:spPr/>
      <dgm:t>
        <a:bodyPr/>
        <a:lstStyle/>
        <a:p>
          <a:endParaRPr lang="es-EC"/>
        </a:p>
      </dgm:t>
    </dgm:pt>
    <dgm:pt modelId="{25371245-4EE0-4890-BE69-412AB895C1ED}" type="sibTrans" cxnId="{52AE3A3F-F8B2-470B-BC76-56A18532D59C}">
      <dgm:prSet/>
      <dgm:spPr/>
      <dgm:t>
        <a:bodyPr/>
        <a:lstStyle/>
        <a:p>
          <a:endParaRPr lang="es-EC"/>
        </a:p>
      </dgm:t>
    </dgm:pt>
    <dgm:pt modelId="{38123F1C-5571-41B4-808A-95224815724B}" type="pres">
      <dgm:prSet presAssocID="{3DC8229C-0496-4C24-B82E-C85E276CBB2B}" presName="Name0" presStyleCnt="0">
        <dgm:presLayoutVars>
          <dgm:dir/>
          <dgm:animLvl val="lvl"/>
          <dgm:resizeHandles val="exact"/>
        </dgm:presLayoutVars>
      </dgm:prSet>
      <dgm:spPr/>
    </dgm:pt>
    <dgm:pt modelId="{66C5FCA2-28CE-4C6D-A87D-69887F0D6382}" type="pres">
      <dgm:prSet presAssocID="{43691AD5-802D-4068-A8C4-470214C75BF0}" presName="linNode" presStyleCnt="0"/>
      <dgm:spPr/>
    </dgm:pt>
    <dgm:pt modelId="{30FA38C5-DAA3-4FEB-9196-6413790FCFF3}" type="pres">
      <dgm:prSet presAssocID="{43691AD5-802D-4068-A8C4-470214C75BF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67D6155-BA64-4A71-BE3A-F99361098BD8}" type="pres">
      <dgm:prSet presAssocID="{43691AD5-802D-4068-A8C4-470214C75BF0}" presName="descendantText" presStyleLbl="alignAccFollowNode1" presStyleIdx="0" presStyleCnt="3">
        <dgm:presLayoutVars>
          <dgm:bulletEnabled val="1"/>
        </dgm:presLayoutVars>
      </dgm:prSet>
      <dgm:spPr/>
    </dgm:pt>
    <dgm:pt modelId="{17DBB799-6FDC-4413-96CB-3BEF36E9F710}" type="pres">
      <dgm:prSet presAssocID="{5BDF7A58-59CC-4368-83ED-F14298812E45}" presName="sp" presStyleCnt="0"/>
      <dgm:spPr/>
    </dgm:pt>
    <dgm:pt modelId="{B7110B84-EA9C-40FA-88D5-282C3635B4F7}" type="pres">
      <dgm:prSet presAssocID="{D3EC409A-FAE0-4D4D-916A-186F3AEC6603}" presName="linNode" presStyleCnt="0"/>
      <dgm:spPr/>
    </dgm:pt>
    <dgm:pt modelId="{376B623B-2453-45F5-BB22-D11345A9C851}" type="pres">
      <dgm:prSet presAssocID="{D3EC409A-FAE0-4D4D-916A-186F3AEC660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6E46B6D-61EC-4C8C-BBC6-AFA7FD9F25FD}" type="pres">
      <dgm:prSet presAssocID="{D3EC409A-FAE0-4D4D-916A-186F3AEC6603}" presName="descendantText" presStyleLbl="alignAccFollowNode1" presStyleIdx="1" presStyleCnt="3">
        <dgm:presLayoutVars>
          <dgm:bulletEnabled val="1"/>
        </dgm:presLayoutVars>
      </dgm:prSet>
      <dgm:spPr/>
    </dgm:pt>
    <dgm:pt modelId="{AC210109-256D-47CF-B00B-2B548EA073D0}" type="pres">
      <dgm:prSet presAssocID="{02CF5D3D-E991-410D-AF2A-87990D909004}" presName="sp" presStyleCnt="0"/>
      <dgm:spPr/>
    </dgm:pt>
    <dgm:pt modelId="{7CB9540E-588F-4E7C-8A74-BB5DD02E47F3}" type="pres">
      <dgm:prSet presAssocID="{E19C62AF-0203-4902-B8A7-C622C2534FD7}" presName="linNode" presStyleCnt="0"/>
      <dgm:spPr/>
    </dgm:pt>
    <dgm:pt modelId="{08F7B67B-AFEF-4930-90CC-0262DEEE6EF7}" type="pres">
      <dgm:prSet presAssocID="{E19C62AF-0203-4902-B8A7-C622C2534FD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0B64ED2B-7184-4EA4-9D3C-03F7C8B6B9F5}" type="pres">
      <dgm:prSet presAssocID="{E19C62AF-0203-4902-B8A7-C622C2534FD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829950C-5CE9-4CF7-925A-A5353CBDA01B}" srcId="{43691AD5-802D-4068-A8C4-470214C75BF0}" destId="{AEF8F060-B15B-44EA-BC85-E82F59AA29D6}" srcOrd="0" destOrd="0" parTransId="{9275CDA1-D022-403E-A9CE-E9345C8508CC}" sibTransId="{7824D3B7-0E35-4E97-B626-11547BDBABF5}"/>
    <dgm:cxn modelId="{4815F822-06A6-4775-A026-5F250DFD2A98}" type="presOf" srcId="{917E864E-A10A-4780-AA01-E3995513B5E5}" destId="{0B64ED2B-7184-4EA4-9D3C-03F7C8B6B9F5}" srcOrd="0" destOrd="1" presId="urn:microsoft.com/office/officeart/2005/8/layout/vList5"/>
    <dgm:cxn modelId="{09621125-10C6-43D3-B6A1-B942222532EE}" srcId="{3DC8229C-0496-4C24-B82E-C85E276CBB2B}" destId="{43691AD5-802D-4068-A8C4-470214C75BF0}" srcOrd="0" destOrd="0" parTransId="{F1C69F8B-DDE1-4E33-BF81-D4346C9C8CE4}" sibTransId="{5BDF7A58-59CC-4368-83ED-F14298812E45}"/>
    <dgm:cxn modelId="{52AE3A3F-F8B2-470B-BC76-56A18532D59C}" srcId="{D3EC409A-FAE0-4D4D-916A-186F3AEC6603}" destId="{44804EEA-F4D6-4CC5-A5BF-D51C7EF48E64}" srcOrd="0" destOrd="0" parTransId="{BF9168CE-4284-4454-81BA-0CA1527B3982}" sibTransId="{25371245-4EE0-4890-BE69-412AB895C1ED}"/>
    <dgm:cxn modelId="{DB7F135F-8E13-40B4-9B2F-39A7387120B1}" srcId="{3DC8229C-0496-4C24-B82E-C85E276CBB2B}" destId="{E19C62AF-0203-4902-B8A7-C622C2534FD7}" srcOrd="2" destOrd="0" parTransId="{FCFD7CB7-C65A-4468-AB19-677AA6D494A6}" sibTransId="{D82D35BA-C5D9-4D60-94D2-38D43E2DDAC6}"/>
    <dgm:cxn modelId="{6A026A76-7D61-4B35-A006-B5F2F71E7082}" srcId="{E19C62AF-0203-4902-B8A7-C622C2534FD7}" destId="{4C905672-D64A-4B77-9F0A-94B943CFFCEE}" srcOrd="2" destOrd="0" parTransId="{20329625-22EF-40DB-9A96-768AAF89F00D}" sibTransId="{BC7BF8FC-230A-4B9D-B167-71C69EC6FB4D}"/>
    <dgm:cxn modelId="{F9D68079-ED16-480A-8B03-4E70F96EEC73}" type="presOf" srcId="{4C905672-D64A-4B77-9F0A-94B943CFFCEE}" destId="{0B64ED2B-7184-4EA4-9D3C-03F7C8B6B9F5}" srcOrd="0" destOrd="2" presId="urn:microsoft.com/office/officeart/2005/8/layout/vList5"/>
    <dgm:cxn modelId="{1EEC247B-9491-4A65-8F44-1B6A3748E378}" type="presOf" srcId="{D3EC409A-FAE0-4D4D-916A-186F3AEC6603}" destId="{376B623B-2453-45F5-BB22-D11345A9C851}" srcOrd="0" destOrd="0" presId="urn:microsoft.com/office/officeart/2005/8/layout/vList5"/>
    <dgm:cxn modelId="{C0CD6E7C-43E6-4956-93E6-BDBEDAD287B9}" type="presOf" srcId="{ECDA1DE3-385B-484A-9E6C-2B4EB4E63C08}" destId="{0B64ED2B-7184-4EA4-9D3C-03F7C8B6B9F5}" srcOrd="0" destOrd="0" presId="urn:microsoft.com/office/officeart/2005/8/layout/vList5"/>
    <dgm:cxn modelId="{AE28397F-9164-4DEA-B9A7-8473291F3EC2}" srcId="{D3EC409A-FAE0-4D4D-916A-186F3AEC6603}" destId="{66B7AFDD-FA6A-4696-8DCA-1247B9D12AED}" srcOrd="2" destOrd="0" parTransId="{B7922FC6-AE5D-4FD9-AE69-FC1CE94AAFC5}" sibTransId="{AF85955A-7787-41FE-8D61-77454725DAF4}"/>
    <dgm:cxn modelId="{3391BE7F-7AF6-468F-9665-9F0F9A3F3F8F}" srcId="{E19C62AF-0203-4902-B8A7-C622C2534FD7}" destId="{ECDA1DE3-385B-484A-9E6C-2B4EB4E63C08}" srcOrd="0" destOrd="0" parTransId="{F11181AA-C938-47CC-8255-FBC21A489F19}" sibTransId="{0A6EAC2F-4B83-468C-A913-77E1D93158FB}"/>
    <dgm:cxn modelId="{E4914A84-9410-493E-ABEF-4880E0CE2229}" srcId="{43691AD5-802D-4068-A8C4-470214C75BF0}" destId="{3582D8CE-57C6-4D5D-8FF2-E1E2FDC7BBBC}" srcOrd="2" destOrd="0" parTransId="{80E820B5-44DE-4591-853E-425E21993C0F}" sibTransId="{B1AD7E78-3AAE-4C99-A467-1A740F5B1F65}"/>
    <dgm:cxn modelId="{8F77A992-A44E-49B9-AE39-DC959DA69182}" type="presOf" srcId="{3582D8CE-57C6-4D5D-8FF2-E1E2FDC7BBBC}" destId="{267D6155-BA64-4A71-BE3A-F99361098BD8}" srcOrd="0" destOrd="2" presId="urn:microsoft.com/office/officeart/2005/8/layout/vList5"/>
    <dgm:cxn modelId="{42770099-9ED5-4ED5-ABB8-7F874F2206BA}" type="presOf" srcId="{AC04D972-30C2-440E-BA8D-0FF7C8FAA31B}" destId="{86E46B6D-61EC-4C8C-BBC6-AFA7FD9F25FD}" srcOrd="0" destOrd="3" presId="urn:microsoft.com/office/officeart/2005/8/layout/vList5"/>
    <dgm:cxn modelId="{BFA0689A-34B2-4F0E-A980-F9319BD43A4E}" srcId="{43691AD5-802D-4068-A8C4-470214C75BF0}" destId="{D159D654-8A4C-4440-9681-8ADC075330C3}" srcOrd="1" destOrd="0" parTransId="{708FB141-2911-4C50-8A03-D96D385B061A}" sibTransId="{2E424EA0-244F-4120-837C-22E54A0ABE1E}"/>
    <dgm:cxn modelId="{A83B40A3-2D53-4ED8-9474-30ECBBB680AC}" type="presOf" srcId="{AEF8F060-B15B-44EA-BC85-E82F59AA29D6}" destId="{267D6155-BA64-4A71-BE3A-F99361098BD8}" srcOrd="0" destOrd="0" presId="urn:microsoft.com/office/officeart/2005/8/layout/vList5"/>
    <dgm:cxn modelId="{5D8265B6-59FB-4AFB-9A8C-0EFDF069A01D}" type="presOf" srcId="{43691AD5-802D-4068-A8C4-470214C75BF0}" destId="{30FA38C5-DAA3-4FEB-9196-6413790FCFF3}" srcOrd="0" destOrd="0" presId="urn:microsoft.com/office/officeart/2005/8/layout/vList5"/>
    <dgm:cxn modelId="{8D0253BB-99DB-4188-B254-CC3353919E87}" srcId="{E19C62AF-0203-4902-B8A7-C622C2534FD7}" destId="{917E864E-A10A-4780-AA01-E3995513B5E5}" srcOrd="1" destOrd="0" parTransId="{F802C4B7-2DDE-4818-8A19-C59E2E2C533F}" sibTransId="{38CEB914-3E1F-4386-9522-9130EB02B5C5}"/>
    <dgm:cxn modelId="{2F4D84C2-289E-45CF-9A59-AA9E613DC66D}" type="presOf" srcId="{3DC8229C-0496-4C24-B82E-C85E276CBB2B}" destId="{38123F1C-5571-41B4-808A-95224815724B}" srcOrd="0" destOrd="0" presId="urn:microsoft.com/office/officeart/2005/8/layout/vList5"/>
    <dgm:cxn modelId="{FF02B0C8-0C75-4705-88FA-EA35F3B8E230}" type="presOf" srcId="{D159D654-8A4C-4440-9681-8ADC075330C3}" destId="{267D6155-BA64-4A71-BE3A-F99361098BD8}" srcOrd="0" destOrd="1" presId="urn:microsoft.com/office/officeart/2005/8/layout/vList5"/>
    <dgm:cxn modelId="{941038CC-9706-4C0E-8C3E-C1DEA0A86E5F}" srcId="{D3EC409A-FAE0-4D4D-916A-186F3AEC6603}" destId="{AC04D972-30C2-440E-BA8D-0FF7C8FAA31B}" srcOrd="3" destOrd="0" parTransId="{B1F0DB98-732A-4989-A3CA-065BBF3CB7BA}" sibTransId="{66A9980A-EF46-41E9-BA45-6C820C704C26}"/>
    <dgm:cxn modelId="{2263CCD6-B931-4D9A-9D48-9A45801BE7C3}" srcId="{3DC8229C-0496-4C24-B82E-C85E276CBB2B}" destId="{D3EC409A-FAE0-4D4D-916A-186F3AEC6603}" srcOrd="1" destOrd="0" parTransId="{D91842E5-D0FB-4F76-A715-D617F1163497}" sibTransId="{02CF5D3D-E991-410D-AF2A-87990D909004}"/>
    <dgm:cxn modelId="{D5D597DA-AB29-4C82-B825-17956CD3A5B2}" type="presOf" srcId="{E19C62AF-0203-4902-B8A7-C622C2534FD7}" destId="{08F7B67B-AFEF-4930-90CC-0262DEEE6EF7}" srcOrd="0" destOrd="0" presId="urn:microsoft.com/office/officeart/2005/8/layout/vList5"/>
    <dgm:cxn modelId="{5F6708E6-E799-4E3D-B374-15A92CFFD6B1}" type="presOf" srcId="{44804EEA-F4D6-4CC5-A5BF-D51C7EF48E64}" destId="{86E46B6D-61EC-4C8C-BBC6-AFA7FD9F25FD}" srcOrd="0" destOrd="0" presId="urn:microsoft.com/office/officeart/2005/8/layout/vList5"/>
    <dgm:cxn modelId="{D9633EEB-FF6E-4655-9001-4139A8DCA76F}" type="presOf" srcId="{66B7AFDD-FA6A-4696-8DCA-1247B9D12AED}" destId="{86E46B6D-61EC-4C8C-BBC6-AFA7FD9F25FD}" srcOrd="0" destOrd="2" presId="urn:microsoft.com/office/officeart/2005/8/layout/vList5"/>
    <dgm:cxn modelId="{E90E4FF1-BB53-4ECC-ABF3-4C37A1CDF088}" type="presOf" srcId="{57EDFDF6-2251-4743-A7D4-03ED14CA4E31}" destId="{86E46B6D-61EC-4C8C-BBC6-AFA7FD9F25FD}" srcOrd="0" destOrd="1" presId="urn:microsoft.com/office/officeart/2005/8/layout/vList5"/>
    <dgm:cxn modelId="{8E091CF5-6E38-4BF8-8E8F-8138F40892E3}" srcId="{D3EC409A-FAE0-4D4D-916A-186F3AEC6603}" destId="{57EDFDF6-2251-4743-A7D4-03ED14CA4E31}" srcOrd="1" destOrd="0" parTransId="{C6C5BAA6-CD9A-4029-BC22-923D31A8A497}" sibTransId="{5521D3C6-847D-4C13-9A61-A91B4CF331A4}"/>
    <dgm:cxn modelId="{312DEC39-F4C7-4C2D-8F58-3C0A82F541DB}" type="presParOf" srcId="{38123F1C-5571-41B4-808A-95224815724B}" destId="{66C5FCA2-28CE-4C6D-A87D-69887F0D6382}" srcOrd="0" destOrd="0" presId="urn:microsoft.com/office/officeart/2005/8/layout/vList5"/>
    <dgm:cxn modelId="{EFC16D25-1180-439F-B0CB-4CB5C3D2029C}" type="presParOf" srcId="{66C5FCA2-28CE-4C6D-A87D-69887F0D6382}" destId="{30FA38C5-DAA3-4FEB-9196-6413790FCFF3}" srcOrd="0" destOrd="0" presId="urn:microsoft.com/office/officeart/2005/8/layout/vList5"/>
    <dgm:cxn modelId="{AEB54FB6-DE05-4527-AAD1-C25B25F69C26}" type="presParOf" srcId="{66C5FCA2-28CE-4C6D-A87D-69887F0D6382}" destId="{267D6155-BA64-4A71-BE3A-F99361098BD8}" srcOrd="1" destOrd="0" presId="urn:microsoft.com/office/officeart/2005/8/layout/vList5"/>
    <dgm:cxn modelId="{CAB44483-F2E3-43CE-BB02-9CC723710DC7}" type="presParOf" srcId="{38123F1C-5571-41B4-808A-95224815724B}" destId="{17DBB799-6FDC-4413-96CB-3BEF36E9F710}" srcOrd="1" destOrd="0" presId="urn:microsoft.com/office/officeart/2005/8/layout/vList5"/>
    <dgm:cxn modelId="{985211DC-86C4-4945-99FB-BC31ECB80585}" type="presParOf" srcId="{38123F1C-5571-41B4-808A-95224815724B}" destId="{B7110B84-EA9C-40FA-88D5-282C3635B4F7}" srcOrd="2" destOrd="0" presId="urn:microsoft.com/office/officeart/2005/8/layout/vList5"/>
    <dgm:cxn modelId="{210C5EDD-E71F-4A76-B929-E54C3DEAE36C}" type="presParOf" srcId="{B7110B84-EA9C-40FA-88D5-282C3635B4F7}" destId="{376B623B-2453-45F5-BB22-D11345A9C851}" srcOrd="0" destOrd="0" presId="urn:microsoft.com/office/officeart/2005/8/layout/vList5"/>
    <dgm:cxn modelId="{85609B08-1507-4684-911E-7D5FD9F1E54D}" type="presParOf" srcId="{B7110B84-EA9C-40FA-88D5-282C3635B4F7}" destId="{86E46B6D-61EC-4C8C-BBC6-AFA7FD9F25FD}" srcOrd="1" destOrd="0" presId="urn:microsoft.com/office/officeart/2005/8/layout/vList5"/>
    <dgm:cxn modelId="{4214C002-0B6A-417B-A367-4D5CC3468A96}" type="presParOf" srcId="{38123F1C-5571-41B4-808A-95224815724B}" destId="{AC210109-256D-47CF-B00B-2B548EA073D0}" srcOrd="3" destOrd="0" presId="urn:microsoft.com/office/officeart/2005/8/layout/vList5"/>
    <dgm:cxn modelId="{B3A315B2-872D-46DD-B16B-3FC58F04466A}" type="presParOf" srcId="{38123F1C-5571-41B4-808A-95224815724B}" destId="{7CB9540E-588F-4E7C-8A74-BB5DD02E47F3}" srcOrd="4" destOrd="0" presId="urn:microsoft.com/office/officeart/2005/8/layout/vList5"/>
    <dgm:cxn modelId="{75E02549-8E2D-4E6F-8FE1-1AB7FD036F12}" type="presParOf" srcId="{7CB9540E-588F-4E7C-8A74-BB5DD02E47F3}" destId="{08F7B67B-AFEF-4930-90CC-0262DEEE6EF7}" srcOrd="0" destOrd="0" presId="urn:microsoft.com/office/officeart/2005/8/layout/vList5"/>
    <dgm:cxn modelId="{48F8A6C5-5625-49EE-847A-253E02F23571}" type="presParOf" srcId="{7CB9540E-588F-4E7C-8A74-BB5DD02E47F3}" destId="{0B64ED2B-7184-4EA4-9D3C-03F7C8B6B9F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AC03BB3-17B2-47FF-9885-78E0E826BAEB}" type="doc">
      <dgm:prSet loTypeId="urn:microsoft.com/office/officeart/2009/3/layout/PlusandMinus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B2F07EB-65C4-4364-9173-AC927CCBD840}">
      <dgm:prSet phldrT="[Texto]" custT="1"/>
      <dgm:spPr/>
      <dgm:t>
        <a:bodyPr/>
        <a:lstStyle/>
        <a:p>
          <a:r>
            <a:rPr lang="es-EC" sz="1800" dirty="0"/>
            <a:t>Por encima de 0,90 se considera que existe una duplicación</a:t>
          </a:r>
        </a:p>
      </dgm:t>
    </dgm:pt>
    <dgm:pt modelId="{36E0A8CA-41DE-4935-AFFF-F44BAFA320B5}" type="parTrans" cxnId="{9D8FEEAA-44CD-4AD4-91A5-ADA238716203}">
      <dgm:prSet/>
      <dgm:spPr/>
      <dgm:t>
        <a:bodyPr/>
        <a:lstStyle/>
        <a:p>
          <a:endParaRPr lang="es-EC" sz="1800"/>
        </a:p>
      </dgm:t>
    </dgm:pt>
    <dgm:pt modelId="{3F415714-F47A-4DD7-B82F-384359585A0E}" type="sibTrans" cxnId="{9D8FEEAA-44CD-4AD4-91A5-ADA238716203}">
      <dgm:prSet/>
      <dgm:spPr/>
      <dgm:t>
        <a:bodyPr/>
        <a:lstStyle/>
        <a:p>
          <a:endParaRPr lang="es-EC" sz="1800"/>
        </a:p>
      </dgm:t>
    </dgm:pt>
    <dgm:pt modelId="{7D298379-929E-4EF2-B6EE-CD56218CEE76}">
      <dgm:prSet phldrT="[Texto]" custT="1"/>
      <dgm:spPr/>
      <dgm:t>
        <a:bodyPr/>
        <a:lstStyle/>
        <a:p>
          <a:r>
            <a:rPr lang="es-EC" sz="1800" dirty="0"/>
            <a:t>Por debajo de 0,70 la consistencia interna de la escala utilizada es baja</a:t>
          </a:r>
        </a:p>
      </dgm:t>
    </dgm:pt>
    <dgm:pt modelId="{5E465C8C-57A0-497B-9C74-172F4DA051F0}" type="parTrans" cxnId="{11B33A7B-AF86-420A-8A3E-57BB9B1B0366}">
      <dgm:prSet/>
      <dgm:spPr/>
      <dgm:t>
        <a:bodyPr/>
        <a:lstStyle/>
        <a:p>
          <a:endParaRPr lang="es-EC" sz="1800"/>
        </a:p>
      </dgm:t>
    </dgm:pt>
    <dgm:pt modelId="{55FED622-D6CC-4721-A80F-69A13C1749D2}" type="sibTrans" cxnId="{11B33A7B-AF86-420A-8A3E-57BB9B1B0366}">
      <dgm:prSet/>
      <dgm:spPr/>
      <dgm:t>
        <a:bodyPr/>
        <a:lstStyle/>
        <a:p>
          <a:endParaRPr lang="es-EC" sz="1800"/>
        </a:p>
      </dgm:t>
    </dgm:pt>
    <dgm:pt modelId="{51F15F21-AEF2-4EC4-8871-A3943A6EF378}" type="pres">
      <dgm:prSet presAssocID="{8AC03BB3-17B2-47FF-9885-78E0E826BAEB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75EFCCFE-3AD9-4900-9BD8-7C79672C6210}" type="pres">
      <dgm:prSet presAssocID="{8AC03BB3-17B2-47FF-9885-78E0E826BAEB}" presName="Background" presStyleLbl="bgImgPlace1" presStyleIdx="0" presStyleCnt="1" custScaleX="135575"/>
      <dgm:spPr/>
    </dgm:pt>
    <dgm:pt modelId="{DF22DE56-E598-46F8-93C9-C0AD6A983014}" type="pres">
      <dgm:prSet presAssocID="{8AC03BB3-17B2-47FF-9885-78E0E826BAEB}" presName="ParentText1" presStyleLbl="revTx" presStyleIdx="0" presStyleCnt="2" custScaleX="137753" custLinFactNeighborX="-21917" custLinFactNeighborY="7923">
        <dgm:presLayoutVars>
          <dgm:chMax val="0"/>
          <dgm:chPref val="0"/>
          <dgm:bulletEnabled val="1"/>
        </dgm:presLayoutVars>
      </dgm:prSet>
      <dgm:spPr/>
    </dgm:pt>
    <dgm:pt modelId="{03163D90-8784-4A08-AADB-7FA9268EC1E3}" type="pres">
      <dgm:prSet presAssocID="{8AC03BB3-17B2-47FF-9885-78E0E826BAEB}" presName="ParentText2" presStyleLbl="revTx" presStyleIdx="1" presStyleCnt="2" custScaleX="127237" custLinFactNeighborX="22887" custLinFactNeighborY="1896">
        <dgm:presLayoutVars>
          <dgm:chMax val="0"/>
          <dgm:chPref val="0"/>
          <dgm:bulletEnabled val="1"/>
        </dgm:presLayoutVars>
      </dgm:prSet>
      <dgm:spPr/>
    </dgm:pt>
    <dgm:pt modelId="{496E8CEB-649B-4412-936C-ACD99994FEF9}" type="pres">
      <dgm:prSet presAssocID="{8AC03BB3-17B2-47FF-9885-78E0E826BAEB}" presName="Plus" presStyleLbl="alignNode1" presStyleIdx="0" presStyleCnt="2"/>
      <dgm:spPr/>
    </dgm:pt>
    <dgm:pt modelId="{050FCA59-DAAA-42D5-816E-F5E5A326D821}" type="pres">
      <dgm:prSet presAssocID="{8AC03BB3-17B2-47FF-9885-78E0E826BAEB}" presName="Minus" presStyleLbl="alignNode1" presStyleIdx="1" presStyleCnt="2"/>
      <dgm:spPr/>
    </dgm:pt>
    <dgm:pt modelId="{C55AB65D-BC6F-4E9C-9E70-FF05A0976B4B}" type="pres">
      <dgm:prSet presAssocID="{8AC03BB3-17B2-47FF-9885-78E0E826BAEB}" presName="Divider" presStyleLbl="parChTrans1D1" presStyleIdx="0" presStyleCnt="1"/>
      <dgm:spPr/>
    </dgm:pt>
  </dgm:ptLst>
  <dgm:cxnLst>
    <dgm:cxn modelId="{9CA6592D-6DDE-4F69-B15F-01D0C05AFB9E}" type="presOf" srcId="{7D298379-929E-4EF2-B6EE-CD56218CEE76}" destId="{03163D90-8784-4A08-AADB-7FA9268EC1E3}" srcOrd="0" destOrd="0" presId="urn:microsoft.com/office/officeart/2009/3/layout/PlusandMinus"/>
    <dgm:cxn modelId="{A2AEA762-BA62-4624-B67F-5444339DD29A}" type="presOf" srcId="{0B2F07EB-65C4-4364-9173-AC927CCBD840}" destId="{DF22DE56-E598-46F8-93C9-C0AD6A983014}" srcOrd="0" destOrd="0" presId="urn:microsoft.com/office/officeart/2009/3/layout/PlusandMinus"/>
    <dgm:cxn modelId="{11B33A7B-AF86-420A-8A3E-57BB9B1B0366}" srcId="{8AC03BB3-17B2-47FF-9885-78E0E826BAEB}" destId="{7D298379-929E-4EF2-B6EE-CD56218CEE76}" srcOrd="1" destOrd="0" parTransId="{5E465C8C-57A0-497B-9C74-172F4DA051F0}" sibTransId="{55FED622-D6CC-4721-A80F-69A13C1749D2}"/>
    <dgm:cxn modelId="{9D8FEEAA-44CD-4AD4-91A5-ADA238716203}" srcId="{8AC03BB3-17B2-47FF-9885-78E0E826BAEB}" destId="{0B2F07EB-65C4-4364-9173-AC927CCBD840}" srcOrd="0" destOrd="0" parTransId="{36E0A8CA-41DE-4935-AFFF-F44BAFA320B5}" sibTransId="{3F415714-F47A-4DD7-B82F-384359585A0E}"/>
    <dgm:cxn modelId="{918D16E6-256F-41FF-A834-4B4535F55DAF}" type="presOf" srcId="{8AC03BB3-17B2-47FF-9885-78E0E826BAEB}" destId="{51F15F21-AEF2-4EC4-8871-A3943A6EF378}" srcOrd="0" destOrd="0" presId="urn:microsoft.com/office/officeart/2009/3/layout/PlusandMinus"/>
    <dgm:cxn modelId="{4C52CE15-650A-4A4F-B098-22527A0EA769}" type="presParOf" srcId="{51F15F21-AEF2-4EC4-8871-A3943A6EF378}" destId="{75EFCCFE-3AD9-4900-9BD8-7C79672C6210}" srcOrd="0" destOrd="0" presId="urn:microsoft.com/office/officeart/2009/3/layout/PlusandMinus"/>
    <dgm:cxn modelId="{C22D05FC-3D61-4233-AA7A-F50B7C062D66}" type="presParOf" srcId="{51F15F21-AEF2-4EC4-8871-A3943A6EF378}" destId="{DF22DE56-E598-46F8-93C9-C0AD6A983014}" srcOrd="1" destOrd="0" presId="urn:microsoft.com/office/officeart/2009/3/layout/PlusandMinus"/>
    <dgm:cxn modelId="{04A3C31F-A734-4CA6-8DA5-252E65CC3AAD}" type="presParOf" srcId="{51F15F21-AEF2-4EC4-8871-A3943A6EF378}" destId="{03163D90-8784-4A08-AADB-7FA9268EC1E3}" srcOrd="2" destOrd="0" presId="urn:microsoft.com/office/officeart/2009/3/layout/PlusandMinus"/>
    <dgm:cxn modelId="{1925ECCE-7FF7-4119-B8EF-477FA5C55032}" type="presParOf" srcId="{51F15F21-AEF2-4EC4-8871-A3943A6EF378}" destId="{496E8CEB-649B-4412-936C-ACD99994FEF9}" srcOrd="3" destOrd="0" presId="urn:microsoft.com/office/officeart/2009/3/layout/PlusandMinus"/>
    <dgm:cxn modelId="{45317BFD-4BF2-4DE2-89D3-E77E3B0ADA0E}" type="presParOf" srcId="{51F15F21-AEF2-4EC4-8871-A3943A6EF378}" destId="{050FCA59-DAAA-42D5-816E-F5E5A326D821}" srcOrd="4" destOrd="0" presId="urn:microsoft.com/office/officeart/2009/3/layout/PlusandMinus"/>
    <dgm:cxn modelId="{9152A6EB-A078-43DD-B844-D1BC69525B95}" type="presParOf" srcId="{51F15F21-AEF2-4EC4-8871-A3943A6EF378}" destId="{C55AB65D-BC6F-4E9C-9E70-FF05A0976B4B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0F2F104-FE0D-47DA-A182-E473EBD91414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7862770-1D53-496C-8B7D-A4F526414839}">
      <dgm:prSet phldrT="[Texto]"/>
      <dgm:spPr/>
      <dgm:t>
        <a:bodyPr/>
        <a:lstStyle/>
        <a:p>
          <a:r>
            <a:rPr lang="es-ES" dirty="0"/>
            <a:t>Grandes empresas </a:t>
          </a:r>
          <a:endParaRPr lang="es-EC" dirty="0"/>
        </a:p>
      </dgm:t>
    </dgm:pt>
    <dgm:pt modelId="{2EBB84F5-DD35-4F42-8CEA-0FBA95121D57}" type="parTrans" cxnId="{DB4AFED4-3846-4FB8-9F9F-E4B9F66F7782}">
      <dgm:prSet/>
      <dgm:spPr/>
      <dgm:t>
        <a:bodyPr/>
        <a:lstStyle/>
        <a:p>
          <a:endParaRPr lang="es-EC"/>
        </a:p>
      </dgm:t>
    </dgm:pt>
    <dgm:pt modelId="{D8271C3F-0026-4112-8E48-B3D357E16B6D}" type="sibTrans" cxnId="{DB4AFED4-3846-4FB8-9F9F-E4B9F66F7782}">
      <dgm:prSet/>
      <dgm:spPr/>
      <dgm:t>
        <a:bodyPr/>
        <a:lstStyle/>
        <a:p>
          <a:endParaRPr lang="es-EC"/>
        </a:p>
      </dgm:t>
    </dgm:pt>
    <dgm:pt modelId="{8C931C2E-D596-4E72-BE21-66E76D0998E5}">
      <dgm:prSet phldrT="[Texto]"/>
      <dgm:spPr/>
      <dgm:t>
        <a:bodyPr/>
        <a:lstStyle/>
        <a:p>
          <a:r>
            <a:rPr lang="es-ES" dirty="0"/>
            <a:t>Enfocan sus esfuerzo en la eliminación de desperdicios </a:t>
          </a:r>
          <a:endParaRPr lang="es-EC" dirty="0"/>
        </a:p>
      </dgm:t>
    </dgm:pt>
    <dgm:pt modelId="{0DFFC82D-DD95-42A9-BC6C-9AA66A4C6C6E}" type="parTrans" cxnId="{1C2FBE91-32FE-4B8C-B485-46860906990A}">
      <dgm:prSet/>
      <dgm:spPr/>
      <dgm:t>
        <a:bodyPr/>
        <a:lstStyle/>
        <a:p>
          <a:endParaRPr lang="es-EC"/>
        </a:p>
      </dgm:t>
    </dgm:pt>
    <dgm:pt modelId="{1250A0DE-C55C-4546-87A0-36A4E2158EDB}" type="sibTrans" cxnId="{1C2FBE91-32FE-4B8C-B485-46860906990A}">
      <dgm:prSet/>
      <dgm:spPr/>
      <dgm:t>
        <a:bodyPr/>
        <a:lstStyle/>
        <a:p>
          <a:endParaRPr lang="es-EC"/>
        </a:p>
      </dgm:t>
    </dgm:pt>
    <dgm:pt modelId="{950A1B71-E1AC-43A5-B2DA-DDCF0025E855}">
      <dgm:prSet phldrT="[Texto]"/>
      <dgm:spPr/>
      <dgm:t>
        <a:bodyPr/>
        <a:lstStyle/>
        <a:p>
          <a:r>
            <a:rPr lang="es-ES" dirty="0"/>
            <a:t>Inversión grande para aplicar manufactura esbelta </a:t>
          </a:r>
          <a:endParaRPr lang="es-EC" dirty="0"/>
        </a:p>
      </dgm:t>
    </dgm:pt>
    <dgm:pt modelId="{A8DB4761-FF86-43D5-B0F2-F80BC531C489}" type="parTrans" cxnId="{03FBCF06-B591-4A85-ACEE-9B9179BC6F97}">
      <dgm:prSet/>
      <dgm:spPr/>
      <dgm:t>
        <a:bodyPr/>
        <a:lstStyle/>
        <a:p>
          <a:endParaRPr lang="es-EC"/>
        </a:p>
      </dgm:t>
    </dgm:pt>
    <dgm:pt modelId="{8D61AF60-7CDE-4874-96DB-C6085243AA8D}" type="sibTrans" cxnId="{03FBCF06-B591-4A85-ACEE-9B9179BC6F97}">
      <dgm:prSet/>
      <dgm:spPr/>
      <dgm:t>
        <a:bodyPr/>
        <a:lstStyle/>
        <a:p>
          <a:endParaRPr lang="es-EC"/>
        </a:p>
      </dgm:t>
    </dgm:pt>
    <dgm:pt modelId="{EAC81090-92C6-4871-8D9E-92FCF5A9A327}">
      <dgm:prSet phldrT="[Texto]"/>
      <dgm:spPr/>
      <dgm:t>
        <a:bodyPr/>
        <a:lstStyle/>
        <a:p>
          <a:r>
            <a:rPr lang="es-ES" dirty="0"/>
            <a:t>La implementación recae sobre los altos directivos </a:t>
          </a:r>
          <a:endParaRPr lang="es-EC" dirty="0"/>
        </a:p>
      </dgm:t>
    </dgm:pt>
    <dgm:pt modelId="{ADE90B31-F986-4240-A3C3-65DF0ED065A7}" type="parTrans" cxnId="{19475D45-69D3-490F-BFF1-EE6A4377AF14}">
      <dgm:prSet/>
      <dgm:spPr/>
      <dgm:t>
        <a:bodyPr/>
        <a:lstStyle/>
        <a:p>
          <a:endParaRPr lang="es-EC"/>
        </a:p>
      </dgm:t>
    </dgm:pt>
    <dgm:pt modelId="{38828FF8-1A16-4904-8087-7600C91834C2}" type="sibTrans" cxnId="{19475D45-69D3-490F-BFF1-EE6A4377AF14}">
      <dgm:prSet/>
      <dgm:spPr/>
      <dgm:t>
        <a:bodyPr/>
        <a:lstStyle/>
        <a:p>
          <a:endParaRPr lang="es-EC"/>
        </a:p>
      </dgm:t>
    </dgm:pt>
    <dgm:pt modelId="{440A5B89-72E5-4B5E-952D-74EE653133CD}">
      <dgm:prSet phldrT="[Texto]"/>
      <dgm:spPr/>
      <dgm:t>
        <a:bodyPr/>
        <a:lstStyle/>
        <a:p>
          <a:r>
            <a:rPr lang="es-ES" dirty="0"/>
            <a:t>Sistema Pull</a:t>
          </a:r>
          <a:endParaRPr lang="es-EC" dirty="0"/>
        </a:p>
      </dgm:t>
    </dgm:pt>
    <dgm:pt modelId="{9F0B9006-9418-4158-876C-6CD96576A5B9}" type="parTrans" cxnId="{96E284C8-01CF-4824-A3BB-38A7FD8CEB01}">
      <dgm:prSet/>
      <dgm:spPr/>
      <dgm:t>
        <a:bodyPr/>
        <a:lstStyle/>
        <a:p>
          <a:endParaRPr lang="es-EC"/>
        </a:p>
      </dgm:t>
    </dgm:pt>
    <dgm:pt modelId="{AEFE8D66-6CDE-41B6-AD85-D9A2B181B1AA}" type="sibTrans" cxnId="{96E284C8-01CF-4824-A3BB-38A7FD8CEB01}">
      <dgm:prSet/>
      <dgm:spPr/>
      <dgm:t>
        <a:bodyPr/>
        <a:lstStyle/>
        <a:p>
          <a:endParaRPr lang="es-EC"/>
        </a:p>
      </dgm:t>
    </dgm:pt>
    <dgm:pt modelId="{1D4A055B-54C3-4F98-89E6-1553B8E3D452}" type="pres">
      <dgm:prSet presAssocID="{F0F2F104-FE0D-47DA-A182-E473EBD9141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7C3152D-5048-4843-8F90-564415326F19}" type="pres">
      <dgm:prSet presAssocID="{F0F2F104-FE0D-47DA-A182-E473EBD91414}" presName="matrix" presStyleCnt="0"/>
      <dgm:spPr/>
    </dgm:pt>
    <dgm:pt modelId="{599A70D7-A8F0-4691-BF91-D8FC30D2CBAC}" type="pres">
      <dgm:prSet presAssocID="{F0F2F104-FE0D-47DA-A182-E473EBD91414}" presName="tile1" presStyleLbl="node1" presStyleIdx="0" presStyleCnt="4"/>
      <dgm:spPr/>
    </dgm:pt>
    <dgm:pt modelId="{935EC36A-0F50-4E8D-BB07-978FEF003663}" type="pres">
      <dgm:prSet presAssocID="{F0F2F104-FE0D-47DA-A182-E473EBD9141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0A2D2B7-8323-4075-8C3A-4DCA99BBDB2E}" type="pres">
      <dgm:prSet presAssocID="{F0F2F104-FE0D-47DA-A182-E473EBD91414}" presName="tile2" presStyleLbl="node1" presStyleIdx="1" presStyleCnt="4"/>
      <dgm:spPr/>
    </dgm:pt>
    <dgm:pt modelId="{F3C6D02D-A021-477E-9C04-42741533298D}" type="pres">
      <dgm:prSet presAssocID="{F0F2F104-FE0D-47DA-A182-E473EBD9141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35F5BFB-10DC-4B79-B261-4736E6390262}" type="pres">
      <dgm:prSet presAssocID="{F0F2F104-FE0D-47DA-A182-E473EBD91414}" presName="tile3" presStyleLbl="node1" presStyleIdx="2" presStyleCnt="4"/>
      <dgm:spPr/>
    </dgm:pt>
    <dgm:pt modelId="{7740FEDF-4604-41B6-B128-0F411879AC67}" type="pres">
      <dgm:prSet presAssocID="{F0F2F104-FE0D-47DA-A182-E473EBD9141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E2E0892-67D4-4DC6-83B4-86D4FD96E818}" type="pres">
      <dgm:prSet presAssocID="{F0F2F104-FE0D-47DA-A182-E473EBD91414}" presName="tile4" presStyleLbl="node1" presStyleIdx="3" presStyleCnt="4"/>
      <dgm:spPr/>
    </dgm:pt>
    <dgm:pt modelId="{795A46A5-C3B2-4761-A6BE-3996A17631B3}" type="pres">
      <dgm:prSet presAssocID="{F0F2F104-FE0D-47DA-A182-E473EBD9141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B3FA8A8-281A-4F2B-BB65-68990BA70A14}" type="pres">
      <dgm:prSet presAssocID="{F0F2F104-FE0D-47DA-A182-E473EBD91414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3FBCF06-B591-4A85-ACEE-9B9179BC6F97}" srcId="{F7862770-1D53-496C-8B7D-A4F526414839}" destId="{950A1B71-E1AC-43A5-B2DA-DDCF0025E855}" srcOrd="1" destOrd="0" parTransId="{A8DB4761-FF86-43D5-B0F2-F80BC531C489}" sibTransId="{8D61AF60-7CDE-4874-96DB-C6085243AA8D}"/>
    <dgm:cxn modelId="{B1E99515-E4D0-4675-A1AE-0BFBD7CD4FE1}" type="presOf" srcId="{8C931C2E-D596-4E72-BE21-66E76D0998E5}" destId="{935EC36A-0F50-4E8D-BB07-978FEF003663}" srcOrd="1" destOrd="0" presId="urn:microsoft.com/office/officeart/2005/8/layout/matrix1"/>
    <dgm:cxn modelId="{A6ABA81B-5269-4687-B7A8-10DD3B208BF5}" type="presOf" srcId="{EAC81090-92C6-4871-8D9E-92FCF5A9A327}" destId="{7740FEDF-4604-41B6-B128-0F411879AC67}" srcOrd="1" destOrd="0" presId="urn:microsoft.com/office/officeart/2005/8/layout/matrix1"/>
    <dgm:cxn modelId="{C5B9F229-9D59-4EAB-B282-BE176949B8A0}" type="presOf" srcId="{950A1B71-E1AC-43A5-B2DA-DDCF0025E855}" destId="{F3C6D02D-A021-477E-9C04-42741533298D}" srcOrd="1" destOrd="0" presId="urn:microsoft.com/office/officeart/2005/8/layout/matrix1"/>
    <dgm:cxn modelId="{19475D45-69D3-490F-BFF1-EE6A4377AF14}" srcId="{F7862770-1D53-496C-8B7D-A4F526414839}" destId="{EAC81090-92C6-4871-8D9E-92FCF5A9A327}" srcOrd="2" destOrd="0" parTransId="{ADE90B31-F986-4240-A3C3-65DF0ED065A7}" sibTransId="{38828FF8-1A16-4904-8087-7600C91834C2}"/>
    <dgm:cxn modelId="{5D77554C-BF23-4E77-A8BD-6C8DA9C4AAD0}" type="presOf" srcId="{8C931C2E-D596-4E72-BE21-66E76D0998E5}" destId="{599A70D7-A8F0-4691-BF91-D8FC30D2CBAC}" srcOrd="0" destOrd="0" presId="urn:microsoft.com/office/officeart/2005/8/layout/matrix1"/>
    <dgm:cxn modelId="{1C2FBE91-32FE-4B8C-B485-46860906990A}" srcId="{F7862770-1D53-496C-8B7D-A4F526414839}" destId="{8C931C2E-D596-4E72-BE21-66E76D0998E5}" srcOrd="0" destOrd="0" parTransId="{0DFFC82D-DD95-42A9-BC6C-9AA66A4C6C6E}" sibTransId="{1250A0DE-C55C-4546-87A0-36A4E2158EDB}"/>
    <dgm:cxn modelId="{46333EAA-81F9-4789-AD79-E6AD7A490747}" type="presOf" srcId="{F0F2F104-FE0D-47DA-A182-E473EBD91414}" destId="{1D4A055B-54C3-4F98-89E6-1553B8E3D452}" srcOrd="0" destOrd="0" presId="urn:microsoft.com/office/officeart/2005/8/layout/matrix1"/>
    <dgm:cxn modelId="{3CEBFDC7-A38F-4ED4-B3EF-92FDCCE82ACC}" type="presOf" srcId="{440A5B89-72E5-4B5E-952D-74EE653133CD}" destId="{795A46A5-C3B2-4761-A6BE-3996A17631B3}" srcOrd="1" destOrd="0" presId="urn:microsoft.com/office/officeart/2005/8/layout/matrix1"/>
    <dgm:cxn modelId="{96E284C8-01CF-4824-A3BB-38A7FD8CEB01}" srcId="{F7862770-1D53-496C-8B7D-A4F526414839}" destId="{440A5B89-72E5-4B5E-952D-74EE653133CD}" srcOrd="3" destOrd="0" parTransId="{9F0B9006-9418-4158-876C-6CD96576A5B9}" sibTransId="{AEFE8D66-6CDE-41B6-AD85-D9A2B181B1AA}"/>
    <dgm:cxn modelId="{551F3BD2-7F4D-487D-919E-A78654997A2E}" type="presOf" srcId="{440A5B89-72E5-4B5E-952D-74EE653133CD}" destId="{0E2E0892-67D4-4DC6-83B4-86D4FD96E818}" srcOrd="0" destOrd="0" presId="urn:microsoft.com/office/officeart/2005/8/layout/matrix1"/>
    <dgm:cxn modelId="{DB4AFED4-3846-4FB8-9F9F-E4B9F66F7782}" srcId="{F0F2F104-FE0D-47DA-A182-E473EBD91414}" destId="{F7862770-1D53-496C-8B7D-A4F526414839}" srcOrd="0" destOrd="0" parTransId="{2EBB84F5-DD35-4F42-8CEA-0FBA95121D57}" sibTransId="{D8271C3F-0026-4112-8E48-B3D357E16B6D}"/>
    <dgm:cxn modelId="{C33646F6-207D-425E-9C47-750A29A6E762}" type="presOf" srcId="{EAC81090-92C6-4871-8D9E-92FCF5A9A327}" destId="{D35F5BFB-10DC-4B79-B261-4736E6390262}" srcOrd="0" destOrd="0" presId="urn:microsoft.com/office/officeart/2005/8/layout/matrix1"/>
    <dgm:cxn modelId="{E9750AFB-FEA3-4788-88D8-1F7C4992604E}" type="presOf" srcId="{950A1B71-E1AC-43A5-B2DA-DDCF0025E855}" destId="{10A2D2B7-8323-4075-8C3A-4DCA99BBDB2E}" srcOrd="0" destOrd="0" presId="urn:microsoft.com/office/officeart/2005/8/layout/matrix1"/>
    <dgm:cxn modelId="{E9A846FE-1894-449F-9B59-54C171850E60}" type="presOf" srcId="{F7862770-1D53-496C-8B7D-A4F526414839}" destId="{BB3FA8A8-281A-4F2B-BB65-68990BA70A14}" srcOrd="0" destOrd="0" presId="urn:microsoft.com/office/officeart/2005/8/layout/matrix1"/>
    <dgm:cxn modelId="{F7A3D00D-ED6E-44B5-8E10-B79AE3F4C7F4}" type="presParOf" srcId="{1D4A055B-54C3-4F98-89E6-1553B8E3D452}" destId="{57C3152D-5048-4843-8F90-564415326F19}" srcOrd="0" destOrd="0" presId="urn:microsoft.com/office/officeart/2005/8/layout/matrix1"/>
    <dgm:cxn modelId="{08526FF8-6654-4AFB-9A81-B65421290E86}" type="presParOf" srcId="{57C3152D-5048-4843-8F90-564415326F19}" destId="{599A70D7-A8F0-4691-BF91-D8FC30D2CBAC}" srcOrd="0" destOrd="0" presId="urn:microsoft.com/office/officeart/2005/8/layout/matrix1"/>
    <dgm:cxn modelId="{6659FE8B-5AA5-4324-8BFA-F52E394A1E25}" type="presParOf" srcId="{57C3152D-5048-4843-8F90-564415326F19}" destId="{935EC36A-0F50-4E8D-BB07-978FEF003663}" srcOrd="1" destOrd="0" presId="urn:microsoft.com/office/officeart/2005/8/layout/matrix1"/>
    <dgm:cxn modelId="{7ACD8D23-6290-4376-88B4-3E56BA828767}" type="presParOf" srcId="{57C3152D-5048-4843-8F90-564415326F19}" destId="{10A2D2B7-8323-4075-8C3A-4DCA99BBDB2E}" srcOrd="2" destOrd="0" presId="urn:microsoft.com/office/officeart/2005/8/layout/matrix1"/>
    <dgm:cxn modelId="{8A5087A5-5271-4E21-B5C1-BE593B71EB04}" type="presParOf" srcId="{57C3152D-5048-4843-8F90-564415326F19}" destId="{F3C6D02D-A021-477E-9C04-42741533298D}" srcOrd="3" destOrd="0" presId="urn:microsoft.com/office/officeart/2005/8/layout/matrix1"/>
    <dgm:cxn modelId="{983B8C02-3DD4-40F6-8708-D39785D146CD}" type="presParOf" srcId="{57C3152D-5048-4843-8F90-564415326F19}" destId="{D35F5BFB-10DC-4B79-B261-4736E6390262}" srcOrd="4" destOrd="0" presId="urn:microsoft.com/office/officeart/2005/8/layout/matrix1"/>
    <dgm:cxn modelId="{57EEA4A0-F096-46BE-9501-2FB6BB169A2E}" type="presParOf" srcId="{57C3152D-5048-4843-8F90-564415326F19}" destId="{7740FEDF-4604-41B6-B128-0F411879AC67}" srcOrd="5" destOrd="0" presId="urn:microsoft.com/office/officeart/2005/8/layout/matrix1"/>
    <dgm:cxn modelId="{305EFC4F-E2C1-48E9-A539-82EF6793998C}" type="presParOf" srcId="{57C3152D-5048-4843-8F90-564415326F19}" destId="{0E2E0892-67D4-4DC6-83B4-86D4FD96E818}" srcOrd="6" destOrd="0" presId="urn:microsoft.com/office/officeart/2005/8/layout/matrix1"/>
    <dgm:cxn modelId="{2DC183C5-CDE9-4503-B9F6-1773FBB8B61F}" type="presParOf" srcId="{57C3152D-5048-4843-8F90-564415326F19}" destId="{795A46A5-C3B2-4761-A6BE-3996A17631B3}" srcOrd="7" destOrd="0" presId="urn:microsoft.com/office/officeart/2005/8/layout/matrix1"/>
    <dgm:cxn modelId="{18F76E4A-D376-4223-95C4-51EB0DF7784B}" type="presParOf" srcId="{1D4A055B-54C3-4F98-89E6-1553B8E3D452}" destId="{BB3FA8A8-281A-4F2B-BB65-68990BA70A1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FA4028-C3D2-4FFA-B319-5662424626A5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8BF495C-B3DF-41D6-B53F-9F1191010472}">
      <dgm:prSet phldrT="[Texto]"/>
      <dgm:spPr/>
      <dgm:t>
        <a:bodyPr/>
        <a:lstStyle/>
        <a:p>
          <a:r>
            <a:rPr lang="es-ES" dirty="0"/>
            <a:t>Medianas empresas</a:t>
          </a:r>
          <a:endParaRPr lang="es-EC" dirty="0"/>
        </a:p>
      </dgm:t>
    </dgm:pt>
    <dgm:pt modelId="{66A9FC98-62BF-41B8-8BE5-AF587365BCC8}" type="parTrans" cxnId="{EFB9B4C0-C2F0-4891-8765-499392E54BA6}">
      <dgm:prSet/>
      <dgm:spPr/>
      <dgm:t>
        <a:bodyPr/>
        <a:lstStyle/>
        <a:p>
          <a:endParaRPr lang="es-EC"/>
        </a:p>
      </dgm:t>
    </dgm:pt>
    <dgm:pt modelId="{96FAC527-32FD-45CC-9C9F-4FFD03EA9596}" type="sibTrans" cxnId="{EFB9B4C0-C2F0-4891-8765-499392E54BA6}">
      <dgm:prSet/>
      <dgm:spPr/>
      <dgm:t>
        <a:bodyPr/>
        <a:lstStyle/>
        <a:p>
          <a:endParaRPr lang="es-EC"/>
        </a:p>
      </dgm:t>
    </dgm:pt>
    <dgm:pt modelId="{3B3F050F-D06D-4ADD-805C-1EF462BED651}">
      <dgm:prSet phldrT="[Texto]"/>
      <dgm:spPr/>
      <dgm:t>
        <a:bodyPr/>
        <a:lstStyle/>
        <a:p>
          <a:r>
            <a:rPr lang="es-ES" dirty="0"/>
            <a:t>Se trabaja de forma empírica </a:t>
          </a:r>
          <a:endParaRPr lang="es-EC" dirty="0"/>
        </a:p>
      </dgm:t>
    </dgm:pt>
    <dgm:pt modelId="{BBC6F4FD-960C-4A51-B2D7-2A2B914F6802}" type="parTrans" cxnId="{4A7488E3-0B96-4DCB-AB98-E8074A661DF2}">
      <dgm:prSet/>
      <dgm:spPr/>
      <dgm:t>
        <a:bodyPr/>
        <a:lstStyle/>
        <a:p>
          <a:endParaRPr lang="es-EC"/>
        </a:p>
      </dgm:t>
    </dgm:pt>
    <dgm:pt modelId="{BAA5AE7A-D290-418D-B340-488100DCDF2C}" type="sibTrans" cxnId="{4A7488E3-0B96-4DCB-AB98-E8074A661DF2}">
      <dgm:prSet/>
      <dgm:spPr/>
      <dgm:t>
        <a:bodyPr/>
        <a:lstStyle/>
        <a:p>
          <a:endParaRPr lang="es-EC"/>
        </a:p>
      </dgm:t>
    </dgm:pt>
    <dgm:pt modelId="{61D88F89-B801-4CCA-A824-624C42BBA98C}">
      <dgm:prSet phldrT="[Texto]"/>
      <dgm:spPr/>
      <dgm:t>
        <a:bodyPr/>
        <a:lstStyle/>
        <a:p>
          <a:r>
            <a:rPr lang="es-ES" dirty="0"/>
            <a:t>El 25% de las empresas no lo ven como una inversión </a:t>
          </a:r>
          <a:endParaRPr lang="es-EC" dirty="0"/>
        </a:p>
      </dgm:t>
    </dgm:pt>
    <dgm:pt modelId="{028A43C2-9CDA-4D06-B685-2A22317C2DCE}" type="parTrans" cxnId="{36DB9F47-6617-430A-9256-B8923481F338}">
      <dgm:prSet/>
      <dgm:spPr/>
      <dgm:t>
        <a:bodyPr/>
        <a:lstStyle/>
        <a:p>
          <a:endParaRPr lang="es-EC"/>
        </a:p>
      </dgm:t>
    </dgm:pt>
    <dgm:pt modelId="{077EBA81-E53B-416D-8019-E3B7EE203990}" type="sibTrans" cxnId="{36DB9F47-6617-430A-9256-B8923481F338}">
      <dgm:prSet/>
      <dgm:spPr/>
      <dgm:t>
        <a:bodyPr/>
        <a:lstStyle/>
        <a:p>
          <a:endParaRPr lang="es-EC"/>
        </a:p>
      </dgm:t>
    </dgm:pt>
    <dgm:pt modelId="{942567BB-DFAB-4FE8-9002-1071EB210703}">
      <dgm:prSet phldrT="[Texto]"/>
      <dgm:spPr/>
      <dgm:t>
        <a:bodyPr/>
        <a:lstStyle/>
        <a:p>
          <a:r>
            <a:rPr lang="es-ES" dirty="0"/>
            <a:t>Creen en el uso principal de kanban </a:t>
          </a:r>
          <a:endParaRPr lang="es-EC" dirty="0"/>
        </a:p>
      </dgm:t>
    </dgm:pt>
    <dgm:pt modelId="{D077183B-7CB2-41FE-AA5A-63EC8B67A184}" type="parTrans" cxnId="{7846AC7C-5329-4496-B262-46388BD1EEBA}">
      <dgm:prSet/>
      <dgm:spPr/>
      <dgm:t>
        <a:bodyPr/>
        <a:lstStyle/>
        <a:p>
          <a:endParaRPr lang="es-EC"/>
        </a:p>
      </dgm:t>
    </dgm:pt>
    <dgm:pt modelId="{C9728749-7799-4971-A068-88F6716910D7}" type="sibTrans" cxnId="{7846AC7C-5329-4496-B262-46388BD1EEBA}">
      <dgm:prSet/>
      <dgm:spPr/>
      <dgm:t>
        <a:bodyPr/>
        <a:lstStyle/>
        <a:p>
          <a:endParaRPr lang="es-EC"/>
        </a:p>
      </dgm:t>
    </dgm:pt>
    <dgm:pt modelId="{96584EA5-4A13-40B2-8890-B0B257EA8322}">
      <dgm:prSet phldrT="[Texto]"/>
      <dgm:spPr/>
      <dgm:t>
        <a:bodyPr/>
        <a:lstStyle/>
        <a:p>
          <a:r>
            <a:rPr lang="es-ES" dirty="0"/>
            <a:t>Sistema Push</a:t>
          </a:r>
          <a:endParaRPr lang="es-EC" dirty="0"/>
        </a:p>
      </dgm:t>
    </dgm:pt>
    <dgm:pt modelId="{F47CD61B-0F08-418D-9821-651F8CD23F41}" type="parTrans" cxnId="{3838EC20-2215-476E-A84C-7BC30488A5A4}">
      <dgm:prSet/>
      <dgm:spPr/>
      <dgm:t>
        <a:bodyPr/>
        <a:lstStyle/>
        <a:p>
          <a:endParaRPr lang="es-EC"/>
        </a:p>
      </dgm:t>
    </dgm:pt>
    <dgm:pt modelId="{2C6F6AEF-B722-4E59-B53F-75D0C9AAB953}" type="sibTrans" cxnId="{3838EC20-2215-476E-A84C-7BC30488A5A4}">
      <dgm:prSet/>
      <dgm:spPr/>
      <dgm:t>
        <a:bodyPr/>
        <a:lstStyle/>
        <a:p>
          <a:endParaRPr lang="es-EC"/>
        </a:p>
      </dgm:t>
    </dgm:pt>
    <dgm:pt modelId="{922588AA-4A0C-40BE-A97C-8C14ED3A1F64}" type="pres">
      <dgm:prSet presAssocID="{ECFA4028-C3D2-4FFA-B319-5662424626A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F858D66-849F-41E3-B129-3E52CAD6CF78}" type="pres">
      <dgm:prSet presAssocID="{ECFA4028-C3D2-4FFA-B319-5662424626A5}" presName="matrix" presStyleCnt="0"/>
      <dgm:spPr/>
    </dgm:pt>
    <dgm:pt modelId="{DA2CC80F-937B-4DBC-8FC1-DA70AAA6E385}" type="pres">
      <dgm:prSet presAssocID="{ECFA4028-C3D2-4FFA-B319-5662424626A5}" presName="tile1" presStyleLbl="node1" presStyleIdx="0" presStyleCnt="4"/>
      <dgm:spPr/>
    </dgm:pt>
    <dgm:pt modelId="{2DA14C12-5DB5-41A4-A0B7-84418E157982}" type="pres">
      <dgm:prSet presAssocID="{ECFA4028-C3D2-4FFA-B319-5662424626A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895F75A-B84E-40C5-A59F-A00B7CCB74EE}" type="pres">
      <dgm:prSet presAssocID="{ECFA4028-C3D2-4FFA-B319-5662424626A5}" presName="tile2" presStyleLbl="node1" presStyleIdx="1" presStyleCnt="4"/>
      <dgm:spPr/>
    </dgm:pt>
    <dgm:pt modelId="{4DDF01C6-7C55-4C9F-B171-0600C4DB85FC}" type="pres">
      <dgm:prSet presAssocID="{ECFA4028-C3D2-4FFA-B319-5662424626A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8331E69-F34F-48B4-B3F4-6CBD9E0FF603}" type="pres">
      <dgm:prSet presAssocID="{ECFA4028-C3D2-4FFA-B319-5662424626A5}" presName="tile3" presStyleLbl="node1" presStyleIdx="2" presStyleCnt="4"/>
      <dgm:spPr/>
    </dgm:pt>
    <dgm:pt modelId="{D7236300-694B-4A3E-81BA-86908406F1D3}" type="pres">
      <dgm:prSet presAssocID="{ECFA4028-C3D2-4FFA-B319-5662424626A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5B2A932-81F5-43B5-A54C-D24AC235DCD2}" type="pres">
      <dgm:prSet presAssocID="{ECFA4028-C3D2-4FFA-B319-5662424626A5}" presName="tile4" presStyleLbl="node1" presStyleIdx="3" presStyleCnt="4"/>
      <dgm:spPr/>
    </dgm:pt>
    <dgm:pt modelId="{E5F73BAB-D55B-4EFD-A757-FE2BDADB1BB3}" type="pres">
      <dgm:prSet presAssocID="{ECFA4028-C3D2-4FFA-B319-5662424626A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A42B5FB-ACB9-4823-9116-E5AABAF22FD3}" type="pres">
      <dgm:prSet presAssocID="{ECFA4028-C3D2-4FFA-B319-5662424626A5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A4CE720C-AFB8-49F7-8FD4-CEA8669AF69F}" type="presOf" srcId="{942567BB-DFAB-4FE8-9002-1071EB210703}" destId="{D7236300-694B-4A3E-81BA-86908406F1D3}" srcOrd="1" destOrd="0" presId="urn:microsoft.com/office/officeart/2005/8/layout/matrix1"/>
    <dgm:cxn modelId="{3838EC20-2215-476E-A84C-7BC30488A5A4}" srcId="{08BF495C-B3DF-41D6-B53F-9F1191010472}" destId="{96584EA5-4A13-40B2-8890-B0B257EA8322}" srcOrd="3" destOrd="0" parTransId="{F47CD61B-0F08-418D-9821-651F8CD23F41}" sibTransId="{2C6F6AEF-B722-4E59-B53F-75D0C9AAB953}"/>
    <dgm:cxn modelId="{47F3CB25-C8E2-4A70-AA75-F13766D1C83F}" type="presOf" srcId="{08BF495C-B3DF-41D6-B53F-9F1191010472}" destId="{4A42B5FB-ACB9-4823-9116-E5AABAF22FD3}" srcOrd="0" destOrd="0" presId="urn:microsoft.com/office/officeart/2005/8/layout/matrix1"/>
    <dgm:cxn modelId="{EC27AD27-D45D-4E1B-B07A-99740AC6559F}" type="presOf" srcId="{942567BB-DFAB-4FE8-9002-1071EB210703}" destId="{28331E69-F34F-48B4-B3F4-6CBD9E0FF603}" srcOrd="0" destOrd="0" presId="urn:microsoft.com/office/officeart/2005/8/layout/matrix1"/>
    <dgm:cxn modelId="{AD3CFB35-BF9B-44D7-ABD2-745E7C745F7D}" type="presOf" srcId="{96584EA5-4A13-40B2-8890-B0B257EA8322}" destId="{45B2A932-81F5-43B5-A54C-D24AC235DCD2}" srcOrd="0" destOrd="0" presId="urn:microsoft.com/office/officeart/2005/8/layout/matrix1"/>
    <dgm:cxn modelId="{A60C4339-2E53-43BE-AB34-D80F08C48A93}" type="presOf" srcId="{61D88F89-B801-4CCA-A824-624C42BBA98C}" destId="{0895F75A-B84E-40C5-A59F-A00B7CCB74EE}" srcOrd="0" destOrd="0" presId="urn:microsoft.com/office/officeart/2005/8/layout/matrix1"/>
    <dgm:cxn modelId="{C22B1E61-44C2-4A1A-9C27-07D0CF799D30}" type="presOf" srcId="{3B3F050F-D06D-4ADD-805C-1EF462BED651}" destId="{2DA14C12-5DB5-41A4-A0B7-84418E157982}" srcOrd="1" destOrd="0" presId="urn:microsoft.com/office/officeart/2005/8/layout/matrix1"/>
    <dgm:cxn modelId="{36DB9F47-6617-430A-9256-B8923481F338}" srcId="{08BF495C-B3DF-41D6-B53F-9F1191010472}" destId="{61D88F89-B801-4CCA-A824-624C42BBA98C}" srcOrd="1" destOrd="0" parTransId="{028A43C2-9CDA-4D06-B685-2A22317C2DCE}" sibTransId="{077EBA81-E53B-416D-8019-E3B7EE203990}"/>
    <dgm:cxn modelId="{01CC3F7A-DAD0-4561-A1E7-BB1182E651FA}" type="presOf" srcId="{3B3F050F-D06D-4ADD-805C-1EF462BED651}" destId="{DA2CC80F-937B-4DBC-8FC1-DA70AAA6E385}" srcOrd="0" destOrd="0" presId="urn:microsoft.com/office/officeart/2005/8/layout/matrix1"/>
    <dgm:cxn modelId="{7846AC7C-5329-4496-B262-46388BD1EEBA}" srcId="{08BF495C-B3DF-41D6-B53F-9F1191010472}" destId="{942567BB-DFAB-4FE8-9002-1071EB210703}" srcOrd="2" destOrd="0" parTransId="{D077183B-7CB2-41FE-AA5A-63EC8B67A184}" sibTransId="{C9728749-7799-4971-A068-88F6716910D7}"/>
    <dgm:cxn modelId="{EFB9B4C0-C2F0-4891-8765-499392E54BA6}" srcId="{ECFA4028-C3D2-4FFA-B319-5662424626A5}" destId="{08BF495C-B3DF-41D6-B53F-9F1191010472}" srcOrd="0" destOrd="0" parTransId="{66A9FC98-62BF-41B8-8BE5-AF587365BCC8}" sibTransId="{96FAC527-32FD-45CC-9C9F-4FFD03EA9596}"/>
    <dgm:cxn modelId="{DF050BE2-2380-4189-A319-DBC1467A0C1B}" type="presOf" srcId="{ECFA4028-C3D2-4FFA-B319-5662424626A5}" destId="{922588AA-4A0C-40BE-A97C-8C14ED3A1F64}" srcOrd="0" destOrd="0" presId="urn:microsoft.com/office/officeart/2005/8/layout/matrix1"/>
    <dgm:cxn modelId="{4A7488E3-0B96-4DCB-AB98-E8074A661DF2}" srcId="{08BF495C-B3DF-41D6-B53F-9F1191010472}" destId="{3B3F050F-D06D-4ADD-805C-1EF462BED651}" srcOrd="0" destOrd="0" parTransId="{BBC6F4FD-960C-4A51-B2D7-2A2B914F6802}" sibTransId="{BAA5AE7A-D290-418D-B340-488100DCDF2C}"/>
    <dgm:cxn modelId="{747452F5-E1C6-4DB2-9AFB-0BB4C3B993B3}" type="presOf" srcId="{96584EA5-4A13-40B2-8890-B0B257EA8322}" destId="{E5F73BAB-D55B-4EFD-A757-FE2BDADB1BB3}" srcOrd="1" destOrd="0" presId="urn:microsoft.com/office/officeart/2005/8/layout/matrix1"/>
    <dgm:cxn modelId="{18D609F9-92E1-4085-8A0D-F6CADAF3AA1C}" type="presOf" srcId="{61D88F89-B801-4CCA-A824-624C42BBA98C}" destId="{4DDF01C6-7C55-4C9F-B171-0600C4DB85FC}" srcOrd="1" destOrd="0" presId="urn:microsoft.com/office/officeart/2005/8/layout/matrix1"/>
    <dgm:cxn modelId="{C01A2D66-E63F-457E-BB10-B9B6E45C6002}" type="presParOf" srcId="{922588AA-4A0C-40BE-A97C-8C14ED3A1F64}" destId="{FF858D66-849F-41E3-B129-3E52CAD6CF78}" srcOrd="0" destOrd="0" presId="urn:microsoft.com/office/officeart/2005/8/layout/matrix1"/>
    <dgm:cxn modelId="{6A271758-D6CE-44C5-A2EF-057E95D76A7B}" type="presParOf" srcId="{FF858D66-849F-41E3-B129-3E52CAD6CF78}" destId="{DA2CC80F-937B-4DBC-8FC1-DA70AAA6E385}" srcOrd="0" destOrd="0" presId="urn:microsoft.com/office/officeart/2005/8/layout/matrix1"/>
    <dgm:cxn modelId="{098BDE76-5DE9-4B2A-8E2A-D6A70C82CC96}" type="presParOf" srcId="{FF858D66-849F-41E3-B129-3E52CAD6CF78}" destId="{2DA14C12-5DB5-41A4-A0B7-84418E157982}" srcOrd="1" destOrd="0" presId="urn:microsoft.com/office/officeart/2005/8/layout/matrix1"/>
    <dgm:cxn modelId="{EC97BCB3-4734-4BE3-8CA1-CC436802D70C}" type="presParOf" srcId="{FF858D66-849F-41E3-B129-3E52CAD6CF78}" destId="{0895F75A-B84E-40C5-A59F-A00B7CCB74EE}" srcOrd="2" destOrd="0" presId="urn:microsoft.com/office/officeart/2005/8/layout/matrix1"/>
    <dgm:cxn modelId="{C0FEDBFE-4FCB-49B4-B69C-60260D875A22}" type="presParOf" srcId="{FF858D66-849F-41E3-B129-3E52CAD6CF78}" destId="{4DDF01C6-7C55-4C9F-B171-0600C4DB85FC}" srcOrd="3" destOrd="0" presId="urn:microsoft.com/office/officeart/2005/8/layout/matrix1"/>
    <dgm:cxn modelId="{98D01F6F-C622-49FD-9E7B-7F3964586FC5}" type="presParOf" srcId="{FF858D66-849F-41E3-B129-3E52CAD6CF78}" destId="{28331E69-F34F-48B4-B3F4-6CBD9E0FF603}" srcOrd="4" destOrd="0" presId="urn:microsoft.com/office/officeart/2005/8/layout/matrix1"/>
    <dgm:cxn modelId="{3AFAD526-4011-4F24-8AFB-3D524961E107}" type="presParOf" srcId="{FF858D66-849F-41E3-B129-3E52CAD6CF78}" destId="{D7236300-694B-4A3E-81BA-86908406F1D3}" srcOrd="5" destOrd="0" presId="urn:microsoft.com/office/officeart/2005/8/layout/matrix1"/>
    <dgm:cxn modelId="{D2EC2DF2-2B16-47F5-A2ED-A8C49DBA5067}" type="presParOf" srcId="{FF858D66-849F-41E3-B129-3E52CAD6CF78}" destId="{45B2A932-81F5-43B5-A54C-D24AC235DCD2}" srcOrd="6" destOrd="0" presId="urn:microsoft.com/office/officeart/2005/8/layout/matrix1"/>
    <dgm:cxn modelId="{39E0D015-0B3E-421A-A7FC-C7C094E65E8B}" type="presParOf" srcId="{FF858D66-849F-41E3-B129-3E52CAD6CF78}" destId="{E5F73BAB-D55B-4EFD-A757-FE2BDADB1BB3}" srcOrd="7" destOrd="0" presId="urn:microsoft.com/office/officeart/2005/8/layout/matrix1"/>
    <dgm:cxn modelId="{80043999-74C2-4045-8F59-A2089AEAC970}" type="presParOf" srcId="{922588AA-4A0C-40BE-A97C-8C14ED3A1F64}" destId="{4A42B5FB-ACB9-4823-9116-E5AABAF22FD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681FCC1-3172-415A-97E3-596AD1EC55FD}" type="doc">
      <dgm:prSet loTypeId="urn:microsoft.com/office/officeart/2008/layout/VerticalAccent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1CE7FC0-9FC0-434C-A03D-795C2673320D}">
      <dgm:prSet phldrT="[Texto]"/>
      <dgm:spPr/>
      <dgm:t>
        <a:bodyPr/>
        <a:lstStyle/>
        <a:p>
          <a:r>
            <a:rPr lang="es-ES" dirty="0"/>
            <a:t>Manufactura esbelta y productividad</a:t>
          </a:r>
          <a:endParaRPr lang="es-EC" dirty="0"/>
        </a:p>
      </dgm:t>
    </dgm:pt>
    <dgm:pt modelId="{C8689C75-E5D3-4F7D-846B-7D4C46F2FABA}" type="parTrans" cxnId="{29E54453-7103-4796-BE40-9DCF973BCAE5}">
      <dgm:prSet/>
      <dgm:spPr/>
      <dgm:t>
        <a:bodyPr/>
        <a:lstStyle/>
        <a:p>
          <a:endParaRPr lang="es-EC"/>
        </a:p>
      </dgm:t>
    </dgm:pt>
    <dgm:pt modelId="{B3024DBC-7299-4250-B4F4-AFBCF4CF7874}" type="sibTrans" cxnId="{29E54453-7103-4796-BE40-9DCF973BCAE5}">
      <dgm:prSet/>
      <dgm:spPr/>
      <dgm:t>
        <a:bodyPr/>
        <a:lstStyle/>
        <a:p>
          <a:endParaRPr lang="es-EC"/>
        </a:p>
      </dgm:t>
    </dgm:pt>
    <dgm:pt modelId="{9BADD641-2728-4A93-BF7B-598FEBA22D8B}">
      <dgm:prSet phldrT="[Texto]"/>
      <dgm:spPr/>
      <dgm:t>
        <a:bodyPr/>
        <a:lstStyle/>
        <a:p>
          <a:r>
            <a:rPr lang="es-EC" dirty="0"/>
            <a:t>El uso de las herramientas de </a:t>
          </a:r>
          <a:r>
            <a:rPr lang="es-ES" dirty="0"/>
            <a:t>la metodología de la manufactura esbelta tiene una relación directa con los pilares de la productividad</a:t>
          </a:r>
          <a:endParaRPr lang="es-EC" dirty="0"/>
        </a:p>
      </dgm:t>
    </dgm:pt>
    <dgm:pt modelId="{383AC7E7-C055-4301-B2FA-5DB46B80B6EF}" type="parTrans" cxnId="{5D50C8C7-D87A-4117-9B46-61189A7C8E03}">
      <dgm:prSet/>
      <dgm:spPr/>
      <dgm:t>
        <a:bodyPr/>
        <a:lstStyle/>
        <a:p>
          <a:endParaRPr lang="es-EC"/>
        </a:p>
      </dgm:t>
    </dgm:pt>
    <dgm:pt modelId="{3919F293-E702-4321-A71C-67604BE89A14}" type="sibTrans" cxnId="{5D50C8C7-D87A-4117-9B46-61189A7C8E03}">
      <dgm:prSet/>
      <dgm:spPr/>
      <dgm:t>
        <a:bodyPr/>
        <a:lstStyle/>
        <a:p>
          <a:endParaRPr lang="es-EC"/>
        </a:p>
      </dgm:t>
    </dgm:pt>
    <dgm:pt modelId="{03299BD1-9711-479C-8BD4-093EC44E2CB9}">
      <dgm:prSet phldrT="[Texto]"/>
      <dgm:spPr/>
      <dgm:t>
        <a:bodyPr/>
        <a:lstStyle/>
        <a:p>
          <a:r>
            <a:rPr lang="es-ES" dirty="0"/>
            <a:t>Productividad </a:t>
          </a:r>
          <a:endParaRPr lang="es-EC" dirty="0"/>
        </a:p>
      </dgm:t>
    </dgm:pt>
    <dgm:pt modelId="{ED1C9CBA-5C11-40E2-BECF-5B448D950739}" type="parTrans" cxnId="{ED939F4E-86C4-4C8A-89AE-D523811CD219}">
      <dgm:prSet/>
      <dgm:spPr/>
      <dgm:t>
        <a:bodyPr/>
        <a:lstStyle/>
        <a:p>
          <a:endParaRPr lang="es-EC"/>
        </a:p>
      </dgm:t>
    </dgm:pt>
    <dgm:pt modelId="{58569B22-0DBF-4149-8F4E-414AB71AD8CE}" type="sibTrans" cxnId="{ED939F4E-86C4-4C8A-89AE-D523811CD219}">
      <dgm:prSet/>
      <dgm:spPr/>
      <dgm:t>
        <a:bodyPr/>
        <a:lstStyle/>
        <a:p>
          <a:endParaRPr lang="es-EC"/>
        </a:p>
      </dgm:t>
    </dgm:pt>
    <dgm:pt modelId="{809FEE82-72BF-452E-96A3-52B903354994}">
      <dgm:prSet phldrT="[Texto]"/>
      <dgm:spPr/>
      <dgm:t>
        <a:bodyPr/>
        <a:lstStyle/>
        <a:p>
          <a:r>
            <a:rPr lang="es-EC" dirty="0"/>
            <a:t>Una organización más productiva trabaja en tres pilares fundamentales los cuales son la calidad, los costos de producción y la competitividad empresarial</a:t>
          </a:r>
        </a:p>
      </dgm:t>
    </dgm:pt>
    <dgm:pt modelId="{930EA312-A5B2-4B52-A6D2-C69804B3B48A}" type="parTrans" cxnId="{E7FC3DA8-E1C5-441C-B4F7-5C3BFF160277}">
      <dgm:prSet/>
      <dgm:spPr/>
      <dgm:t>
        <a:bodyPr/>
        <a:lstStyle/>
        <a:p>
          <a:endParaRPr lang="es-EC"/>
        </a:p>
      </dgm:t>
    </dgm:pt>
    <dgm:pt modelId="{D3435908-2F90-45B8-BB66-421FF3A1EAA9}" type="sibTrans" cxnId="{E7FC3DA8-E1C5-441C-B4F7-5C3BFF160277}">
      <dgm:prSet/>
      <dgm:spPr/>
      <dgm:t>
        <a:bodyPr/>
        <a:lstStyle/>
        <a:p>
          <a:endParaRPr lang="es-EC"/>
        </a:p>
      </dgm:t>
    </dgm:pt>
    <dgm:pt modelId="{2A1B5A08-2C77-4DC7-BC34-5B854D47DDFC}">
      <dgm:prSet phldrT="[Texto]"/>
      <dgm:spPr/>
      <dgm:t>
        <a:bodyPr/>
        <a:lstStyle/>
        <a:p>
          <a:r>
            <a:rPr lang="es-ES" dirty="0"/>
            <a:t>Manufactura esbelta en las empresas</a:t>
          </a:r>
          <a:endParaRPr lang="es-EC" dirty="0"/>
        </a:p>
      </dgm:t>
    </dgm:pt>
    <dgm:pt modelId="{8BD9A568-355F-45EA-AF3F-7E3A2E099F9C}" type="parTrans" cxnId="{3BE65661-DCC1-4375-8627-5ECEFD7FBC65}">
      <dgm:prSet/>
      <dgm:spPr/>
      <dgm:t>
        <a:bodyPr/>
        <a:lstStyle/>
        <a:p>
          <a:endParaRPr lang="es-EC"/>
        </a:p>
      </dgm:t>
    </dgm:pt>
    <dgm:pt modelId="{0FD236CA-AC79-40C3-9A5D-7709E7039F72}" type="sibTrans" cxnId="{3BE65661-DCC1-4375-8627-5ECEFD7FBC65}">
      <dgm:prSet/>
      <dgm:spPr/>
      <dgm:t>
        <a:bodyPr/>
        <a:lstStyle/>
        <a:p>
          <a:endParaRPr lang="es-EC"/>
        </a:p>
      </dgm:t>
    </dgm:pt>
    <dgm:pt modelId="{575550B4-6D80-4C12-9F2F-DE25D62CCD4C}">
      <dgm:prSet phldrT="[Texto]"/>
      <dgm:spPr/>
      <dgm:t>
        <a:bodyPr/>
        <a:lstStyle/>
        <a:p>
          <a:r>
            <a:rPr lang="es-EC" dirty="0"/>
            <a:t>Las grandes empresas del sector son los que están más en acuerdo sobre el uso de esta </a:t>
          </a:r>
          <a:r>
            <a:rPr lang="es-ES" dirty="0"/>
            <a:t>la metodología de la manufactura esbelta </a:t>
          </a:r>
          <a:endParaRPr lang="es-EC" dirty="0"/>
        </a:p>
      </dgm:t>
    </dgm:pt>
    <dgm:pt modelId="{3D54005A-EC3F-4B32-A71A-FC9AD5CC6FE4}" type="parTrans" cxnId="{9EDE8179-1B0A-4B24-8D6E-3799EE38B779}">
      <dgm:prSet/>
      <dgm:spPr/>
      <dgm:t>
        <a:bodyPr/>
        <a:lstStyle/>
        <a:p>
          <a:endParaRPr lang="es-EC"/>
        </a:p>
      </dgm:t>
    </dgm:pt>
    <dgm:pt modelId="{67547214-14E5-4613-9CC7-32B60F97B452}" type="sibTrans" cxnId="{9EDE8179-1B0A-4B24-8D6E-3799EE38B779}">
      <dgm:prSet/>
      <dgm:spPr/>
      <dgm:t>
        <a:bodyPr/>
        <a:lstStyle/>
        <a:p>
          <a:endParaRPr lang="es-EC"/>
        </a:p>
      </dgm:t>
    </dgm:pt>
    <dgm:pt modelId="{988AD925-FFE3-44F9-B43F-4CC882AE6505}" type="pres">
      <dgm:prSet presAssocID="{5681FCC1-3172-415A-97E3-596AD1EC55FD}" presName="Name0" presStyleCnt="0">
        <dgm:presLayoutVars>
          <dgm:chMax/>
          <dgm:chPref/>
          <dgm:dir/>
        </dgm:presLayoutVars>
      </dgm:prSet>
      <dgm:spPr/>
    </dgm:pt>
    <dgm:pt modelId="{994932DE-42B4-4A31-B998-9CB8DD3BE024}" type="pres">
      <dgm:prSet presAssocID="{71CE7FC0-9FC0-434C-A03D-795C2673320D}" presName="parenttextcomposite" presStyleCnt="0"/>
      <dgm:spPr/>
    </dgm:pt>
    <dgm:pt modelId="{9292E6E1-C466-4081-B95D-8636BA50CB47}" type="pres">
      <dgm:prSet presAssocID="{71CE7FC0-9FC0-434C-A03D-795C2673320D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BDB912BE-180A-40B8-8013-07878E254711}" type="pres">
      <dgm:prSet presAssocID="{71CE7FC0-9FC0-434C-A03D-795C2673320D}" presName="composite" presStyleCnt="0"/>
      <dgm:spPr/>
    </dgm:pt>
    <dgm:pt modelId="{DF05A729-1B7E-4529-A05B-C59A250E4C7F}" type="pres">
      <dgm:prSet presAssocID="{71CE7FC0-9FC0-434C-A03D-795C2673320D}" presName="chevron1" presStyleLbl="alignNode1" presStyleIdx="0" presStyleCnt="21"/>
      <dgm:spPr/>
    </dgm:pt>
    <dgm:pt modelId="{C9A0DEF5-B6DF-454C-A89C-3C588CCBCF17}" type="pres">
      <dgm:prSet presAssocID="{71CE7FC0-9FC0-434C-A03D-795C2673320D}" presName="chevron2" presStyleLbl="alignNode1" presStyleIdx="1" presStyleCnt="21"/>
      <dgm:spPr/>
    </dgm:pt>
    <dgm:pt modelId="{D47ACF06-17AC-4DA6-89EB-036C60A225BC}" type="pres">
      <dgm:prSet presAssocID="{71CE7FC0-9FC0-434C-A03D-795C2673320D}" presName="chevron3" presStyleLbl="alignNode1" presStyleIdx="2" presStyleCnt="21"/>
      <dgm:spPr/>
    </dgm:pt>
    <dgm:pt modelId="{C8BCA4BF-A436-460D-A130-58F58C9DE1C0}" type="pres">
      <dgm:prSet presAssocID="{71CE7FC0-9FC0-434C-A03D-795C2673320D}" presName="chevron4" presStyleLbl="alignNode1" presStyleIdx="3" presStyleCnt="21"/>
      <dgm:spPr/>
    </dgm:pt>
    <dgm:pt modelId="{9876E9A2-B19C-41A8-9B81-EBACA9851855}" type="pres">
      <dgm:prSet presAssocID="{71CE7FC0-9FC0-434C-A03D-795C2673320D}" presName="chevron5" presStyleLbl="alignNode1" presStyleIdx="4" presStyleCnt="21"/>
      <dgm:spPr/>
    </dgm:pt>
    <dgm:pt modelId="{7F4F0D5B-7B69-4B75-B005-86CE2808EE93}" type="pres">
      <dgm:prSet presAssocID="{71CE7FC0-9FC0-434C-A03D-795C2673320D}" presName="chevron6" presStyleLbl="alignNode1" presStyleIdx="5" presStyleCnt="21"/>
      <dgm:spPr/>
    </dgm:pt>
    <dgm:pt modelId="{044E9233-BB3F-4B98-9C79-D60CE1D70916}" type="pres">
      <dgm:prSet presAssocID="{71CE7FC0-9FC0-434C-A03D-795C2673320D}" presName="chevron7" presStyleLbl="alignNode1" presStyleIdx="6" presStyleCnt="21"/>
      <dgm:spPr/>
    </dgm:pt>
    <dgm:pt modelId="{9B8B2FA8-C7C0-4AD2-ACFA-EEA7A6C00151}" type="pres">
      <dgm:prSet presAssocID="{71CE7FC0-9FC0-434C-A03D-795C2673320D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C6A4EC12-A96F-4841-959C-44E4EAA1A069}" type="pres">
      <dgm:prSet presAssocID="{B3024DBC-7299-4250-B4F4-AFBCF4CF7874}" presName="sibTrans" presStyleCnt="0"/>
      <dgm:spPr/>
    </dgm:pt>
    <dgm:pt modelId="{CF03EF07-C8DE-424E-B837-BB996A8BCBD7}" type="pres">
      <dgm:prSet presAssocID="{03299BD1-9711-479C-8BD4-093EC44E2CB9}" presName="parenttextcomposite" presStyleCnt="0"/>
      <dgm:spPr/>
    </dgm:pt>
    <dgm:pt modelId="{2DC14D07-65ED-461B-A777-8C7CC2EFF274}" type="pres">
      <dgm:prSet presAssocID="{03299BD1-9711-479C-8BD4-093EC44E2CB9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BC06F7AD-C065-41EA-A675-32E0FFC08A80}" type="pres">
      <dgm:prSet presAssocID="{03299BD1-9711-479C-8BD4-093EC44E2CB9}" presName="composite" presStyleCnt="0"/>
      <dgm:spPr/>
    </dgm:pt>
    <dgm:pt modelId="{0B543CCD-8298-41BD-A873-4F1137BBD6D2}" type="pres">
      <dgm:prSet presAssocID="{03299BD1-9711-479C-8BD4-093EC44E2CB9}" presName="chevron1" presStyleLbl="alignNode1" presStyleIdx="7" presStyleCnt="21"/>
      <dgm:spPr/>
    </dgm:pt>
    <dgm:pt modelId="{BC546714-1ABB-49E5-96FC-A8CFA69E7CE1}" type="pres">
      <dgm:prSet presAssocID="{03299BD1-9711-479C-8BD4-093EC44E2CB9}" presName="chevron2" presStyleLbl="alignNode1" presStyleIdx="8" presStyleCnt="21"/>
      <dgm:spPr/>
    </dgm:pt>
    <dgm:pt modelId="{F8CB1CE4-F3CA-4D98-B4A1-E1842FB01A07}" type="pres">
      <dgm:prSet presAssocID="{03299BD1-9711-479C-8BD4-093EC44E2CB9}" presName="chevron3" presStyleLbl="alignNode1" presStyleIdx="9" presStyleCnt="21"/>
      <dgm:spPr/>
    </dgm:pt>
    <dgm:pt modelId="{BF52B11F-6F7F-4A59-8A9F-3419DBC53A01}" type="pres">
      <dgm:prSet presAssocID="{03299BD1-9711-479C-8BD4-093EC44E2CB9}" presName="chevron4" presStyleLbl="alignNode1" presStyleIdx="10" presStyleCnt="21"/>
      <dgm:spPr/>
    </dgm:pt>
    <dgm:pt modelId="{B826EA66-93C8-4823-A1F6-8B339A8139F2}" type="pres">
      <dgm:prSet presAssocID="{03299BD1-9711-479C-8BD4-093EC44E2CB9}" presName="chevron5" presStyleLbl="alignNode1" presStyleIdx="11" presStyleCnt="21"/>
      <dgm:spPr/>
    </dgm:pt>
    <dgm:pt modelId="{DE9D3D4F-C4A6-4DB2-A467-347B2E1BB1A1}" type="pres">
      <dgm:prSet presAssocID="{03299BD1-9711-479C-8BD4-093EC44E2CB9}" presName="chevron6" presStyleLbl="alignNode1" presStyleIdx="12" presStyleCnt="21"/>
      <dgm:spPr/>
    </dgm:pt>
    <dgm:pt modelId="{4253AEEF-6130-4B1E-B084-E808D421786B}" type="pres">
      <dgm:prSet presAssocID="{03299BD1-9711-479C-8BD4-093EC44E2CB9}" presName="chevron7" presStyleLbl="alignNode1" presStyleIdx="13" presStyleCnt="21"/>
      <dgm:spPr/>
    </dgm:pt>
    <dgm:pt modelId="{412C9707-013F-418B-9735-DEBBC6BAB63A}" type="pres">
      <dgm:prSet presAssocID="{03299BD1-9711-479C-8BD4-093EC44E2CB9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D0415304-5034-4C6C-BCCF-A9ECEE8620AB}" type="pres">
      <dgm:prSet presAssocID="{58569B22-0DBF-4149-8F4E-414AB71AD8CE}" presName="sibTrans" presStyleCnt="0"/>
      <dgm:spPr/>
    </dgm:pt>
    <dgm:pt modelId="{FD42ABAA-0262-46C5-9D4E-C7D42D4B3CE3}" type="pres">
      <dgm:prSet presAssocID="{2A1B5A08-2C77-4DC7-BC34-5B854D47DDFC}" presName="parenttextcomposite" presStyleCnt="0"/>
      <dgm:spPr/>
    </dgm:pt>
    <dgm:pt modelId="{8F868025-5CC8-44D8-A2D2-6E5CAA2EFA19}" type="pres">
      <dgm:prSet presAssocID="{2A1B5A08-2C77-4DC7-BC34-5B854D47DDFC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C9361808-0F0B-4493-80C4-7F32B053D0ED}" type="pres">
      <dgm:prSet presAssocID="{2A1B5A08-2C77-4DC7-BC34-5B854D47DDFC}" presName="composite" presStyleCnt="0"/>
      <dgm:spPr/>
    </dgm:pt>
    <dgm:pt modelId="{C8BF55E5-7D17-4FE2-94BE-1C3D66A28DC5}" type="pres">
      <dgm:prSet presAssocID="{2A1B5A08-2C77-4DC7-BC34-5B854D47DDFC}" presName="chevron1" presStyleLbl="alignNode1" presStyleIdx="14" presStyleCnt="21"/>
      <dgm:spPr/>
    </dgm:pt>
    <dgm:pt modelId="{E0B67E9D-35BA-4561-B035-5A067CD42E82}" type="pres">
      <dgm:prSet presAssocID="{2A1B5A08-2C77-4DC7-BC34-5B854D47DDFC}" presName="chevron2" presStyleLbl="alignNode1" presStyleIdx="15" presStyleCnt="21"/>
      <dgm:spPr/>
    </dgm:pt>
    <dgm:pt modelId="{2C5A3BE4-1E9A-49A5-A3D8-72AEE3E12DF5}" type="pres">
      <dgm:prSet presAssocID="{2A1B5A08-2C77-4DC7-BC34-5B854D47DDFC}" presName="chevron3" presStyleLbl="alignNode1" presStyleIdx="16" presStyleCnt="21"/>
      <dgm:spPr/>
    </dgm:pt>
    <dgm:pt modelId="{9CD764C2-9A24-41A7-BF40-6B609157B386}" type="pres">
      <dgm:prSet presAssocID="{2A1B5A08-2C77-4DC7-BC34-5B854D47DDFC}" presName="chevron4" presStyleLbl="alignNode1" presStyleIdx="17" presStyleCnt="21"/>
      <dgm:spPr/>
    </dgm:pt>
    <dgm:pt modelId="{13BBB298-2DB6-43DE-9019-980712524018}" type="pres">
      <dgm:prSet presAssocID="{2A1B5A08-2C77-4DC7-BC34-5B854D47DDFC}" presName="chevron5" presStyleLbl="alignNode1" presStyleIdx="18" presStyleCnt="21"/>
      <dgm:spPr/>
    </dgm:pt>
    <dgm:pt modelId="{C3D9B895-4C24-424E-A744-80740F56A9CD}" type="pres">
      <dgm:prSet presAssocID="{2A1B5A08-2C77-4DC7-BC34-5B854D47DDFC}" presName="chevron6" presStyleLbl="alignNode1" presStyleIdx="19" presStyleCnt="21"/>
      <dgm:spPr/>
    </dgm:pt>
    <dgm:pt modelId="{DA3E1111-2E57-49BB-BFA9-477BC428E675}" type="pres">
      <dgm:prSet presAssocID="{2A1B5A08-2C77-4DC7-BC34-5B854D47DDFC}" presName="chevron7" presStyleLbl="alignNode1" presStyleIdx="20" presStyleCnt="21"/>
      <dgm:spPr/>
    </dgm:pt>
    <dgm:pt modelId="{D8597660-5109-4400-804E-CD1671DEA635}" type="pres">
      <dgm:prSet presAssocID="{2A1B5A08-2C77-4DC7-BC34-5B854D47DDFC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09F9C039-1BBB-439F-889B-FD27B1D64236}" type="presOf" srcId="{03299BD1-9711-479C-8BD4-093EC44E2CB9}" destId="{2DC14D07-65ED-461B-A777-8C7CC2EFF274}" srcOrd="0" destOrd="0" presId="urn:microsoft.com/office/officeart/2008/layout/VerticalAccentList"/>
    <dgm:cxn modelId="{3BE65661-DCC1-4375-8627-5ECEFD7FBC65}" srcId="{5681FCC1-3172-415A-97E3-596AD1EC55FD}" destId="{2A1B5A08-2C77-4DC7-BC34-5B854D47DDFC}" srcOrd="2" destOrd="0" parTransId="{8BD9A568-355F-45EA-AF3F-7E3A2E099F9C}" sibTransId="{0FD236CA-AC79-40C3-9A5D-7709E7039F72}"/>
    <dgm:cxn modelId="{4845C941-3E73-49EA-8FED-7FC6961BEE8D}" type="presOf" srcId="{2A1B5A08-2C77-4DC7-BC34-5B854D47DDFC}" destId="{8F868025-5CC8-44D8-A2D2-6E5CAA2EFA19}" srcOrd="0" destOrd="0" presId="urn:microsoft.com/office/officeart/2008/layout/VerticalAccentList"/>
    <dgm:cxn modelId="{58AF4C49-5E3A-40E7-8D29-D4D386E69D7E}" type="presOf" srcId="{575550B4-6D80-4C12-9F2F-DE25D62CCD4C}" destId="{D8597660-5109-4400-804E-CD1671DEA635}" srcOrd="0" destOrd="0" presId="urn:microsoft.com/office/officeart/2008/layout/VerticalAccentList"/>
    <dgm:cxn modelId="{ED939F4E-86C4-4C8A-89AE-D523811CD219}" srcId="{5681FCC1-3172-415A-97E3-596AD1EC55FD}" destId="{03299BD1-9711-479C-8BD4-093EC44E2CB9}" srcOrd="1" destOrd="0" parTransId="{ED1C9CBA-5C11-40E2-BECF-5B448D950739}" sibTransId="{58569B22-0DBF-4149-8F4E-414AB71AD8CE}"/>
    <dgm:cxn modelId="{29E54453-7103-4796-BE40-9DCF973BCAE5}" srcId="{5681FCC1-3172-415A-97E3-596AD1EC55FD}" destId="{71CE7FC0-9FC0-434C-A03D-795C2673320D}" srcOrd="0" destOrd="0" parTransId="{C8689C75-E5D3-4F7D-846B-7D4C46F2FABA}" sibTransId="{B3024DBC-7299-4250-B4F4-AFBCF4CF7874}"/>
    <dgm:cxn modelId="{9EDE8179-1B0A-4B24-8D6E-3799EE38B779}" srcId="{2A1B5A08-2C77-4DC7-BC34-5B854D47DDFC}" destId="{575550B4-6D80-4C12-9F2F-DE25D62CCD4C}" srcOrd="0" destOrd="0" parTransId="{3D54005A-EC3F-4B32-A71A-FC9AD5CC6FE4}" sibTransId="{67547214-14E5-4613-9CC7-32B60F97B452}"/>
    <dgm:cxn modelId="{64ECAD7C-82BD-4DB8-9EEB-2B1A6D0A140D}" type="presOf" srcId="{71CE7FC0-9FC0-434C-A03D-795C2673320D}" destId="{9292E6E1-C466-4081-B95D-8636BA50CB47}" srcOrd="0" destOrd="0" presId="urn:microsoft.com/office/officeart/2008/layout/VerticalAccentList"/>
    <dgm:cxn modelId="{E7FC3DA8-E1C5-441C-B4F7-5C3BFF160277}" srcId="{03299BD1-9711-479C-8BD4-093EC44E2CB9}" destId="{809FEE82-72BF-452E-96A3-52B903354994}" srcOrd="0" destOrd="0" parTransId="{930EA312-A5B2-4B52-A6D2-C69804B3B48A}" sibTransId="{D3435908-2F90-45B8-BB66-421FF3A1EAA9}"/>
    <dgm:cxn modelId="{5D50C8C7-D87A-4117-9B46-61189A7C8E03}" srcId="{71CE7FC0-9FC0-434C-A03D-795C2673320D}" destId="{9BADD641-2728-4A93-BF7B-598FEBA22D8B}" srcOrd="0" destOrd="0" parTransId="{383AC7E7-C055-4301-B2FA-5DB46B80B6EF}" sibTransId="{3919F293-E702-4321-A71C-67604BE89A14}"/>
    <dgm:cxn modelId="{99CE64DC-7A1C-4A97-B851-CCFDA1DEAB42}" type="presOf" srcId="{9BADD641-2728-4A93-BF7B-598FEBA22D8B}" destId="{9B8B2FA8-C7C0-4AD2-ACFA-EEA7A6C00151}" srcOrd="0" destOrd="0" presId="urn:microsoft.com/office/officeart/2008/layout/VerticalAccentList"/>
    <dgm:cxn modelId="{EC6B07DF-034A-48BA-852F-A4BC629C1C25}" type="presOf" srcId="{5681FCC1-3172-415A-97E3-596AD1EC55FD}" destId="{988AD925-FFE3-44F9-B43F-4CC882AE6505}" srcOrd="0" destOrd="0" presId="urn:microsoft.com/office/officeart/2008/layout/VerticalAccentList"/>
    <dgm:cxn modelId="{B5A403EE-396E-4A3D-9F13-989D0B45B6CC}" type="presOf" srcId="{809FEE82-72BF-452E-96A3-52B903354994}" destId="{412C9707-013F-418B-9735-DEBBC6BAB63A}" srcOrd="0" destOrd="0" presId="urn:microsoft.com/office/officeart/2008/layout/VerticalAccentList"/>
    <dgm:cxn modelId="{F1ACC1E8-B3EE-4FCF-AFB9-8A2224E7042D}" type="presParOf" srcId="{988AD925-FFE3-44F9-B43F-4CC882AE6505}" destId="{994932DE-42B4-4A31-B998-9CB8DD3BE024}" srcOrd="0" destOrd="0" presId="urn:microsoft.com/office/officeart/2008/layout/VerticalAccentList"/>
    <dgm:cxn modelId="{948F00A2-0D81-4801-A964-0D002B6EB0AF}" type="presParOf" srcId="{994932DE-42B4-4A31-B998-9CB8DD3BE024}" destId="{9292E6E1-C466-4081-B95D-8636BA50CB47}" srcOrd="0" destOrd="0" presId="urn:microsoft.com/office/officeart/2008/layout/VerticalAccentList"/>
    <dgm:cxn modelId="{9153C0D9-13DE-4F78-97BF-D557B49B7B87}" type="presParOf" srcId="{988AD925-FFE3-44F9-B43F-4CC882AE6505}" destId="{BDB912BE-180A-40B8-8013-07878E254711}" srcOrd="1" destOrd="0" presId="urn:microsoft.com/office/officeart/2008/layout/VerticalAccentList"/>
    <dgm:cxn modelId="{D8D4DE07-B73C-4AA8-A4A7-5E7820E806DA}" type="presParOf" srcId="{BDB912BE-180A-40B8-8013-07878E254711}" destId="{DF05A729-1B7E-4529-A05B-C59A250E4C7F}" srcOrd="0" destOrd="0" presId="urn:microsoft.com/office/officeart/2008/layout/VerticalAccentList"/>
    <dgm:cxn modelId="{BB9F6194-E659-41EB-A952-78B135D350DE}" type="presParOf" srcId="{BDB912BE-180A-40B8-8013-07878E254711}" destId="{C9A0DEF5-B6DF-454C-A89C-3C588CCBCF17}" srcOrd="1" destOrd="0" presId="urn:microsoft.com/office/officeart/2008/layout/VerticalAccentList"/>
    <dgm:cxn modelId="{E373818F-7723-4C7B-973C-0FE769DF5FF7}" type="presParOf" srcId="{BDB912BE-180A-40B8-8013-07878E254711}" destId="{D47ACF06-17AC-4DA6-89EB-036C60A225BC}" srcOrd="2" destOrd="0" presId="urn:microsoft.com/office/officeart/2008/layout/VerticalAccentList"/>
    <dgm:cxn modelId="{47F0378A-7C83-444A-818D-94EE7C00F11A}" type="presParOf" srcId="{BDB912BE-180A-40B8-8013-07878E254711}" destId="{C8BCA4BF-A436-460D-A130-58F58C9DE1C0}" srcOrd="3" destOrd="0" presId="urn:microsoft.com/office/officeart/2008/layout/VerticalAccentList"/>
    <dgm:cxn modelId="{BCE7D6A6-1F2A-41CF-B127-977A1DDF3101}" type="presParOf" srcId="{BDB912BE-180A-40B8-8013-07878E254711}" destId="{9876E9A2-B19C-41A8-9B81-EBACA9851855}" srcOrd="4" destOrd="0" presId="urn:microsoft.com/office/officeart/2008/layout/VerticalAccentList"/>
    <dgm:cxn modelId="{87DBCCB8-AE6A-4FBC-BD18-E4CEC9BE3FAA}" type="presParOf" srcId="{BDB912BE-180A-40B8-8013-07878E254711}" destId="{7F4F0D5B-7B69-4B75-B005-86CE2808EE93}" srcOrd="5" destOrd="0" presId="urn:microsoft.com/office/officeart/2008/layout/VerticalAccentList"/>
    <dgm:cxn modelId="{838DCDD3-5532-4111-A4E0-5E57ED6E1AC5}" type="presParOf" srcId="{BDB912BE-180A-40B8-8013-07878E254711}" destId="{044E9233-BB3F-4B98-9C79-D60CE1D70916}" srcOrd="6" destOrd="0" presId="urn:microsoft.com/office/officeart/2008/layout/VerticalAccentList"/>
    <dgm:cxn modelId="{D8451FF3-3875-4819-B7C5-C703F7A44C60}" type="presParOf" srcId="{BDB912BE-180A-40B8-8013-07878E254711}" destId="{9B8B2FA8-C7C0-4AD2-ACFA-EEA7A6C00151}" srcOrd="7" destOrd="0" presId="urn:microsoft.com/office/officeart/2008/layout/VerticalAccentList"/>
    <dgm:cxn modelId="{4E63ECC6-7CB1-44D7-8139-1EDC377A6FD1}" type="presParOf" srcId="{988AD925-FFE3-44F9-B43F-4CC882AE6505}" destId="{C6A4EC12-A96F-4841-959C-44E4EAA1A069}" srcOrd="2" destOrd="0" presId="urn:microsoft.com/office/officeart/2008/layout/VerticalAccentList"/>
    <dgm:cxn modelId="{8FD2E59D-8587-4B58-8B0A-DF04D5255E32}" type="presParOf" srcId="{988AD925-FFE3-44F9-B43F-4CC882AE6505}" destId="{CF03EF07-C8DE-424E-B837-BB996A8BCBD7}" srcOrd="3" destOrd="0" presId="urn:microsoft.com/office/officeart/2008/layout/VerticalAccentList"/>
    <dgm:cxn modelId="{CEBA1497-B594-4F6F-B4AB-6ECD8B692294}" type="presParOf" srcId="{CF03EF07-C8DE-424E-B837-BB996A8BCBD7}" destId="{2DC14D07-65ED-461B-A777-8C7CC2EFF274}" srcOrd="0" destOrd="0" presId="urn:microsoft.com/office/officeart/2008/layout/VerticalAccentList"/>
    <dgm:cxn modelId="{373AD933-406F-4D95-9746-7FD295203418}" type="presParOf" srcId="{988AD925-FFE3-44F9-B43F-4CC882AE6505}" destId="{BC06F7AD-C065-41EA-A675-32E0FFC08A80}" srcOrd="4" destOrd="0" presId="urn:microsoft.com/office/officeart/2008/layout/VerticalAccentList"/>
    <dgm:cxn modelId="{68B76249-E60B-4D94-8D61-E0E9D26607A4}" type="presParOf" srcId="{BC06F7AD-C065-41EA-A675-32E0FFC08A80}" destId="{0B543CCD-8298-41BD-A873-4F1137BBD6D2}" srcOrd="0" destOrd="0" presId="urn:microsoft.com/office/officeart/2008/layout/VerticalAccentList"/>
    <dgm:cxn modelId="{B43F851F-23B4-4B42-A6D9-E34CCF4DFAD8}" type="presParOf" srcId="{BC06F7AD-C065-41EA-A675-32E0FFC08A80}" destId="{BC546714-1ABB-49E5-96FC-A8CFA69E7CE1}" srcOrd="1" destOrd="0" presId="urn:microsoft.com/office/officeart/2008/layout/VerticalAccentList"/>
    <dgm:cxn modelId="{20EA6241-C50D-466B-B28F-616906BEC9B0}" type="presParOf" srcId="{BC06F7AD-C065-41EA-A675-32E0FFC08A80}" destId="{F8CB1CE4-F3CA-4D98-B4A1-E1842FB01A07}" srcOrd="2" destOrd="0" presId="urn:microsoft.com/office/officeart/2008/layout/VerticalAccentList"/>
    <dgm:cxn modelId="{240DA5B0-E816-4680-B8CE-C44E03837F0D}" type="presParOf" srcId="{BC06F7AD-C065-41EA-A675-32E0FFC08A80}" destId="{BF52B11F-6F7F-4A59-8A9F-3419DBC53A01}" srcOrd="3" destOrd="0" presId="urn:microsoft.com/office/officeart/2008/layout/VerticalAccentList"/>
    <dgm:cxn modelId="{C935CF72-EFB9-443E-BDA9-B4D46BD86B03}" type="presParOf" srcId="{BC06F7AD-C065-41EA-A675-32E0FFC08A80}" destId="{B826EA66-93C8-4823-A1F6-8B339A8139F2}" srcOrd="4" destOrd="0" presId="urn:microsoft.com/office/officeart/2008/layout/VerticalAccentList"/>
    <dgm:cxn modelId="{E19655C8-DCE2-48FF-A1FB-95BA461AD0D1}" type="presParOf" srcId="{BC06F7AD-C065-41EA-A675-32E0FFC08A80}" destId="{DE9D3D4F-C4A6-4DB2-A467-347B2E1BB1A1}" srcOrd="5" destOrd="0" presId="urn:microsoft.com/office/officeart/2008/layout/VerticalAccentList"/>
    <dgm:cxn modelId="{7FC502C1-0366-4EF8-905C-3A9E340FF635}" type="presParOf" srcId="{BC06F7AD-C065-41EA-A675-32E0FFC08A80}" destId="{4253AEEF-6130-4B1E-B084-E808D421786B}" srcOrd="6" destOrd="0" presId="urn:microsoft.com/office/officeart/2008/layout/VerticalAccentList"/>
    <dgm:cxn modelId="{D7F8461C-D4A4-42D1-9E17-D3CC1628EDD3}" type="presParOf" srcId="{BC06F7AD-C065-41EA-A675-32E0FFC08A80}" destId="{412C9707-013F-418B-9735-DEBBC6BAB63A}" srcOrd="7" destOrd="0" presId="urn:microsoft.com/office/officeart/2008/layout/VerticalAccentList"/>
    <dgm:cxn modelId="{D30DFB75-163F-4734-888A-64AEA3B98DAA}" type="presParOf" srcId="{988AD925-FFE3-44F9-B43F-4CC882AE6505}" destId="{D0415304-5034-4C6C-BCCF-A9ECEE8620AB}" srcOrd="5" destOrd="0" presId="urn:microsoft.com/office/officeart/2008/layout/VerticalAccentList"/>
    <dgm:cxn modelId="{A583CE68-C361-49DF-8D9F-23A02FBA9EAD}" type="presParOf" srcId="{988AD925-FFE3-44F9-B43F-4CC882AE6505}" destId="{FD42ABAA-0262-46C5-9D4E-C7D42D4B3CE3}" srcOrd="6" destOrd="0" presId="urn:microsoft.com/office/officeart/2008/layout/VerticalAccentList"/>
    <dgm:cxn modelId="{A59BD6BC-0983-44EB-ABEA-845F1F262E9A}" type="presParOf" srcId="{FD42ABAA-0262-46C5-9D4E-C7D42D4B3CE3}" destId="{8F868025-5CC8-44D8-A2D2-6E5CAA2EFA19}" srcOrd="0" destOrd="0" presId="urn:microsoft.com/office/officeart/2008/layout/VerticalAccentList"/>
    <dgm:cxn modelId="{366C58D1-3BBB-4CAE-8E91-A42B17883296}" type="presParOf" srcId="{988AD925-FFE3-44F9-B43F-4CC882AE6505}" destId="{C9361808-0F0B-4493-80C4-7F32B053D0ED}" srcOrd="7" destOrd="0" presId="urn:microsoft.com/office/officeart/2008/layout/VerticalAccentList"/>
    <dgm:cxn modelId="{8FCB35EE-C62E-4BF5-ADED-FA50219414AE}" type="presParOf" srcId="{C9361808-0F0B-4493-80C4-7F32B053D0ED}" destId="{C8BF55E5-7D17-4FE2-94BE-1C3D66A28DC5}" srcOrd="0" destOrd="0" presId="urn:microsoft.com/office/officeart/2008/layout/VerticalAccentList"/>
    <dgm:cxn modelId="{1C18E88F-8646-4188-B849-B49CE0AD5318}" type="presParOf" srcId="{C9361808-0F0B-4493-80C4-7F32B053D0ED}" destId="{E0B67E9D-35BA-4561-B035-5A067CD42E82}" srcOrd="1" destOrd="0" presId="urn:microsoft.com/office/officeart/2008/layout/VerticalAccentList"/>
    <dgm:cxn modelId="{D1136CD8-CC12-4292-8B29-E35EBE5A5E94}" type="presParOf" srcId="{C9361808-0F0B-4493-80C4-7F32B053D0ED}" destId="{2C5A3BE4-1E9A-49A5-A3D8-72AEE3E12DF5}" srcOrd="2" destOrd="0" presId="urn:microsoft.com/office/officeart/2008/layout/VerticalAccentList"/>
    <dgm:cxn modelId="{6F7B7FB6-7F08-4048-BB79-5D960FED30E8}" type="presParOf" srcId="{C9361808-0F0B-4493-80C4-7F32B053D0ED}" destId="{9CD764C2-9A24-41A7-BF40-6B609157B386}" srcOrd="3" destOrd="0" presId="urn:microsoft.com/office/officeart/2008/layout/VerticalAccentList"/>
    <dgm:cxn modelId="{DB5F7CD0-2CD7-41B9-B117-DB5117E3B2BA}" type="presParOf" srcId="{C9361808-0F0B-4493-80C4-7F32B053D0ED}" destId="{13BBB298-2DB6-43DE-9019-980712524018}" srcOrd="4" destOrd="0" presId="urn:microsoft.com/office/officeart/2008/layout/VerticalAccentList"/>
    <dgm:cxn modelId="{A0986599-3A5D-4895-ACBA-71D8D341E808}" type="presParOf" srcId="{C9361808-0F0B-4493-80C4-7F32B053D0ED}" destId="{C3D9B895-4C24-424E-A744-80740F56A9CD}" srcOrd="5" destOrd="0" presId="urn:microsoft.com/office/officeart/2008/layout/VerticalAccentList"/>
    <dgm:cxn modelId="{EC26886E-3784-4192-8F8C-1267EF54CA6D}" type="presParOf" srcId="{C9361808-0F0B-4493-80C4-7F32B053D0ED}" destId="{DA3E1111-2E57-49BB-BFA9-477BC428E675}" srcOrd="6" destOrd="0" presId="urn:microsoft.com/office/officeart/2008/layout/VerticalAccentList"/>
    <dgm:cxn modelId="{361D96E2-2D22-43AF-81F7-13A68427201F}" type="presParOf" srcId="{C9361808-0F0B-4493-80C4-7F32B053D0ED}" destId="{D8597660-5109-4400-804E-CD1671DEA635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C8229C-0496-4C24-B82E-C85E276CBB2B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722F754-75AD-46CE-848E-782DD6C6379F}">
      <dgm:prSet custT="1"/>
      <dgm:spPr/>
      <dgm:t>
        <a:bodyPr/>
        <a:lstStyle/>
        <a:p>
          <a:r>
            <a:rPr lang="es-EC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Capítulo III: Resultados</a:t>
          </a:r>
        </a:p>
      </dgm:t>
    </dgm:pt>
    <dgm:pt modelId="{00175DDF-C565-471C-B8DB-9F53DADD5154}" type="sibTrans" cxnId="{336BFF2A-33A0-44FC-9EAC-08E1B889D265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06C4E3-4ED0-4918-98EE-967875DEAB73}" type="parTrans" cxnId="{336BFF2A-33A0-44FC-9EAC-08E1B889D265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A0D1EC-D264-4668-939D-5A266AF1BC8E}">
      <dgm:prSet custT="1"/>
      <dgm:spPr/>
      <dgm:t>
        <a:bodyPr/>
        <a:lstStyle/>
        <a:p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Análisis descriptivo y correlacional  </a:t>
          </a:r>
        </a:p>
      </dgm:t>
    </dgm:pt>
    <dgm:pt modelId="{A0F9E07D-C306-472B-966A-01255BCAD0E8}" type="sibTrans" cxnId="{8BF3E17B-D29D-4FD5-A586-D6045828AC9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A62D50-0BCC-4360-A603-5B9B471D60CA}" type="parTrans" cxnId="{8BF3E17B-D29D-4FD5-A586-D6045828AC9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87B7B2-D412-48BD-807D-D3A7140D5355}">
      <dgm:prSet custT="1"/>
      <dgm:spPr/>
      <dgm:t>
        <a:bodyPr/>
        <a:lstStyle/>
        <a:p>
          <a:r>
            <a:rPr lang="es-EC" sz="1400" i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Objetivo 3</a:t>
          </a:r>
        </a:p>
      </dgm:t>
    </dgm:pt>
    <dgm:pt modelId="{33495814-8C5B-403F-A1F8-1A5B1E7583FA}" type="sibTrans" cxnId="{459B382A-7016-4B65-ACF2-5AEB5BE26C7D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7084E3-26B8-490F-AE9E-7709AFCA4462}" type="parTrans" cxnId="{459B382A-7016-4B65-ACF2-5AEB5BE26C7D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AA0B05-2A53-408D-9354-30D522773C49}">
      <dgm:prSet custT="1"/>
      <dgm:spPr/>
      <dgm:t>
        <a:bodyPr/>
        <a:lstStyle/>
        <a:p>
          <a:r>
            <a:rPr lang="es-ES" sz="1400" dirty="0">
              <a:latin typeface="Calibri" panose="020F0502020204030204" pitchFamily="34" charset="0"/>
              <a:cs typeface="Calibri" panose="020F0502020204030204" pitchFamily="34" charset="0"/>
            </a:rPr>
            <a:t>Opinión de un panelista </a:t>
          </a:r>
          <a:endParaRPr lang="es-EC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100294-675F-4C96-9E16-CBF0E474495F}" type="sibTrans" cxnId="{27A27A9A-1D9D-46AD-88AF-58BEF4D23B0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BE15C7-9ED8-40A3-B936-584BAB77D6A4}" type="parTrans" cxnId="{27A27A9A-1D9D-46AD-88AF-58BEF4D23B0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722C95-B46C-4716-9F62-EB7C39918727}">
      <dgm:prSet custT="1"/>
      <dgm:spPr/>
      <dgm:t>
        <a:bodyPr/>
        <a:lstStyle/>
        <a:p>
          <a:r>
            <a:rPr lang="es-EC" sz="1400" i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Objetivo 2</a:t>
          </a:r>
        </a:p>
      </dgm:t>
    </dgm:pt>
    <dgm:pt modelId="{5C311355-9628-4082-83B4-21A2D5F09021}" type="sibTrans" cxnId="{7DCD2AA9-21AE-44E1-95A7-A5E509AFF5A5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32DE9C-5465-4119-9D1A-3FB95AE591C3}" type="parTrans" cxnId="{7DCD2AA9-21AE-44E1-95A7-A5E509AFF5A5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ADB6BC-6040-4E1C-9B1A-678D4AAAD785}">
      <dgm:prSet custT="1"/>
      <dgm:spPr/>
      <dgm:t>
        <a:bodyPr/>
        <a:lstStyle/>
        <a:p>
          <a:r>
            <a:rPr lang="es-EC" sz="2000" dirty="0">
              <a:latin typeface="Calibri" panose="020F0502020204030204" pitchFamily="34" charset="0"/>
              <a:cs typeface="Calibri" panose="020F0502020204030204" pitchFamily="34" charset="0"/>
            </a:rPr>
            <a:t>Capítulo IV: Propuesta</a:t>
          </a:r>
        </a:p>
      </dgm:t>
    </dgm:pt>
    <dgm:pt modelId="{0AAC7077-CFCC-4A5D-BCBB-1EE34D49CF25}" type="sibTrans" cxnId="{F1F8B676-F73F-4C34-8C8A-085D81629D3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6975CB-C171-4E16-889B-EAD836D29115}" type="parTrans" cxnId="{F1F8B676-F73F-4C34-8C8A-085D81629D3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0BE001-7B98-4106-B335-C5924139811C}">
      <dgm:prSet custT="1"/>
      <dgm:spPr/>
      <dgm:t>
        <a:bodyPr/>
        <a:lstStyle/>
        <a:p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Modelo para implementación de manufactura esbelta </a:t>
          </a:r>
        </a:p>
      </dgm:t>
    </dgm:pt>
    <dgm:pt modelId="{71AA7C56-73C5-4F2F-BE67-D7C81F5DA0A5}" type="sibTrans" cxnId="{BAAF95A1-FC43-4674-9AD2-E662B51B44D2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6C5EDB-A63A-4437-95EB-F55F3C639A09}" type="parTrans" cxnId="{BAAF95A1-FC43-4674-9AD2-E662B51B44D2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467841-C801-44D5-B32C-925441E127ED}">
      <dgm:prSet custT="1"/>
      <dgm:spPr/>
      <dgm:t>
        <a:bodyPr/>
        <a:lstStyle/>
        <a:p>
          <a:r>
            <a:rPr lang="es-EC" sz="1400" i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Objetivo 4</a:t>
          </a:r>
        </a:p>
      </dgm:t>
    </dgm:pt>
    <dgm:pt modelId="{17625AFA-7C9B-4A4A-8155-2FBB725AF0CD}" type="sibTrans" cxnId="{393BD506-031B-42DE-BB80-D2B06AE9DD41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DAA548-94C8-463B-A6C5-9CEA1F7AEC37}" type="parTrans" cxnId="{393BD506-031B-42DE-BB80-D2B06AE9DD41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272B5D4-3C82-465F-9990-619539EBB226}">
      <dgm:prSet custT="1"/>
      <dgm:spPr/>
      <dgm:t>
        <a:bodyPr/>
        <a:lstStyle/>
        <a:p>
          <a:r>
            <a:rPr lang="es-EC" sz="2000" dirty="0">
              <a:latin typeface="Calibri" panose="020F0502020204030204" pitchFamily="34" charset="0"/>
              <a:cs typeface="Calibri" panose="020F0502020204030204" pitchFamily="34" charset="0"/>
            </a:rPr>
            <a:t>Capítulo V: Conclusiones</a:t>
          </a:r>
        </a:p>
      </dgm:t>
    </dgm:pt>
    <dgm:pt modelId="{74552A92-0000-4329-9A20-37703FC227E4}" type="parTrans" cxnId="{B56F6DF2-2E5F-40F4-8A1D-C6C73300FEE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546F63-6DDC-47F6-88B7-0773E9A224F6}" type="sibTrans" cxnId="{B56F6DF2-2E5F-40F4-8A1D-C6C73300FEE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1D4DAE-BA24-452B-BB7B-58E122E0C197}">
      <dgm:prSet custT="1"/>
      <dgm:spPr/>
      <dgm:t>
        <a:bodyPr/>
        <a:lstStyle/>
        <a:p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Conclusiones</a:t>
          </a:r>
        </a:p>
      </dgm:t>
    </dgm:pt>
    <dgm:pt modelId="{3CE1B2F4-F793-4AEF-AEC0-F814F83513D7}" type="parTrans" cxnId="{AD5646FC-265A-43DB-A0C7-16FA5A8948C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CC2548-8589-44D3-8337-464C8CFC24E0}" type="sibTrans" cxnId="{AD5646FC-265A-43DB-A0C7-16FA5A8948C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73BCB0-5A6F-419E-AC47-C9F77F7644B9}">
      <dgm:prSet custT="1"/>
      <dgm:spPr/>
      <dgm:t>
        <a:bodyPr/>
        <a:lstStyle/>
        <a:p>
          <a:r>
            <a:rPr lang="es-ES" sz="1400" dirty="0">
              <a:latin typeface="Calibri" panose="020F0502020204030204" pitchFamily="34" charset="0"/>
              <a:cs typeface="Calibri" panose="020F0502020204030204" pitchFamily="34" charset="0"/>
            </a:rPr>
            <a:t>Variables que dominan las empresas</a:t>
          </a:r>
          <a:endParaRPr lang="es-EC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66F80C-1159-4833-BDDB-DA71AD8AE36B}" type="parTrans" cxnId="{61575981-C480-451E-A802-1EF114E1AD04}">
      <dgm:prSet/>
      <dgm:spPr/>
      <dgm:t>
        <a:bodyPr/>
        <a:lstStyle/>
        <a:p>
          <a:endParaRPr lang="es-EC"/>
        </a:p>
      </dgm:t>
    </dgm:pt>
    <dgm:pt modelId="{0C1BF65C-B277-4650-9B43-0781E9E91415}" type="sibTrans" cxnId="{61575981-C480-451E-A802-1EF114E1AD04}">
      <dgm:prSet/>
      <dgm:spPr/>
      <dgm:t>
        <a:bodyPr/>
        <a:lstStyle/>
        <a:p>
          <a:endParaRPr lang="es-EC"/>
        </a:p>
      </dgm:t>
    </dgm:pt>
    <dgm:pt modelId="{38123F1C-5571-41B4-808A-95224815724B}" type="pres">
      <dgm:prSet presAssocID="{3DC8229C-0496-4C24-B82E-C85E276CBB2B}" presName="Name0" presStyleCnt="0">
        <dgm:presLayoutVars>
          <dgm:dir/>
          <dgm:animLvl val="lvl"/>
          <dgm:resizeHandles val="exact"/>
        </dgm:presLayoutVars>
      </dgm:prSet>
      <dgm:spPr/>
    </dgm:pt>
    <dgm:pt modelId="{F703322F-C688-4AE6-AFC6-929615CAB2AD}" type="pres">
      <dgm:prSet presAssocID="{D722F754-75AD-46CE-848E-782DD6C6379F}" presName="linNode" presStyleCnt="0"/>
      <dgm:spPr/>
    </dgm:pt>
    <dgm:pt modelId="{7FFB36AB-AF62-4A44-B958-F86200230EA7}" type="pres">
      <dgm:prSet presAssocID="{D722F754-75AD-46CE-848E-782DD6C6379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96051B0F-6A70-40F1-B9FE-E798FAFD565D}" type="pres">
      <dgm:prSet presAssocID="{D722F754-75AD-46CE-848E-782DD6C6379F}" presName="descendantText" presStyleLbl="alignAccFollowNode1" presStyleIdx="0" presStyleCnt="3">
        <dgm:presLayoutVars>
          <dgm:bulletEnabled val="1"/>
        </dgm:presLayoutVars>
      </dgm:prSet>
      <dgm:spPr/>
    </dgm:pt>
    <dgm:pt modelId="{E35BD9F5-1DDE-40DF-8BDD-BC6B47DAB72A}" type="pres">
      <dgm:prSet presAssocID="{00175DDF-C565-471C-B8DB-9F53DADD5154}" presName="sp" presStyleCnt="0"/>
      <dgm:spPr/>
    </dgm:pt>
    <dgm:pt modelId="{5BA81493-FCA1-4F45-A232-6C64B01235E6}" type="pres">
      <dgm:prSet presAssocID="{5AADB6BC-6040-4E1C-9B1A-678D4AAAD785}" presName="linNode" presStyleCnt="0"/>
      <dgm:spPr/>
    </dgm:pt>
    <dgm:pt modelId="{5A986B9A-75BC-4619-993B-24616BC72B5C}" type="pres">
      <dgm:prSet presAssocID="{5AADB6BC-6040-4E1C-9B1A-678D4AAAD78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F8B1FB9-159D-4B24-8473-807449C54A8D}" type="pres">
      <dgm:prSet presAssocID="{5AADB6BC-6040-4E1C-9B1A-678D4AAAD785}" presName="descendantText" presStyleLbl="alignAccFollowNode1" presStyleIdx="1" presStyleCnt="3">
        <dgm:presLayoutVars>
          <dgm:bulletEnabled val="1"/>
        </dgm:presLayoutVars>
      </dgm:prSet>
      <dgm:spPr/>
    </dgm:pt>
    <dgm:pt modelId="{21306879-94E9-429C-829D-7FC86B8251FD}" type="pres">
      <dgm:prSet presAssocID="{0AAC7077-CFCC-4A5D-BCBB-1EE34D49CF25}" presName="sp" presStyleCnt="0"/>
      <dgm:spPr/>
    </dgm:pt>
    <dgm:pt modelId="{9D444E97-1454-4D97-9D8E-8EE42714D38D}" type="pres">
      <dgm:prSet presAssocID="{F272B5D4-3C82-465F-9990-619539EBB226}" presName="linNode" presStyleCnt="0"/>
      <dgm:spPr/>
    </dgm:pt>
    <dgm:pt modelId="{B6C7346C-2D63-4450-9EF1-C25171614064}" type="pres">
      <dgm:prSet presAssocID="{F272B5D4-3C82-465F-9990-619539EBB22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9610D84-F565-4B00-895E-C33CBB5983BB}" type="pres">
      <dgm:prSet presAssocID="{F272B5D4-3C82-465F-9990-619539EBB22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93BD506-031B-42DE-BB80-D2B06AE9DD41}" srcId="{360BE001-7B98-4106-B335-C5924139811C}" destId="{20467841-C801-44D5-B32C-925441E127ED}" srcOrd="0" destOrd="0" parTransId="{87DAA548-94C8-463B-A6C5-9CEA1F7AEC37}" sibTransId="{17625AFA-7C9B-4A4A-8155-2FBB725AF0CD}"/>
    <dgm:cxn modelId="{02369307-ED15-493B-87C5-CD9099F65335}" type="presOf" srcId="{581D4DAE-BA24-452B-BB7B-58E122E0C197}" destId="{99610D84-F565-4B00-895E-C33CBB5983BB}" srcOrd="0" destOrd="0" presId="urn:microsoft.com/office/officeart/2005/8/layout/vList5"/>
    <dgm:cxn modelId="{1CA80D0A-6E4C-46D5-B0FE-0524486CF986}" type="presOf" srcId="{D722F754-75AD-46CE-848E-782DD6C6379F}" destId="{7FFB36AB-AF62-4A44-B958-F86200230EA7}" srcOrd="0" destOrd="0" presId="urn:microsoft.com/office/officeart/2005/8/layout/vList5"/>
    <dgm:cxn modelId="{D9D37215-C66B-44C0-BF48-EC9F056257BC}" type="presOf" srcId="{20467841-C801-44D5-B32C-925441E127ED}" destId="{6F8B1FB9-159D-4B24-8473-807449C54A8D}" srcOrd="0" destOrd="1" presId="urn:microsoft.com/office/officeart/2005/8/layout/vList5"/>
    <dgm:cxn modelId="{B8338123-AE25-46A7-9D9E-7303D9C66353}" type="presOf" srcId="{C0722C95-B46C-4716-9F62-EB7C39918727}" destId="{96051B0F-6A70-40F1-B9FE-E798FAFD565D}" srcOrd="0" destOrd="4" presId="urn:microsoft.com/office/officeart/2005/8/layout/vList5"/>
    <dgm:cxn modelId="{459B382A-7016-4B65-ACF2-5AEB5BE26C7D}" srcId="{64A0D1EC-D264-4668-939D-5A266AF1BC8E}" destId="{8687B7B2-D412-48BD-807D-D3A7140D5355}" srcOrd="0" destOrd="0" parTransId="{077084E3-26B8-490F-AE9E-7709AFCA4462}" sibTransId="{33495814-8C5B-403F-A1F8-1A5B1E7583FA}"/>
    <dgm:cxn modelId="{336BFF2A-33A0-44FC-9EAC-08E1B889D265}" srcId="{3DC8229C-0496-4C24-B82E-C85E276CBB2B}" destId="{D722F754-75AD-46CE-848E-782DD6C6379F}" srcOrd="0" destOrd="0" parTransId="{0606C4E3-4ED0-4918-98EE-967875DEAB73}" sibTransId="{00175DDF-C565-471C-B8DB-9F53DADD5154}"/>
    <dgm:cxn modelId="{1DC86841-61F8-4256-932B-3180B32455A8}" type="presOf" srcId="{5D73BCB0-5A6F-419E-AC47-C9F77F7644B9}" destId="{96051B0F-6A70-40F1-B9FE-E798FAFD565D}" srcOrd="0" destOrd="3" presId="urn:microsoft.com/office/officeart/2005/8/layout/vList5"/>
    <dgm:cxn modelId="{52C8A06C-F483-4455-86D2-CF6E2B742A09}" type="presOf" srcId="{360BE001-7B98-4106-B335-C5924139811C}" destId="{6F8B1FB9-159D-4B24-8473-807449C54A8D}" srcOrd="0" destOrd="0" presId="urn:microsoft.com/office/officeart/2005/8/layout/vList5"/>
    <dgm:cxn modelId="{BE16DA71-7544-4518-8779-E3A89A4DDDE3}" type="presOf" srcId="{64A0D1EC-D264-4668-939D-5A266AF1BC8E}" destId="{96051B0F-6A70-40F1-B9FE-E798FAFD565D}" srcOrd="0" destOrd="0" presId="urn:microsoft.com/office/officeart/2005/8/layout/vList5"/>
    <dgm:cxn modelId="{F1F8B676-F73F-4C34-8C8A-085D81629D3B}" srcId="{3DC8229C-0496-4C24-B82E-C85E276CBB2B}" destId="{5AADB6BC-6040-4E1C-9B1A-678D4AAAD785}" srcOrd="1" destOrd="0" parTransId="{7A6975CB-C171-4E16-889B-EAD836D29115}" sibTransId="{0AAC7077-CFCC-4A5D-BCBB-1EE34D49CF25}"/>
    <dgm:cxn modelId="{A606CD78-17C0-463A-A0E3-EB1875EF1E36}" type="presOf" srcId="{F272B5D4-3C82-465F-9990-619539EBB226}" destId="{B6C7346C-2D63-4450-9EF1-C25171614064}" srcOrd="0" destOrd="0" presId="urn:microsoft.com/office/officeart/2005/8/layout/vList5"/>
    <dgm:cxn modelId="{8BF3E17B-D29D-4FD5-A586-D6045828AC97}" srcId="{D722F754-75AD-46CE-848E-782DD6C6379F}" destId="{64A0D1EC-D264-4668-939D-5A266AF1BC8E}" srcOrd="0" destOrd="0" parTransId="{60A62D50-0BCC-4360-A603-5B9B471D60CA}" sibTransId="{A0F9E07D-C306-472B-966A-01255BCAD0E8}"/>
    <dgm:cxn modelId="{61575981-C480-451E-A802-1EF114E1AD04}" srcId="{D722F754-75AD-46CE-848E-782DD6C6379F}" destId="{5D73BCB0-5A6F-419E-AC47-C9F77F7644B9}" srcOrd="2" destOrd="0" parTransId="{9566F80C-1159-4833-BDDB-DA71AD8AE36B}" sibTransId="{0C1BF65C-B277-4650-9B43-0781E9E91415}"/>
    <dgm:cxn modelId="{A6BBC281-1009-4091-B445-8F7A82CAB8BC}" type="presOf" srcId="{0BAA0B05-2A53-408D-9354-30D522773C49}" destId="{96051B0F-6A70-40F1-B9FE-E798FAFD565D}" srcOrd="0" destOrd="2" presId="urn:microsoft.com/office/officeart/2005/8/layout/vList5"/>
    <dgm:cxn modelId="{27A27A9A-1D9D-46AD-88AF-58BEF4D23B0B}" srcId="{D722F754-75AD-46CE-848E-782DD6C6379F}" destId="{0BAA0B05-2A53-408D-9354-30D522773C49}" srcOrd="1" destOrd="0" parTransId="{CFBE15C7-9ED8-40A3-B936-584BAB77D6A4}" sibTransId="{21100294-675F-4C96-9E16-CBF0E474495F}"/>
    <dgm:cxn modelId="{BAAF95A1-FC43-4674-9AD2-E662B51B44D2}" srcId="{5AADB6BC-6040-4E1C-9B1A-678D4AAAD785}" destId="{360BE001-7B98-4106-B335-C5924139811C}" srcOrd="0" destOrd="0" parTransId="{626C5EDB-A63A-4437-95EB-F55F3C639A09}" sibTransId="{71AA7C56-73C5-4F2F-BE67-D7C81F5DA0A5}"/>
    <dgm:cxn modelId="{7DCD2AA9-21AE-44E1-95A7-A5E509AFF5A5}" srcId="{5D73BCB0-5A6F-419E-AC47-C9F77F7644B9}" destId="{C0722C95-B46C-4716-9F62-EB7C39918727}" srcOrd="0" destOrd="0" parTransId="{F832DE9C-5465-4119-9D1A-3FB95AE591C3}" sibTransId="{5C311355-9628-4082-83B4-21A2D5F09021}"/>
    <dgm:cxn modelId="{2F4D84C2-289E-45CF-9A59-AA9E613DC66D}" type="presOf" srcId="{3DC8229C-0496-4C24-B82E-C85E276CBB2B}" destId="{38123F1C-5571-41B4-808A-95224815724B}" srcOrd="0" destOrd="0" presId="urn:microsoft.com/office/officeart/2005/8/layout/vList5"/>
    <dgm:cxn modelId="{45C33BCA-4D97-43E3-B8A3-BE292CD68398}" type="presOf" srcId="{8687B7B2-D412-48BD-807D-D3A7140D5355}" destId="{96051B0F-6A70-40F1-B9FE-E798FAFD565D}" srcOrd="0" destOrd="1" presId="urn:microsoft.com/office/officeart/2005/8/layout/vList5"/>
    <dgm:cxn modelId="{0D3DE2DE-B4D9-424F-83DC-2491FB181535}" type="presOf" srcId="{5AADB6BC-6040-4E1C-9B1A-678D4AAAD785}" destId="{5A986B9A-75BC-4619-993B-24616BC72B5C}" srcOrd="0" destOrd="0" presId="urn:microsoft.com/office/officeart/2005/8/layout/vList5"/>
    <dgm:cxn modelId="{B56F6DF2-2E5F-40F4-8A1D-C6C73300FEE7}" srcId="{3DC8229C-0496-4C24-B82E-C85E276CBB2B}" destId="{F272B5D4-3C82-465F-9990-619539EBB226}" srcOrd="2" destOrd="0" parTransId="{74552A92-0000-4329-9A20-37703FC227E4}" sibTransId="{FC546F63-6DDC-47F6-88B7-0773E9A224F6}"/>
    <dgm:cxn modelId="{AD5646FC-265A-43DB-A0C7-16FA5A8948C7}" srcId="{F272B5D4-3C82-465F-9990-619539EBB226}" destId="{581D4DAE-BA24-452B-BB7B-58E122E0C197}" srcOrd="0" destOrd="0" parTransId="{3CE1B2F4-F793-4AEF-AEC0-F814F83513D7}" sibTransId="{97CC2548-8589-44D3-8337-464C8CFC24E0}"/>
    <dgm:cxn modelId="{3CC4DF22-5050-4DC8-A5F0-4E80E0224A4A}" type="presParOf" srcId="{38123F1C-5571-41B4-808A-95224815724B}" destId="{F703322F-C688-4AE6-AFC6-929615CAB2AD}" srcOrd="0" destOrd="0" presId="urn:microsoft.com/office/officeart/2005/8/layout/vList5"/>
    <dgm:cxn modelId="{8900B04E-E28D-4CF9-AF6A-168A2DB99251}" type="presParOf" srcId="{F703322F-C688-4AE6-AFC6-929615CAB2AD}" destId="{7FFB36AB-AF62-4A44-B958-F86200230EA7}" srcOrd="0" destOrd="0" presId="urn:microsoft.com/office/officeart/2005/8/layout/vList5"/>
    <dgm:cxn modelId="{891FCAFB-85DF-42D3-A6F4-6F5B1AA6DB4F}" type="presParOf" srcId="{F703322F-C688-4AE6-AFC6-929615CAB2AD}" destId="{96051B0F-6A70-40F1-B9FE-E798FAFD565D}" srcOrd="1" destOrd="0" presId="urn:microsoft.com/office/officeart/2005/8/layout/vList5"/>
    <dgm:cxn modelId="{5357C4A0-4DD4-4FFD-8B31-F82DCAF45F7C}" type="presParOf" srcId="{38123F1C-5571-41B4-808A-95224815724B}" destId="{E35BD9F5-1DDE-40DF-8BDD-BC6B47DAB72A}" srcOrd="1" destOrd="0" presId="urn:microsoft.com/office/officeart/2005/8/layout/vList5"/>
    <dgm:cxn modelId="{267178BD-097A-4274-B4DC-9D8562ED147B}" type="presParOf" srcId="{38123F1C-5571-41B4-808A-95224815724B}" destId="{5BA81493-FCA1-4F45-A232-6C64B01235E6}" srcOrd="2" destOrd="0" presId="urn:microsoft.com/office/officeart/2005/8/layout/vList5"/>
    <dgm:cxn modelId="{FA07C773-298D-4D3F-A083-C9360E771C67}" type="presParOf" srcId="{5BA81493-FCA1-4F45-A232-6C64B01235E6}" destId="{5A986B9A-75BC-4619-993B-24616BC72B5C}" srcOrd="0" destOrd="0" presId="urn:microsoft.com/office/officeart/2005/8/layout/vList5"/>
    <dgm:cxn modelId="{0C9A7787-3D44-4D11-ABD4-F29390B142A8}" type="presParOf" srcId="{5BA81493-FCA1-4F45-A232-6C64B01235E6}" destId="{6F8B1FB9-159D-4B24-8473-807449C54A8D}" srcOrd="1" destOrd="0" presId="urn:microsoft.com/office/officeart/2005/8/layout/vList5"/>
    <dgm:cxn modelId="{9AC7DA70-B7AD-4693-A0E4-80572FF7B41D}" type="presParOf" srcId="{38123F1C-5571-41B4-808A-95224815724B}" destId="{21306879-94E9-429C-829D-7FC86B8251FD}" srcOrd="3" destOrd="0" presId="urn:microsoft.com/office/officeart/2005/8/layout/vList5"/>
    <dgm:cxn modelId="{CAA52F6C-63CE-4956-AEA7-E2DEF00BED97}" type="presParOf" srcId="{38123F1C-5571-41B4-808A-95224815724B}" destId="{9D444E97-1454-4D97-9D8E-8EE42714D38D}" srcOrd="4" destOrd="0" presId="urn:microsoft.com/office/officeart/2005/8/layout/vList5"/>
    <dgm:cxn modelId="{88DD45F6-6A16-4E89-B9CD-91B8951415C1}" type="presParOf" srcId="{9D444E97-1454-4D97-9D8E-8EE42714D38D}" destId="{B6C7346C-2D63-4450-9EF1-C25171614064}" srcOrd="0" destOrd="0" presId="urn:microsoft.com/office/officeart/2005/8/layout/vList5"/>
    <dgm:cxn modelId="{3BB0561D-83E7-4440-8DBE-142749B6CE53}" type="presParOf" srcId="{9D444E97-1454-4D97-9D8E-8EE42714D38D}" destId="{99610D84-F565-4B00-895E-C33CBB5983B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1A5B7E-EBAE-4974-992C-ECCEB36900A3}" type="doc">
      <dgm:prSet loTypeId="urn:microsoft.com/office/officeart/2009/layout/CircleArrow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A0C2DA7-3B85-464E-A0F2-9834E8B7D11F}">
      <dgm:prSet phldrT="[Texto]"/>
      <dgm:spPr/>
      <dgm:t>
        <a:bodyPr/>
        <a:lstStyle/>
        <a:p>
          <a:r>
            <a:rPr lang="es-ES" dirty="0"/>
            <a:t>Producción artesanal </a:t>
          </a:r>
          <a:endParaRPr lang="es-EC" dirty="0"/>
        </a:p>
      </dgm:t>
    </dgm:pt>
    <dgm:pt modelId="{9ECD0237-B432-4517-9D13-6596F5E808A2}" type="parTrans" cxnId="{68C1E4DB-6765-44FE-B97B-60B9B755C6BB}">
      <dgm:prSet/>
      <dgm:spPr/>
      <dgm:t>
        <a:bodyPr/>
        <a:lstStyle/>
        <a:p>
          <a:endParaRPr lang="es-EC"/>
        </a:p>
      </dgm:t>
    </dgm:pt>
    <dgm:pt modelId="{53F77EAC-CD48-41B6-AE47-CA2361AE308F}" type="sibTrans" cxnId="{68C1E4DB-6765-44FE-B97B-60B9B755C6BB}">
      <dgm:prSet/>
      <dgm:spPr/>
      <dgm:t>
        <a:bodyPr/>
        <a:lstStyle/>
        <a:p>
          <a:endParaRPr lang="es-EC"/>
        </a:p>
      </dgm:t>
    </dgm:pt>
    <dgm:pt modelId="{0706D275-6BE0-4E21-8EB8-7621316861DD}">
      <dgm:prSet phldrT="[Texto]"/>
      <dgm:spPr/>
      <dgm:t>
        <a:bodyPr/>
        <a:lstStyle/>
        <a:p>
          <a:r>
            <a:rPr lang="es-ES" dirty="0"/>
            <a:t>Administración científica </a:t>
          </a:r>
          <a:endParaRPr lang="es-EC" dirty="0"/>
        </a:p>
      </dgm:t>
    </dgm:pt>
    <dgm:pt modelId="{3CBA98A1-6CA0-40F1-8661-2BAD4D478500}" type="parTrans" cxnId="{E6925E72-B951-42BE-980B-DDC8CFC58A6E}">
      <dgm:prSet/>
      <dgm:spPr/>
      <dgm:t>
        <a:bodyPr/>
        <a:lstStyle/>
        <a:p>
          <a:endParaRPr lang="es-EC"/>
        </a:p>
      </dgm:t>
    </dgm:pt>
    <dgm:pt modelId="{F8B0CC7D-5D39-462E-AEB6-8D1F25B1201F}" type="sibTrans" cxnId="{E6925E72-B951-42BE-980B-DDC8CFC58A6E}">
      <dgm:prSet/>
      <dgm:spPr/>
      <dgm:t>
        <a:bodyPr/>
        <a:lstStyle/>
        <a:p>
          <a:endParaRPr lang="es-EC"/>
        </a:p>
      </dgm:t>
    </dgm:pt>
    <dgm:pt modelId="{1D20C243-B187-41E1-8628-BB43315849AC}">
      <dgm:prSet phldrT="[Texto]"/>
      <dgm:spPr/>
      <dgm:t>
        <a:bodyPr/>
        <a:lstStyle/>
        <a:p>
          <a:r>
            <a:rPr lang="es-ES" dirty="0"/>
            <a:t>Fordismo</a:t>
          </a:r>
          <a:endParaRPr lang="es-EC" dirty="0"/>
        </a:p>
      </dgm:t>
    </dgm:pt>
    <dgm:pt modelId="{9537FC65-E48A-471C-902E-F59531E8DD8A}" type="parTrans" cxnId="{4109B91C-32BF-4B81-AC9A-5386F1024F34}">
      <dgm:prSet/>
      <dgm:spPr/>
      <dgm:t>
        <a:bodyPr/>
        <a:lstStyle/>
        <a:p>
          <a:endParaRPr lang="es-EC"/>
        </a:p>
      </dgm:t>
    </dgm:pt>
    <dgm:pt modelId="{47855AC8-C928-4C7C-AF3A-5A7B0AFB6FD9}" type="sibTrans" cxnId="{4109B91C-32BF-4B81-AC9A-5386F1024F34}">
      <dgm:prSet/>
      <dgm:spPr/>
      <dgm:t>
        <a:bodyPr/>
        <a:lstStyle/>
        <a:p>
          <a:endParaRPr lang="es-EC"/>
        </a:p>
      </dgm:t>
    </dgm:pt>
    <dgm:pt modelId="{1361F5B6-3F17-4D62-AF99-09F0B448D805}">
      <dgm:prSet phldrT="[Texto]"/>
      <dgm:spPr/>
      <dgm:t>
        <a:bodyPr/>
        <a:lstStyle/>
        <a:p>
          <a:r>
            <a:rPr lang="es-ES" dirty="0"/>
            <a:t>Lean Manufacturing </a:t>
          </a:r>
          <a:endParaRPr lang="es-EC" dirty="0"/>
        </a:p>
      </dgm:t>
    </dgm:pt>
    <dgm:pt modelId="{7A38FB09-8678-4FA4-983B-0CCA1C04A360}" type="parTrans" cxnId="{B753EF5E-6356-4C3A-AE9A-3E8B3B4DF0D5}">
      <dgm:prSet/>
      <dgm:spPr/>
      <dgm:t>
        <a:bodyPr/>
        <a:lstStyle/>
        <a:p>
          <a:endParaRPr lang="es-EC"/>
        </a:p>
      </dgm:t>
    </dgm:pt>
    <dgm:pt modelId="{7AF2C3FD-120C-41CC-A358-35FFB55B966C}" type="sibTrans" cxnId="{B753EF5E-6356-4C3A-AE9A-3E8B3B4DF0D5}">
      <dgm:prSet/>
      <dgm:spPr/>
      <dgm:t>
        <a:bodyPr/>
        <a:lstStyle/>
        <a:p>
          <a:endParaRPr lang="es-EC"/>
        </a:p>
      </dgm:t>
    </dgm:pt>
    <dgm:pt modelId="{56992A9C-2B1D-4AC1-80BA-10EB57047445}" type="pres">
      <dgm:prSet presAssocID="{101A5B7E-EBAE-4974-992C-ECCEB36900A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5954746-A5A2-4DAE-B2B1-B565C3FABE73}" type="pres">
      <dgm:prSet presAssocID="{AA0C2DA7-3B85-464E-A0F2-9834E8B7D11F}" presName="Accent1" presStyleCnt="0"/>
      <dgm:spPr/>
    </dgm:pt>
    <dgm:pt modelId="{06937926-2913-445B-BDB6-33F9CFEB8E4D}" type="pres">
      <dgm:prSet presAssocID="{AA0C2DA7-3B85-464E-A0F2-9834E8B7D11F}" presName="Accent" presStyleLbl="node1" presStyleIdx="0" presStyleCnt="4"/>
      <dgm:spPr/>
    </dgm:pt>
    <dgm:pt modelId="{484224E7-9EE7-4D19-9977-FB11E51CAD11}" type="pres">
      <dgm:prSet presAssocID="{AA0C2DA7-3B85-464E-A0F2-9834E8B7D11F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7233A297-68DE-4914-9E6B-3EE9A48A7F20}" type="pres">
      <dgm:prSet presAssocID="{0706D275-6BE0-4E21-8EB8-7621316861DD}" presName="Accent2" presStyleCnt="0"/>
      <dgm:spPr/>
    </dgm:pt>
    <dgm:pt modelId="{C55DE48F-688D-4D38-AA86-76447063A18B}" type="pres">
      <dgm:prSet presAssocID="{0706D275-6BE0-4E21-8EB8-7621316861DD}" presName="Accent" presStyleLbl="node1" presStyleIdx="1" presStyleCnt="4"/>
      <dgm:spPr/>
    </dgm:pt>
    <dgm:pt modelId="{75EB7ABF-CA44-47A7-8ECE-17FED1E11191}" type="pres">
      <dgm:prSet presAssocID="{0706D275-6BE0-4E21-8EB8-7621316861D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BE09428B-545D-4C08-A789-18F890132AAE}" type="pres">
      <dgm:prSet presAssocID="{1D20C243-B187-41E1-8628-BB43315849AC}" presName="Accent3" presStyleCnt="0"/>
      <dgm:spPr/>
    </dgm:pt>
    <dgm:pt modelId="{1040DEC2-97C4-4373-A1BD-0BE1442B398F}" type="pres">
      <dgm:prSet presAssocID="{1D20C243-B187-41E1-8628-BB43315849AC}" presName="Accent" presStyleLbl="node1" presStyleIdx="2" presStyleCnt="4"/>
      <dgm:spPr/>
    </dgm:pt>
    <dgm:pt modelId="{761B27E4-A5E7-4ECE-A08E-C1C0B765DF73}" type="pres">
      <dgm:prSet presAssocID="{1D20C243-B187-41E1-8628-BB43315849A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A2039522-17E0-44B5-90B0-96CC0A99C8A9}" type="pres">
      <dgm:prSet presAssocID="{1361F5B6-3F17-4D62-AF99-09F0B448D805}" presName="Accent4" presStyleCnt="0"/>
      <dgm:spPr/>
    </dgm:pt>
    <dgm:pt modelId="{4D40BEDC-4490-482C-AF17-AA405A50230A}" type="pres">
      <dgm:prSet presAssocID="{1361F5B6-3F17-4D62-AF99-09F0B448D805}" presName="Accent" presStyleLbl="node1" presStyleIdx="3" presStyleCnt="4"/>
      <dgm:spPr/>
    </dgm:pt>
    <dgm:pt modelId="{28DDF361-3DC1-4746-82DE-8BC15FC05CE1}" type="pres">
      <dgm:prSet presAssocID="{1361F5B6-3F17-4D62-AF99-09F0B448D80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4109B91C-32BF-4B81-AC9A-5386F1024F34}" srcId="{101A5B7E-EBAE-4974-992C-ECCEB36900A3}" destId="{1D20C243-B187-41E1-8628-BB43315849AC}" srcOrd="2" destOrd="0" parTransId="{9537FC65-E48A-471C-902E-F59531E8DD8A}" sibTransId="{47855AC8-C928-4C7C-AF3A-5A7B0AFB6FD9}"/>
    <dgm:cxn modelId="{B753EF5E-6356-4C3A-AE9A-3E8B3B4DF0D5}" srcId="{101A5B7E-EBAE-4974-992C-ECCEB36900A3}" destId="{1361F5B6-3F17-4D62-AF99-09F0B448D805}" srcOrd="3" destOrd="0" parTransId="{7A38FB09-8678-4FA4-983B-0CCA1C04A360}" sibTransId="{7AF2C3FD-120C-41CC-A358-35FFB55B966C}"/>
    <dgm:cxn modelId="{5433D36A-3923-409F-86C4-7036301DCD68}" type="presOf" srcId="{1D20C243-B187-41E1-8628-BB43315849AC}" destId="{761B27E4-A5E7-4ECE-A08E-C1C0B765DF73}" srcOrd="0" destOrd="0" presId="urn:microsoft.com/office/officeart/2009/layout/CircleArrowProcess"/>
    <dgm:cxn modelId="{4A5B436E-059E-435D-AABC-3786E2D59FCE}" type="presOf" srcId="{1361F5B6-3F17-4D62-AF99-09F0B448D805}" destId="{28DDF361-3DC1-4746-82DE-8BC15FC05CE1}" srcOrd="0" destOrd="0" presId="urn:microsoft.com/office/officeart/2009/layout/CircleArrowProcess"/>
    <dgm:cxn modelId="{E6925E72-B951-42BE-980B-DDC8CFC58A6E}" srcId="{101A5B7E-EBAE-4974-992C-ECCEB36900A3}" destId="{0706D275-6BE0-4E21-8EB8-7621316861DD}" srcOrd="1" destOrd="0" parTransId="{3CBA98A1-6CA0-40F1-8661-2BAD4D478500}" sibTransId="{F8B0CC7D-5D39-462E-AEB6-8D1F25B1201F}"/>
    <dgm:cxn modelId="{5EBFF78D-03F5-46D6-961F-F987C2177E70}" type="presOf" srcId="{101A5B7E-EBAE-4974-992C-ECCEB36900A3}" destId="{56992A9C-2B1D-4AC1-80BA-10EB57047445}" srcOrd="0" destOrd="0" presId="urn:microsoft.com/office/officeart/2009/layout/CircleArrowProcess"/>
    <dgm:cxn modelId="{CF54F0AB-EFB0-4F7B-9CB9-1D9E297324C4}" type="presOf" srcId="{AA0C2DA7-3B85-464E-A0F2-9834E8B7D11F}" destId="{484224E7-9EE7-4D19-9977-FB11E51CAD11}" srcOrd="0" destOrd="0" presId="urn:microsoft.com/office/officeart/2009/layout/CircleArrowProcess"/>
    <dgm:cxn modelId="{7A412CB7-9984-45F2-89AE-5442B09C027B}" type="presOf" srcId="{0706D275-6BE0-4E21-8EB8-7621316861DD}" destId="{75EB7ABF-CA44-47A7-8ECE-17FED1E11191}" srcOrd="0" destOrd="0" presId="urn:microsoft.com/office/officeart/2009/layout/CircleArrowProcess"/>
    <dgm:cxn modelId="{68C1E4DB-6765-44FE-B97B-60B9B755C6BB}" srcId="{101A5B7E-EBAE-4974-992C-ECCEB36900A3}" destId="{AA0C2DA7-3B85-464E-A0F2-9834E8B7D11F}" srcOrd="0" destOrd="0" parTransId="{9ECD0237-B432-4517-9D13-6596F5E808A2}" sibTransId="{53F77EAC-CD48-41B6-AE47-CA2361AE308F}"/>
    <dgm:cxn modelId="{6F569FB4-D782-4D10-8C67-6B7EFD95D843}" type="presParOf" srcId="{56992A9C-2B1D-4AC1-80BA-10EB57047445}" destId="{85954746-A5A2-4DAE-B2B1-B565C3FABE73}" srcOrd="0" destOrd="0" presId="urn:microsoft.com/office/officeart/2009/layout/CircleArrowProcess"/>
    <dgm:cxn modelId="{DFD7B7C0-5E2E-4D6E-940A-EF64210F38ED}" type="presParOf" srcId="{85954746-A5A2-4DAE-B2B1-B565C3FABE73}" destId="{06937926-2913-445B-BDB6-33F9CFEB8E4D}" srcOrd="0" destOrd="0" presId="urn:microsoft.com/office/officeart/2009/layout/CircleArrowProcess"/>
    <dgm:cxn modelId="{0C8A06B7-0A89-4D12-B8A5-67FE9B958587}" type="presParOf" srcId="{56992A9C-2B1D-4AC1-80BA-10EB57047445}" destId="{484224E7-9EE7-4D19-9977-FB11E51CAD11}" srcOrd="1" destOrd="0" presId="urn:microsoft.com/office/officeart/2009/layout/CircleArrowProcess"/>
    <dgm:cxn modelId="{8A4DEF46-AD09-4B2B-84D7-5F024C5B24F5}" type="presParOf" srcId="{56992A9C-2B1D-4AC1-80BA-10EB57047445}" destId="{7233A297-68DE-4914-9E6B-3EE9A48A7F20}" srcOrd="2" destOrd="0" presId="urn:microsoft.com/office/officeart/2009/layout/CircleArrowProcess"/>
    <dgm:cxn modelId="{AF5DB61C-8489-4A38-B3CE-5776BDB31FEE}" type="presParOf" srcId="{7233A297-68DE-4914-9E6B-3EE9A48A7F20}" destId="{C55DE48F-688D-4D38-AA86-76447063A18B}" srcOrd="0" destOrd="0" presId="urn:microsoft.com/office/officeart/2009/layout/CircleArrowProcess"/>
    <dgm:cxn modelId="{0F8A1391-D81F-488E-904A-6DCA991408CF}" type="presParOf" srcId="{56992A9C-2B1D-4AC1-80BA-10EB57047445}" destId="{75EB7ABF-CA44-47A7-8ECE-17FED1E11191}" srcOrd="3" destOrd="0" presId="urn:microsoft.com/office/officeart/2009/layout/CircleArrowProcess"/>
    <dgm:cxn modelId="{3C4DD26C-920D-46BF-838C-282891FE15F9}" type="presParOf" srcId="{56992A9C-2B1D-4AC1-80BA-10EB57047445}" destId="{BE09428B-545D-4C08-A789-18F890132AAE}" srcOrd="4" destOrd="0" presId="urn:microsoft.com/office/officeart/2009/layout/CircleArrowProcess"/>
    <dgm:cxn modelId="{5CAFED3C-D013-4DA3-852B-79DC65298E19}" type="presParOf" srcId="{BE09428B-545D-4C08-A789-18F890132AAE}" destId="{1040DEC2-97C4-4373-A1BD-0BE1442B398F}" srcOrd="0" destOrd="0" presId="urn:microsoft.com/office/officeart/2009/layout/CircleArrowProcess"/>
    <dgm:cxn modelId="{70811D92-41A1-481C-ACC7-3A538B626F17}" type="presParOf" srcId="{56992A9C-2B1D-4AC1-80BA-10EB57047445}" destId="{761B27E4-A5E7-4ECE-A08E-C1C0B765DF73}" srcOrd="5" destOrd="0" presId="urn:microsoft.com/office/officeart/2009/layout/CircleArrowProcess"/>
    <dgm:cxn modelId="{DDE3F8BF-5762-49D9-8102-4CAA0565F69E}" type="presParOf" srcId="{56992A9C-2B1D-4AC1-80BA-10EB57047445}" destId="{A2039522-17E0-44B5-90B0-96CC0A99C8A9}" srcOrd="6" destOrd="0" presId="urn:microsoft.com/office/officeart/2009/layout/CircleArrowProcess"/>
    <dgm:cxn modelId="{9D8BC906-C2D8-47E1-85EE-A77B4959D0E8}" type="presParOf" srcId="{A2039522-17E0-44B5-90B0-96CC0A99C8A9}" destId="{4D40BEDC-4490-482C-AF17-AA405A50230A}" srcOrd="0" destOrd="0" presId="urn:microsoft.com/office/officeart/2009/layout/CircleArrowProcess"/>
    <dgm:cxn modelId="{B4C8D171-E5C6-43C3-950B-41F23A7EC3D2}" type="presParOf" srcId="{56992A9C-2B1D-4AC1-80BA-10EB57047445}" destId="{28DDF361-3DC1-4746-82DE-8BC15FC05CE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184CCD-F526-474C-9725-308BF097806D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ECED1AD-9188-4AAB-97FC-CE39A855E706}">
      <dgm:prSet phldrT="[Texto]"/>
      <dgm:spPr/>
      <dgm:t>
        <a:bodyPr/>
        <a:lstStyle/>
        <a:p>
          <a:r>
            <a:rPr lang="es-ES" b="1" dirty="0"/>
            <a:t>Teoría General de Sistemas </a:t>
          </a:r>
          <a:endParaRPr lang="es-EC" b="1" dirty="0"/>
        </a:p>
      </dgm:t>
    </dgm:pt>
    <dgm:pt modelId="{2553789F-63A8-48B5-8214-7A8D8131834D}" type="parTrans" cxnId="{FCA0A1F4-C2B6-4D0F-A2DF-664FC68C34EE}">
      <dgm:prSet/>
      <dgm:spPr/>
      <dgm:t>
        <a:bodyPr/>
        <a:lstStyle/>
        <a:p>
          <a:endParaRPr lang="es-EC"/>
        </a:p>
      </dgm:t>
    </dgm:pt>
    <dgm:pt modelId="{031C4889-6D61-4DAD-8FE4-A93F5C84463B}" type="sibTrans" cxnId="{FCA0A1F4-C2B6-4D0F-A2DF-664FC68C34EE}">
      <dgm:prSet/>
      <dgm:spPr/>
      <dgm:t>
        <a:bodyPr/>
        <a:lstStyle/>
        <a:p>
          <a:endParaRPr lang="es-EC"/>
        </a:p>
      </dgm:t>
    </dgm:pt>
    <dgm:pt modelId="{081AF800-8E33-4F4C-93A8-A8FB7499295B}">
      <dgm:prSet phldrT="[Texto]"/>
      <dgm:spPr/>
      <dgm:t>
        <a:bodyPr/>
        <a:lstStyle/>
        <a:p>
          <a:r>
            <a:rPr lang="es-ES" i="1" dirty="0"/>
            <a:t>Su origen se dio en el campo de la bilogía </a:t>
          </a:r>
          <a:endParaRPr lang="es-EC" i="1" dirty="0"/>
        </a:p>
      </dgm:t>
    </dgm:pt>
    <dgm:pt modelId="{EDF39926-2ADE-4AD8-82A7-984D138D579A}" type="parTrans" cxnId="{1F2B8BF1-C74D-4BE0-9992-30F81A3A948D}">
      <dgm:prSet/>
      <dgm:spPr/>
      <dgm:t>
        <a:bodyPr/>
        <a:lstStyle/>
        <a:p>
          <a:endParaRPr lang="es-EC"/>
        </a:p>
      </dgm:t>
    </dgm:pt>
    <dgm:pt modelId="{A478666A-55ED-433B-91D3-45814EBF5519}" type="sibTrans" cxnId="{1F2B8BF1-C74D-4BE0-9992-30F81A3A948D}">
      <dgm:prSet/>
      <dgm:spPr/>
      <dgm:t>
        <a:bodyPr/>
        <a:lstStyle/>
        <a:p>
          <a:endParaRPr lang="es-EC"/>
        </a:p>
      </dgm:t>
    </dgm:pt>
    <dgm:pt modelId="{483055EA-6775-41E0-AD46-7F6E21F8403F}">
      <dgm:prSet phldrT="[Texto]"/>
      <dgm:spPr/>
      <dgm:t>
        <a:bodyPr/>
        <a:lstStyle/>
        <a:p>
          <a:r>
            <a:rPr lang="es-ES" b="1" i="0" dirty="0"/>
            <a:t>Teoría General de Sistemas en las Organizaciones</a:t>
          </a:r>
          <a:endParaRPr lang="es-EC" i="0" dirty="0"/>
        </a:p>
      </dgm:t>
    </dgm:pt>
    <dgm:pt modelId="{875EED1E-89D9-487D-8729-84730AB61F1F}" type="parTrans" cxnId="{49E97953-8A05-4AAA-B1D3-064A6AFDE0CA}">
      <dgm:prSet/>
      <dgm:spPr/>
      <dgm:t>
        <a:bodyPr/>
        <a:lstStyle/>
        <a:p>
          <a:endParaRPr lang="es-EC"/>
        </a:p>
      </dgm:t>
    </dgm:pt>
    <dgm:pt modelId="{31F38220-3F56-4BF9-BB19-9A2A9E14BC4E}" type="sibTrans" cxnId="{49E97953-8A05-4AAA-B1D3-064A6AFDE0CA}">
      <dgm:prSet/>
      <dgm:spPr/>
      <dgm:t>
        <a:bodyPr/>
        <a:lstStyle/>
        <a:p>
          <a:endParaRPr lang="es-EC"/>
        </a:p>
      </dgm:t>
    </dgm:pt>
    <dgm:pt modelId="{C94655FF-AE53-4DBC-9329-35A598041D2B}">
      <dgm:prSet phldrT="[Texto]"/>
      <dgm:spPr/>
      <dgm:t>
        <a:bodyPr/>
        <a:lstStyle/>
        <a:p>
          <a:r>
            <a:rPr lang="es-ES" i="1" dirty="0"/>
            <a:t>Bertalanffi: Las organizaciones no son entes estancados</a:t>
          </a:r>
          <a:endParaRPr lang="es-EC" i="1" dirty="0"/>
        </a:p>
      </dgm:t>
    </dgm:pt>
    <dgm:pt modelId="{F5D88E8E-D057-4611-8067-B33FB64E8B7D}" type="parTrans" cxnId="{5D4FACCA-272B-4E5D-90FD-E7045983F4C5}">
      <dgm:prSet/>
      <dgm:spPr/>
      <dgm:t>
        <a:bodyPr/>
        <a:lstStyle/>
        <a:p>
          <a:endParaRPr lang="es-EC"/>
        </a:p>
      </dgm:t>
    </dgm:pt>
    <dgm:pt modelId="{860A6918-11DD-4BE7-BB61-B6639B7A19DB}" type="sibTrans" cxnId="{5D4FACCA-272B-4E5D-90FD-E7045983F4C5}">
      <dgm:prSet/>
      <dgm:spPr/>
      <dgm:t>
        <a:bodyPr/>
        <a:lstStyle/>
        <a:p>
          <a:endParaRPr lang="es-EC"/>
        </a:p>
      </dgm:t>
    </dgm:pt>
    <dgm:pt modelId="{00F5A4D3-2A59-4CFC-B6B5-A6206845BDD6}">
      <dgm:prSet phldrT="[Texto]"/>
      <dgm:spPr/>
      <dgm:t>
        <a:bodyPr/>
        <a:lstStyle/>
        <a:p>
          <a:r>
            <a:rPr lang="es-ES" i="1" dirty="0"/>
            <a:t>Administrado por factores humanos estos permiten que la misma pueda crearse, expandirse o dejar de funcionar.</a:t>
          </a:r>
          <a:endParaRPr lang="es-EC" i="1" dirty="0"/>
        </a:p>
      </dgm:t>
    </dgm:pt>
    <dgm:pt modelId="{73FFC206-DF47-4919-A5CD-C1028650253C}" type="parTrans" cxnId="{4632ED71-4B54-428C-97BB-8CC637D4E7E3}">
      <dgm:prSet/>
      <dgm:spPr/>
      <dgm:t>
        <a:bodyPr/>
        <a:lstStyle/>
        <a:p>
          <a:endParaRPr lang="es-EC"/>
        </a:p>
      </dgm:t>
    </dgm:pt>
    <dgm:pt modelId="{1371A4C9-FB51-4220-8088-02C93B489A57}" type="sibTrans" cxnId="{4632ED71-4B54-428C-97BB-8CC637D4E7E3}">
      <dgm:prSet/>
      <dgm:spPr/>
      <dgm:t>
        <a:bodyPr/>
        <a:lstStyle/>
        <a:p>
          <a:endParaRPr lang="es-EC"/>
        </a:p>
      </dgm:t>
    </dgm:pt>
    <dgm:pt modelId="{8AE9E456-6A55-49E7-99B6-F19609D22E14}">
      <dgm:prSet phldrT="[Texto]"/>
      <dgm:spPr/>
      <dgm:t>
        <a:bodyPr/>
        <a:lstStyle/>
        <a:p>
          <a:r>
            <a:rPr lang="es-ES" b="1" dirty="0"/>
            <a:t>Teoría de las Restricciones</a:t>
          </a:r>
          <a:endParaRPr lang="es-EC" dirty="0"/>
        </a:p>
      </dgm:t>
    </dgm:pt>
    <dgm:pt modelId="{019F09C6-F99A-4EF6-A3B9-5FDBB174EA44}" type="parTrans" cxnId="{E3AEE4D9-3833-4AEF-87B5-F6608BDE94A7}">
      <dgm:prSet/>
      <dgm:spPr/>
      <dgm:t>
        <a:bodyPr/>
        <a:lstStyle/>
        <a:p>
          <a:endParaRPr lang="es-EC"/>
        </a:p>
      </dgm:t>
    </dgm:pt>
    <dgm:pt modelId="{8099A26D-25E7-48EC-8359-7F28CFFCEA5E}" type="sibTrans" cxnId="{E3AEE4D9-3833-4AEF-87B5-F6608BDE94A7}">
      <dgm:prSet/>
      <dgm:spPr/>
      <dgm:t>
        <a:bodyPr/>
        <a:lstStyle/>
        <a:p>
          <a:endParaRPr lang="es-EC"/>
        </a:p>
      </dgm:t>
    </dgm:pt>
    <dgm:pt modelId="{41FE7CF7-418E-4987-AF36-EF64804718ED}">
      <dgm:prSet phldrT="[Texto]"/>
      <dgm:spPr/>
      <dgm:t>
        <a:bodyPr/>
        <a:lstStyle/>
        <a:p>
          <a:r>
            <a:rPr lang="es-ES" dirty="0"/>
            <a:t>La meta y su aplicación en la cadena de suministro</a:t>
          </a:r>
          <a:endParaRPr lang="es-EC" dirty="0"/>
        </a:p>
      </dgm:t>
    </dgm:pt>
    <dgm:pt modelId="{5E9DAC5F-A681-4BDA-909E-82EB7C1D90CB}" type="parTrans" cxnId="{7EB92EB7-9028-4CB6-B1BB-061CC4D98E8C}">
      <dgm:prSet/>
      <dgm:spPr/>
      <dgm:t>
        <a:bodyPr/>
        <a:lstStyle/>
        <a:p>
          <a:endParaRPr lang="es-EC"/>
        </a:p>
      </dgm:t>
    </dgm:pt>
    <dgm:pt modelId="{921F3E1E-5530-419A-9F2C-C2C8AC799003}" type="sibTrans" cxnId="{7EB92EB7-9028-4CB6-B1BB-061CC4D98E8C}">
      <dgm:prSet/>
      <dgm:spPr/>
      <dgm:t>
        <a:bodyPr/>
        <a:lstStyle/>
        <a:p>
          <a:endParaRPr lang="es-EC"/>
        </a:p>
      </dgm:t>
    </dgm:pt>
    <dgm:pt modelId="{14A98F05-C781-4BAE-BBCF-A1F179F9DE43}">
      <dgm:prSet phldrT="[Texto]"/>
      <dgm:spPr/>
      <dgm:t>
        <a:bodyPr/>
        <a:lstStyle/>
        <a:p>
          <a:r>
            <a:rPr lang="es-ES" dirty="0"/>
            <a:t>Aplicación sobre los cuellos de botella para obtener un mejor rendimiento </a:t>
          </a:r>
          <a:endParaRPr lang="es-EC" dirty="0"/>
        </a:p>
      </dgm:t>
    </dgm:pt>
    <dgm:pt modelId="{C5D82739-F4C3-464C-BC78-FC23002B3D5D}" type="parTrans" cxnId="{D915B35F-A2EE-4DDC-8F37-031165482C06}">
      <dgm:prSet/>
      <dgm:spPr/>
      <dgm:t>
        <a:bodyPr/>
        <a:lstStyle/>
        <a:p>
          <a:endParaRPr lang="es-EC"/>
        </a:p>
      </dgm:t>
    </dgm:pt>
    <dgm:pt modelId="{115D76DF-2F1A-4377-9D9D-06D63D0F6E07}" type="sibTrans" cxnId="{D915B35F-A2EE-4DDC-8F37-031165482C06}">
      <dgm:prSet/>
      <dgm:spPr/>
      <dgm:t>
        <a:bodyPr/>
        <a:lstStyle/>
        <a:p>
          <a:endParaRPr lang="es-EC"/>
        </a:p>
      </dgm:t>
    </dgm:pt>
    <dgm:pt modelId="{1700F615-3372-4806-AB7D-50FAB3328618}">
      <dgm:prSet phldrT="[Texto]"/>
      <dgm:spPr/>
      <dgm:t>
        <a:bodyPr/>
        <a:lstStyle/>
        <a:p>
          <a:r>
            <a:rPr lang="es-ES" b="0" i="1" dirty="0"/>
            <a:t>El todo es mayor que las sumas de sus partes</a:t>
          </a:r>
          <a:endParaRPr lang="es-EC" b="0" dirty="0"/>
        </a:p>
      </dgm:t>
    </dgm:pt>
    <dgm:pt modelId="{9D35145E-2C12-41A0-9866-C7A0BD5130BC}" type="sibTrans" cxnId="{2A8C1551-8BC2-41CC-8714-7528C0A21A9E}">
      <dgm:prSet/>
      <dgm:spPr/>
      <dgm:t>
        <a:bodyPr/>
        <a:lstStyle/>
        <a:p>
          <a:endParaRPr lang="es-EC"/>
        </a:p>
      </dgm:t>
    </dgm:pt>
    <dgm:pt modelId="{17B42AB3-1544-4746-88B2-364771326DCD}" type="parTrans" cxnId="{2A8C1551-8BC2-41CC-8714-7528C0A21A9E}">
      <dgm:prSet/>
      <dgm:spPr/>
      <dgm:t>
        <a:bodyPr/>
        <a:lstStyle/>
        <a:p>
          <a:endParaRPr lang="es-EC"/>
        </a:p>
      </dgm:t>
    </dgm:pt>
    <dgm:pt modelId="{AAC9A276-1724-47B1-A260-7638BA830617}" type="pres">
      <dgm:prSet presAssocID="{B8184CCD-F526-474C-9725-308BF097806D}" presName="Name0" presStyleCnt="0">
        <dgm:presLayoutVars>
          <dgm:dir/>
          <dgm:animLvl val="lvl"/>
          <dgm:resizeHandles val="exact"/>
        </dgm:presLayoutVars>
      </dgm:prSet>
      <dgm:spPr/>
    </dgm:pt>
    <dgm:pt modelId="{6B41CD86-C29B-448D-B386-CB1210EF1471}" type="pres">
      <dgm:prSet presAssocID="{8AE9E456-6A55-49E7-99B6-F19609D22E14}" presName="boxAndChildren" presStyleCnt="0"/>
      <dgm:spPr/>
    </dgm:pt>
    <dgm:pt modelId="{0DCB55B4-D6C7-4C94-96B1-E1093F567BA3}" type="pres">
      <dgm:prSet presAssocID="{8AE9E456-6A55-49E7-99B6-F19609D22E14}" presName="parentTextBox" presStyleLbl="node1" presStyleIdx="0" presStyleCnt="3"/>
      <dgm:spPr/>
    </dgm:pt>
    <dgm:pt modelId="{D8AFC5DF-1F9B-467E-B82F-6403213C81FA}" type="pres">
      <dgm:prSet presAssocID="{8AE9E456-6A55-49E7-99B6-F19609D22E14}" presName="entireBox" presStyleLbl="node1" presStyleIdx="0" presStyleCnt="3"/>
      <dgm:spPr/>
    </dgm:pt>
    <dgm:pt modelId="{726A6140-E14E-4276-B1A4-AD89358B516F}" type="pres">
      <dgm:prSet presAssocID="{8AE9E456-6A55-49E7-99B6-F19609D22E14}" presName="descendantBox" presStyleCnt="0"/>
      <dgm:spPr/>
    </dgm:pt>
    <dgm:pt modelId="{BA90F8FC-8DF1-43EA-B4EF-F67FC0020C07}" type="pres">
      <dgm:prSet presAssocID="{41FE7CF7-418E-4987-AF36-EF64804718ED}" presName="childTextBox" presStyleLbl="fgAccFollowNode1" presStyleIdx="0" presStyleCnt="6">
        <dgm:presLayoutVars>
          <dgm:bulletEnabled val="1"/>
        </dgm:presLayoutVars>
      </dgm:prSet>
      <dgm:spPr/>
    </dgm:pt>
    <dgm:pt modelId="{1350D9C8-9DDE-4E7E-B4F1-A78A073C5D4C}" type="pres">
      <dgm:prSet presAssocID="{14A98F05-C781-4BAE-BBCF-A1F179F9DE43}" presName="childTextBox" presStyleLbl="fgAccFollowNode1" presStyleIdx="1" presStyleCnt="6">
        <dgm:presLayoutVars>
          <dgm:bulletEnabled val="1"/>
        </dgm:presLayoutVars>
      </dgm:prSet>
      <dgm:spPr/>
    </dgm:pt>
    <dgm:pt modelId="{DADE1EC2-E0A9-4421-B3AE-B1735C907F7A}" type="pres">
      <dgm:prSet presAssocID="{31F38220-3F56-4BF9-BB19-9A2A9E14BC4E}" presName="sp" presStyleCnt="0"/>
      <dgm:spPr/>
    </dgm:pt>
    <dgm:pt modelId="{C0564D34-E172-448B-9277-198304989DC3}" type="pres">
      <dgm:prSet presAssocID="{483055EA-6775-41E0-AD46-7F6E21F8403F}" presName="arrowAndChildren" presStyleCnt="0"/>
      <dgm:spPr/>
    </dgm:pt>
    <dgm:pt modelId="{FA4B9753-2891-4A66-A093-53CF02B68DD7}" type="pres">
      <dgm:prSet presAssocID="{483055EA-6775-41E0-AD46-7F6E21F8403F}" presName="parentTextArrow" presStyleLbl="node1" presStyleIdx="0" presStyleCnt="3"/>
      <dgm:spPr/>
    </dgm:pt>
    <dgm:pt modelId="{F79FD789-1650-4C51-B17C-9600E41CE54F}" type="pres">
      <dgm:prSet presAssocID="{483055EA-6775-41E0-AD46-7F6E21F8403F}" presName="arrow" presStyleLbl="node1" presStyleIdx="1" presStyleCnt="3" custLinFactNeighborX="-656"/>
      <dgm:spPr/>
    </dgm:pt>
    <dgm:pt modelId="{DD9B83B8-EFD3-482C-A38B-A5CD8AE20938}" type="pres">
      <dgm:prSet presAssocID="{483055EA-6775-41E0-AD46-7F6E21F8403F}" presName="descendantArrow" presStyleCnt="0"/>
      <dgm:spPr/>
    </dgm:pt>
    <dgm:pt modelId="{58BC4C1A-C630-4961-805B-CFC32587E808}" type="pres">
      <dgm:prSet presAssocID="{C94655FF-AE53-4DBC-9329-35A598041D2B}" presName="childTextArrow" presStyleLbl="fgAccFollowNode1" presStyleIdx="2" presStyleCnt="6">
        <dgm:presLayoutVars>
          <dgm:bulletEnabled val="1"/>
        </dgm:presLayoutVars>
      </dgm:prSet>
      <dgm:spPr/>
    </dgm:pt>
    <dgm:pt modelId="{9AD8EC10-7560-49B4-930B-3BFA79A531AF}" type="pres">
      <dgm:prSet presAssocID="{00F5A4D3-2A59-4CFC-B6B5-A6206845BDD6}" presName="childTextArrow" presStyleLbl="fgAccFollowNode1" presStyleIdx="3" presStyleCnt="6">
        <dgm:presLayoutVars>
          <dgm:bulletEnabled val="1"/>
        </dgm:presLayoutVars>
      </dgm:prSet>
      <dgm:spPr/>
    </dgm:pt>
    <dgm:pt modelId="{FA4D1FD8-70DB-4254-AA67-45503F309996}" type="pres">
      <dgm:prSet presAssocID="{031C4889-6D61-4DAD-8FE4-A93F5C84463B}" presName="sp" presStyleCnt="0"/>
      <dgm:spPr/>
    </dgm:pt>
    <dgm:pt modelId="{57AC552A-0558-422D-B945-23F936DECC24}" type="pres">
      <dgm:prSet presAssocID="{1ECED1AD-9188-4AAB-97FC-CE39A855E706}" presName="arrowAndChildren" presStyleCnt="0"/>
      <dgm:spPr/>
    </dgm:pt>
    <dgm:pt modelId="{F36399C3-4291-489A-8043-DF7F29AC5AE0}" type="pres">
      <dgm:prSet presAssocID="{1ECED1AD-9188-4AAB-97FC-CE39A855E706}" presName="parentTextArrow" presStyleLbl="node1" presStyleIdx="1" presStyleCnt="3"/>
      <dgm:spPr/>
    </dgm:pt>
    <dgm:pt modelId="{2323C6F8-2523-41DC-9AD4-C45CD6630A71}" type="pres">
      <dgm:prSet presAssocID="{1ECED1AD-9188-4AAB-97FC-CE39A855E706}" presName="arrow" presStyleLbl="node1" presStyleIdx="2" presStyleCnt="3"/>
      <dgm:spPr/>
    </dgm:pt>
    <dgm:pt modelId="{E169F7A5-5236-4B32-A386-F73EB6F546F2}" type="pres">
      <dgm:prSet presAssocID="{1ECED1AD-9188-4AAB-97FC-CE39A855E706}" presName="descendantArrow" presStyleCnt="0"/>
      <dgm:spPr/>
    </dgm:pt>
    <dgm:pt modelId="{C6FC34CD-61A3-444E-8508-5D4EC992B131}" type="pres">
      <dgm:prSet presAssocID="{081AF800-8E33-4F4C-93A8-A8FB7499295B}" presName="childTextArrow" presStyleLbl="fgAccFollowNode1" presStyleIdx="4" presStyleCnt="6">
        <dgm:presLayoutVars>
          <dgm:bulletEnabled val="1"/>
        </dgm:presLayoutVars>
      </dgm:prSet>
      <dgm:spPr/>
    </dgm:pt>
    <dgm:pt modelId="{97EE6EC5-DCD4-437F-857A-C2B459C8D123}" type="pres">
      <dgm:prSet presAssocID="{1700F615-3372-4806-AB7D-50FAB3328618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C4B82B01-A350-4689-AAC6-98B8B4C47E5B}" type="presOf" srcId="{483055EA-6775-41E0-AD46-7F6E21F8403F}" destId="{F79FD789-1650-4C51-B17C-9600E41CE54F}" srcOrd="1" destOrd="0" presId="urn:microsoft.com/office/officeart/2005/8/layout/process4"/>
    <dgm:cxn modelId="{30C40305-E172-406F-952B-EDA511EF58E8}" type="presOf" srcId="{00F5A4D3-2A59-4CFC-B6B5-A6206845BDD6}" destId="{9AD8EC10-7560-49B4-930B-3BFA79A531AF}" srcOrd="0" destOrd="0" presId="urn:microsoft.com/office/officeart/2005/8/layout/process4"/>
    <dgm:cxn modelId="{DFB2A807-3DE5-4759-87EA-F5E03487B5C5}" type="presOf" srcId="{1ECED1AD-9188-4AAB-97FC-CE39A855E706}" destId="{2323C6F8-2523-41DC-9AD4-C45CD6630A71}" srcOrd="1" destOrd="0" presId="urn:microsoft.com/office/officeart/2005/8/layout/process4"/>
    <dgm:cxn modelId="{AC7A2A1F-B7A9-41DB-8161-52C92978E86C}" type="presOf" srcId="{081AF800-8E33-4F4C-93A8-A8FB7499295B}" destId="{C6FC34CD-61A3-444E-8508-5D4EC992B131}" srcOrd="0" destOrd="0" presId="urn:microsoft.com/office/officeart/2005/8/layout/process4"/>
    <dgm:cxn modelId="{FD17495F-A621-4FFF-9075-92482B7ED745}" type="presOf" srcId="{8AE9E456-6A55-49E7-99B6-F19609D22E14}" destId="{0DCB55B4-D6C7-4C94-96B1-E1093F567BA3}" srcOrd="0" destOrd="0" presId="urn:microsoft.com/office/officeart/2005/8/layout/process4"/>
    <dgm:cxn modelId="{D915B35F-A2EE-4DDC-8F37-031165482C06}" srcId="{8AE9E456-6A55-49E7-99B6-F19609D22E14}" destId="{14A98F05-C781-4BAE-BBCF-A1F179F9DE43}" srcOrd="1" destOrd="0" parTransId="{C5D82739-F4C3-464C-BC78-FC23002B3D5D}" sibTransId="{115D76DF-2F1A-4377-9D9D-06D63D0F6E07}"/>
    <dgm:cxn modelId="{2A8C1551-8BC2-41CC-8714-7528C0A21A9E}" srcId="{1ECED1AD-9188-4AAB-97FC-CE39A855E706}" destId="{1700F615-3372-4806-AB7D-50FAB3328618}" srcOrd="1" destOrd="0" parTransId="{17B42AB3-1544-4746-88B2-364771326DCD}" sibTransId="{9D35145E-2C12-41A0-9866-C7A0BD5130BC}"/>
    <dgm:cxn modelId="{4632ED71-4B54-428C-97BB-8CC637D4E7E3}" srcId="{483055EA-6775-41E0-AD46-7F6E21F8403F}" destId="{00F5A4D3-2A59-4CFC-B6B5-A6206845BDD6}" srcOrd="1" destOrd="0" parTransId="{73FFC206-DF47-4919-A5CD-C1028650253C}" sibTransId="{1371A4C9-FB51-4220-8088-02C93B489A57}"/>
    <dgm:cxn modelId="{49E97953-8A05-4AAA-B1D3-064A6AFDE0CA}" srcId="{B8184CCD-F526-474C-9725-308BF097806D}" destId="{483055EA-6775-41E0-AD46-7F6E21F8403F}" srcOrd="1" destOrd="0" parTransId="{875EED1E-89D9-487D-8729-84730AB61F1F}" sibTransId="{31F38220-3F56-4BF9-BB19-9A2A9E14BC4E}"/>
    <dgm:cxn modelId="{A231D177-EE19-40E3-B48A-DFCC03D4C8A7}" type="presOf" srcId="{41FE7CF7-418E-4987-AF36-EF64804718ED}" destId="{BA90F8FC-8DF1-43EA-B4EF-F67FC0020C07}" srcOrd="0" destOrd="0" presId="urn:microsoft.com/office/officeart/2005/8/layout/process4"/>
    <dgm:cxn modelId="{3E07B087-481F-4E0C-BB1B-DDC17D3E6E80}" type="presOf" srcId="{1700F615-3372-4806-AB7D-50FAB3328618}" destId="{97EE6EC5-DCD4-437F-857A-C2B459C8D123}" srcOrd="0" destOrd="0" presId="urn:microsoft.com/office/officeart/2005/8/layout/process4"/>
    <dgm:cxn modelId="{644E4E98-1349-48F5-A8D2-6791E7AB4457}" type="presOf" srcId="{483055EA-6775-41E0-AD46-7F6E21F8403F}" destId="{FA4B9753-2891-4A66-A093-53CF02B68DD7}" srcOrd="0" destOrd="0" presId="urn:microsoft.com/office/officeart/2005/8/layout/process4"/>
    <dgm:cxn modelId="{3168A2AD-05E1-48AF-AE13-4A551D41B518}" type="presOf" srcId="{8AE9E456-6A55-49E7-99B6-F19609D22E14}" destId="{D8AFC5DF-1F9B-467E-B82F-6403213C81FA}" srcOrd="1" destOrd="0" presId="urn:microsoft.com/office/officeart/2005/8/layout/process4"/>
    <dgm:cxn modelId="{7EB92EB7-9028-4CB6-B1BB-061CC4D98E8C}" srcId="{8AE9E456-6A55-49E7-99B6-F19609D22E14}" destId="{41FE7CF7-418E-4987-AF36-EF64804718ED}" srcOrd="0" destOrd="0" parTransId="{5E9DAC5F-A681-4BDA-909E-82EB7C1D90CB}" sibTransId="{921F3E1E-5530-419A-9F2C-C2C8AC799003}"/>
    <dgm:cxn modelId="{3D048FC0-B93E-4A0B-9F82-0B73424F2484}" type="presOf" srcId="{C94655FF-AE53-4DBC-9329-35A598041D2B}" destId="{58BC4C1A-C630-4961-805B-CFC32587E808}" srcOrd="0" destOrd="0" presId="urn:microsoft.com/office/officeart/2005/8/layout/process4"/>
    <dgm:cxn modelId="{5D4FACCA-272B-4E5D-90FD-E7045983F4C5}" srcId="{483055EA-6775-41E0-AD46-7F6E21F8403F}" destId="{C94655FF-AE53-4DBC-9329-35A598041D2B}" srcOrd="0" destOrd="0" parTransId="{F5D88E8E-D057-4611-8067-B33FB64E8B7D}" sibTransId="{860A6918-11DD-4BE7-BB61-B6639B7A19DB}"/>
    <dgm:cxn modelId="{AEDA3FCF-5D96-4E56-9B3E-A37B33E99004}" type="presOf" srcId="{B8184CCD-F526-474C-9725-308BF097806D}" destId="{AAC9A276-1724-47B1-A260-7638BA830617}" srcOrd="0" destOrd="0" presId="urn:microsoft.com/office/officeart/2005/8/layout/process4"/>
    <dgm:cxn modelId="{530A2ED7-F444-42AB-A2CE-19B53B75C30A}" type="presOf" srcId="{14A98F05-C781-4BAE-BBCF-A1F179F9DE43}" destId="{1350D9C8-9DDE-4E7E-B4F1-A78A073C5D4C}" srcOrd="0" destOrd="0" presId="urn:microsoft.com/office/officeart/2005/8/layout/process4"/>
    <dgm:cxn modelId="{E3AEE4D9-3833-4AEF-87B5-F6608BDE94A7}" srcId="{B8184CCD-F526-474C-9725-308BF097806D}" destId="{8AE9E456-6A55-49E7-99B6-F19609D22E14}" srcOrd="2" destOrd="0" parTransId="{019F09C6-F99A-4EF6-A3B9-5FDBB174EA44}" sibTransId="{8099A26D-25E7-48EC-8359-7F28CFFCEA5E}"/>
    <dgm:cxn modelId="{1F2B8BF1-C74D-4BE0-9992-30F81A3A948D}" srcId="{1ECED1AD-9188-4AAB-97FC-CE39A855E706}" destId="{081AF800-8E33-4F4C-93A8-A8FB7499295B}" srcOrd="0" destOrd="0" parTransId="{EDF39926-2ADE-4AD8-82A7-984D138D579A}" sibTransId="{A478666A-55ED-433B-91D3-45814EBF5519}"/>
    <dgm:cxn modelId="{FCA0A1F4-C2B6-4D0F-A2DF-664FC68C34EE}" srcId="{B8184CCD-F526-474C-9725-308BF097806D}" destId="{1ECED1AD-9188-4AAB-97FC-CE39A855E706}" srcOrd="0" destOrd="0" parTransId="{2553789F-63A8-48B5-8214-7A8D8131834D}" sibTransId="{031C4889-6D61-4DAD-8FE4-A93F5C84463B}"/>
    <dgm:cxn modelId="{7E0363F6-E49B-4574-A8A2-82F235265E76}" type="presOf" srcId="{1ECED1AD-9188-4AAB-97FC-CE39A855E706}" destId="{F36399C3-4291-489A-8043-DF7F29AC5AE0}" srcOrd="0" destOrd="0" presId="urn:microsoft.com/office/officeart/2005/8/layout/process4"/>
    <dgm:cxn modelId="{A9363876-84FA-421F-A814-E88C878BD85D}" type="presParOf" srcId="{AAC9A276-1724-47B1-A260-7638BA830617}" destId="{6B41CD86-C29B-448D-B386-CB1210EF1471}" srcOrd="0" destOrd="0" presId="urn:microsoft.com/office/officeart/2005/8/layout/process4"/>
    <dgm:cxn modelId="{1BADA85C-7E60-4D08-A045-C4817C8B45CF}" type="presParOf" srcId="{6B41CD86-C29B-448D-B386-CB1210EF1471}" destId="{0DCB55B4-D6C7-4C94-96B1-E1093F567BA3}" srcOrd="0" destOrd="0" presId="urn:microsoft.com/office/officeart/2005/8/layout/process4"/>
    <dgm:cxn modelId="{19646FA2-200C-4723-BBB3-E227E22B35FF}" type="presParOf" srcId="{6B41CD86-C29B-448D-B386-CB1210EF1471}" destId="{D8AFC5DF-1F9B-467E-B82F-6403213C81FA}" srcOrd="1" destOrd="0" presId="urn:microsoft.com/office/officeart/2005/8/layout/process4"/>
    <dgm:cxn modelId="{8B5AB908-443C-431B-A372-4CB2E2113628}" type="presParOf" srcId="{6B41CD86-C29B-448D-B386-CB1210EF1471}" destId="{726A6140-E14E-4276-B1A4-AD89358B516F}" srcOrd="2" destOrd="0" presId="urn:microsoft.com/office/officeart/2005/8/layout/process4"/>
    <dgm:cxn modelId="{C55B492F-8D65-40E5-B2AA-274351669507}" type="presParOf" srcId="{726A6140-E14E-4276-B1A4-AD89358B516F}" destId="{BA90F8FC-8DF1-43EA-B4EF-F67FC0020C07}" srcOrd="0" destOrd="0" presId="urn:microsoft.com/office/officeart/2005/8/layout/process4"/>
    <dgm:cxn modelId="{91F440E7-E8B9-4582-9B4D-0F2ED643CEF8}" type="presParOf" srcId="{726A6140-E14E-4276-B1A4-AD89358B516F}" destId="{1350D9C8-9DDE-4E7E-B4F1-A78A073C5D4C}" srcOrd="1" destOrd="0" presId="urn:microsoft.com/office/officeart/2005/8/layout/process4"/>
    <dgm:cxn modelId="{6689F570-D4E0-461D-A427-C55753607209}" type="presParOf" srcId="{AAC9A276-1724-47B1-A260-7638BA830617}" destId="{DADE1EC2-E0A9-4421-B3AE-B1735C907F7A}" srcOrd="1" destOrd="0" presId="urn:microsoft.com/office/officeart/2005/8/layout/process4"/>
    <dgm:cxn modelId="{7702092D-886E-47C5-8759-959916742E74}" type="presParOf" srcId="{AAC9A276-1724-47B1-A260-7638BA830617}" destId="{C0564D34-E172-448B-9277-198304989DC3}" srcOrd="2" destOrd="0" presId="urn:microsoft.com/office/officeart/2005/8/layout/process4"/>
    <dgm:cxn modelId="{E2785250-F359-4B5A-9045-54D5D165B6C2}" type="presParOf" srcId="{C0564D34-E172-448B-9277-198304989DC3}" destId="{FA4B9753-2891-4A66-A093-53CF02B68DD7}" srcOrd="0" destOrd="0" presId="urn:microsoft.com/office/officeart/2005/8/layout/process4"/>
    <dgm:cxn modelId="{69A9B2F3-42A6-4F72-99C4-68986A9044FC}" type="presParOf" srcId="{C0564D34-E172-448B-9277-198304989DC3}" destId="{F79FD789-1650-4C51-B17C-9600E41CE54F}" srcOrd="1" destOrd="0" presId="urn:microsoft.com/office/officeart/2005/8/layout/process4"/>
    <dgm:cxn modelId="{B6335B84-BEF1-4E97-8F46-0BCE80FACD65}" type="presParOf" srcId="{C0564D34-E172-448B-9277-198304989DC3}" destId="{DD9B83B8-EFD3-482C-A38B-A5CD8AE20938}" srcOrd="2" destOrd="0" presId="urn:microsoft.com/office/officeart/2005/8/layout/process4"/>
    <dgm:cxn modelId="{1A6D8284-1555-426E-9B28-4A09F21B08F8}" type="presParOf" srcId="{DD9B83B8-EFD3-482C-A38B-A5CD8AE20938}" destId="{58BC4C1A-C630-4961-805B-CFC32587E808}" srcOrd="0" destOrd="0" presId="urn:microsoft.com/office/officeart/2005/8/layout/process4"/>
    <dgm:cxn modelId="{8BCF0BBD-6B4C-4D07-B8A8-D7D73D4B0F8B}" type="presParOf" srcId="{DD9B83B8-EFD3-482C-A38B-A5CD8AE20938}" destId="{9AD8EC10-7560-49B4-930B-3BFA79A531AF}" srcOrd="1" destOrd="0" presId="urn:microsoft.com/office/officeart/2005/8/layout/process4"/>
    <dgm:cxn modelId="{C599D7E3-9293-4C25-BDAB-CC378E268223}" type="presParOf" srcId="{AAC9A276-1724-47B1-A260-7638BA830617}" destId="{FA4D1FD8-70DB-4254-AA67-45503F309996}" srcOrd="3" destOrd="0" presId="urn:microsoft.com/office/officeart/2005/8/layout/process4"/>
    <dgm:cxn modelId="{4867C04A-30A7-4C98-8643-0DDB007016C3}" type="presParOf" srcId="{AAC9A276-1724-47B1-A260-7638BA830617}" destId="{57AC552A-0558-422D-B945-23F936DECC24}" srcOrd="4" destOrd="0" presId="urn:microsoft.com/office/officeart/2005/8/layout/process4"/>
    <dgm:cxn modelId="{1B8B89FC-EFBA-42A3-93F5-8E182C4E340E}" type="presParOf" srcId="{57AC552A-0558-422D-B945-23F936DECC24}" destId="{F36399C3-4291-489A-8043-DF7F29AC5AE0}" srcOrd="0" destOrd="0" presId="urn:microsoft.com/office/officeart/2005/8/layout/process4"/>
    <dgm:cxn modelId="{9AAAE07A-8182-4499-AA57-905A76E23D0D}" type="presParOf" srcId="{57AC552A-0558-422D-B945-23F936DECC24}" destId="{2323C6F8-2523-41DC-9AD4-C45CD6630A71}" srcOrd="1" destOrd="0" presId="urn:microsoft.com/office/officeart/2005/8/layout/process4"/>
    <dgm:cxn modelId="{4A0FFBFB-2ADC-4F6A-B97E-283445ABD390}" type="presParOf" srcId="{57AC552A-0558-422D-B945-23F936DECC24}" destId="{E169F7A5-5236-4B32-A386-F73EB6F546F2}" srcOrd="2" destOrd="0" presId="urn:microsoft.com/office/officeart/2005/8/layout/process4"/>
    <dgm:cxn modelId="{F1724578-3640-4EE4-9DD7-B3EEA209A4D8}" type="presParOf" srcId="{E169F7A5-5236-4B32-A386-F73EB6F546F2}" destId="{C6FC34CD-61A3-444E-8508-5D4EC992B131}" srcOrd="0" destOrd="0" presId="urn:microsoft.com/office/officeart/2005/8/layout/process4"/>
    <dgm:cxn modelId="{0A95F4B4-E66D-4126-A29F-7AD70E35A86F}" type="presParOf" srcId="{E169F7A5-5236-4B32-A386-F73EB6F546F2}" destId="{97EE6EC5-DCD4-437F-857A-C2B459C8D12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10A519-AD44-46F6-A262-310E1A97ADB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BA0E57C-FB56-43C8-8D4E-90940E30567E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/>
            <a:t>Productividad  </a:t>
          </a:r>
          <a:endParaRPr lang="es-EC" dirty="0"/>
        </a:p>
      </dgm:t>
    </dgm:pt>
    <dgm:pt modelId="{523D9349-40A9-44AF-BE3E-F4C98BD2500D}" type="parTrans" cxnId="{F1934226-5EEF-43D0-BF0D-0ED07C1A22A2}">
      <dgm:prSet/>
      <dgm:spPr/>
      <dgm:t>
        <a:bodyPr/>
        <a:lstStyle/>
        <a:p>
          <a:endParaRPr lang="es-EC"/>
        </a:p>
      </dgm:t>
    </dgm:pt>
    <dgm:pt modelId="{EE0C6BF4-7F48-4609-ACAE-3A0798FA8FFA}" type="sibTrans" cxnId="{F1934226-5EEF-43D0-BF0D-0ED07C1A22A2}">
      <dgm:prSet/>
      <dgm:spPr/>
      <dgm:t>
        <a:bodyPr/>
        <a:lstStyle/>
        <a:p>
          <a:endParaRPr lang="es-EC"/>
        </a:p>
      </dgm:t>
    </dgm:pt>
    <dgm:pt modelId="{CA8F0DD9-3EF1-41EC-ACBD-38A8C3078EE0}">
      <dgm:prSet phldrT="[Texto]"/>
      <dgm:spPr/>
      <dgm:t>
        <a:bodyPr/>
        <a:lstStyle/>
        <a:p>
          <a:r>
            <a:rPr lang="es-ES" dirty="0"/>
            <a:t>Aumento de la competitividad de las empresas </a:t>
          </a:r>
          <a:endParaRPr lang="es-EC" dirty="0"/>
        </a:p>
      </dgm:t>
    </dgm:pt>
    <dgm:pt modelId="{233C31EE-F038-4B67-85A1-80870F45D8F7}" type="parTrans" cxnId="{12F8BA8B-8CA2-46C8-81EC-EC9FE4FEB808}">
      <dgm:prSet/>
      <dgm:spPr/>
      <dgm:t>
        <a:bodyPr/>
        <a:lstStyle/>
        <a:p>
          <a:endParaRPr lang="es-EC"/>
        </a:p>
      </dgm:t>
    </dgm:pt>
    <dgm:pt modelId="{0EB4C031-AA95-4EA2-9A99-5A1958D492CE}" type="sibTrans" cxnId="{12F8BA8B-8CA2-46C8-81EC-EC9FE4FEB808}">
      <dgm:prSet/>
      <dgm:spPr/>
      <dgm:t>
        <a:bodyPr/>
        <a:lstStyle/>
        <a:p>
          <a:endParaRPr lang="es-EC"/>
        </a:p>
      </dgm:t>
    </dgm:pt>
    <dgm:pt modelId="{E0F1233C-0BDB-4F7D-B2A2-6CE1DF8D7BE9}">
      <dgm:prSet phldrT="[Texto]"/>
      <dgm:spPr/>
      <dgm:t>
        <a:bodyPr/>
        <a:lstStyle/>
        <a:p>
          <a:r>
            <a:rPr lang="es-ES" dirty="0"/>
            <a:t>Calidad</a:t>
          </a:r>
          <a:endParaRPr lang="es-EC" dirty="0"/>
        </a:p>
      </dgm:t>
    </dgm:pt>
    <dgm:pt modelId="{43C0D73C-94A2-44E0-A74F-FCF2AFE6FF02}" type="parTrans" cxnId="{6328657B-3F96-4E2B-AAD7-C7426E915FDC}">
      <dgm:prSet/>
      <dgm:spPr/>
      <dgm:t>
        <a:bodyPr/>
        <a:lstStyle/>
        <a:p>
          <a:endParaRPr lang="es-EC"/>
        </a:p>
      </dgm:t>
    </dgm:pt>
    <dgm:pt modelId="{8E3ED468-6E96-4CEC-BDB4-861436E85B7F}" type="sibTrans" cxnId="{6328657B-3F96-4E2B-AAD7-C7426E915FDC}">
      <dgm:prSet/>
      <dgm:spPr/>
      <dgm:t>
        <a:bodyPr/>
        <a:lstStyle/>
        <a:p>
          <a:endParaRPr lang="es-EC"/>
        </a:p>
      </dgm:t>
    </dgm:pt>
    <dgm:pt modelId="{B7E619D7-156E-41DD-87E6-3CC2CE0E2F1F}">
      <dgm:prSet phldrT="[Texto]"/>
      <dgm:spPr/>
      <dgm:t>
        <a:bodyPr/>
        <a:lstStyle/>
        <a:p>
          <a:endParaRPr lang="es-EC" dirty="0"/>
        </a:p>
      </dgm:t>
    </dgm:pt>
    <dgm:pt modelId="{239CA178-00C0-4A2B-8483-E820780477B3}" type="parTrans" cxnId="{E62AD728-D9EE-418B-ADB3-DE2E4A63CE78}">
      <dgm:prSet/>
      <dgm:spPr/>
      <dgm:t>
        <a:bodyPr/>
        <a:lstStyle/>
        <a:p>
          <a:endParaRPr lang="es-EC"/>
        </a:p>
      </dgm:t>
    </dgm:pt>
    <dgm:pt modelId="{4E145980-270F-43AE-B4F5-6EA3C21A098D}" type="sibTrans" cxnId="{E62AD728-D9EE-418B-ADB3-DE2E4A63CE78}">
      <dgm:prSet/>
      <dgm:spPr/>
      <dgm:t>
        <a:bodyPr/>
        <a:lstStyle/>
        <a:p>
          <a:endParaRPr lang="es-EC"/>
        </a:p>
      </dgm:t>
    </dgm:pt>
    <dgm:pt modelId="{7CDB75F8-36AD-4E05-9F8C-22CDF1C2724F}">
      <dgm:prSet phldrT="[Texto]"/>
      <dgm:spPr/>
      <dgm:t>
        <a:bodyPr/>
        <a:lstStyle/>
        <a:p>
          <a:r>
            <a:rPr lang="es-ES" dirty="0"/>
            <a:t>Reducción en sus costos de operación</a:t>
          </a:r>
          <a:endParaRPr lang="es-EC" dirty="0"/>
        </a:p>
      </dgm:t>
    </dgm:pt>
    <dgm:pt modelId="{6F9C402B-E989-4713-8263-BD2D532C5CD6}" type="parTrans" cxnId="{E3ED20A8-1830-4144-A1BB-7E86CFCA6F09}">
      <dgm:prSet/>
      <dgm:spPr/>
      <dgm:t>
        <a:bodyPr/>
        <a:lstStyle/>
        <a:p>
          <a:endParaRPr lang="es-EC"/>
        </a:p>
      </dgm:t>
    </dgm:pt>
    <dgm:pt modelId="{CEEDC64F-D89E-4275-A7B3-E8A7B34F0850}" type="sibTrans" cxnId="{E3ED20A8-1830-4144-A1BB-7E86CFCA6F09}">
      <dgm:prSet/>
      <dgm:spPr/>
      <dgm:t>
        <a:bodyPr/>
        <a:lstStyle/>
        <a:p>
          <a:endParaRPr lang="es-EC"/>
        </a:p>
      </dgm:t>
    </dgm:pt>
    <dgm:pt modelId="{60AE0DA7-DA39-4974-9F87-FE6AB83D1C9F}">
      <dgm:prSet phldrT="[Texto]"/>
      <dgm:spPr/>
      <dgm:t>
        <a:bodyPr/>
        <a:lstStyle/>
        <a:p>
          <a:endParaRPr lang="es-EC" dirty="0"/>
        </a:p>
      </dgm:t>
    </dgm:pt>
    <dgm:pt modelId="{719EDF11-E603-45C8-A8A0-0BEB2905DC5A}" type="parTrans" cxnId="{55BD0982-6E93-4A96-8D9D-0E1D9D5D0140}">
      <dgm:prSet/>
      <dgm:spPr/>
      <dgm:t>
        <a:bodyPr/>
        <a:lstStyle/>
        <a:p>
          <a:endParaRPr lang="es-EC"/>
        </a:p>
      </dgm:t>
    </dgm:pt>
    <dgm:pt modelId="{8B209A00-13A8-45F5-8BA5-749E6E9A8831}" type="sibTrans" cxnId="{55BD0982-6E93-4A96-8D9D-0E1D9D5D0140}">
      <dgm:prSet/>
      <dgm:spPr/>
      <dgm:t>
        <a:bodyPr/>
        <a:lstStyle/>
        <a:p>
          <a:endParaRPr lang="es-EC"/>
        </a:p>
      </dgm:t>
    </dgm:pt>
    <dgm:pt modelId="{17B2BE26-6A65-485F-B1BA-A2D78FA0B583}" type="pres">
      <dgm:prSet presAssocID="{4A10A519-AD44-46F6-A262-310E1A97ADB5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66A8F5C9-09E9-4A51-88F1-8C2660B3AEF0}" type="pres">
      <dgm:prSet presAssocID="{4A10A519-AD44-46F6-A262-310E1A97ADB5}" presName="cycle" presStyleCnt="0"/>
      <dgm:spPr/>
    </dgm:pt>
    <dgm:pt modelId="{AE8EF98F-3364-4724-8BDA-C43606B22C67}" type="pres">
      <dgm:prSet presAssocID="{4A10A519-AD44-46F6-A262-310E1A97ADB5}" presName="centerShape" presStyleCnt="0"/>
      <dgm:spPr/>
    </dgm:pt>
    <dgm:pt modelId="{7C190325-381C-4187-8A3D-861579C9F972}" type="pres">
      <dgm:prSet presAssocID="{4A10A519-AD44-46F6-A262-310E1A97ADB5}" presName="connSite" presStyleLbl="node1" presStyleIdx="0" presStyleCnt="2"/>
      <dgm:spPr/>
    </dgm:pt>
    <dgm:pt modelId="{EAC9437B-9052-4F42-90F4-E1C144974C9F}" type="pres">
      <dgm:prSet presAssocID="{4A10A519-AD44-46F6-A262-310E1A97ADB5}" presName="visible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91B5DD4-BC53-4FC2-AE7B-F45D80AA30F2}" type="pres">
      <dgm:prSet presAssocID="{523D9349-40A9-44AF-BE3E-F4C98BD2500D}" presName="Name25" presStyleLbl="parChTrans1D1" presStyleIdx="0" presStyleCnt="1"/>
      <dgm:spPr/>
    </dgm:pt>
    <dgm:pt modelId="{BD823B42-E03D-41C1-B721-7C89A1344FAF}" type="pres">
      <dgm:prSet presAssocID="{DBA0E57C-FB56-43C8-8D4E-90940E30567E}" presName="node" presStyleCnt="0"/>
      <dgm:spPr/>
    </dgm:pt>
    <dgm:pt modelId="{BE9F479C-D4FA-43BA-A1A1-502DCA5AE2B3}" type="pres">
      <dgm:prSet presAssocID="{DBA0E57C-FB56-43C8-8D4E-90940E30567E}" presName="parentNode" presStyleLbl="node1" presStyleIdx="1" presStyleCnt="2">
        <dgm:presLayoutVars>
          <dgm:chMax val="1"/>
          <dgm:bulletEnabled val="1"/>
        </dgm:presLayoutVars>
      </dgm:prSet>
      <dgm:spPr/>
    </dgm:pt>
    <dgm:pt modelId="{5D8EC2FD-FBEC-4A85-ADF4-E6D93783FEDF}" type="pres">
      <dgm:prSet presAssocID="{DBA0E57C-FB56-43C8-8D4E-90940E30567E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541BE912-5018-469C-8548-D7A863C35DDE}" type="presOf" srcId="{B7E619D7-156E-41DD-87E6-3CC2CE0E2F1F}" destId="{5D8EC2FD-FBEC-4A85-ADF4-E6D93783FEDF}" srcOrd="0" destOrd="1" presId="urn:microsoft.com/office/officeart/2005/8/layout/radial2"/>
    <dgm:cxn modelId="{F1934226-5EEF-43D0-BF0D-0ED07C1A22A2}" srcId="{4A10A519-AD44-46F6-A262-310E1A97ADB5}" destId="{DBA0E57C-FB56-43C8-8D4E-90940E30567E}" srcOrd="0" destOrd="0" parTransId="{523D9349-40A9-44AF-BE3E-F4C98BD2500D}" sibTransId="{EE0C6BF4-7F48-4609-ACAE-3A0798FA8FFA}"/>
    <dgm:cxn modelId="{E62AD728-D9EE-418B-ADB3-DE2E4A63CE78}" srcId="{DBA0E57C-FB56-43C8-8D4E-90940E30567E}" destId="{B7E619D7-156E-41DD-87E6-3CC2CE0E2F1F}" srcOrd="1" destOrd="0" parTransId="{239CA178-00C0-4A2B-8483-E820780477B3}" sibTransId="{4E145980-270F-43AE-B4F5-6EA3C21A098D}"/>
    <dgm:cxn modelId="{1B9D8C47-38DB-48CD-A9CC-5709F810F62D}" type="presOf" srcId="{60AE0DA7-DA39-4974-9F87-FE6AB83D1C9F}" destId="{5D8EC2FD-FBEC-4A85-ADF4-E6D93783FEDF}" srcOrd="0" destOrd="3" presId="urn:microsoft.com/office/officeart/2005/8/layout/radial2"/>
    <dgm:cxn modelId="{0581D367-9A64-4FD7-A995-F21155F2242D}" type="presOf" srcId="{DBA0E57C-FB56-43C8-8D4E-90940E30567E}" destId="{BE9F479C-D4FA-43BA-A1A1-502DCA5AE2B3}" srcOrd="0" destOrd="0" presId="urn:microsoft.com/office/officeart/2005/8/layout/radial2"/>
    <dgm:cxn modelId="{44405E4C-24A1-49DF-98ED-A8CC44F36ED0}" type="presOf" srcId="{4A10A519-AD44-46F6-A262-310E1A97ADB5}" destId="{17B2BE26-6A65-485F-B1BA-A2D78FA0B583}" srcOrd="0" destOrd="0" presId="urn:microsoft.com/office/officeart/2005/8/layout/radial2"/>
    <dgm:cxn modelId="{6C0D3152-437B-4E69-B66C-CF128645789F}" type="presOf" srcId="{7CDB75F8-36AD-4E05-9F8C-22CDF1C2724F}" destId="{5D8EC2FD-FBEC-4A85-ADF4-E6D93783FEDF}" srcOrd="0" destOrd="4" presId="urn:microsoft.com/office/officeart/2005/8/layout/radial2"/>
    <dgm:cxn modelId="{6328657B-3F96-4E2B-AAD7-C7426E915FDC}" srcId="{DBA0E57C-FB56-43C8-8D4E-90940E30567E}" destId="{E0F1233C-0BDB-4F7D-B2A2-6CE1DF8D7BE9}" srcOrd="2" destOrd="0" parTransId="{43C0D73C-94A2-44E0-A74F-FCF2AFE6FF02}" sibTransId="{8E3ED468-6E96-4CEC-BDB4-861436E85B7F}"/>
    <dgm:cxn modelId="{55BD0982-6E93-4A96-8D9D-0E1D9D5D0140}" srcId="{DBA0E57C-FB56-43C8-8D4E-90940E30567E}" destId="{60AE0DA7-DA39-4974-9F87-FE6AB83D1C9F}" srcOrd="3" destOrd="0" parTransId="{719EDF11-E603-45C8-A8A0-0BEB2905DC5A}" sibTransId="{8B209A00-13A8-45F5-8BA5-749E6E9A8831}"/>
    <dgm:cxn modelId="{12F8BA8B-8CA2-46C8-81EC-EC9FE4FEB808}" srcId="{DBA0E57C-FB56-43C8-8D4E-90940E30567E}" destId="{CA8F0DD9-3EF1-41EC-ACBD-38A8C3078EE0}" srcOrd="0" destOrd="0" parTransId="{233C31EE-F038-4B67-85A1-80870F45D8F7}" sibTransId="{0EB4C031-AA95-4EA2-9A99-5A1958D492CE}"/>
    <dgm:cxn modelId="{5961D798-E19C-458D-A97D-C4EDC3236A91}" type="presOf" srcId="{CA8F0DD9-3EF1-41EC-ACBD-38A8C3078EE0}" destId="{5D8EC2FD-FBEC-4A85-ADF4-E6D93783FEDF}" srcOrd="0" destOrd="0" presId="urn:microsoft.com/office/officeart/2005/8/layout/radial2"/>
    <dgm:cxn modelId="{E3ED20A8-1830-4144-A1BB-7E86CFCA6F09}" srcId="{DBA0E57C-FB56-43C8-8D4E-90940E30567E}" destId="{7CDB75F8-36AD-4E05-9F8C-22CDF1C2724F}" srcOrd="4" destOrd="0" parTransId="{6F9C402B-E989-4713-8263-BD2D532C5CD6}" sibTransId="{CEEDC64F-D89E-4275-A7B3-E8A7B34F0850}"/>
    <dgm:cxn modelId="{F3F2B7BB-4435-4DFA-A114-7293790CE14E}" type="presOf" srcId="{E0F1233C-0BDB-4F7D-B2A2-6CE1DF8D7BE9}" destId="{5D8EC2FD-FBEC-4A85-ADF4-E6D93783FEDF}" srcOrd="0" destOrd="2" presId="urn:microsoft.com/office/officeart/2005/8/layout/radial2"/>
    <dgm:cxn modelId="{480BDEC4-7DA9-4FC8-94A3-3C75DD2A76F9}" type="presOf" srcId="{523D9349-40A9-44AF-BE3E-F4C98BD2500D}" destId="{B91B5DD4-BC53-4FC2-AE7B-F45D80AA30F2}" srcOrd="0" destOrd="0" presId="urn:microsoft.com/office/officeart/2005/8/layout/radial2"/>
    <dgm:cxn modelId="{6F96DB7E-54BD-427B-9624-FB5BA1124C76}" type="presParOf" srcId="{17B2BE26-6A65-485F-B1BA-A2D78FA0B583}" destId="{66A8F5C9-09E9-4A51-88F1-8C2660B3AEF0}" srcOrd="0" destOrd="0" presId="urn:microsoft.com/office/officeart/2005/8/layout/radial2"/>
    <dgm:cxn modelId="{B5877D90-E925-496C-87A5-DA1F90314FB2}" type="presParOf" srcId="{66A8F5C9-09E9-4A51-88F1-8C2660B3AEF0}" destId="{AE8EF98F-3364-4724-8BDA-C43606B22C67}" srcOrd="0" destOrd="0" presId="urn:microsoft.com/office/officeart/2005/8/layout/radial2"/>
    <dgm:cxn modelId="{19179A77-14C7-4E19-B13A-551F518F4D2F}" type="presParOf" srcId="{AE8EF98F-3364-4724-8BDA-C43606B22C67}" destId="{7C190325-381C-4187-8A3D-861579C9F972}" srcOrd="0" destOrd="0" presId="urn:microsoft.com/office/officeart/2005/8/layout/radial2"/>
    <dgm:cxn modelId="{6B55EE27-5B16-4DB2-BA00-021DCE0C4C43}" type="presParOf" srcId="{AE8EF98F-3364-4724-8BDA-C43606B22C67}" destId="{EAC9437B-9052-4F42-90F4-E1C144974C9F}" srcOrd="1" destOrd="0" presId="urn:microsoft.com/office/officeart/2005/8/layout/radial2"/>
    <dgm:cxn modelId="{CFBFDC12-082B-41F5-A63E-8EF8E8E18C8F}" type="presParOf" srcId="{66A8F5C9-09E9-4A51-88F1-8C2660B3AEF0}" destId="{B91B5DD4-BC53-4FC2-AE7B-F45D80AA30F2}" srcOrd="1" destOrd="0" presId="urn:microsoft.com/office/officeart/2005/8/layout/radial2"/>
    <dgm:cxn modelId="{11FFBA12-82EC-4802-B94E-AE4CA8D2CF70}" type="presParOf" srcId="{66A8F5C9-09E9-4A51-88F1-8C2660B3AEF0}" destId="{BD823B42-E03D-41C1-B721-7C89A1344FAF}" srcOrd="2" destOrd="0" presId="urn:microsoft.com/office/officeart/2005/8/layout/radial2"/>
    <dgm:cxn modelId="{76B7CB0E-6B10-48E6-9FC6-6D631607910B}" type="presParOf" srcId="{BD823B42-E03D-41C1-B721-7C89A1344FAF}" destId="{BE9F479C-D4FA-43BA-A1A1-502DCA5AE2B3}" srcOrd="0" destOrd="0" presId="urn:microsoft.com/office/officeart/2005/8/layout/radial2"/>
    <dgm:cxn modelId="{C6A2972B-E8BA-460B-B6BF-DACB33C91B16}" type="presParOf" srcId="{BD823B42-E03D-41C1-B721-7C89A1344FAF}" destId="{5D8EC2FD-FBEC-4A85-ADF4-E6D93783FED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933FF0-7F8B-484D-96CC-E17AA2E889D4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D0813C5-1890-4CDF-9EE9-AF21EFFF1E20}">
      <dgm:prSet phldrT="[Texto]"/>
      <dgm:spPr/>
      <dgm:t>
        <a:bodyPr/>
        <a:lstStyle/>
        <a:p>
          <a:r>
            <a:rPr lang="es-ES" dirty="0"/>
            <a:t>Empleados </a:t>
          </a:r>
          <a:endParaRPr lang="es-EC" dirty="0"/>
        </a:p>
      </dgm:t>
    </dgm:pt>
    <dgm:pt modelId="{10FDF920-34B0-4B79-94DB-12E1681CA13A}" type="parTrans" cxnId="{D5558951-3BF5-43AE-BA70-B13483D91B00}">
      <dgm:prSet/>
      <dgm:spPr/>
      <dgm:t>
        <a:bodyPr/>
        <a:lstStyle/>
        <a:p>
          <a:endParaRPr lang="es-EC"/>
        </a:p>
      </dgm:t>
    </dgm:pt>
    <dgm:pt modelId="{757425FE-7927-42EB-A76E-3ED8C14C1EE7}" type="sibTrans" cxnId="{D5558951-3BF5-43AE-BA70-B13483D91B00}">
      <dgm:prSet/>
      <dgm:spPr/>
      <dgm:t>
        <a:bodyPr/>
        <a:lstStyle/>
        <a:p>
          <a:endParaRPr lang="es-EC"/>
        </a:p>
      </dgm:t>
    </dgm:pt>
    <dgm:pt modelId="{66D0AF93-78A3-41F9-8807-FB2AEF4EFFFE}">
      <dgm:prSet phldrT="[Texto]"/>
      <dgm:spPr/>
      <dgm:t>
        <a:bodyPr/>
        <a:lstStyle/>
        <a:p>
          <a:r>
            <a:rPr lang="es-EC" dirty="0"/>
            <a:t>Shikari</a:t>
          </a:r>
        </a:p>
      </dgm:t>
    </dgm:pt>
    <dgm:pt modelId="{ED999436-AB78-439F-90FB-27C229B8F35D}" type="parTrans" cxnId="{DD6A1397-128D-480E-8D80-A7CA5CA595E6}">
      <dgm:prSet/>
      <dgm:spPr/>
      <dgm:t>
        <a:bodyPr/>
        <a:lstStyle/>
        <a:p>
          <a:endParaRPr lang="es-EC"/>
        </a:p>
      </dgm:t>
    </dgm:pt>
    <dgm:pt modelId="{0B03B2A1-949A-4DFA-9FD9-F0F1576EA723}" type="sibTrans" cxnId="{DD6A1397-128D-480E-8D80-A7CA5CA595E6}">
      <dgm:prSet/>
      <dgm:spPr/>
      <dgm:t>
        <a:bodyPr/>
        <a:lstStyle/>
        <a:p>
          <a:endParaRPr lang="es-EC"/>
        </a:p>
      </dgm:t>
    </dgm:pt>
    <dgm:pt modelId="{0E7E817E-8374-4DE7-A26B-9C3DCF05DB48}">
      <dgm:prSet phldrT="[Texto]"/>
      <dgm:spPr/>
      <dgm:t>
        <a:bodyPr/>
        <a:lstStyle/>
        <a:p>
          <a:r>
            <a:rPr lang="es-ES" dirty="0"/>
            <a:t>Shitsukoku</a:t>
          </a:r>
          <a:endParaRPr lang="es-EC" dirty="0"/>
        </a:p>
      </dgm:t>
    </dgm:pt>
    <dgm:pt modelId="{E5D5D8DB-830F-4E85-9F9F-A13713631892}" type="parTrans" cxnId="{42E09A49-16E6-4F98-920A-6C88559D6B83}">
      <dgm:prSet/>
      <dgm:spPr/>
      <dgm:t>
        <a:bodyPr/>
        <a:lstStyle/>
        <a:p>
          <a:endParaRPr lang="es-EC"/>
        </a:p>
      </dgm:t>
    </dgm:pt>
    <dgm:pt modelId="{7F92B70B-6A63-40E3-A14C-8F301D95830E}" type="sibTrans" cxnId="{42E09A49-16E6-4F98-920A-6C88559D6B83}">
      <dgm:prSet/>
      <dgm:spPr/>
      <dgm:t>
        <a:bodyPr/>
        <a:lstStyle/>
        <a:p>
          <a:endParaRPr lang="es-EC"/>
        </a:p>
      </dgm:t>
    </dgm:pt>
    <dgm:pt modelId="{F1FE7BC6-6805-4544-AC07-759426D77788}">
      <dgm:prSet phldrT="[Texto]"/>
      <dgm:spPr/>
      <dgm:t>
        <a:bodyPr/>
        <a:lstStyle/>
        <a:p>
          <a:r>
            <a:rPr lang="es-ES" dirty="0"/>
            <a:t>Organización </a:t>
          </a:r>
          <a:endParaRPr lang="es-EC" dirty="0"/>
        </a:p>
      </dgm:t>
    </dgm:pt>
    <dgm:pt modelId="{27795816-B0AF-4C62-9983-C581BE164318}" type="parTrans" cxnId="{879708DD-9020-46C6-87BB-E39BA0C5C548}">
      <dgm:prSet/>
      <dgm:spPr/>
      <dgm:t>
        <a:bodyPr/>
        <a:lstStyle/>
        <a:p>
          <a:endParaRPr lang="es-EC"/>
        </a:p>
      </dgm:t>
    </dgm:pt>
    <dgm:pt modelId="{5AFF7E4D-9450-49DC-9758-2419A2FB3D4A}" type="sibTrans" cxnId="{879708DD-9020-46C6-87BB-E39BA0C5C548}">
      <dgm:prSet/>
      <dgm:spPr/>
      <dgm:t>
        <a:bodyPr/>
        <a:lstStyle/>
        <a:p>
          <a:endParaRPr lang="es-EC"/>
        </a:p>
      </dgm:t>
    </dgm:pt>
    <dgm:pt modelId="{F7C4CD7E-712B-4D17-A912-F90B5B45B7B2}">
      <dgm:prSet phldrT="[Texto]"/>
      <dgm:spPr/>
      <dgm:t>
        <a:bodyPr/>
        <a:lstStyle/>
        <a:p>
          <a:r>
            <a:rPr lang="es-ES" dirty="0"/>
            <a:t>Seishoo</a:t>
          </a:r>
          <a:endParaRPr lang="es-EC" dirty="0"/>
        </a:p>
      </dgm:t>
    </dgm:pt>
    <dgm:pt modelId="{485336A9-0660-4CC6-AAA5-8D840699BE5E}" type="parTrans" cxnId="{0E06B8E2-49B7-43DE-B08C-AD09B3FCA33C}">
      <dgm:prSet/>
      <dgm:spPr/>
      <dgm:t>
        <a:bodyPr/>
        <a:lstStyle/>
        <a:p>
          <a:endParaRPr lang="es-EC"/>
        </a:p>
      </dgm:t>
    </dgm:pt>
    <dgm:pt modelId="{65D405E8-9AB3-401C-9488-C3E55898B816}" type="sibTrans" cxnId="{0E06B8E2-49B7-43DE-B08C-AD09B3FCA33C}">
      <dgm:prSet/>
      <dgm:spPr/>
      <dgm:t>
        <a:bodyPr/>
        <a:lstStyle/>
        <a:p>
          <a:endParaRPr lang="es-EC"/>
        </a:p>
      </dgm:t>
    </dgm:pt>
    <dgm:pt modelId="{4D4E49D4-9544-4790-ADAD-662720176D8C}">
      <dgm:prSet phldrT="[Texto]"/>
      <dgm:spPr/>
      <dgm:t>
        <a:bodyPr/>
        <a:lstStyle/>
        <a:p>
          <a:r>
            <a:rPr lang="es-ES" dirty="0"/>
            <a:t>Seido</a:t>
          </a:r>
          <a:endParaRPr lang="es-EC" dirty="0"/>
        </a:p>
      </dgm:t>
    </dgm:pt>
    <dgm:pt modelId="{E2626F3E-B05C-4FB4-BE7E-3480D657F7DD}" type="parTrans" cxnId="{225AF699-F9F9-4B92-A2B4-449819397BFD}">
      <dgm:prSet/>
      <dgm:spPr/>
      <dgm:t>
        <a:bodyPr/>
        <a:lstStyle/>
        <a:p>
          <a:endParaRPr lang="es-EC"/>
        </a:p>
      </dgm:t>
    </dgm:pt>
    <dgm:pt modelId="{FFB426BB-D5E7-44D2-A0C4-7D6627595138}" type="sibTrans" cxnId="{225AF699-F9F9-4B92-A2B4-449819397BFD}">
      <dgm:prSet/>
      <dgm:spPr/>
      <dgm:t>
        <a:bodyPr/>
        <a:lstStyle/>
        <a:p>
          <a:endParaRPr lang="es-EC"/>
        </a:p>
      </dgm:t>
    </dgm:pt>
    <dgm:pt modelId="{6BEB0A37-0134-45B0-AB62-8C3C41358225}" type="pres">
      <dgm:prSet presAssocID="{B0933FF0-7F8B-484D-96CC-E17AA2E889D4}" presName="Name0" presStyleCnt="0">
        <dgm:presLayoutVars>
          <dgm:dir/>
          <dgm:animLvl val="lvl"/>
          <dgm:resizeHandles val="exact"/>
        </dgm:presLayoutVars>
      </dgm:prSet>
      <dgm:spPr/>
    </dgm:pt>
    <dgm:pt modelId="{62961410-D7A3-43D2-BA45-4C42EE34594D}" type="pres">
      <dgm:prSet presAssocID="{F1FE7BC6-6805-4544-AC07-759426D77788}" presName="boxAndChildren" presStyleCnt="0"/>
      <dgm:spPr/>
    </dgm:pt>
    <dgm:pt modelId="{1631F86F-3F19-4857-B541-29CFC25BB468}" type="pres">
      <dgm:prSet presAssocID="{F1FE7BC6-6805-4544-AC07-759426D77788}" presName="parentTextBox" presStyleLbl="node1" presStyleIdx="0" presStyleCnt="2"/>
      <dgm:spPr/>
    </dgm:pt>
    <dgm:pt modelId="{8E6C087B-767C-42D0-A057-D7E7359E3F10}" type="pres">
      <dgm:prSet presAssocID="{F1FE7BC6-6805-4544-AC07-759426D77788}" presName="entireBox" presStyleLbl="node1" presStyleIdx="0" presStyleCnt="2"/>
      <dgm:spPr/>
    </dgm:pt>
    <dgm:pt modelId="{BF2B7BC6-9258-457B-9824-767EB6056140}" type="pres">
      <dgm:prSet presAssocID="{F1FE7BC6-6805-4544-AC07-759426D77788}" presName="descendantBox" presStyleCnt="0"/>
      <dgm:spPr/>
    </dgm:pt>
    <dgm:pt modelId="{F5A62635-C9B1-4199-9BF8-D984482C21FD}" type="pres">
      <dgm:prSet presAssocID="{F7C4CD7E-712B-4D17-A912-F90B5B45B7B2}" presName="childTextBox" presStyleLbl="fgAccFollowNode1" presStyleIdx="0" presStyleCnt="4">
        <dgm:presLayoutVars>
          <dgm:bulletEnabled val="1"/>
        </dgm:presLayoutVars>
      </dgm:prSet>
      <dgm:spPr/>
    </dgm:pt>
    <dgm:pt modelId="{AF3BEDFB-ABC8-4F5F-9485-DF568F37473B}" type="pres">
      <dgm:prSet presAssocID="{4D4E49D4-9544-4790-ADAD-662720176D8C}" presName="childTextBox" presStyleLbl="fgAccFollowNode1" presStyleIdx="1" presStyleCnt="4">
        <dgm:presLayoutVars>
          <dgm:bulletEnabled val="1"/>
        </dgm:presLayoutVars>
      </dgm:prSet>
      <dgm:spPr/>
    </dgm:pt>
    <dgm:pt modelId="{54D25C77-7A64-4047-88ED-779B930D35B3}" type="pres">
      <dgm:prSet presAssocID="{757425FE-7927-42EB-A76E-3ED8C14C1EE7}" presName="sp" presStyleCnt="0"/>
      <dgm:spPr/>
    </dgm:pt>
    <dgm:pt modelId="{685C3C99-31BF-4AF5-8ED5-ACC94E1AA380}" type="pres">
      <dgm:prSet presAssocID="{8D0813C5-1890-4CDF-9EE9-AF21EFFF1E20}" presName="arrowAndChildren" presStyleCnt="0"/>
      <dgm:spPr/>
    </dgm:pt>
    <dgm:pt modelId="{BEE57F6B-9E6B-43FD-BE76-16D4ACF90201}" type="pres">
      <dgm:prSet presAssocID="{8D0813C5-1890-4CDF-9EE9-AF21EFFF1E20}" presName="parentTextArrow" presStyleLbl="node1" presStyleIdx="0" presStyleCnt="2"/>
      <dgm:spPr/>
    </dgm:pt>
    <dgm:pt modelId="{2146BAE6-4022-4C8C-84A1-5D534D1311ED}" type="pres">
      <dgm:prSet presAssocID="{8D0813C5-1890-4CDF-9EE9-AF21EFFF1E20}" presName="arrow" presStyleLbl="node1" presStyleIdx="1" presStyleCnt="2"/>
      <dgm:spPr/>
    </dgm:pt>
    <dgm:pt modelId="{269B1132-88BD-4D79-A408-85DD31730808}" type="pres">
      <dgm:prSet presAssocID="{8D0813C5-1890-4CDF-9EE9-AF21EFFF1E20}" presName="descendantArrow" presStyleCnt="0"/>
      <dgm:spPr/>
    </dgm:pt>
    <dgm:pt modelId="{DA5F8B63-0295-4A00-93F9-D3ACC091D40D}" type="pres">
      <dgm:prSet presAssocID="{66D0AF93-78A3-41F9-8807-FB2AEF4EFFFE}" presName="childTextArrow" presStyleLbl="fgAccFollowNode1" presStyleIdx="2" presStyleCnt="4">
        <dgm:presLayoutVars>
          <dgm:bulletEnabled val="1"/>
        </dgm:presLayoutVars>
      </dgm:prSet>
      <dgm:spPr/>
    </dgm:pt>
    <dgm:pt modelId="{06788EB8-39B5-4E0F-A433-47D0429D7539}" type="pres">
      <dgm:prSet presAssocID="{0E7E817E-8374-4DE7-A26B-9C3DCF05DB48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AE1BA509-1C2C-4352-A91F-B6960BEBDFC9}" type="presOf" srcId="{F1FE7BC6-6805-4544-AC07-759426D77788}" destId="{1631F86F-3F19-4857-B541-29CFC25BB468}" srcOrd="0" destOrd="0" presId="urn:microsoft.com/office/officeart/2005/8/layout/process4"/>
    <dgm:cxn modelId="{575A5D0E-EDE2-4A9F-A2D4-A95805A60E78}" type="presOf" srcId="{4D4E49D4-9544-4790-ADAD-662720176D8C}" destId="{AF3BEDFB-ABC8-4F5F-9485-DF568F37473B}" srcOrd="0" destOrd="0" presId="urn:microsoft.com/office/officeart/2005/8/layout/process4"/>
    <dgm:cxn modelId="{42E09A49-16E6-4F98-920A-6C88559D6B83}" srcId="{8D0813C5-1890-4CDF-9EE9-AF21EFFF1E20}" destId="{0E7E817E-8374-4DE7-A26B-9C3DCF05DB48}" srcOrd="1" destOrd="0" parTransId="{E5D5D8DB-830F-4E85-9F9F-A13713631892}" sibTransId="{7F92B70B-6A63-40E3-A14C-8F301D95830E}"/>
    <dgm:cxn modelId="{DE0CC84D-8957-4690-ADB3-9006EAE3DDC3}" type="presOf" srcId="{B0933FF0-7F8B-484D-96CC-E17AA2E889D4}" destId="{6BEB0A37-0134-45B0-AB62-8C3C41358225}" srcOrd="0" destOrd="0" presId="urn:microsoft.com/office/officeart/2005/8/layout/process4"/>
    <dgm:cxn modelId="{D5558951-3BF5-43AE-BA70-B13483D91B00}" srcId="{B0933FF0-7F8B-484D-96CC-E17AA2E889D4}" destId="{8D0813C5-1890-4CDF-9EE9-AF21EFFF1E20}" srcOrd="0" destOrd="0" parTransId="{10FDF920-34B0-4B79-94DB-12E1681CA13A}" sibTransId="{757425FE-7927-42EB-A76E-3ED8C14C1EE7}"/>
    <dgm:cxn modelId="{4F668C96-B595-41A4-B1FB-FF4E75495319}" type="presOf" srcId="{8D0813C5-1890-4CDF-9EE9-AF21EFFF1E20}" destId="{BEE57F6B-9E6B-43FD-BE76-16D4ACF90201}" srcOrd="0" destOrd="0" presId="urn:microsoft.com/office/officeart/2005/8/layout/process4"/>
    <dgm:cxn modelId="{DD6A1397-128D-480E-8D80-A7CA5CA595E6}" srcId="{8D0813C5-1890-4CDF-9EE9-AF21EFFF1E20}" destId="{66D0AF93-78A3-41F9-8807-FB2AEF4EFFFE}" srcOrd="0" destOrd="0" parTransId="{ED999436-AB78-439F-90FB-27C229B8F35D}" sibTransId="{0B03B2A1-949A-4DFA-9FD9-F0F1576EA723}"/>
    <dgm:cxn modelId="{225AF699-F9F9-4B92-A2B4-449819397BFD}" srcId="{F1FE7BC6-6805-4544-AC07-759426D77788}" destId="{4D4E49D4-9544-4790-ADAD-662720176D8C}" srcOrd="1" destOrd="0" parTransId="{E2626F3E-B05C-4FB4-BE7E-3480D657F7DD}" sibTransId="{FFB426BB-D5E7-44D2-A0C4-7D6627595138}"/>
    <dgm:cxn modelId="{92632BA8-F700-4FE7-86BA-D19229FA3560}" type="presOf" srcId="{F1FE7BC6-6805-4544-AC07-759426D77788}" destId="{8E6C087B-767C-42D0-A057-D7E7359E3F10}" srcOrd="1" destOrd="0" presId="urn:microsoft.com/office/officeart/2005/8/layout/process4"/>
    <dgm:cxn modelId="{7C5D6CBE-96F7-4433-95E7-6D610690D887}" type="presOf" srcId="{66D0AF93-78A3-41F9-8807-FB2AEF4EFFFE}" destId="{DA5F8B63-0295-4A00-93F9-D3ACC091D40D}" srcOrd="0" destOrd="0" presId="urn:microsoft.com/office/officeart/2005/8/layout/process4"/>
    <dgm:cxn modelId="{0982B4C6-EE1D-44D1-ADAE-7F50D28364AD}" type="presOf" srcId="{0E7E817E-8374-4DE7-A26B-9C3DCF05DB48}" destId="{06788EB8-39B5-4E0F-A433-47D0429D7539}" srcOrd="0" destOrd="0" presId="urn:microsoft.com/office/officeart/2005/8/layout/process4"/>
    <dgm:cxn modelId="{879708DD-9020-46C6-87BB-E39BA0C5C548}" srcId="{B0933FF0-7F8B-484D-96CC-E17AA2E889D4}" destId="{F1FE7BC6-6805-4544-AC07-759426D77788}" srcOrd="1" destOrd="0" parTransId="{27795816-B0AF-4C62-9983-C581BE164318}" sibTransId="{5AFF7E4D-9450-49DC-9758-2419A2FB3D4A}"/>
    <dgm:cxn modelId="{0E06B8E2-49B7-43DE-B08C-AD09B3FCA33C}" srcId="{F1FE7BC6-6805-4544-AC07-759426D77788}" destId="{F7C4CD7E-712B-4D17-A912-F90B5B45B7B2}" srcOrd="0" destOrd="0" parTransId="{485336A9-0660-4CC6-AAA5-8D840699BE5E}" sibTransId="{65D405E8-9AB3-401C-9488-C3E55898B816}"/>
    <dgm:cxn modelId="{B2E0E7F6-7DAF-49F8-9542-C466B5CA5B74}" type="presOf" srcId="{F7C4CD7E-712B-4D17-A912-F90B5B45B7B2}" destId="{F5A62635-C9B1-4199-9BF8-D984482C21FD}" srcOrd="0" destOrd="0" presId="urn:microsoft.com/office/officeart/2005/8/layout/process4"/>
    <dgm:cxn modelId="{A34915FB-8BAB-4695-88F5-426F287ABE58}" type="presOf" srcId="{8D0813C5-1890-4CDF-9EE9-AF21EFFF1E20}" destId="{2146BAE6-4022-4C8C-84A1-5D534D1311ED}" srcOrd="1" destOrd="0" presId="urn:microsoft.com/office/officeart/2005/8/layout/process4"/>
    <dgm:cxn modelId="{A7B96F17-84F2-4288-BB4C-B0658DFF0B4C}" type="presParOf" srcId="{6BEB0A37-0134-45B0-AB62-8C3C41358225}" destId="{62961410-D7A3-43D2-BA45-4C42EE34594D}" srcOrd="0" destOrd="0" presId="urn:microsoft.com/office/officeart/2005/8/layout/process4"/>
    <dgm:cxn modelId="{1CEC8A96-E2C3-4FE6-8D92-67727B992E80}" type="presParOf" srcId="{62961410-D7A3-43D2-BA45-4C42EE34594D}" destId="{1631F86F-3F19-4857-B541-29CFC25BB468}" srcOrd="0" destOrd="0" presId="urn:microsoft.com/office/officeart/2005/8/layout/process4"/>
    <dgm:cxn modelId="{DE5E68E2-75AA-46BF-8A46-17ADF1AD171D}" type="presParOf" srcId="{62961410-D7A3-43D2-BA45-4C42EE34594D}" destId="{8E6C087B-767C-42D0-A057-D7E7359E3F10}" srcOrd="1" destOrd="0" presId="urn:microsoft.com/office/officeart/2005/8/layout/process4"/>
    <dgm:cxn modelId="{B554F387-B7BB-4DB8-BB61-683D7F637FA0}" type="presParOf" srcId="{62961410-D7A3-43D2-BA45-4C42EE34594D}" destId="{BF2B7BC6-9258-457B-9824-767EB6056140}" srcOrd="2" destOrd="0" presId="urn:microsoft.com/office/officeart/2005/8/layout/process4"/>
    <dgm:cxn modelId="{A2702110-54F5-48C6-8B78-29CBCA2326F2}" type="presParOf" srcId="{BF2B7BC6-9258-457B-9824-767EB6056140}" destId="{F5A62635-C9B1-4199-9BF8-D984482C21FD}" srcOrd="0" destOrd="0" presId="urn:microsoft.com/office/officeart/2005/8/layout/process4"/>
    <dgm:cxn modelId="{4ADF5547-1E7F-4E27-921F-8A7621FD985B}" type="presParOf" srcId="{BF2B7BC6-9258-457B-9824-767EB6056140}" destId="{AF3BEDFB-ABC8-4F5F-9485-DF568F37473B}" srcOrd="1" destOrd="0" presId="urn:microsoft.com/office/officeart/2005/8/layout/process4"/>
    <dgm:cxn modelId="{8C8B2BB4-1D89-43C8-84A6-7C669B6213B2}" type="presParOf" srcId="{6BEB0A37-0134-45B0-AB62-8C3C41358225}" destId="{54D25C77-7A64-4047-88ED-779B930D35B3}" srcOrd="1" destOrd="0" presId="urn:microsoft.com/office/officeart/2005/8/layout/process4"/>
    <dgm:cxn modelId="{38FD2799-5382-440D-B98F-397C281DCB75}" type="presParOf" srcId="{6BEB0A37-0134-45B0-AB62-8C3C41358225}" destId="{685C3C99-31BF-4AF5-8ED5-ACC94E1AA380}" srcOrd="2" destOrd="0" presId="urn:microsoft.com/office/officeart/2005/8/layout/process4"/>
    <dgm:cxn modelId="{2F389E84-AF38-4D0C-BCD0-8D231FE0AD15}" type="presParOf" srcId="{685C3C99-31BF-4AF5-8ED5-ACC94E1AA380}" destId="{BEE57F6B-9E6B-43FD-BE76-16D4ACF90201}" srcOrd="0" destOrd="0" presId="urn:microsoft.com/office/officeart/2005/8/layout/process4"/>
    <dgm:cxn modelId="{E2D54B06-DE35-453A-B0E0-4E5A34157046}" type="presParOf" srcId="{685C3C99-31BF-4AF5-8ED5-ACC94E1AA380}" destId="{2146BAE6-4022-4C8C-84A1-5D534D1311ED}" srcOrd="1" destOrd="0" presId="urn:microsoft.com/office/officeart/2005/8/layout/process4"/>
    <dgm:cxn modelId="{886B3977-B156-4FD4-9D86-A9CB3C4518C2}" type="presParOf" srcId="{685C3C99-31BF-4AF5-8ED5-ACC94E1AA380}" destId="{269B1132-88BD-4D79-A408-85DD31730808}" srcOrd="2" destOrd="0" presId="urn:microsoft.com/office/officeart/2005/8/layout/process4"/>
    <dgm:cxn modelId="{F87DF09F-1176-4C88-8118-E191D9B6A5C6}" type="presParOf" srcId="{269B1132-88BD-4D79-A408-85DD31730808}" destId="{DA5F8B63-0295-4A00-93F9-D3ACC091D40D}" srcOrd="0" destOrd="0" presId="urn:microsoft.com/office/officeart/2005/8/layout/process4"/>
    <dgm:cxn modelId="{13498D99-5A52-4A49-9D79-5FE865F8C29A}" type="presParOf" srcId="{269B1132-88BD-4D79-A408-85DD31730808}" destId="{06788EB8-39B5-4E0F-A433-47D0429D753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E84460-870E-4309-A1EA-2F7F662781B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E1967C2-FCAB-4761-AC35-3CDBBD6232A6}">
      <dgm:prSet phldrT="[Texto]"/>
      <dgm:spPr/>
      <dgm:t>
        <a:bodyPr/>
        <a:lstStyle/>
        <a:p>
          <a:r>
            <a:rPr lang="es-ES" dirty="0"/>
            <a:t>Mixto</a:t>
          </a:r>
          <a:endParaRPr lang="es-EC" dirty="0"/>
        </a:p>
      </dgm:t>
    </dgm:pt>
    <dgm:pt modelId="{33E96631-5416-4DB8-99F6-3CDA06046644}" type="parTrans" cxnId="{412D4263-1DA0-4F80-AE3D-E707104E9A16}">
      <dgm:prSet/>
      <dgm:spPr/>
      <dgm:t>
        <a:bodyPr/>
        <a:lstStyle/>
        <a:p>
          <a:endParaRPr lang="es-EC"/>
        </a:p>
      </dgm:t>
    </dgm:pt>
    <dgm:pt modelId="{3E7C3B4D-9230-42C3-9731-22EB1C5C5467}" type="sibTrans" cxnId="{412D4263-1DA0-4F80-AE3D-E707104E9A16}">
      <dgm:prSet/>
      <dgm:spPr/>
      <dgm:t>
        <a:bodyPr/>
        <a:lstStyle/>
        <a:p>
          <a:endParaRPr lang="es-EC"/>
        </a:p>
      </dgm:t>
    </dgm:pt>
    <dgm:pt modelId="{ED373A08-CC39-4AD9-AC4B-9DF66085D059}">
      <dgm:prSet phldrT="[Texto]"/>
      <dgm:spPr/>
      <dgm:t>
        <a:bodyPr/>
        <a:lstStyle/>
        <a:p>
          <a:r>
            <a:rPr lang="es-ES" dirty="0"/>
            <a:t>Correlacional</a:t>
          </a:r>
          <a:endParaRPr lang="es-EC" dirty="0"/>
        </a:p>
      </dgm:t>
    </dgm:pt>
    <dgm:pt modelId="{D236EB50-A4CB-4366-B267-3DBFA14D144B}" type="parTrans" cxnId="{F5A4618E-D3CC-4526-B8C2-A17D813DC4C7}">
      <dgm:prSet/>
      <dgm:spPr/>
      <dgm:t>
        <a:bodyPr/>
        <a:lstStyle/>
        <a:p>
          <a:endParaRPr lang="es-EC"/>
        </a:p>
      </dgm:t>
    </dgm:pt>
    <dgm:pt modelId="{3BCAF9DC-171B-4B3B-92E4-585BBADFE4F1}" type="sibTrans" cxnId="{F5A4618E-D3CC-4526-B8C2-A17D813DC4C7}">
      <dgm:prSet/>
      <dgm:spPr/>
      <dgm:t>
        <a:bodyPr/>
        <a:lstStyle/>
        <a:p>
          <a:endParaRPr lang="es-EC"/>
        </a:p>
      </dgm:t>
    </dgm:pt>
    <dgm:pt modelId="{94BCD16C-4B3E-4072-A656-D3218131E670}">
      <dgm:prSet phldrT="[Texto]"/>
      <dgm:spPr/>
      <dgm:t>
        <a:bodyPr/>
        <a:lstStyle/>
        <a:p>
          <a:r>
            <a:rPr lang="es-ES" dirty="0"/>
            <a:t>Transversal </a:t>
          </a:r>
          <a:endParaRPr lang="es-EC" dirty="0"/>
        </a:p>
      </dgm:t>
    </dgm:pt>
    <dgm:pt modelId="{E7C48B0A-DE99-42E6-9617-D3FDCBE9A861}" type="parTrans" cxnId="{8BC645D4-F47C-4362-9181-3F56B0D9E274}">
      <dgm:prSet/>
      <dgm:spPr/>
      <dgm:t>
        <a:bodyPr/>
        <a:lstStyle/>
        <a:p>
          <a:endParaRPr lang="es-EC"/>
        </a:p>
      </dgm:t>
    </dgm:pt>
    <dgm:pt modelId="{398D8EDF-9A93-465F-8039-2FA10C2064EE}" type="sibTrans" cxnId="{8BC645D4-F47C-4362-9181-3F56B0D9E274}">
      <dgm:prSet/>
      <dgm:spPr/>
      <dgm:t>
        <a:bodyPr/>
        <a:lstStyle/>
        <a:p>
          <a:endParaRPr lang="es-EC"/>
        </a:p>
      </dgm:t>
    </dgm:pt>
    <dgm:pt modelId="{6DFCBC53-05D9-40A8-AED1-DF34BF75023C}" type="pres">
      <dgm:prSet presAssocID="{7FE84460-870E-4309-A1EA-2F7F662781B2}" presName="Name0" presStyleCnt="0">
        <dgm:presLayoutVars>
          <dgm:chMax val="7"/>
          <dgm:chPref val="7"/>
          <dgm:dir/>
        </dgm:presLayoutVars>
      </dgm:prSet>
      <dgm:spPr/>
    </dgm:pt>
    <dgm:pt modelId="{DFC81070-EF23-4A20-812F-06AB6311E344}" type="pres">
      <dgm:prSet presAssocID="{7FE84460-870E-4309-A1EA-2F7F662781B2}" presName="Name1" presStyleCnt="0"/>
      <dgm:spPr/>
    </dgm:pt>
    <dgm:pt modelId="{B6EE1154-27A6-4460-AF12-327FEFE69F56}" type="pres">
      <dgm:prSet presAssocID="{7FE84460-870E-4309-A1EA-2F7F662781B2}" presName="cycle" presStyleCnt="0"/>
      <dgm:spPr/>
    </dgm:pt>
    <dgm:pt modelId="{6C82A41A-9525-4C44-B711-64C3E7FEB347}" type="pres">
      <dgm:prSet presAssocID="{7FE84460-870E-4309-A1EA-2F7F662781B2}" presName="srcNode" presStyleLbl="node1" presStyleIdx="0" presStyleCnt="3"/>
      <dgm:spPr/>
    </dgm:pt>
    <dgm:pt modelId="{1BFF10F5-8263-471E-9549-43A756AE7CF5}" type="pres">
      <dgm:prSet presAssocID="{7FE84460-870E-4309-A1EA-2F7F662781B2}" presName="conn" presStyleLbl="parChTrans1D2" presStyleIdx="0" presStyleCnt="1"/>
      <dgm:spPr/>
    </dgm:pt>
    <dgm:pt modelId="{EB11F196-336B-4261-BCA6-6C6680FC464A}" type="pres">
      <dgm:prSet presAssocID="{7FE84460-870E-4309-A1EA-2F7F662781B2}" presName="extraNode" presStyleLbl="node1" presStyleIdx="0" presStyleCnt="3"/>
      <dgm:spPr/>
    </dgm:pt>
    <dgm:pt modelId="{8CE3F762-4494-4429-BE1C-79D92DB32AC2}" type="pres">
      <dgm:prSet presAssocID="{7FE84460-870E-4309-A1EA-2F7F662781B2}" presName="dstNode" presStyleLbl="node1" presStyleIdx="0" presStyleCnt="3"/>
      <dgm:spPr/>
    </dgm:pt>
    <dgm:pt modelId="{0EF90525-CFE6-4E93-A555-A03E3A09337B}" type="pres">
      <dgm:prSet presAssocID="{9E1967C2-FCAB-4761-AC35-3CDBBD6232A6}" presName="text_1" presStyleLbl="node1" presStyleIdx="0" presStyleCnt="3">
        <dgm:presLayoutVars>
          <dgm:bulletEnabled val="1"/>
        </dgm:presLayoutVars>
      </dgm:prSet>
      <dgm:spPr/>
    </dgm:pt>
    <dgm:pt modelId="{2DFC5C4A-6443-4924-A208-BE817F141674}" type="pres">
      <dgm:prSet presAssocID="{9E1967C2-FCAB-4761-AC35-3CDBBD6232A6}" presName="accent_1" presStyleCnt="0"/>
      <dgm:spPr/>
    </dgm:pt>
    <dgm:pt modelId="{F8A89601-3F27-4899-AEAF-3DB9099EE3E5}" type="pres">
      <dgm:prSet presAssocID="{9E1967C2-FCAB-4761-AC35-3CDBBD6232A6}" presName="accentRepeatNode" presStyleLbl="solidFgAcc1" presStyleIdx="0" presStyleCnt="3"/>
      <dgm:spPr/>
    </dgm:pt>
    <dgm:pt modelId="{952D3303-2592-4310-903C-C5E3DEDCBBE8}" type="pres">
      <dgm:prSet presAssocID="{ED373A08-CC39-4AD9-AC4B-9DF66085D059}" presName="text_2" presStyleLbl="node1" presStyleIdx="1" presStyleCnt="3">
        <dgm:presLayoutVars>
          <dgm:bulletEnabled val="1"/>
        </dgm:presLayoutVars>
      </dgm:prSet>
      <dgm:spPr/>
    </dgm:pt>
    <dgm:pt modelId="{830DD666-F2C4-48FB-AAD1-D668F95784F8}" type="pres">
      <dgm:prSet presAssocID="{ED373A08-CC39-4AD9-AC4B-9DF66085D059}" presName="accent_2" presStyleCnt="0"/>
      <dgm:spPr/>
    </dgm:pt>
    <dgm:pt modelId="{D9480B2D-85EA-4A54-9877-40AA15D1CA12}" type="pres">
      <dgm:prSet presAssocID="{ED373A08-CC39-4AD9-AC4B-9DF66085D059}" presName="accentRepeatNode" presStyleLbl="solidFgAcc1" presStyleIdx="1" presStyleCnt="3"/>
      <dgm:spPr/>
    </dgm:pt>
    <dgm:pt modelId="{DC3BE553-51E4-41EF-9B7E-E1AFBEAB8BC3}" type="pres">
      <dgm:prSet presAssocID="{94BCD16C-4B3E-4072-A656-D3218131E670}" presName="text_3" presStyleLbl="node1" presStyleIdx="2" presStyleCnt="3">
        <dgm:presLayoutVars>
          <dgm:bulletEnabled val="1"/>
        </dgm:presLayoutVars>
      </dgm:prSet>
      <dgm:spPr/>
    </dgm:pt>
    <dgm:pt modelId="{A4776946-F2FA-4A4E-9C95-7F05324186D4}" type="pres">
      <dgm:prSet presAssocID="{94BCD16C-4B3E-4072-A656-D3218131E670}" presName="accent_3" presStyleCnt="0"/>
      <dgm:spPr/>
    </dgm:pt>
    <dgm:pt modelId="{7AAFD06A-EB71-4A54-AD77-81B3CEB62378}" type="pres">
      <dgm:prSet presAssocID="{94BCD16C-4B3E-4072-A656-D3218131E670}" presName="accentRepeatNode" presStyleLbl="solidFgAcc1" presStyleIdx="2" presStyleCnt="3"/>
      <dgm:spPr/>
    </dgm:pt>
  </dgm:ptLst>
  <dgm:cxnLst>
    <dgm:cxn modelId="{10905B16-97A4-4063-A465-D69473989CDC}" type="presOf" srcId="{3E7C3B4D-9230-42C3-9731-22EB1C5C5467}" destId="{1BFF10F5-8263-471E-9549-43A756AE7CF5}" srcOrd="0" destOrd="0" presId="urn:microsoft.com/office/officeart/2008/layout/VerticalCurvedList"/>
    <dgm:cxn modelId="{412D4263-1DA0-4F80-AE3D-E707104E9A16}" srcId="{7FE84460-870E-4309-A1EA-2F7F662781B2}" destId="{9E1967C2-FCAB-4761-AC35-3CDBBD6232A6}" srcOrd="0" destOrd="0" parTransId="{33E96631-5416-4DB8-99F6-3CDA06046644}" sibTransId="{3E7C3B4D-9230-42C3-9731-22EB1C5C5467}"/>
    <dgm:cxn modelId="{00258A55-44E5-4A4C-8022-7888730DB745}" type="presOf" srcId="{94BCD16C-4B3E-4072-A656-D3218131E670}" destId="{DC3BE553-51E4-41EF-9B7E-E1AFBEAB8BC3}" srcOrd="0" destOrd="0" presId="urn:microsoft.com/office/officeart/2008/layout/VerticalCurvedList"/>
    <dgm:cxn modelId="{E645A783-C541-4F3D-B3BA-DC46C815014C}" type="presOf" srcId="{7FE84460-870E-4309-A1EA-2F7F662781B2}" destId="{6DFCBC53-05D9-40A8-AED1-DF34BF75023C}" srcOrd="0" destOrd="0" presId="urn:microsoft.com/office/officeart/2008/layout/VerticalCurvedList"/>
    <dgm:cxn modelId="{D0A32187-6E4E-4AE9-8F8B-5711119D49C2}" type="presOf" srcId="{9E1967C2-FCAB-4761-AC35-3CDBBD6232A6}" destId="{0EF90525-CFE6-4E93-A555-A03E3A09337B}" srcOrd="0" destOrd="0" presId="urn:microsoft.com/office/officeart/2008/layout/VerticalCurvedList"/>
    <dgm:cxn modelId="{F5A4618E-D3CC-4526-B8C2-A17D813DC4C7}" srcId="{7FE84460-870E-4309-A1EA-2F7F662781B2}" destId="{ED373A08-CC39-4AD9-AC4B-9DF66085D059}" srcOrd="1" destOrd="0" parTransId="{D236EB50-A4CB-4366-B267-3DBFA14D144B}" sibTransId="{3BCAF9DC-171B-4B3B-92E4-585BBADFE4F1}"/>
    <dgm:cxn modelId="{8BC645D4-F47C-4362-9181-3F56B0D9E274}" srcId="{7FE84460-870E-4309-A1EA-2F7F662781B2}" destId="{94BCD16C-4B3E-4072-A656-D3218131E670}" srcOrd="2" destOrd="0" parTransId="{E7C48B0A-DE99-42E6-9617-D3FDCBE9A861}" sibTransId="{398D8EDF-9A93-465F-8039-2FA10C2064EE}"/>
    <dgm:cxn modelId="{FBD1BFD7-DDF2-43D1-AC9D-15A3A2A095CE}" type="presOf" srcId="{ED373A08-CC39-4AD9-AC4B-9DF66085D059}" destId="{952D3303-2592-4310-903C-C5E3DEDCBBE8}" srcOrd="0" destOrd="0" presId="urn:microsoft.com/office/officeart/2008/layout/VerticalCurvedList"/>
    <dgm:cxn modelId="{B803D70A-0AAF-4CAF-9226-91C728B91D27}" type="presParOf" srcId="{6DFCBC53-05D9-40A8-AED1-DF34BF75023C}" destId="{DFC81070-EF23-4A20-812F-06AB6311E344}" srcOrd="0" destOrd="0" presId="urn:microsoft.com/office/officeart/2008/layout/VerticalCurvedList"/>
    <dgm:cxn modelId="{39D4E36E-8438-4EC2-ACFD-C46EEE082B81}" type="presParOf" srcId="{DFC81070-EF23-4A20-812F-06AB6311E344}" destId="{B6EE1154-27A6-4460-AF12-327FEFE69F56}" srcOrd="0" destOrd="0" presId="urn:microsoft.com/office/officeart/2008/layout/VerticalCurvedList"/>
    <dgm:cxn modelId="{9D778866-64EA-469A-8814-E0412ABF1C6B}" type="presParOf" srcId="{B6EE1154-27A6-4460-AF12-327FEFE69F56}" destId="{6C82A41A-9525-4C44-B711-64C3E7FEB347}" srcOrd="0" destOrd="0" presId="urn:microsoft.com/office/officeart/2008/layout/VerticalCurvedList"/>
    <dgm:cxn modelId="{55B834ED-15DD-477F-8E2B-231C73EFC433}" type="presParOf" srcId="{B6EE1154-27A6-4460-AF12-327FEFE69F56}" destId="{1BFF10F5-8263-471E-9549-43A756AE7CF5}" srcOrd="1" destOrd="0" presId="urn:microsoft.com/office/officeart/2008/layout/VerticalCurvedList"/>
    <dgm:cxn modelId="{9E79119C-3C31-468E-B077-162B642DE101}" type="presParOf" srcId="{B6EE1154-27A6-4460-AF12-327FEFE69F56}" destId="{EB11F196-336B-4261-BCA6-6C6680FC464A}" srcOrd="2" destOrd="0" presId="urn:microsoft.com/office/officeart/2008/layout/VerticalCurvedList"/>
    <dgm:cxn modelId="{0E82FE33-A421-441B-9DC5-E5E62A5ACEB0}" type="presParOf" srcId="{B6EE1154-27A6-4460-AF12-327FEFE69F56}" destId="{8CE3F762-4494-4429-BE1C-79D92DB32AC2}" srcOrd="3" destOrd="0" presId="urn:microsoft.com/office/officeart/2008/layout/VerticalCurvedList"/>
    <dgm:cxn modelId="{F58CC545-CC0A-4AB0-83E9-600F3E892B77}" type="presParOf" srcId="{DFC81070-EF23-4A20-812F-06AB6311E344}" destId="{0EF90525-CFE6-4E93-A555-A03E3A09337B}" srcOrd="1" destOrd="0" presId="urn:microsoft.com/office/officeart/2008/layout/VerticalCurvedList"/>
    <dgm:cxn modelId="{70C10AA9-332B-42E8-AF00-E93001BF3E95}" type="presParOf" srcId="{DFC81070-EF23-4A20-812F-06AB6311E344}" destId="{2DFC5C4A-6443-4924-A208-BE817F141674}" srcOrd="2" destOrd="0" presId="urn:microsoft.com/office/officeart/2008/layout/VerticalCurvedList"/>
    <dgm:cxn modelId="{67BE0B01-ACE0-4B58-8EF3-07BD0F38E682}" type="presParOf" srcId="{2DFC5C4A-6443-4924-A208-BE817F141674}" destId="{F8A89601-3F27-4899-AEAF-3DB9099EE3E5}" srcOrd="0" destOrd="0" presId="urn:microsoft.com/office/officeart/2008/layout/VerticalCurvedList"/>
    <dgm:cxn modelId="{224DFC3F-8D5A-48D6-9D13-8FCA021536B9}" type="presParOf" srcId="{DFC81070-EF23-4A20-812F-06AB6311E344}" destId="{952D3303-2592-4310-903C-C5E3DEDCBBE8}" srcOrd="3" destOrd="0" presId="urn:microsoft.com/office/officeart/2008/layout/VerticalCurvedList"/>
    <dgm:cxn modelId="{23C2BF05-42E5-4DFC-90F6-41F6479ACA94}" type="presParOf" srcId="{DFC81070-EF23-4A20-812F-06AB6311E344}" destId="{830DD666-F2C4-48FB-AAD1-D668F95784F8}" srcOrd="4" destOrd="0" presId="urn:microsoft.com/office/officeart/2008/layout/VerticalCurvedList"/>
    <dgm:cxn modelId="{F4F1FE48-FEFB-43E8-9226-4D7222D2B6CF}" type="presParOf" srcId="{830DD666-F2C4-48FB-AAD1-D668F95784F8}" destId="{D9480B2D-85EA-4A54-9877-40AA15D1CA12}" srcOrd="0" destOrd="0" presId="urn:microsoft.com/office/officeart/2008/layout/VerticalCurvedList"/>
    <dgm:cxn modelId="{998650AD-16B5-4590-9DED-33A47285B5DC}" type="presParOf" srcId="{DFC81070-EF23-4A20-812F-06AB6311E344}" destId="{DC3BE553-51E4-41EF-9B7E-E1AFBEAB8BC3}" srcOrd="5" destOrd="0" presId="urn:microsoft.com/office/officeart/2008/layout/VerticalCurvedList"/>
    <dgm:cxn modelId="{7404B36B-0767-47E7-AC33-F2BA9C627CFF}" type="presParOf" srcId="{DFC81070-EF23-4A20-812F-06AB6311E344}" destId="{A4776946-F2FA-4A4E-9C95-7F05324186D4}" srcOrd="6" destOrd="0" presId="urn:microsoft.com/office/officeart/2008/layout/VerticalCurvedList"/>
    <dgm:cxn modelId="{D08A6A14-A19F-455C-BB16-89B35D4C5930}" type="presParOf" srcId="{A4776946-F2FA-4A4E-9C95-7F05324186D4}" destId="{7AAFD06A-EB71-4A54-AD77-81B3CEB6237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ED211B-E4C9-45BA-BEED-9B60CD292EDB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9E0716A8-98BF-4AED-A0E0-5ECA0C0EB663}">
      <dgm:prSet phldrT="[Texto]" custT="1"/>
      <dgm:spPr/>
      <dgm:t>
        <a:bodyPr/>
        <a:lstStyle/>
        <a:p>
          <a:r>
            <a:rPr lang="es-ES" sz="1400" dirty="0"/>
            <a:t>Tamaño de la muestra</a:t>
          </a:r>
          <a:endParaRPr lang="es-EC" sz="1400" dirty="0"/>
        </a:p>
      </dgm:t>
    </dgm:pt>
    <dgm:pt modelId="{BE216FEA-5168-4507-B4C4-4803BDF72D13}" type="parTrans" cxnId="{FE431A05-F0E0-4BDA-BFD0-E3D6A795D88D}">
      <dgm:prSet/>
      <dgm:spPr/>
      <dgm:t>
        <a:bodyPr/>
        <a:lstStyle/>
        <a:p>
          <a:endParaRPr lang="es-EC" sz="1400"/>
        </a:p>
      </dgm:t>
    </dgm:pt>
    <dgm:pt modelId="{6CB4BCF8-9476-41AA-8495-F408532734BF}" type="sibTrans" cxnId="{FE431A05-F0E0-4BDA-BFD0-E3D6A795D88D}">
      <dgm:prSet/>
      <dgm:spPr/>
      <dgm:t>
        <a:bodyPr/>
        <a:lstStyle/>
        <a:p>
          <a:endParaRPr lang="es-EC" sz="1400"/>
        </a:p>
      </dgm:t>
    </dgm:pt>
    <dgm:pt modelId="{F3EF48F5-BD65-4241-8D80-83B323EA0D3B}">
      <dgm:prSet phldrT="[Texto]" custT="1"/>
      <dgm:spPr/>
      <dgm:t>
        <a:bodyPr/>
        <a:lstStyle/>
        <a:p>
          <a:r>
            <a:rPr lang="es-ES" sz="1400" b="1" i="1" dirty="0"/>
            <a:t>Finita</a:t>
          </a:r>
        </a:p>
        <a:p>
          <a:r>
            <a:rPr lang="es-ES" sz="1400" b="1" i="1" dirty="0"/>
            <a:t>&lt;100000 </a:t>
          </a:r>
          <a:endParaRPr lang="es-EC" sz="1400" b="1" i="1" dirty="0"/>
        </a:p>
      </dgm:t>
    </dgm:pt>
    <dgm:pt modelId="{A6FBFF0B-6EA3-4EA4-8BEF-D4A160B76F26}" type="parTrans" cxnId="{64F2D288-B8E0-47EE-80D4-ADDEAD876D7C}">
      <dgm:prSet/>
      <dgm:spPr/>
      <dgm:t>
        <a:bodyPr/>
        <a:lstStyle/>
        <a:p>
          <a:endParaRPr lang="es-EC" sz="1400"/>
        </a:p>
      </dgm:t>
    </dgm:pt>
    <dgm:pt modelId="{ED6A5CB6-F369-4BE6-B034-54D34B267B2C}" type="sibTrans" cxnId="{64F2D288-B8E0-47EE-80D4-ADDEAD876D7C}">
      <dgm:prSet/>
      <dgm:spPr/>
      <dgm:t>
        <a:bodyPr/>
        <a:lstStyle/>
        <a:p>
          <a:endParaRPr lang="es-EC" sz="1400"/>
        </a:p>
      </dgm:t>
    </dgm:pt>
    <dgm:pt modelId="{51A5A843-4E42-4856-B35C-6D845CFE3B2D}">
      <dgm:prSet phldrT="[Texto]" custT="1"/>
      <dgm:spPr/>
      <dgm:t>
        <a:bodyPr/>
        <a:lstStyle/>
        <a:p>
          <a:r>
            <a:rPr lang="es-ES" sz="1400" dirty="0"/>
            <a:t>Infinita</a:t>
          </a:r>
        </a:p>
        <a:p>
          <a:r>
            <a:rPr lang="es-ES" sz="1400" dirty="0"/>
            <a:t>&gt;100000 </a:t>
          </a:r>
          <a:endParaRPr lang="es-EC" sz="1400" dirty="0"/>
        </a:p>
      </dgm:t>
    </dgm:pt>
    <dgm:pt modelId="{DD24AE57-6105-4413-ACDB-9189495B0CD2}" type="parTrans" cxnId="{693DB610-D48F-42D2-A60B-EDEF5DAB4EEF}">
      <dgm:prSet/>
      <dgm:spPr/>
      <dgm:t>
        <a:bodyPr/>
        <a:lstStyle/>
        <a:p>
          <a:endParaRPr lang="es-EC" sz="1400"/>
        </a:p>
      </dgm:t>
    </dgm:pt>
    <dgm:pt modelId="{B9295D31-BC12-4C04-890B-4E6094B42AC7}" type="sibTrans" cxnId="{693DB610-D48F-42D2-A60B-EDEF5DAB4EEF}">
      <dgm:prSet/>
      <dgm:spPr/>
      <dgm:t>
        <a:bodyPr/>
        <a:lstStyle/>
        <a:p>
          <a:endParaRPr lang="es-EC" sz="1400"/>
        </a:p>
      </dgm:t>
    </dgm:pt>
    <dgm:pt modelId="{D51DC033-43FB-4D76-BECC-9D21251E9FAB}" type="pres">
      <dgm:prSet presAssocID="{E9ED211B-E4C9-45BA-BEED-9B60CD292EDB}" presName="compositeShape" presStyleCnt="0">
        <dgm:presLayoutVars>
          <dgm:chMax val="7"/>
          <dgm:dir/>
          <dgm:resizeHandles val="exact"/>
        </dgm:presLayoutVars>
      </dgm:prSet>
      <dgm:spPr/>
    </dgm:pt>
    <dgm:pt modelId="{79F91796-24FC-40D5-9B07-BC28F1D5F0E9}" type="pres">
      <dgm:prSet presAssocID="{9E0716A8-98BF-4AED-A0E0-5ECA0C0EB663}" presName="circ1" presStyleLbl="vennNode1" presStyleIdx="0" presStyleCnt="3"/>
      <dgm:spPr/>
    </dgm:pt>
    <dgm:pt modelId="{9E43D41A-F7BB-47EC-9A72-9D98CA7CC4D8}" type="pres">
      <dgm:prSet presAssocID="{9E0716A8-98BF-4AED-A0E0-5ECA0C0EB66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4D90EEE-F57A-4630-B821-35F761E559CE}" type="pres">
      <dgm:prSet presAssocID="{F3EF48F5-BD65-4241-8D80-83B323EA0D3B}" presName="circ2" presStyleLbl="vennNode1" presStyleIdx="1" presStyleCnt="3" custScaleX="99162"/>
      <dgm:spPr/>
    </dgm:pt>
    <dgm:pt modelId="{383EA0E5-34A4-4E80-8647-67B3C8818EAD}" type="pres">
      <dgm:prSet presAssocID="{F3EF48F5-BD65-4241-8D80-83B323EA0D3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444B09F-E192-4CC3-AA8A-B865FD08AF91}" type="pres">
      <dgm:prSet presAssocID="{51A5A843-4E42-4856-B35C-6D845CFE3B2D}" presName="circ3" presStyleLbl="vennNode1" presStyleIdx="2" presStyleCnt="3"/>
      <dgm:spPr/>
    </dgm:pt>
    <dgm:pt modelId="{30A143DE-E213-435A-99F4-FB43E90328AE}" type="pres">
      <dgm:prSet presAssocID="{51A5A843-4E42-4856-B35C-6D845CFE3B2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E431A05-F0E0-4BDA-BFD0-E3D6A795D88D}" srcId="{E9ED211B-E4C9-45BA-BEED-9B60CD292EDB}" destId="{9E0716A8-98BF-4AED-A0E0-5ECA0C0EB663}" srcOrd="0" destOrd="0" parTransId="{BE216FEA-5168-4507-B4C4-4803BDF72D13}" sibTransId="{6CB4BCF8-9476-41AA-8495-F408532734BF}"/>
    <dgm:cxn modelId="{693DB610-D48F-42D2-A60B-EDEF5DAB4EEF}" srcId="{E9ED211B-E4C9-45BA-BEED-9B60CD292EDB}" destId="{51A5A843-4E42-4856-B35C-6D845CFE3B2D}" srcOrd="2" destOrd="0" parTransId="{DD24AE57-6105-4413-ACDB-9189495B0CD2}" sibTransId="{B9295D31-BC12-4C04-890B-4E6094B42AC7}"/>
    <dgm:cxn modelId="{1E40FE6F-6A88-4F00-8FE4-CF825742C69C}" type="presOf" srcId="{9E0716A8-98BF-4AED-A0E0-5ECA0C0EB663}" destId="{9E43D41A-F7BB-47EC-9A72-9D98CA7CC4D8}" srcOrd="1" destOrd="0" presId="urn:microsoft.com/office/officeart/2005/8/layout/venn1"/>
    <dgm:cxn modelId="{A5C5BB80-A0E6-4314-B73D-3BABFB2248DB}" type="presOf" srcId="{51A5A843-4E42-4856-B35C-6D845CFE3B2D}" destId="{30A143DE-E213-435A-99F4-FB43E90328AE}" srcOrd="1" destOrd="0" presId="urn:microsoft.com/office/officeart/2005/8/layout/venn1"/>
    <dgm:cxn modelId="{23DD4C83-5558-48A8-BCC9-F306C7D1D123}" type="presOf" srcId="{F3EF48F5-BD65-4241-8D80-83B323EA0D3B}" destId="{383EA0E5-34A4-4E80-8647-67B3C8818EAD}" srcOrd="1" destOrd="0" presId="urn:microsoft.com/office/officeart/2005/8/layout/venn1"/>
    <dgm:cxn modelId="{64F2D288-B8E0-47EE-80D4-ADDEAD876D7C}" srcId="{E9ED211B-E4C9-45BA-BEED-9B60CD292EDB}" destId="{F3EF48F5-BD65-4241-8D80-83B323EA0D3B}" srcOrd="1" destOrd="0" parTransId="{A6FBFF0B-6EA3-4EA4-8BEF-D4A160B76F26}" sibTransId="{ED6A5CB6-F369-4BE6-B034-54D34B267B2C}"/>
    <dgm:cxn modelId="{9E27FA8F-4481-46AA-901B-152D0DC56BAE}" type="presOf" srcId="{9E0716A8-98BF-4AED-A0E0-5ECA0C0EB663}" destId="{79F91796-24FC-40D5-9B07-BC28F1D5F0E9}" srcOrd="0" destOrd="0" presId="urn:microsoft.com/office/officeart/2005/8/layout/venn1"/>
    <dgm:cxn modelId="{50CC73AB-1F53-4471-85D4-D7981A7D1D25}" type="presOf" srcId="{E9ED211B-E4C9-45BA-BEED-9B60CD292EDB}" destId="{D51DC033-43FB-4D76-BECC-9D21251E9FAB}" srcOrd="0" destOrd="0" presId="urn:microsoft.com/office/officeart/2005/8/layout/venn1"/>
    <dgm:cxn modelId="{AC7681C0-E458-4ECD-AD85-CB21E6A9BA51}" type="presOf" srcId="{F3EF48F5-BD65-4241-8D80-83B323EA0D3B}" destId="{D4D90EEE-F57A-4630-B821-35F761E559CE}" srcOrd="0" destOrd="0" presId="urn:microsoft.com/office/officeart/2005/8/layout/venn1"/>
    <dgm:cxn modelId="{98F747F3-AF38-4A0E-9E1E-2D86509B1F63}" type="presOf" srcId="{51A5A843-4E42-4856-B35C-6D845CFE3B2D}" destId="{D444B09F-E192-4CC3-AA8A-B865FD08AF91}" srcOrd="0" destOrd="0" presId="urn:microsoft.com/office/officeart/2005/8/layout/venn1"/>
    <dgm:cxn modelId="{55FD5FFA-A005-49D8-8B87-BAC4E34659CE}" type="presParOf" srcId="{D51DC033-43FB-4D76-BECC-9D21251E9FAB}" destId="{79F91796-24FC-40D5-9B07-BC28F1D5F0E9}" srcOrd="0" destOrd="0" presId="urn:microsoft.com/office/officeart/2005/8/layout/venn1"/>
    <dgm:cxn modelId="{16C02877-2784-4307-84BA-368DEFB2B7D4}" type="presParOf" srcId="{D51DC033-43FB-4D76-BECC-9D21251E9FAB}" destId="{9E43D41A-F7BB-47EC-9A72-9D98CA7CC4D8}" srcOrd="1" destOrd="0" presId="urn:microsoft.com/office/officeart/2005/8/layout/venn1"/>
    <dgm:cxn modelId="{54779D81-48EB-47B9-A7B3-9EB288BA352F}" type="presParOf" srcId="{D51DC033-43FB-4D76-BECC-9D21251E9FAB}" destId="{D4D90EEE-F57A-4630-B821-35F761E559CE}" srcOrd="2" destOrd="0" presId="urn:microsoft.com/office/officeart/2005/8/layout/venn1"/>
    <dgm:cxn modelId="{0042889F-E125-47DB-90B8-BAC853B11561}" type="presParOf" srcId="{D51DC033-43FB-4D76-BECC-9D21251E9FAB}" destId="{383EA0E5-34A4-4E80-8647-67B3C8818EAD}" srcOrd="3" destOrd="0" presId="urn:microsoft.com/office/officeart/2005/8/layout/venn1"/>
    <dgm:cxn modelId="{287F75C6-0E6E-421D-A709-AEF776967A48}" type="presParOf" srcId="{D51DC033-43FB-4D76-BECC-9D21251E9FAB}" destId="{D444B09F-E192-4CC3-AA8A-B865FD08AF91}" srcOrd="4" destOrd="0" presId="urn:microsoft.com/office/officeart/2005/8/layout/venn1"/>
    <dgm:cxn modelId="{2AF20B64-C05A-4B7A-9786-4550A3863E19}" type="presParOf" srcId="{D51DC033-43FB-4D76-BECC-9D21251E9FAB}" destId="{30A143DE-E213-435A-99F4-FB43E90328A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F6CDD9-57B5-4D02-AEAE-5C17F23A272B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DD496B6-3A36-425C-BD30-428ADA4A4E2D}">
      <dgm:prSet phldrT="[Texto]" phldr="1"/>
      <dgm:spPr/>
      <dgm:t>
        <a:bodyPr/>
        <a:lstStyle/>
        <a:p>
          <a:endParaRPr lang="es-EC" dirty="0"/>
        </a:p>
      </dgm:t>
    </dgm:pt>
    <dgm:pt modelId="{20C49512-AC6F-4054-BAF8-CC3823DE6AE9}" type="parTrans" cxnId="{7F7A29B6-1BAE-467A-A6D9-6DCF2E602A96}">
      <dgm:prSet/>
      <dgm:spPr/>
      <dgm:t>
        <a:bodyPr/>
        <a:lstStyle/>
        <a:p>
          <a:endParaRPr lang="es-EC"/>
        </a:p>
      </dgm:t>
    </dgm:pt>
    <dgm:pt modelId="{810EEFC6-0D57-4276-A32B-8858C843CC36}" type="sibTrans" cxnId="{7F7A29B6-1BAE-467A-A6D9-6DCF2E602A96}">
      <dgm:prSet/>
      <dgm:spPr/>
      <dgm:t>
        <a:bodyPr/>
        <a:lstStyle/>
        <a:p>
          <a:endParaRPr lang="es-EC"/>
        </a:p>
      </dgm:t>
    </dgm:pt>
    <dgm:pt modelId="{EA78F1C5-A6E7-49C8-8A10-7B1653A19091}">
      <dgm:prSet phldrT="[Texto]"/>
      <dgm:spPr/>
      <dgm:t>
        <a:bodyPr/>
        <a:lstStyle/>
        <a:p>
          <a:r>
            <a:rPr lang="es-EC" dirty="0"/>
            <a:t>Elemento fundamental en la investigación científica </a:t>
          </a:r>
        </a:p>
      </dgm:t>
    </dgm:pt>
    <dgm:pt modelId="{B50C03D5-28BB-46BF-91AF-48CB070A3FCB}" type="parTrans" cxnId="{072B7B3F-0A0A-4621-9429-9CB8953B70E1}">
      <dgm:prSet/>
      <dgm:spPr/>
      <dgm:t>
        <a:bodyPr/>
        <a:lstStyle/>
        <a:p>
          <a:endParaRPr lang="es-EC"/>
        </a:p>
      </dgm:t>
    </dgm:pt>
    <dgm:pt modelId="{F12F763C-7CDF-4DC7-B0A2-A7EA4B6B639D}" type="sibTrans" cxnId="{072B7B3F-0A0A-4621-9429-9CB8953B70E1}">
      <dgm:prSet/>
      <dgm:spPr/>
      <dgm:t>
        <a:bodyPr/>
        <a:lstStyle/>
        <a:p>
          <a:endParaRPr lang="es-EC"/>
        </a:p>
      </dgm:t>
    </dgm:pt>
    <dgm:pt modelId="{ECC7A2CA-6FE7-45BA-A036-FC54D5A3E5FC}">
      <dgm:prSet phldrT="[Texto]"/>
      <dgm:spPr/>
      <dgm:t>
        <a:bodyPr/>
        <a:lstStyle/>
        <a:p>
          <a:r>
            <a:rPr lang="es-EC" dirty="0"/>
            <a:t>Cada vez más en las revistas académicas </a:t>
          </a:r>
        </a:p>
      </dgm:t>
    </dgm:pt>
    <dgm:pt modelId="{24B79DF1-AF8A-41DC-B066-090383A9DC33}" type="parTrans" cxnId="{BCBBD7D7-D666-4FC8-8535-78A8554787FA}">
      <dgm:prSet/>
      <dgm:spPr/>
      <dgm:t>
        <a:bodyPr/>
        <a:lstStyle/>
        <a:p>
          <a:endParaRPr lang="es-EC"/>
        </a:p>
      </dgm:t>
    </dgm:pt>
    <dgm:pt modelId="{72AF2A6B-26CD-4658-8FD3-0EF7AC2B2797}" type="sibTrans" cxnId="{BCBBD7D7-D666-4FC8-8535-78A8554787FA}">
      <dgm:prSet/>
      <dgm:spPr/>
      <dgm:t>
        <a:bodyPr/>
        <a:lstStyle/>
        <a:p>
          <a:endParaRPr lang="es-EC"/>
        </a:p>
      </dgm:t>
    </dgm:pt>
    <dgm:pt modelId="{57EE3893-ADBC-4666-B779-E7AA78035322}">
      <dgm:prSet phldrT="[Texto]"/>
      <dgm:spPr/>
      <dgm:t>
        <a:bodyPr/>
        <a:lstStyle/>
        <a:p>
          <a:r>
            <a:rPr lang="es-EC" dirty="0"/>
            <a:t>Permite un control casi total en el trabajo de análisis</a:t>
          </a:r>
        </a:p>
      </dgm:t>
    </dgm:pt>
    <dgm:pt modelId="{B8AA8987-CAAB-4EC2-B1F3-5E554759D136}" type="parTrans" cxnId="{5E32C31B-8078-4796-AB46-B6C0F951B190}">
      <dgm:prSet/>
      <dgm:spPr/>
      <dgm:t>
        <a:bodyPr/>
        <a:lstStyle/>
        <a:p>
          <a:endParaRPr lang="es-EC"/>
        </a:p>
      </dgm:t>
    </dgm:pt>
    <dgm:pt modelId="{CDA743D9-1A6F-4036-818A-91D2158899E0}" type="sibTrans" cxnId="{5E32C31B-8078-4796-AB46-B6C0F951B190}">
      <dgm:prSet/>
      <dgm:spPr/>
      <dgm:t>
        <a:bodyPr/>
        <a:lstStyle/>
        <a:p>
          <a:endParaRPr lang="es-EC"/>
        </a:p>
      </dgm:t>
    </dgm:pt>
    <dgm:pt modelId="{59025C0D-2AF3-4B9C-83CE-5D23200AF350}">
      <dgm:prSet phldrT="[Texto]"/>
      <dgm:spPr/>
      <dgm:t>
        <a:bodyPr/>
        <a:lstStyle/>
        <a:p>
          <a:r>
            <a:rPr lang="es-ES" dirty="0"/>
            <a:t>FOSS</a:t>
          </a:r>
          <a:endParaRPr lang="es-EC" dirty="0"/>
        </a:p>
      </dgm:t>
    </dgm:pt>
    <dgm:pt modelId="{E25E61B3-6718-4609-907D-3DF6E1E734F8}" type="parTrans" cxnId="{74F76425-E970-469F-8B68-B698B8550820}">
      <dgm:prSet/>
      <dgm:spPr/>
      <dgm:t>
        <a:bodyPr/>
        <a:lstStyle/>
        <a:p>
          <a:endParaRPr lang="es-EC"/>
        </a:p>
      </dgm:t>
    </dgm:pt>
    <dgm:pt modelId="{95C3EC63-DF11-4F2E-B1D1-8A979C02993E}" type="sibTrans" cxnId="{74F76425-E970-469F-8B68-B698B8550820}">
      <dgm:prSet/>
      <dgm:spPr/>
      <dgm:t>
        <a:bodyPr/>
        <a:lstStyle/>
        <a:p>
          <a:endParaRPr lang="es-EC"/>
        </a:p>
      </dgm:t>
    </dgm:pt>
    <dgm:pt modelId="{D88514AB-F60B-442E-8970-15C10BD97866}" type="pres">
      <dgm:prSet presAssocID="{30F6CDD9-57B5-4D02-AEAE-5C17F23A272B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695021D-38B6-4F08-B9BF-17E9BB60BACF}" type="pres">
      <dgm:prSet presAssocID="{30F6CDD9-57B5-4D02-AEAE-5C17F23A272B}" presName="matrix" presStyleCnt="0"/>
      <dgm:spPr/>
    </dgm:pt>
    <dgm:pt modelId="{1D7942C8-478D-4F6A-BA4F-C5A594960BAB}" type="pres">
      <dgm:prSet presAssocID="{30F6CDD9-57B5-4D02-AEAE-5C17F23A272B}" presName="tile1" presStyleLbl="node1" presStyleIdx="0" presStyleCnt="4"/>
      <dgm:spPr/>
    </dgm:pt>
    <dgm:pt modelId="{81B86CB4-35E1-467B-BD42-B8733F153A8A}" type="pres">
      <dgm:prSet presAssocID="{30F6CDD9-57B5-4D02-AEAE-5C17F23A272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A98AE8C-5400-4378-9930-6B25639C4822}" type="pres">
      <dgm:prSet presAssocID="{30F6CDD9-57B5-4D02-AEAE-5C17F23A272B}" presName="tile2" presStyleLbl="node1" presStyleIdx="1" presStyleCnt="4"/>
      <dgm:spPr/>
    </dgm:pt>
    <dgm:pt modelId="{6BE5AD2A-564F-421E-B2DE-EDAE8CCD0341}" type="pres">
      <dgm:prSet presAssocID="{30F6CDD9-57B5-4D02-AEAE-5C17F23A272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B4CAA86-990F-4BB5-AFA7-BB56008D8306}" type="pres">
      <dgm:prSet presAssocID="{30F6CDD9-57B5-4D02-AEAE-5C17F23A272B}" presName="tile3" presStyleLbl="node1" presStyleIdx="2" presStyleCnt="4"/>
      <dgm:spPr/>
    </dgm:pt>
    <dgm:pt modelId="{F5BD4BEF-174C-4651-9E98-ED6405053B36}" type="pres">
      <dgm:prSet presAssocID="{30F6CDD9-57B5-4D02-AEAE-5C17F23A272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634CDF2-89CC-4848-8EB7-3FF01B6C1BA3}" type="pres">
      <dgm:prSet presAssocID="{30F6CDD9-57B5-4D02-AEAE-5C17F23A272B}" presName="tile4" presStyleLbl="node1" presStyleIdx="3" presStyleCnt="4"/>
      <dgm:spPr/>
    </dgm:pt>
    <dgm:pt modelId="{903BDFF1-68DE-4A2A-9242-65EF49E84BEF}" type="pres">
      <dgm:prSet presAssocID="{30F6CDD9-57B5-4D02-AEAE-5C17F23A272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15DFED1-962F-4991-8348-96D2AB44EE4C}" type="pres">
      <dgm:prSet presAssocID="{30F6CDD9-57B5-4D02-AEAE-5C17F23A272B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5E32C31B-8078-4796-AB46-B6C0F951B190}" srcId="{0DD496B6-3A36-425C-BD30-428ADA4A4E2D}" destId="{57EE3893-ADBC-4666-B779-E7AA78035322}" srcOrd="2" destOrd="0" parTransId="{B8AA8987-CAAB-4EC2-B1F3-5E554759D136}" sibTransId="{CDA743D9-1A6F-4036-818A-91D2158899E0}"/>
    <dgm:cxn modelId="{74F76425-E970-469F-8B68-B698B8550820}" srcId="{0DD496B6-3A36-425C-BD30-428ADA4A4E2D}" destId="{59025C0D-2AF3-4B9C-83CE-5D23200AF350}" srcOrd="3" destOrd="0" parTransId="{E25E61B3-6718-4609-907D-3DF6E1E734F8}" sibTransId="{95C3EC63-DF11-4F2E-B1D1-8A979C02993E}"/>
    <dgm:cxn modelId="{BCAB9B28-6A80-4DDE-9938-4DEA9453CCC9}" type="presOf" srcId="{0DD496B6-3A36-425C-BD30-428ADA4A4E2D}" destId="{B15DFED1-962F-4991-8348-96D2AB44EE4C}" srcOrd="0" destOrd="0" presId="urn:microsoft.com/office/officeart/2005/8/layout/matrix1"/>
    <dgm:cxn modelId="{072B7B3F-0A0A-4621-9429-9CB8953B70E1}" srcId="{0DD496B6-3A36-425C-BD30-428ADA4A4E2D}" destId="{EA78F1C5-A6E7-49C8-8A10-7B1653A19091}" srcOrd="0" destOrd="0" parTransId="{B50C03D5-28BB-46BF-91AF-48CB070A3FCB}" sibTransId="{F12F763C-7CDF-4DC7-B0A2-A7EA4B6B639D}"/>
    <dgm:cxn modelId="{B3D37942-E9C2-46CC-A513-54D03E71732C}" type="presOf" srcId="{59025C0D-2AF3-4B9C-83CE-5D23200AF350}" destId="{1634CDF2-89CC-4848-8EB7-3FF01B6C1BA3}" srcOrd="0" destOrd="0" presId="urn:microsoft.com/office/officeart/2005/8/layout/matrix1"/>
    <dgm:cxn modelId="{E200A043-F120-4A46-AB31-0CDC9715644C}" type="presOf" srcId="{57EE3893-ADBC-4666-B779-E7AA78035322}" destId="{9B4CAA86-990F-4BB5-AFA7-BB56008D8306}" srcOrd="0" destOrd="0" presId="urn:microsoft.com/office/officeart/2005/8/layout/matrix1"/>
    <dgm:cxn modelId="{A3E1C969-0DFA-4245-AF02-6566D54C06D5}" type="presOf" srcId="{ECC7A2CA-6FE7-45BA-A036-FC54D5A3E5FC}" destId="{6BE5AD2A-564F-421E-B2DE-EDAE8CCD0341}" srcOrd="1" destOrd="0" presId="urn:microsoft.com/office/officeart/2005/8/layout/matrix1"/>
    <dgm:cxn modelId="{FC40E94D-FDAC-4539-8958-8AAD6C36E4A6}" type="presOf" srcId="{30F6CDD9-57B5-4D02-AEAE-5C17F23A272B}" destId="{D88514AB-F60B-442E-8970-15C10BD97866}" srcOrd="0" destOrd="0" presId="urn:microsoft.com/office/officeart/2005/8/layout/matrix1"/>
    <dgm:cxn modelId="{2F1C354E-398E-4FAB-A8E8-437A7EE70BB3}" type="presOf" srcId="{ECC7A2CA-6FE7-45BA-A036-FC54D5A3E5FC}" destId="{BA98AE8C-5400-4378-9930-6B25639C4822}" srcOrd="0" destOrd="0" presId="urn:microsoft.com/office/officeart/2005/8/layout/matrix1"/>
    <dgm:cxn modelId="{421E2FB1-8455-4F15-865A-48E3D16A9A0F}" type="presOf" srcId="{EA78F1C5-A6E7-49C8-8A10-7B1653A19091}" destId="{81B86CB4-35E1-467B-BD42-B8733F153A8A}" srcOrd="1" destOrd="0" presId="urn:microsoft.com/office/officeart/2005/8/layout/matrix1"/>
    <dgm:cxn modelId="{7F7A29B6-1BAE-467A-A6D9-6DCF2E602A96}" srcId="{30F6CDD9-57B5-4D02-AEAE-5C17F23A272B}" destId="{0DD496B6-3A36-425C-BD30-428ADA4A4E2D}" srcOrd="0" destOrd="0" parTransId="{20C49512-AC6F-4054-BAF8-CC3823DE6AE9}" sibTransId="{810EEFC6-0D57-4276-A32B-8858C843CC36}"/>
    <dgm:cxn modelId="{1A1372B9-52BF-429F-B276-AE590EDD8013}" type="presOf" srcId="{EA78F1C5-A6E7-49C8-8A10-7B1653A19091}" destId="{1D7942C8-478D-4F6A-BA4F-C5A594960BAB}" srcOrd="0" destOrd="0" presId="urn:microsoft.com/office/officeart/2005/8/layout/matrix1"/>
    <dgm:cxn modelId="{FA56E9CF-5F5B-4F7D-913B-8C1B8F722098}" type="presOf" srcId="{57EE3893-ADBC-4666-B779-E7AA78035322}" destId="{F5BD4BEF-174C-4651-9E98-ED6405053B36}" srcOrd="1" destOrd="0" presId="urn:microsoft.com/office/officeart/2005/8/layout/matrix1"/>
    <dgm:cxn modelId="{FDDBB4D6-EAE8-4ED4-96C3-E81E2E3233B1}" type="presOf" srcId="{59025C0D-2AF3-4B9C-83CE-5D23200AF350}" destId="{903BDFF1-68DE-4A2A-9242-65EF49E84BEF}" srcOrd="1" destOrd="0" presId="urn:microsoft.com/office/officeart/2005/8/layout/matrix1"/>
    <dgm:cxn modelId="{BCBBD7D7-D666-4FC8-8535-78A8554787FA}" srcId="{0DD496B6-3A36-425C-BD30-428ADA4A4E2D}" destId="{ECC7A2CA-6FE7-45BA-A036-FC54D5A3E5FC}" srcOrd="1" destOrd="0" parTransId="{24B79DF1-AF8A-41DC-B066-090383A9DC33}" sibTransId="{72AF2A6B-26CD-4658-8FD3-0EF7AC2B2797}"/>
    <dgm:cxn modelId="{9C7F6454-E23C-49D1-95E8-2EF8085DF0B0}" type="presParOf" srcId="{D88514AB-F60B-442E-8970-15C10BD97866}" destId="{A695021D-38B6-4F08-B9BF-17E9BB60BACF}" srcOrd="0" destOrd="0" presId="urn:microsoft.com/office/officeart/2005/8/layout/matrix1"/>
    <dgm:cxn modelId="{65863AF6-F76C-4095-BC45-77CC9C0C9115}" type="presParOf" srcId="{A695021D-38B6-4F08-B9BF-17E9BB60BACF}" destId="{1D7942C8-478D-4F6A-BA4F-C5A594960BAB}" srcOrd="0" destOrd="0" presId="urn:microsoft.com/office/officeart/2005/8/layout/matrix1"/>
    <dgm:cxn modelId="{61984BED-162A-4A0F-9C45-D5712F2AF947}" type="presParOf" srcId="{A695021D-38B6-4F08-B9BF-17E9BB60BACF}" destId="{81B86CB4-35E1-467B-BD42-B8733F153A8A}" srcOrd="1" destOrd="0" presId="urn:microsoft.com/office/officeart/2005/8/layout/matrix1"/>
    <dgm:cxn modelId="{A1FF70FB-825B-4BFD-A43E-867B3FD9E460}" type="presParOf" srcId="{A695021D-38B6-4F08-B9BF-17E9BB60BACF}" destId="{BA98AE8C-5400-4378-9930-6B25639C4822}" srcOrd="2" destOrd="0" presId="urn:microsoft.com/office/officeart/2005/8/layout/matrix1"/>
    <dgm:cxn modelId="{929B44F4-CD29-4513-B7C1-855933AB35D2}" type="presParOf" srcId="{A695021D-38B6-4F08-B9BF-17E9BB60BACF}" destId="{6BE5AD2A-564F-421E-B2DE-EDAE8CCD0341}" srcOrd="3" destOrd="0" presId="urn:microsoft.com/office/officeart/2005/8/layout/matrix1"/>
    <dgm:cxn modelId="{69B5AC09-5969-43BE-BDB0-7A4785AE844F}" type="presParOf" srcId="{A695021D-38B6-4F08-B9BF-17E9BB60BACF}" destId="{9B4CAA86-990F-4BB5-AFA7-BB56008D8306}" srcOrd="4" destOrd="0" presId="urn:microsoft.com/office/officeart/2005/8/layout/matrix1"/>
    <dgm:cxn modelId="{BAE53862-F015-4873-BBC1-C4CD85755C74}" type="presParOf" srcId="{A695021D-38B6-4F08-B9BF-17E9BB60BACF}" destId="{F5BD4BEF-174C-4651-9E98-ED6405053B36}" srcOrd="5" destOrd="0" presId="urn:microsoft.com/office/officeart/2005/8/layout/matrix1"/>
    <dgm:cxn modelId="{DF6FC325-A7A8-4ACA-B0D9-4240BE33AB40}" type="presParOf" srcId="{A695021D-38B6-4F08-B9BF-17E9BB60BACF}" destId="{1634CDF2-89CC-4848-8EB7-3FF01B6C1BA3}" srcOrd="6" destOrd="0" presId="urn:microsoft.com/office/officeart/2005/8/layout/matrix1"/>
    <dgm:cxn modelId="{4C08F979-62BC-4131-9175-00DB0F7A5111}" type="presParOf" srcId="{A695021D-38B6-4F08-B9BF-17E9BB60BACF}" destId="{903BDFF1-68DE-4A2A-9242-65EF49E84BEF}" srcOrd="7" destOrd="0" presId="urn:microsoft.com/office/officeart/2005/8/layout/matrix1"/>
    <dgm:cxn modelId="{BBA62826-2B9E-42F0-9B3F-5DB215871E0D}" type="presParOf" srcId="{D88514AB-F60B-442E-8970-15C10BD97866}" destId="{B15DFED1-962F-4991-8348-96D2AB44EE4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D6155-BA64-4A71-BE3A-F99361098BD8}">
      <dsp:nvSpPr>
        <dsp:cNvPr id="0" name=""/>
        <dsp:cNvSpPr/>
      </dsp:nvSpPr>
      <dsp:spPr>
        <a:xfrm rot="5400000">
          <a:off x="2441905" y="-628459"/>
          <a:ext cx="1329604" cy="292396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Planteamiento del Problema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Objetivo General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Objetivos Específicos	</a:t>
          </a:r>
        </a:p>
      </dsp:txBody>
      <dsp:txXfrm rot="-5400000">
        <a:off x="1644727" y="233625"/>
        <a:ext cx="2859054" cy="1199792"/>
      </dsp:txXfrm>
    </dsp:sp>
    <dsp:sp modelId="{30FA38C5-DAA3-4FEB-9196-6413790FCFF3}">
      <dsp:nvSpPr>
        <dsp:cNvPr id="0" name=""/>
        <dsp:cNvSpPr/>
      </dsp:nvSpPr>
      <dsp:spPr>
        <a:xfrm>
          <a:off x="0" y="2518"/>
          <a:ext cx="1644727" cy="166200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Introducción</a:t>
          </a:r>
        </a:p>
      </dsp:txBody>
      <dsp:txXfrm>
        <a:off x="80289" y="82807"/>
        <a:ext cx="1484149" cy="1501427"/>
      </dsp:txXfrm>
    </dsp:sp>
    <dsp:sp modelId="{86E46B6D-61EC-4C8C-BBC6-AFA7FD9F25FD}">
      <dsp:nvSpPr>
        <dsp:cNvPr id="0" name=""/>
        <dsp:cNvSpPr/>
      </dsp:nvSpPr>
      <dsp:spPr>
        <a:xfrm rot="5400000">
          <a:off x="2441905" y="1116646"/>
          <a:ext cx="1329604" cy="2923960"/>
        </a:xfrm>
        <a:prstGeom prst="round2SameRect">
          <a:avLst/>
        </a:prstGeom>
        <a:solidFill>
          <a:schemeClr val="accent5">
            <a:tint val="40000"/>
            <a:alpha val="90000"/>
            <a:hueOff val="1622542"/>
            <a:satOff val="-11507"/>
            <a:lumOff val="-654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622542"/>
              <a:satOff val="-11507"/>
              <a:lumOff val="-65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anose="020F0502020204030204" pitchFamily="34" charset="0"/>
              <a:cs typeface="Calibri" panose="020F0502020204030204" pitchFamily="34" charset="0"/>
            </a:rPr>
            <a:t>Definiciones teóricas con respecto a la producción </a:t>
          </a:r>
          <a:endParaRPr lang="es-EC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Base Teórica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i="1" u="sng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Objetivo 1</a:t>
          </a:r>
          <a:endParaRPr lang="es-EC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anose="020F0502020204030204" pitchFamily="34" charset="0"/>
              <a:cs typeface="Calibri" panose="020F0502020204030204" pitchFamily="34" charset="0"/>
            </a:rPr>
            <a:t>Temas relacionados al estudio </a:t>
          </a:r>
          <a:endParaRPr lang="es-EC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644727" y="1978730"/>
        <a:ext cx="2859054" cy="1199792"/>
      </dsp:txXfrm>
    </dsp:sp>
    <dsp:sp modelId="{376B623B-2453-45F5-BB22-D11345A9C851}">
      <dsp:nvSpPr>
        <dsp:cNvPr id="0" name=""/>
        <dsp:cNvSpPr/>
      </dsp:nvSpPr>
      <dsp:spPr>
        <a:xfrm>
          <a:off x="0" y="1747624"/>
          <a:ext cx="1644727" cy="1662005"/>
        </a:xfrm>
        <a:prstGeom prst="roundRect">
          <a:avLst/>
        </a:prstGeom>
        <a:gradFill rotWithShape="0">
          <a:gsLst>
            <a:gs pos="0">
              <a:schemeClr val="accent5">
                <a:hueOff val="1628513"/>
                <a:satOff val="5598"/>
                <a:lumOff val="-26863"/>
                <a:alphaOff val="0"/>
                <a:shade val="51000"/>
                <a:satMod val="130000"/>
              </a:schemeClr>
            </a:gs>
            <a:gs pos="80000">
              <a:schemeClr val="accent5">
                <a:hueOff val="1628513"/>
                <a:satOff val="5598"/>
                <a:lumOff val="-26863"/>
                <a:alphaOff val="0"/>
                <a:shade val="93000"/>
                <a:satMod val="130000"/>
              </a:schemeClr>
            </a:gs>
            <a:gs pos="100000">
              <a:schemeClr val="accent5">
                <a:hueOff val="1628513"/>
                <a:satOff val="5598"/>
                <a:lumOff val="-268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alibri" panose="020F0502020204030204" pitchFamily="34" charset="0"/>
              <a:cs typeface="Calibri" panose="020F0502020204030204" pitchFamily="34" charset="0"/>
            </a:rPr>
            <a:t>Capítulo I: Marco Teórico</a:t>
          </a:r>
          <a:endParaRPr lang="es-EC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0289" y="1827913"/>
        <a:ext cx="1484149" cy="1501427"/>
      </dsp:txXfrm>
    </dsp:sp>
    <dsp:sp modelId="{0B64ED2B-7184-4EA4-9D3C-03F7C8B6B9F5}">
      <dsp:nvSpPr>
        <dsp:cNvPr id="0" name=""/>
        <dsp:cNvSpPr/>
      </dsp:nvSpPr>
      <dsp:spPr>
        <a:xfrm rot="5400000">
          <a:off x="2441905" y="2861752"/>
          <a:ext cx="1329604" cy="2923960"/>
        </a:xfrm>
        <a:prstGeom prst="round2SameRect">
          <a:avLst/>
        </a:prstGeom>
        <a:solidFill>
          <a:schemeClr val="accent5">
            <a:tint val="40000"/>
            <a:alpha val="90000"/>
            <a:hueOff val="3245083"/>
            <a:satOff val="-23015"/>
            <a:lumOff val="-1309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245083"/>
              <a:satOff val="-23015"/>
              <a:lumOff val="-130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anose="020F0502020204030204" pitchFamily="34" charset="0"/>
              <a:cs typeface="Calibri" panose="020F0502020204030204" pitchFamily="34" charset="0"/>
            </a:rPr>
            <a:t>Diseño de Investigación</a:t>
          </a:r>
          <a:endParaRPr lang="es-EC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Población y Muestra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Diseño de Instrumento de Investigación</a:t>
          </a:r>
        </a:p>
      </dsp:txBody>
      <dsp:txXfrm rot="-5400000">
        <a:off x="1644727" y="3723836"/>
        <a:ext cx="2859054" cy="1199792"/>
      </dsp:txXfrm>
    </dsp:sp>
    <dsp:sp modelId="{08F7B67B-AFEF-4930-90CC-0262DEEE6EF7}">
      <dsp:nvSpPr>
        <dsp:cNvPr id="0" name=""/>
        <dsp:cNvSpPr/>
      </dsp:nvSpPr>
      <dsp:spPr>
        <a:xfrm>
          <a:off x="0" y="3492730"/>
          <a:ext cx="1644727" cy="1662005"/>
        </a:xfrm>
        <a:prstGeom prst="roundRect">
          <a:avLst/>
        </a:prstGeom>
        <a:gradFill rotWithShape="0">
          <a:gsLst>
            <a:gs pos="0">
              <a:schemeClr val="accent5">
                <a:hueOff val="3257026"/>
                <a:satOff val="11196"/>
                <a:lumOff val="-53726"/>
                <a:alphaOff val="0"/>
                <a:shade val="51000"/>
                <a:satMod val="130000"/>
              </a:schemeClr>
            </a:gs>
            <a:gs pos="80000">
              <a:schemeClr val="accent5">
                <a:hueOff val="3257026"/>
                <a:satOff val="11196"/>
                <a:lumOff val="-53726"/>
                <a:alphaOff val="0"/>
                <a:shade val="93000"/>
                <a:satMod val="130000"/>
              </a:schemeClr>
            </a:gs>
            <a:gs pos="100000">
              <a:schemeClr val="accent5">
                <a:hueOff val="3257026"/>
                <a:satOff val="11196"/>
                <a:lumOff val="-53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Calibri" panose="020F0502020204030204" pitchFamily="34" charset="0"/>
              <a:cs typeface="Calibri" panose="020F0502020204030204" pitchFamily="34" charset="0"/>
            </a:rPr>
            <a:t>Capítulo II: Metodología</a:t>
          </a:r>
        </a:p>
      </dsp:txBody>
      <dsp:txXfrm>
        <a:off x="80289" y="3573019"/>
        <a:ext cx="1484149" cy="15014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FCCFE-3AD9-4900-9BD8-7C79672C6210}">
      <dsp:nvSpPr>
        <dsp:cNvPr id="0" name=""/>
        <dsp:cNvSpPr/>
      </dsp:nvSpPr>
      <dsp:spPr>
        <a:xfrm>
          <a:off x="1152124" y="396447"/>
          <a:ext cx="4956861" cy="188948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F22DE56-E598-46F8-93C9-C0AD6A983014}">
      <dsp:nvSpPr>
        <dsp:cNvPr id="0" name=""/>
        <dsp:cNvSpPr/>
      </dsp:nvSpPr>
      <dsp:spPr>
        <a:xfrm>
          <a:off x="1219135" y="687820"/>
          <a:ext cx="2338785" cy="1616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Por encima de 0,90 se considera que existe una duplicación</a:t>
          </a:r>
        </a:p>
      </dsp:txBody>
      <dsp:txXfrm>
        <a:off x="1219135" y="687820"/>
        <a:ext cx="2338785" cy="1616435"/>
      </dsp:txXfrm>
    </dsp:sp>
    <dsp:sp modelId="{03163D90-8784-4A08-AADB-7FA9268EC1E3}">
      <dsp:nvSpPr>
        <dsp:cNvPr id="0" name=""/>
        <dsp:cNvSpPr/>
      </dsp:nvSpPr>
      <dsp:spPr>
        <a:xfrm>
          <a:off x="3804726" y="648073"/>
          <a:ext cx="2160243" cy="1616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Por debajo de 0,70 la consistencia interna de la escala utilizada es baja</a:t>
          </a:r>
        </a:p>
      </dsp:txBody>
      <dsp:txXfrm>
        <a:off x="3804726" y="648073"/>
        <a:ext cx="2160243" cy="1616435"/>
      </dsp:txXfrm>
    </dsp:sp>
    <dsp:sp modelId="{496E8CEB-649B-4412-936C-ACD99994FEF9}">
      <dsp:nvSpPr>
        <dsp:cNvPr id="0" name=""/>
        <dsp:cNvSpPr/>
      </dsp:nvSpPr>
      <dsp:spPr>
        <a:xfrm>
          <a:off x="1424241" y="18318"/>
          <a:ext cx="714425" cy="714425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0FCA59-DAAA-42D5-816E-F5E5A326D821}">
      <dsp:nvSpPr>
        <dsp:cNvPr id="0" name=""/>
        <dsp:cNvSpPr/>
      </dsp:nvSpPr>
      <dsp:spPr>
        <a:xfrm>
          <a:off x="4954343" y="275243"/>
          <a:ext cx="672400" cy="2304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5AB65D-BC6F-4E9C-9E70-FF05A0976B4B}">
      <dsp:nvSpPr>
        <dsp:cNvPr id="0" name=""/>
        <dsp:cNvSpPr/>
      </dsp:nvSpPr>
      <dsp:spPr>
        <a:xfrm>
          <a:off x="3630555" y="620881"/>
          <a:ext cx="420" cy="1543851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A70D7-A8F0-4691-BF91-D8FC30D2CBAC}">
      <dsp:nvSpPr>
        <dsp:cNvPr id="0" name=""/>
        <dsp:cNvSpPr/>
      </dsp:nvSpPr>
      <dsp:spPr>
        <a:xfrm rot="16200000">
          <a:off x="623071" y="-623071"/>
          <a:ext cx="2412268" cy="365841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Enfocan sus esfuerzo en la eliminación de desperdicios </a:t>
          </a:r>
          <a:endParaRPr lang="es-EC" sz="2700" kern="1200" dirty="0"/>
        </a:p>
      </dsp:txBody>
      <dsp:txXfrm rot="5400000">
        <a:off x="0" y="0"/>
        <a:ext cx="3658412" cy="1809201"/>
      </dsp:txXfrm>
    </dsp:sp>
    <dsp:sp modelId="{10A2D2B7-8323-4075-8C3A-4DCA99BBDB2E}">
      <dsp:nvSpPr>
        <dsp:cNvPr id="0" name=""/>
        <dsp:cNvSpPr/>
      </dsp:nvSpPr>
      <dsp:spPr>
        <a:xfrm>
          <a:off x="3658412" y="0"/>
          <a:ext cx="3658412" cy="2412268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Inversión grande para aplicar manufactura esbelta </a:t>
          </a:r>
          <a:endParaRPr lang="es-EC" sz="2700" kern="1200" dirty="0"/>
        </a:p>
      </dsp:txBody>
      <dsp:txXfrm>
        <a:off x="3658412" y="0"/>
        <a:ext cx="3658412" cy="1809201"/>
      </dsp:txXfrm>
    </dsp:sp>
    <dsp:sp modelId="{D35F5BFB-10DC-4B79-B261-4736E6390262}">
      <dsp:nvSpPr>
        <dsp:cNvPr id="0" name=""/>
        <dsp:cNvSpPr/>
      </dsp:nvSpPr>
      <dsp:spPr>
        <a:xfrm rot="10800000">
          <a:off x="0" y="2412268"/>
          <a:ext cx="3658412" cy="2412268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La implementación recae sobre los altos directivos </a:t>
          </a:r>
          <a:endParaRPr lang="es-EC" sz="2700" kern="1200" dirty="0"/>
        </a:p>
      </dsp:txBody>
      <dsp:txXfrm rot="10800000">
        <a:off x="0" y="3015335"/>
        <a:ext cx="3658412" cy="1809201"/>
      </dsp:txXfrm>
    </dsp:sp>
    <dsp:sp modelId="{0E2E0892-67D4-4DC6-83B4-86D4FD96E818}">
      <dsp:nvSpPr>
        <dsp:cNvPr id="0" name=""/>
        <dsp:cNvSpPr/>
      </dsp:nvSpPr>
      <dsp:spPr>
        <a:xfrm rot="5400000">
          <a:off x="4281484" y="1789196"/>
          <a:ext cx="2412268" cy="365841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Sistema Pull</a:t>
          </a:r>
          <a:endParaRPr lang="es-EC" sz="2700" kern="1200" dirty="0"/>
        </a:p>
      </dsp:txBody>
      <dsp:txXfrm rot="-5400000">
        <a:off x="3658412" y="3015334"/>
        <a:ext cx="3658412" cy="1809201"/>
      </dsp:txXfrm>
    </dsp:sp>
    <dsp:sp modelId="{BB3FA8A8-281A-4F2B-BB65-68990BA70A14}">
      <dsp:nvSpPr>
        <dsp:cNvPr id="0" name=""/>
        <dsp:cNvSpPr/>
      </dsp:nvSpPr>
      <dsp:spPr>
        <a:xfrm>
          <a:off x="2560888" y="1809201"/>
          <a:ext cx="2195047" cy="1206134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Grandes empresas </a:t>
          </a:r>
          <a:endParaRPr lang="es-EC" sz="2700" kern="1200" dirty="0"/>
        </a:p>
      </dsp:txBody>
      <dsp:txXfrm>
        <a:off x="2619767" y="1868080"/>
        <a:ext cx="2077289" cy="10883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CC80F-937B-4DBC-8FC1-DA70AAA6E385}">
      <dsp:nvSpPr>
        <dsp:cNvPr id="0" name=""/>
        <dsp:cNvSpPr/>
      </dsp:nvSpPr>
      <dsp:spPr>
        <a:xfrm rot="16200000">
          <a:off x="740054" y="-740054"/>
          <a:ext cx="2204132" cy="368424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Se trabaja de forma empírica </a:t>
          </a:r>
          <a:endParaRPr lang="es-EC" sz="2900" kern="1200" dirty="0"/>
        </a:p>
      </dsp:txBody>
      <dsp:txXfrm rot="5400000">
        <a:off x="0" y="0"/>
        <a:ext cx="3684240" cy="1653099"/>
      </dsp:txXfrm>
    </dsp:sp>
    <dsp:sp modelId="{0895F75A-B84E-40C5-A59F-A00B7CCB74EE}">
      <dsp:nvSpPr>
        <dsp:cNvPr id="0" name=""/>
        <dsp:cNvSpPr/>
      </dsp:nvSpPr>
      <dsp:spPr>
        <a:xfrm>
          <a:off x="3684240" y="0"/>
          <a:ext cx="3684240" cy="220413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El 25% de las empresas no lo ven como una inversión </a:t>
          </a:r>
          <a:endParaRPr lang="es-EC" sz="2900" kern="1200" dirty="0"/>
        </a:p>
      </dsp:txBody>
      <dsp:txXfrm>
        <a:off x="3684240" y="0"/>
        <a:ext cx="3684240" cy="1653099"/>
      </dsp:txXfrm>
    </dsp:sp>
    <dsp:sp modelId="{28331E69-F34F-48B4-B3F4-6CBD9E0FF603}">
      <dsp:nvSpPr>
        <dsp:cNvPr id="0" name=""/>
        <dsp:cNvSpPr/>
      </dsp:nvSpPr>
      <dsp:spPr>
        <a:xfrm rot="10800000">
          <a:off x="0" y="2204132"/>
          <a:ext cx="3684240" cy="220413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Creen en el uso principal de kanban </a:t>
          </a:r>
          <a:endParaRPr lang="es-EC" sz="2900" kern="1200" dirty="0"/>
        </a:p>
      </dsp:txBody>
      <dsp:txXfrm rot="10800000">
        <a:off x="0" y="2755164"/>
        <a:ext cx="3684240" cy="1653099"/>
      </dsp:txXfrm>
    </dsp:sp>
    <dsp:sp modelId="{45B2A932-81F5-43B5-A54C-D24AC235DCD2}">
      <dsp:nvSpPr>
        <dsp:cNvPr id="0" name=""/>
        <dsp:cNvSpPr/>
      </dsp:nvSpPr>
      <dsp:spPr>
        <a:xfrm rot="5400000">
          <a:off x="4424294" y="1464078"/>
          <a:ext cx="2204132" cy="368424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Sistema Push</a:t>
          </a:r>
          <a:endParaRPr lang="es-EC" sz="2900" kern="1200" dirty="0"/>
        </a:p>
      </dsp:txBody>
      <dsp:txXfrm rot="-5400000">
        <a:off x="3684240" y="2755164"/>
        <a:ext cx="3684240" cy="1653099"/>
      </dsp:txXfrm>
    </dsp:sp>
    <dsp:sp modelId="{4A42B5FB-ACB9-4823-9116-E5AABAF22FD3}">
      <dsp:nvSpPr>
        <dsp:cNvPr id="0" name=""/>
        <dsp:cNvSpPr/>
      </dsp:nvSpPr>
      <dsp:spPr>
        <a:xfrm>
          <a:off x="2578968" y="1653098"/>
          <a:ext cx="2210544" cy="1102066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Medianas empresas</a:t>
          </a:r>
          <a:endParaRPr lang="es-EC" sz="2900" kern="1200" dirty="0"/>
        </a:p>
      </dsp:txBody>
      <dsp:txXfrm>
        <a:off x="2632766" y="1706896"/>
        <a:ext cx="2102948" cy="9944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2E6E1-C466-4081-B95D-8636BA50CB47}">
      <dsp:nvSpPr>
        <dsp:cNvPr id="0" name=""/>
        <dsp:cNvSpPr/>
      </dsp:nvSpPr>
      <dsp:spPr>
        <a:xfrm>
          <a:off x="1420140" y="1424"/>
          <a:ext cx="6494292" cy="59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Manufactura esbelta y productividad</a:t>
          </a:r>
          <a:endParaRPr lang="es-EC" sz="2800" kern="1200" dirty="0"/>
        </a:p>
      </dsp:txBody>
      <dsp:txXfrm>
        <a:off x="1420140" y="1424"/>
        <a:ext cx="6494292" cy="590390"/>
      </dsp:txXfrm>
    </dsp:sp>
    <dsp:sp modelId="{DF05A729-1B7E-4529-A05B-C59A250E4C7F}">
      <dsp:nvSpPr>
        <dsp:cNvPr id="0" name=""/>
        <dsp:cNvSpPr/>
      </dsp:nvSpPr>
      <dsp:spPr>
        <a:xfrm>
          <a:off x="1420140" y="59181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A0DEF5-B6DF-454C-A89C-3C588CCBCF17}">
      <dsp:nvSpPr>
        <dsp:cNvPr id="0" name=""/>
        <dsp:cNvSpPr/>
      </dsp:nvSpPr>
      <dsp:spPr>
        <a:xfrm>
          <a:off x="2332949" y="59181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7ACF06-17AC-4DA6-89EB-036C60A225BC}">
      <dsp:nvSpPr>
        <dsp:cNvPr id="0" name=""/>
        <dsp:cNvSpPr/>
      </dsp:nvSpPr>
      <dsp:spPr>
        <a:xfrm>
          <a:off x="3246479" y="59181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BCA4BF-A436-460D-A130-58F58C9DE1C0}">
      <dsp:nvSpPr>
        <dsp:cNvPr id="0" name=""/>
        <dsp:cNvSpPr/>
      </dsp:nvSpPr>
      <dsp:spPr>
        <a:xfrm>
          <a:off x="4159288" y="59181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76E9A2-B19C-41A8-9B81-EBACA9851855}">
      <dsp:nvSpPr>
        <dsp:cNvPr id="0" name=""/>
        <dsp:cNvSpPr/>
      </dsp:nvSpPr>
      <dsp:spPr>
        <a:xfrm>
          <a:off x="5072818" y="59181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4F0D5B-7B69-4B75-B005-86CE2808EE93}">
      <dsp:nvSpPr>
        <dsp:cNvPr id="0" name=""/>
        <dsp:cNvSpPr/>
      </dsp:nvSpPr>
      <dsp:spPr>
        <a:xfrm>
          <a:off x="5985627" y="59181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4E9233-BB3F-4B98-9C79-D60CE1D70916}">
      <dsp:nvSpPr>
        <dsp:cNvPr id="0" name=""/>
        <dsp:cNvSpPr/>
      </dsp:nvSpPr>
      <dsp:spPr>
        <a:xfrm>
          <a:off x="6899158" y="59181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8B2FA8-C7C0-4AD2-ACFA-EEA7A6C00151}">
      <dsp:nvSpPr>
        <dsp:cNvPr id="0" name=""/>
        <dsp:cNvSpPr/>
      </dsp:nvSpPr>
      <dsp:spPr>
        <a:xfrm>
          <a:off x="1420140" y="712079"/>
          <a:ext cx="6578717" cy="962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El uso de las herramientas de </a:t>
          </a:r>
          <a:r>
            <a:rPr lang="es-ES" sz="2100" kern="1200" dirty="0"/>
            <a:t>la metodología de la manufactura esbelta tiene una relación directa con los pilares de la productividad</a:t>
          </a:r>
          <a:endParaRPr lang="es-EC" sz="2100" kern="1200" dirty="0"/>
        </a:p>
      </dsp:txBody>
      <dsp:txXfrm>
        <a:off x="1420140" y="712079"/>
        <a:ext cx="6578717" cy="962117"/>
      </dsp:txXfrm>
    </dsp:sp>
    <dsp:sp modelId="{2DC14D07-65ED-461B-A777-8C7CC2EFF274}">
      <dsp:nvSpPr>
        <dsp:cNvPr id="0" name=""/>
        <dsp:cNvSpPr/>
      </dsp:nvSpPr>
      <dsp:spPr>
        <a:xfrm>
          <a:off x="1420140" y="1875789"/>
          <a:ext cx="6494292" cy="59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Productividad </a:t>
          </a:r>
          <a:endParaRPr lang="es-EC" sz="2800" kern="1200" dirty="0"/>
        </a:p>
      </dsp:txBody>
      <dsp:txXfrm>
        <a:off x="1420140" y="1875789"/>
        <a:ext cx="6494292" cy="590390"/>
      </dsp:txXfrm>
    </dsp:sp>
    <dsp:sp modelId="{0B543CCD-8298-41BD-A873-4F1137BBD6D2}">
      <dsp:nvSpPr>
        <dsp:cNvPr id="0" name=""/>
        <dsp:cNvSpPr/>
      </dsp:nvSpPr>
      <dsp:spPr>
        <a:xfrm>
          <a:off x="1420140" y="2466179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546714-1ABB-49E5-96FC-A8CFA69E7CE1}">
      <dsp:nvSpPr>
        <dsp:cNvPr id="0" name=""/>
        <dsp:cNvSpPr/>
      </dsp:nvSpPr>
      <dsp:spPr>
        <a:xfrm>
          <a:off x="2332949" y="2466179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CB1CE4-F3CA-4D98-B4A1-E1842FB01A07}">
      <dsp:nvSpPr>
        <dsp:cNvPr id="0" name=""/>
        <dsp:cNvSpPr/>
      </dsp:nvSpPr>
      <dsp:spPr>
        <a:xfrm>
          <a:off x="3246479" y="2466179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52B11F-6F7F-4A59-8A9F-3419DBC53A01}">
      <dsp:nvSpPr>
        <dsp:cNvPr id="0" name=""/>
        <dsp:cNvSpPr/>
      </dsp:nvSpPr>
      <dsp:spPr>
        <a:xfrm>
          <a:off x="4159288" y="2466179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26EA66-93C8-4823-A1F6-8B339A8139F2}">
      <dsp:nvSpPr>
        <dsp:cNvPr id="0" name=""/>
        <dsp:cNvSpPr/>
      </dsp:nvSpPr>
      <dsp:spPr>
        <a:xfrm>
          <a:off x="5072818" y="2466179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9D3D4F-C4A6-4DB2-A467-347B2E1BB1A1}">
      <dsp:nvSpPr>
        <dsp:cNvPr id="0" name=""/>
        <dsp:cNvSpPr/>
      </dsp:nvSpPr>
      <dsp:spPr>
        <a:xfrm>
          <a:off x="5985627" y="2466179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53AEEF-6130-4B1E-B084-E808D421786B}">
      <dsp:nvSpPr>
        <dsp:cNvPr id="0" name=""/>
        <dsp:cNvSpPr/>
      </dsp:nvSpPr>
      <dsp:spPr>
        <a:xfrm>
          <a:off x="6899158" y="2466179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C9707-013F-418B-9735-DEBBC6BAB63A}">
      <dsp:nvSpPr>
        <dsp:cNvPr id="0" name=""/>
        <dsp:cNvSpPr/>
      </dsp:nvSpPr>
      <dsp:spPr>
        <a:xfrm>
          <a:off x="1420140" y="2586444"/>
          <a:ext cx="6578717" cy="962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Una organización más productiva trabaja en tres pilares fundamentales los cuales son la calidad, los costos de producción y la competitividad empresarial</a:t>
          </a:r>
        </a:p>
      </dsp:txBody>
      <dsp:txXfrm>
        <a:off x="1420140" y="2586444"/>
        <a:ext cx="6578717" cy="962117"/>
      </dsp:txXfrm>
    </dsp:sp>
    <dsp:sp modelId="{8F868025-5CC8-44D8-A2D2-6E5CAA2EFA19}">
      <dsp:nvSpPr>
        <dsp:cNvPr id="0" name=""/>
        <dsp:cNvSpPr/>
      </dsp:nvSpPr>
      <dsp:spPr>
        <a:xfrm>
          <a:off x="1420140" y="3750154"/>
          <a:ext cx="6494292" cy="59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Manufactura esbelta en las empresas</a:t>
          </a:r>
          <a:endParaRPr lang="es-EC" sz="2800" kern="1200" dirty="0"/>
        </a:p>
      </dsp:txBody>
      <dsp:txXfrm>
        <a:off x="1420140" y="3750154"/>
        <a:ext cx="6494292" cy="590390"/>
      </dsp:txXfrm>
    </dsp:sp>
    <dsp:sp modelId="{C8BF55E5-7D17-4FE2-94BE-1C3D66A28DC5}">
      <dsp:nvSpPr>
        <dsp:cNvPr id="0" name=""/>
        <dsp:cNvSpPr/>
      </dsp:nvSpPr>
      <dsp:spPr>
        <a:xfrm>
          <a:off x="1420140" y="434054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B67E9D-35BA-4561-B035-5A067CD42E82}">
      <dsp:nvSpPr>
        <dsp:cNvPr id="0" name=""/>
        <dsp:cNvSpPr/>
      </dsp:nvSpPr>
      <dsp:spPr>
        <a:xfrm>
          <a:off x="2332949" y="434054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5A3BE4-1E9A-49A5-A3D8-72AEE3E12DF5}">
      <dsp:nvSpPr>
        <dsp:cNvPr id="0" name=""/>
        <dsp:cNvSpPr/>
      </dsp:nvSpPr>
      <dsp:spPr>
        <a:xfrm>
          <a:off x="3246479" y="434054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D764C2-9A24-41A7-BF40-6B609157B386}">
      <dsp:nvSpPr>
        <dsp:cNvPr id="0" name=""/>
        <dsp:cNvSpPr/>
      </dsp:nvSpPr>
      <dsp:spPr>
        <a:xfrm>
          <a:off x="4159288" y="434054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BBB298-2DB6-43DE-9019-980712524018}">
      <dsp:nvSpPr>
        <dsp:cNvPr id="0" name=""/>
        <dsp:cNvSpPr/>
      </dsp:nvSpPr>
      <dsp:spPr>
        <a:xfrm>
          <a:off x="5072818" y="434054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D9B895-4C24-424E-A744-80740F56A9CD}">
      <dsp:nvSpPr>
        <dsp:cNvPr id="0" name=""/>
        <dsp:cNvSpPr/>
      </dsp:nvSpPr>
      <dsp:spPr>
        <a:xfrm>
          <a:off x="5985627" y="434054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3E1111-2E57-49BB-BFA9-477BC428E675}">
      <dsp:nvSpPr>
        <dsp:cNvPr id="0" name=""/>
        <dsp:cNvSpPr/>
      </dsp:nvSpPr>
      <dsp:spPr>
        <a:xfrm>
          <a:off x="6899158" y="4340544"/>
          <a:ext cx="1519664" cy="120264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597660-5109-4400-804E-CD1671DEA635}">
      <dsp:nvSpPr>
        <dsp:cNvPr id="0" name=""/>
        <dsp:cNvSpPr/>
      </dsp:nvSpPr>
      <dsp:spPr>
        <a:xfrm>
          <a:off x="1420140" y="4460809"/>
          <a:ext cx="6578717" cy="962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Las grandes empresas del sector son los que están más en acuerdo sobre el uso de esta </a:t>
          </a:r>
          <a:r>
            <a:rPr lang="es-ES" sz="2100" kern="1200" dirty="0"/>
            <a:t>la metodología de la manufactura esbelta </a:t>
          </a:r>
          <a:endParaRPr lang="es-EC" sz="2100" kern="1200" dirty="0"/>
        </a:p>
      </dsp:txBody>
      <dsp:txXfrm>
        <a:off x="1420140" y="4460809"/>
        <a:ext cx="6578717" cy="962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51B0F-6A70-40F1-B9FE-E798FAFD565D}">
      <dsp:nvSpPr>
        <dsp:cNvPr id="0" name=""/>
        <dsp:cNvSpPr/>
      </dsp:nvSpPr>
      <dsp:spPr>
        <a:xfrm rot="5400000">
          <a:off x="2064526" y="-450868"/>
          <a:ext cx="1329604" cy="256878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Análisis descriptivo y correlacional 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i="1" u="sng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Objetivo 3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anose="020F0502020204030204" pitchFamily="34" charset="0"/>
              <a:cs typeface="Calibri" panose="020F0502020204030204" pitchFamily="34" charset="0"/>
            </a:rPr>
            <a:t>Opinión de un panelista </a:t>
          </a:r>
          <a:endParaRPr lang="es-EC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anose="020F0502020204030204" pitchFamily="34" charset="0"/>
              <a:cs typeface="Calibri" panose="020F0502020204030204" pitchFamily="34" charset="0"/>
            </a:rPr>
            <a:t>Variables que dominan las empresas</a:t>
          </a:r>
          <a:endParaRPr lang="es-EC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i="1" u="sng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Objetivo 2</a:t>
          </a:r>
        </a:p>
      </dsp:txBody>
      <dsp:txXfrm rot="-5400000">
        <a:off x="1444938" y="233626"/>
        <a:ext cx="2503874" cy="1199792"/>
      </dsp:txXfrm>
    </dsp:sp>
    <dsp:sp modelId="{7FFB36AB-AF62-4A44-B958-F86200230EA7}">
      <dsp:nvSpPr>
        <dsp:cNvPr id="0" name=""/>
        <dsp:cNvSpPr/>
      </dsp:nvSpPr>
      <dsp:spPr>
        <a:xfrm>
          <a:off x="0" y="2518"/>
          <a:ext cx="1444938" cy="166200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Capítulo III: Resultados</a:t>
          </a:r>
        </a:p>
      </dsp:txBody>
      <dsp:txXfrm>
        <a:off x="70536" y="73054"/>
        <a:ext cx="1303866" cy="1520934"/>
      </dsp:txXfrm>
    </dsp:sp>
    <dsp:sp modelId="{6F8B1FB9-159D-4B24-8473-807449C54A8D}">
      <dsp:nvSpPr>
        <dsp:cNvPr id="0" name=""/>
        <dsp:cNvSpPr/>
      </dsp:nvSpPr>
      <dsp:spPr>
        <a:xfrm rot="5400000">
          <a:off x="2064526" y="1294237"/>
          <a:ext cx="1329604" cy="2568780"/>
        </a:xfrm>
        <a:prstGeom prst="round2SameRect">
          <a:avLst/>
        </a:prstGeom>
        <a:solidFill>
          <a:schemeClr val="accent5">
            <a:tint val="40000"/>
            <a:alpha val="90000"/>
            <a:hueOff val="1622542"/>
            <a:satOff val="-11507"/>
            <a:lumOff val="-654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622542"/>
              <a:satOff val="-11507"/>
              <a:lumOff val="-65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Modelo para implementación de manufactura esbelta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i="1" u="sng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Objetivo 4</a:t>
          </a:r>
        </a:p>
      </dsp:txBody>
      <dsp:txXfrm rot="-5400000">
        <a:off x="1444938" y="1978731"/>
        <a:ext cx="2503874" cy="1199792"/>
      </dsp:txXfrm>
    </dsp:sp>
    <dsp:sp modelId="{5A986B9A-75BC-4619-993B-24616BC72B5C}">
      <dsp:nvSpPr>
        <dsp:cNvPr id="0" name=""/>
        <dsp:cNvSpPr/>
      </dsp:nvSpPr>
      <dsp:spPr>
        <a:xfrm>
          <a:off x="0" y="1747624"/>
          <a:ext cx="1444938" cy="1662006"/>
        </a:xfrm>
        <a:prstGeom prst="roundRect">
          <a:avLst/>
        </a:prstGeom>
        <a:gradFill rotWithShape="0">
          <a:gsLst>
            <a:gs pos="0">
              <a:schemeClr val="accent5">
                <a:hueOff val="1628513"/>
                <a:satOff val="5598"/>
                <a:lumOff val="-26863"/>
                <a:alphaOff val="0"/>
                <a:shade val="51000"/>
                <a:satMod val="130000"/>
              </a:schemeClr>
            </a:gs>
            <a:gs pos="80000">
              <a:schemeClr val="accent5">
                <a:hueOff val="1628513"/>
                <a:satOff val="5598"/>
                <a:lumOff val="-26863"/>
                <a:alphaOff val="0"/>
                <a:shade val="93000"/>
                <a:satMod val="130000"/>
              </a:schemeClr>
            </a:gs>
            <a:gs pos="100000">
              <a:schemeClr val="accent5">
                <a:hueOff val="1628513"/>
                <a:satOff val="5598"/>
                <a:lumOff val="-268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Calibri" panose="020F0502020204030204" pitchFamily="34" charset="0"/>
              <a:cs typeface="Calibri" panose="020F0502020204030204" pitchFamily="34" charset="0"/>
            </a:rPr>
            <a:t>Capítulo IV: Propuesta</a:t>
          </a:r>
        </a:p>
      </dsp:txBody>
      <dsp:txXfrm>
        <a:off x="70536" y="1818160"/>
        <a:ext cx="1303866" cy="1520934"/>
      </dsp:txXfrm>
    </dsp:sp>
    <dsp:sp modelId="{99610D84-F565-4B00-895E-C33CBB5983BB}">
      <dsp:nvSpPr>
        <dsp:cNvPr id="0" name=""/>
        <dsp:cNvSpPr/>
      </dsp:nvSpPr>
      <dsp:spPr>
        <a:xfrm rot="5400000">
          <a:off x="2064526" y="3039343"/>
          <a:ext cx="1329604" cy="2568780"/>
        </a:xfrm>
        <a:prstGeom prst="round2SameRect">
          <a:avLst/>
        </a:prstGeom>
        <a:solidFill>
          <a:schemeClr val="accent5">
            <a:tint val="40000"/>
            <a:alpha val="90000"/>
            <a:hueOff val="3245083"/>
            <a:satOff val="-23015"/>
            <a:lumOff val="-1309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245083"/>
              <a:satOff val="-23015"/>
              <a:lumOff val="-130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Conclusiones</a:t>
          </a:r>
        </a:p>
      </dsp:txBody>
      <dsp:txXfrm rot="-5400000">
        <a:off x="1444938" y="3723837"/>
        <a:ext cx="2503874" cy="1199792"/>
      </dsp:txXfrm>
    </dsp:sp>
    <dsp:sp modelId="{B6C7346C-2D63-4450-9EF1-C25171614064}">
      <dsp:nvSpPr>
        <dsp:cNvPr id="0" name=""/>
        <dsp:cNvSpPr/>
      </dsp:nvSpPr>
      <dsp:spPr>
        <a:xfrm>
          <a:off x="0" y="3492730"/>
          <a:ext cx="1444938" cy="1662006"/>
        </a:xfrm>
        <a:prstGeom prst="roundRect">
          <a:avLst/>
        </a:prstGeom>
        <a:gradFill rotWithShape="0">
          <a:gsLst>
            <a:gs pos="0">
              <a:schemeClr val="accent5">
                <a:hueOff val="3257026"/>
                <a:satOff val="11196"/>
                <a:lumOff val="-53726"/>
                <a:alphaOff val="0"/>
                <a:shade val="51000"/>
                <a:satMod val="130000"/>
              </a:schemeClr>
            </a:gs>
            <a:gs pos="80000">
              <a:schemeClr val="accent5">
                <a:hueOff val="3257026"/>
                <a:satOff val="11196"/>
                <a:lumOff val="-53726"/>
                <a:alphaOff val="0"/>
                <a:shade val="93000"/>
                <a:satMod val="130000"/>
              </a:schemeClr>
            </a:gs>
            <a:gs pos="100000">
              <a:schemeClr val="accent5">
                <a:hueOff val="3257026"/>
                <a:satOff val="11196"/>
                <a:lumOff val="-53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Calibri" panose="020F0502020204030204" pitchFamily="34" charset="0"/>
              <a:cs typeface="Calibri" panose="020F0502020204030204" pitchFamily="34" charset="0"/>
            </a:rPr>
            <a:t>Capítulo V: Conclusiones</a:t>
          </a:r>
        </a:p>
      </dsp:txBody>
      <dsp:txXfrm>
        <a:off x="70536" y="3563266"/>
        <a:ext cx="1303866" cy="15209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37926-2913-445B-BDB6-33F9CFEB8E4D}">
      <dsp:nvSpPr>
        <dsp:cNvPr id="0" name=""/>
        <dsp:cNvSpPr/>
      </dsp:nvSpPr>
      <dsp:spPr>
        <a:xfrm>
          <a:off x="2569271" y="0"/>
          <a:ext cx="2090661" cy="209087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4224E7-9EE7-4D19-9977-FB11E51CAD11}">
      <dsp:nvSpPr>
        <dsp:cNvPr id="0" name=""/>
        <dsp:cNvSpPr/>
      </dsp:nvSpPr>
      <dsp:spPr>
        <a:xfrm>
          <a:off x="3030856" y="756840"/>
          <a:ext cx="1166707" cy="583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Producción artesanal </a:t>
          </a:r>
          <a:endParaRPr lang="es-EC" sz="1300" kern="1200" dirty="0"/>
        </a:p>
      </dsp:txBody>
      <dsp:txXfrm>
        <a:off x="3030856" y="756840"/>
        <a:ext cx="1166707" cy="583293"/>
      </dsp:txXfrm>
    </dsp:sp>
    <dsp:sp modelId="{C55DE48F-688D-4D38-AA86-76447063A18B}">
      <dsp:nvSpPr>
        <dsp:cNvPr id="0" name=""/>
        <dsp:cNvSpPr/>
      </dsp:nvSpPr>
      <dsp:spPr>
        <a:xfrm>
          <a:off x="1988466" y="1201518"/>
          <a:ext cx="2090661" cy="209087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EB7ABF-CA44-47A7-8ECE-17FED1E11191}">
      <dsp:nvSpPr>
        <dsp:cNvPr id="0" name=""/>
        <dsp:cNvSpPr/>
      </dsp:nvSpPr>
      <dsp:spPr>
        <a:xfrm>
          <a:off x="2447698" y="1960576"/>
          <a:ext cx="1166707" cy="583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Administración científica </a:t>
          </a:r>
          <a:endParaRPr lang="es-EC" sz="1300" kern="1200" dirty="0"/>
        </a:p>
      </dsp:txBody>
      <dsp:txXfrm>
        <a:off x="2447698" y="1960576"/>
        <a:ext cx="1166707" cy="583293"/>
      </dsp:txXfrm>
    </dsp:sp>
    <dsp:sp modelId="{1040DEC2-97C4-4373-A1BD-0BE1442B398F}">
      <dsp:nvSpPr>
        <dsp:cNvPr id="0" name=""/>
        <dsp:cNvSpPr/>
      </dsp:nvSpPr>
      <dsp:spPr>
        <a:xfrm>
          <a:off x="2569271" y="2407472"/>
          <a:ext cx="2090661" cy="209087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1B27E4-A5E7-4ECE-A08E-C1C0B765DF73}">
      <dsp:nvSpPr>
        <dsp:cNvPr id="0" name=""/>
        <dsp:cNvSpPr/>
      </dsp:nvSpPr>
      <dsp:spPr>
        <a:xfrm>
          <a:off x="3030856" y="3164312"/>
          <a:ext cx="1166707" cy="583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Fordismo</a:t>
          </a:r>
          <a:endParaRPr lang="es-EC" sz="1300" kern="1200" dirty="0"/>
        </a:p>
      </dsp:txBody>
      <dsp:txXfrm>
        <a:off x="3030856" y="3164312"/>
        <a:ext cx="1166707" cy="583293"/>
      </dsp:txXfrm>
    </dsp:sp>
    <dsp:sp modelId="{4D40BEDC-4490-482C-AF17-AA405A50230A}">
      <dsp:nvSpPr>
        <dsp:cNvPr id="0" name=""/>
        <dsp:cNvSpPr/>
      </dsp:nvSpPr>
      <dsp:spPr>
        <a:xfrm>
          <a:off x="2137491" y="3747605"/>
          <a:ext cx="1796141" cy="179701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DDF361-3DC1-4746-82DE-8BC15FC05CE1}">
      <dsp:nvSpPr>
        <dsp:cNvPr id="0" name=""/>
        <dsp:cNvSpPr/>
      </dsp:nvSpPr>
      <dsp:spPr>
        <a:xfrm>
          <a:off x="2447698" y="4368048"/>
          <a:ext cx="1166707" cy="583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Lean Manufacturing </a:t>
          </a:r>
          <a:endParaRPr lang="es-EC" sz="1300" kern="1200" dirty="0"/>
        </a:p>
      </dsp:txBody>
      <dsp:txXfrm>
        <a:off x="2447698" y="4368048"/>
        <a:ext cx="1166707" cy="5832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FC5DF-1F9B-467E-B82F-6403213C81FA}">
      <dsp:nvSpPr>
        <dsp:cNvPr id="0" name=""/>
        <dsp:cNvSpPr/>
      </dsp:nvSpPr>
      <dsp:spPr>
        <a:xfrm>
          <a:off x="0" y="3956909"/>
          <a:ext cx="8155396" cy="12987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Teoría de las Restricciones</a:t>
          </a:r>
          <a:endParaRPr lang="es-EC" sz="2500" kern="1200" dirty="0"/>
        </a:p>
      </dsp:txBody>
      <dsp:txXfrm>
        <a:off x="0" y="3956909"/>
        <a:ext cx="8155396" cy="701322"/>
      </dsp:txXfrm>
    </dsp:sp>
    <dsp:sp modelId="{BA90F8FC-8DF1-43EA-B4EF-F67FC0020C07}">
      <dsp:nvSpPr>
        <dsp:cNvPr id="0" name=""/>
        <dsp:cNvSpPr/>
      </dsp:nvSpPr>
      <dsp:spPr>
        <a:xfrm>
          <a:off x="0" y="4632256"/>
          <a:ext cx="4077697" cy="59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La meta y su aplicación en la cadena de suministro</a:t>
          </a:r>
          <a:endParaRPr lang="es-EC" sz="1400" kern="1200" dirty="0"/>
        </a:p>
      </dsp:txBody>
      <dsp:txXfrm>
        <a:off x="0" y="4632256"/>
        <a:ext cx="4077697" cy="597423"/>
      </dsp:txXfrm>
    </dsp:sp>
    <dsp:sp modelId="{1350D9C8-9DDE-4E7E-B4F1-A78A073C5D4C}">
      <dsp:nvSpPr>
        <dsp:cNvPr id="0" name=""/>
        <dsp:cNvSpPr/>
      </dsp:nvSpPr>
      <dsp:spPr>
        <a:xfrm>
          <a:off x="4077698" y="4632256"/>
          <a:ext cx="4077697" cy="5974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Aplicación sobre los cuellos de botella para obtener un mejor rendimiento </a:t>
          </a:r>
          <a:endParaRPr lang="es-EC" sz="1400" kern="1200" dirty="0"/>
        </a:p>
      </dsp:txBody>
      <dsp:txXfrm>
        <a:off x="4077698" y="4632256"/>
        <a:ext cx="4077697" cy="597423"/>
      </dsp:txXfrm>
    </dsp:sp>
    <dsp:sp modelId="{F79FD789-1650-4C51-B17C-9600E41CE54F}">
      <dsp:nvSpPr>
        <dsp:cNvPr id="0" name=""/>
        <dsp:cNvSpPr/>
      </dsp:nvSpPr>
      <dsp:spPr>
        <a:xfrm rot="10800000">
          <a:off x="0" y="1978919"/>
          <a:ext cx="8155396" cy="1997471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i="0" kern="1200" dirty="0"/>
            <a:t>Teoría General de Sistemas en las Organizaciones</a:t>
          </a:r>
          <a:endParaRPr lang="es-EC" sz="2500" i="0" kern="1200" dirty="0"/>
        </a:p>
      </dsp:txBody>
      <dsp:txXfrm rot="-10800000">
        <a:off x="0" y="1978919"/>
        <a:ext cx="8155396" cy="701112"/>
      </dsp:txXfrm>
    </dsp:sp>
    <dsp:sp modelId="{58BC4C1A-C630-4961-805B-CFC32587E808}">
      <dsp:nvSpPr>
        <dsp:cNvPr id="0" name=""/>
        <dsp:cNvSpPr/>
      </dsp:nvSpPr>
      <dsp:spPr>
        <a:xfrm>
          <a:off x="0" y="2680031"/>
          <a:ext cx="4077697" cy="5972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/>
            <a:t>Bertalanffi: Las organizaciones no son entes estancados</a:t>
          </a:r>
          <a:endParaRPr lang="es-EC" sz="1400" i="1" kern="1200" dirty="0"/>
        </a:p>
      </dsp:txBody>
      <dsp:txXfrm>
        <a:off x="0" y="2680031"/>
        <a:ext cx="4077697" cy="597243"/>
      </dsp:txXfrm>
    </dsp:sp>
    <dsp:sp modelId="{9AD8EC10-7560-49B4-930B-3BFA79A531AF}">
      <dsp:nvSpPr>
        <dsp:cNvPr id="0" name=""/>
        <dsp:cNvSpPr/>
      </dsp:nvSpPr>
      <dsp:spPr>
        <a:xfrm>
          <a:off x="4077698" y="2680031"/>
          <a:ext cx="4077697" cy="5972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/>
            <a:t>Administrado por factores humanos estos permiten que la misma pueda crearse, expandirse o dejar de funcionar.</a:t>
          </a:r>
          <a:endParaRPr lang="es-EC" sz="1400" i="1" kern="1200" dirty="0"/>
        </a:p>
      </dsp:txBody>
      <dsp:txXfrm>
        <a:off x="4077698" y="2680031"/>
        <a:ext cx="4077697" cy="597243"/>
      </dsp:txXfrm>
    </dsp:sp>
    <dsp:sp modelId="{2323C6F8-2523-41DC-9AD4-C45CD6630A71}">
      <dsp:nvSpPr>
        <dsp:cNvPr id="0" name=""/>
        <dsp:cNvSpPr/>
      </dsp:nvSpPr>
      <dsp:spPr>
        <a:xfrm rot="10800000">
          <a:off x="0" y="929"/>
          <a:ext cx="8155396" cy="1997471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Teoría General de Sistemas </a:t>
          </a:r>
          <a:endParaRPr lang="es-EC" sz="2500" b="1" kern="1200" dirty="0"/>
        </a:p>
      </dsp:txBody>
      <dsp:txXfrm rot="-10800000">
        <a:off x="0" y="929"/>
        <a:ext cx="8155396" cy="701112"/>
      </dsp:txXfrm>
    </dsp:sp>
    <dsp:sp modelId="{C6FC34CD-61A3-444E-8508-5D4EC992B131}">
      <dsp:nvSpPr>
        <dsp:cNvPr id="0" name=""/>
        <dsp:cNvSpPr/>
      </dsp:nvSpPr>
      <dsp:spPr>
        <a:xfrm>
          <a:off x="0" y="702041"/>
          <a:ext cx="4077697" cy="5972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/>
            <a:t>Su origen se dio en el campo de la bilogía </a:t>
          </a:r>
          <a:endParaRPr lang="es-EC" sz="1400" i="1" kern="1200" dirty="0"/>
        </a:p>
      </dsp:txBody>
      <dsp:txXfrm>
        <a:off x="0" y="702041"/>
        <a:ext cx="4077697" cy="597243"/>
      </dsp:txXfrm>
    </dsp:sp>
    <dsp:sp modelId="{97EE6EC5-DCD4-437F-857A-C2B459C8D123}">
      <dsp:nvSpPr>
        <dsp:cNvPr id="0" name=""/>
        <dsp:cNvSpPr/>
      </dsp:nvSpPr>
      <dsp:spPr>
        <a:xfrm>
          <a:off x="4077698" y="702041"/>
          <a:ext cx="4077697" cy="5972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1" kern="1200" dirty="0"/>
            <a:t>El todo es mayor que las sumas de sus partes</a:t>
          </a:r>
          <a:endParaRPr lang="es-EC" sz="1400" b="0" kern="1200" dirty="0"/>
        </a:p>
      </dsp:txBody>
      <dsp:txXfrm>
        <a:off x="4077698" y="702041"/>
        <a:ext cx="4077697" cy="5972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B5DD4-BC53-4FC2-AE7B-F45D80AA30F2}">
      <dsp:nvSpPr>
        <dsp:cNvPr id="0" name=""/>
        <dsp:cNvSpPr/>
      </dsp:nvSpPr>
      <dsp:spPr>
        <a:xfrm>
          <a:off x="2817838" y="2349223"/>
          <a:ext cx="769843" cy="68115"/>
        </a:xfrm>
        <a:custGeom>
          <a:avLst/>
          <a:gdLst/>
          <a:ahLst/>
          <a:cxnLst/>
          <a:rect l="0" t="0" r="0" b="0"/>
          <a:pathLst>
            <a:path>
              <a:moveTo>
                <a:pt x="0" y="34057"/>
              </a:moveTo>
              <a:lnTo>
                <a:pt x="769843" y="340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437B-9052-4F42-90F4-E1C144974C9F}">
      <dsp:nvSpPr>
        <dsp:cNvPr id="0" name=""/>
        <dsp:cNvSpPr/>
      </dsp:nvSpPr>
      <dsp:spPr>
        <a:xfrm>
          <a:off x="521" y="726036"/>
          <a:ext cx="3314490" cy="33144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F479C-D4FA-43BA-A1A1-502DCA5AE2B3}">
      <dsp:nvSpPr>
        <dsp:cNvPr id="0" name=""/>
        <dsp:cNvSpPr/>
      </dsp:nvSpPr>
      <dsp:spPr>
        <a:xfrm>
          <a:off x="3587681" y="1388934"/>
          <a:ext cx="1988694" cy="198869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Productividad  </a:t>
          </a:r>
          <a:endParaRPr lang="es-EC" sz="1700" kern="1200" dirty="0"/>
        </a:p>
      </dsp:txBody>
      <dsp:txXfrm>
        <a:off x="3878918" y="1680171"/>
        <a:ext cx="1406220" cy="1406220"/>
      </dsp:txXfrm>
    </dsp:sp>
    <dsp:sp modelId="{5D8EC2FD-FBEC-4A85-ADF4-E6D93783FEDF}">
      <dsp:nvSpPr>
        <dsp:cNvPr id="0" name=""/>
        <dsp:cNvSpPr/>
      </dsp:nvSpPr>
      <dsp:spPr>
        <a:xfrm>
          <a:off x="5775245" y="1388934"/>
          <a:ext cx="2983041" cy="1988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Aumento de la competitividad de las empresas 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Calidad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Reducción en sus costos de operación</a:t>
          </a:r>
          <a:endParaRPr lang="es-EC" sz="1700" kern="1200" dirty="0"/>
        </a:p>
      </dsp:txBody>
      <dsp:txXfrm>
        <a:off x="5775245" y="1388934"/>
        <a:ext cx="2983041" cy="19886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C087B-767C-42D0-A057-D7E7359E3F10}">
      <dsp:nvSpPr>
        <dsp:cNvPr id="0" name=""/>
        <dsp:cNvSpPr/>
      </dsp:nvSpPr>
      <dsp:spPr>
        <a:xfrm>
          <a:off x="0" y="2452839"/>
          <a:ext cx="6096000" cy="1609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Organización </a:t>
          </a:r>
          <a:endParaRPr lang="es-EC" sz="3100" kern="1200" dirty="0"/>
        </a:p>
      </dsp:txBody>
      <dsp:txXfrm>
        <a:off x="0" y="2452839"/>
        <a:ext cx="6096000" cy="869037"/>
      </dsp:txXfrm>
    </dsp:sp>
    <dsp:sp modelId="{F5A62635-C9B1-4199-9BF8-D984482C21FD}">
      <dsp:nvSpPr>
        <dsp:cNvPr id="0" name=""/>
        <dsp:cNvSpPr/>
      </dsp:nvSpPr>
      <dsp:spPr>
        <a:xfrm>
          <a:off x="0" y="3289689"/>
          <a:ext cx="3047999" cy="7402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277368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Seishoo</a:t>
          </a:r>
          <a:endParaRPr lang="es-EC" sz="3900" kern="1200" dirty="0"/>
        </a:p>
      </dsp:txBody>
      <dsp:txXfrm>
        <a:off x="0" y="3289689"/>
        <a:ext cx="3047999" cy="740290"/>
      </dsp:txXfrm>
    </dsp:sp>
    <dsp:sp modelId="{AF3BEDFB-ABC8-4F5F-9485-DF568F37473B}">
      <dsp:nvSpPr>
        <dsp:cNvPr id="0" name=""/>
        <dsp:cNvSpPr/>
      </dsp:nvSpPr>
      <dsp:spPr>
        <a:xfrm>
          <a:off x="3048000" y="3289689"/>
          <a:ext cx="3047999" cy="7402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277368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Seido</a:t>
          </a:r>
          <a:endParaRPr lang="es-EC" sz="3900" kern="1200" dirty="0"/>
        </a:p>
      </dsp:txBody>
      <dsp:txXfrm>
        <a:off x="3048000" y="3289689"/>
        <a:ext cx="3047999" cy="740290"/>
      </dsp:txXfrm>
    </dsp:sp>
    <dsp:sp modelId="{2146BAE6-4022-4C8C-84A1-5D534D1311ED}">
      <dsp:nvSpPr>
        <dsp:cNvPr id="0" name=""/>
        <dsp:cNvSpPr/>
      </dsp:nvSpPr>
      <dsp:spPr>
        <a:xfrm rot="10800000">
          <a:off x="0" y="1832"/>
          <a:ext cx="6096000" cy="24751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Empleados </a:t>
          </a:r>
          <a:endParaRPr lang="es-EC" sz="3100" kern="1200" dirty="0"/>
        </a:p>
      </dsp:txBody>
      <dsp:txXfrm rot="-10800000">
        <a:off x="0" y="1832"/>
        <a:ext cx="6096000" cy="868776"/>
      </dsp:txXfrm>
    </dsp:sp>
    <dsp:sp modelId="{DA5F8B63-0295-4A00-93F9-D3ACC091D40D}">
      <dsp:nvSpPr>
        <dsp:cNvPr id="0" name=""/>
        <dsp:cNvSpPr/>
      </dsp:nvSpPr>
      <dsp:spPr>
        <a:xfrm>
          <a:off x="0" y="870609"/>
          <a:ext cx="3047999" cy="7400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277368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900" kern="1200" dirty="0"/>
            <a:t>Shikari</a:t>
          </a:r>
        </a:p>
      </dsp:txBody>
      <dsp:txXfrm>
        <a:off x="0" y="870609"/>
        <a:ext cx="3047999" cy="740068"/>
      </dsp:txXfrm>
    </dsp:sp>
    <dsp:sp modelId="{06788EB8-39B5-4E0F-A433-47D0429D7539}">
      <dsp:nvSpPr>
        <dsp:cNvPr id="0" name=""/>
        <dsp:cNvSpPr/>
      </dsp:nvSpPr>
      <dsp:spPr>
        <a:xfrm>
          <a:off x="3048000" y="870609"/>
          <a:ext cx="3047999" cy="7400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277368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Shitsukoku</a:t>
          </a:r>
          <a:endParaRPr lang="es-EC" sz="3900" kern="1200" dirty="0"/>
        </a:p>
      </dsp:txBody>
      <dsp:txXfrm>
        <a:off x="3048000" y="870609"/>
        <a:ext cx="3047999" cy="7400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F10F5-8263-471E-9549-43A756AE7CF5}">
      <dsp:nvSpPr>
        <dsp:cNvPr id="0" name=""/>
        <dsp:cNvSpPr/>
      </dsp:nvSpPr>
      <dsp:spPr>
        <a:xfrm>
          <a:off x="-5146689" y="-788392"/>
          <a:ext cx="6129064" cy="612906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90525-CFE6-4E93-A555-A03E3A09337B}">
      <dsp:nvSpPr>
        <dsp:cNvPr id="0" name=""/>
        <dsp:cNvSpPr/>
      </dsp:nvSpPr>
      <dsp:spPr>
        <a:xfrm>
          <a:off x="631856" y="455228"/>
          <a:ext cx="6468122" cy="9104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2674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900" kern="1200" dirty="0"/>
            <a:t>Mixto</a:t>
          </a:r>
          <a:endParaRPr lang="es-EC" sz="4900" kern="1200" dirty="0"/>
        </a:p>
      </dsp:txBody>
      <dsp:txXfrm>
        <a:off x="631856" y="455228"/>
        <a:ext cx="6468122" cy="910456"/>
      </dsp:txXfrm>
    </dsp:sp>
    <dsp:sp modelId="{F8A89601-3F27-4899-AEAF-3DB9099EE3E5}">
      <dsp:nvSpPr>
        <dsp:cNvPr id="0" name=""/>
        <dsp:cNvSpPr/>
      </dsp:nvSpPr>
      <dsp:spPr>
        <a:xfrm>
          <a:off x="62821" y="341421"/>
          <a:ext cx="1138070" cy="11380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D3303-2592-4310-903C-C5E3DEDCBBE8}">
      <dsp:nvSpPr>
        <dsp:cNvPr id="0" name=""/>
        <dsp:cNvSpPr/>
      </dsp:nvSpPr>
      <dsp:spPr>
        <a:xfrm>
          <a:off x="962807" y="1820912"/>
          <a:ext cx="6137171" cy="9104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2674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900" kern="1200" dirty="0"/>
            <a:t>Correlacional</a:t>
          </a:r>
          <a:endParaRPr lang="es-EC" sz="4900" kern="1200" dirty="0"/>
        </a:p>
      </dsp:txBody>
      <dsp:txXfrm>
        <a:off x="962807" y="1820912"/>
        <a:ext cx="6137171" cy="910456"/>
      </dsp:txXfrm>
    </dsp:sp>
    <dsp:sp modelId="{D9480B2D-85EA-4A54-9877-40AA15D1CA12}">
      <dsp:nvSpPr>
        <dsp:cNvPr id="0" name=""/>
        <dsp:cNvSpPr/>
      </dsp:nvSpPr>
      <dsp:spPr>
        <a:xfrm>
          <a:off x="393772" y="1707105"/>
          <a:ext cx="1138070" cy="11380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BE553-51E4-41EF-9B7E-E1AFBEAB8BC3}">
      <dsp:nvSpPr>
        <dsp:cNvPr id="0" name=""/>
        <dsp:cNvSpPr/>
      </dsp:nvSpPr>
      <dsp:spPr>
        <a:xfrm>
          <a:off x="631856" y="3186596"/>
          <a:ext cx="6468122" cy="9104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2674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900" kern="1200" dirty="0"/>
            <a:t>Transversal </a:t>
          </a:r>
          <a:endParaRPr lang="es-EC" sz="4900" kern="1200" dirty="0"/>
        </a:p>
      </dsp:txBody>
      <dsp:txXfrm>
        <a:off x="631856" y="3186596"/>
        <a:ext cx="6468122" cy="910456"/>
      </dsp:txXfrm>
    </dsp:sp>
    <dsp:sp modelId="{7AAFD06A-EB71-4A54-AD77-81B3CEB62378}">
      <dsp:nvSpPr>
        <dsp:cNvPr id="0" name=""/>
        <dsp:cNvSpPr/>
      </dsp:nvSpPr>
      <dsp:spPr>
        <a:xfrm>
          <a:off x="62821" y="3072789"/>
          <a:ext cx="1138070" cy="11380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91796-24FC-40D5-9B07-BC28F1D5F0E9}">
      <dsp:nvSpPr>
        <dsp:cNvPr id="0" name=""/>
        <dsp:cNvSpPr/>
      </dsp:nvSpPr>
      <dsp:spPr>
        <a:xfrm>
          <a:off x="1076028" y="27903"/>
          <a:ext cx="1339348" cy="133934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Tamaño de la muestra</a:t>
          </a:r>
          <a:endParaRPr lang="es-EC" sz="1400" kern="1200" dirty="0"/>
        </a:p>
      </dsp:txBody>
      <dsp:txXfrm>
        <a:off x="1254608" y="262289"/>
        <a:ext cx="982189" cy="602706"/>
      </dsp:txXfrm>
    </dsp:sp>
    <dsp:sp modelId="{D4D90EEE-F57A-4630-B821-35F761E559CE}">
      <dsp:nvSpPr>
        <dsp:cNvPr id="0" name=""/>
        <dsp:cNvSpPr/>
      </dsp:nvSpPr>
      <dsp:spPr>
        <a:xfrm>
          <a:off x="1564922" y="864996"/>
          <a:ext cx="1328125" cy="133934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i="1" kern="1200" dirty="0"/>
            <a:t>Finita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i="1" kern="1200" dirty="0"/>
            <a:t>&lt;100000 </a:t>
          </a:r>
          <a:endParaRPr lang="es-EC" sz="1400" b="1" i="1" kern="1200" dirty="0"/>
        </a:p>
      </dsp:txBody>
      <dsp:txXfrm>
        <a:off x="1971107" y="1210994"/>
        <a:ext cx="796875" cy="736641"/>
      </dsp:txXfrm>
    </dsp:sp>
    <dsp:sp modelId="{D444B09F-E192-4CC3-AA8A-B865FD08AF91}">
      <dsp:nvSpPr>
        <dsp:cNvPr id="0" name=""/>
        <dsp:cNvSpPr/>
      </dsp:nvSpPr>
      <dsp:spPr>
        <a:xfrm>
          <a:off x="592746" y="864996"/>
          <a:ext cx="1339348" cy="133934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Infinita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&gt;100000 </a:t>
          </a:r>
          <a:endParaRPr lang="es-EC" sz="1400" kern="1200" dirty="0"/>
        </a:p>
      </dsp:txBody>
      <dsp:txXfrm>
        <a:off x="718868" y="1210994"/>
        <a:ext cx="803609" cy="7366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942C8-478D-4F6A-BA4F-C5A594960BAB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Elemento fundamental en la investigación científica </a:t>
          </a:r>
        </a:p>
      </dsp:txBody>
      <dsp:txXfrm rot="5400000">
        <a:off x="0" y="0"/>
        <a:ext cx="3048000" cy="1524000"/>
      </dsp:txXfrm>
    </dsp:sp>
    <dsp:sp modelId="{BA98AE8C-5400-4378-9930-6B25639C4822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Cada vez más en las revistas académicas </a:t>
          </a:r>
        </a:p>
      </dsp:txBody>
      <dsp:txXfrm>
        <a:off x="3048000" y="0"/>
        <a:ext cx="3048000" cy="1524000"/>
      </dsp:txXfrm>
    </dsp:sp>
    <dsp:sp modelId="{9B4CAA86-990F-4BB5-AFA7-BB56008D8306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Permite un control casi total en el trabajo de análisis</a:t>
          </a:r>
        </a:p>
      </dsp:txBody>
      <dsp:txXfrm rot="10800000">
        <a:off x="0" y="2539999"/>
        <a:ext cx="3048000" cy="1524000"/>
      </dsp:txXfrm>
    </dsp:sp>
    <dsp:sp modelId="{1634CDF2-89CC-4848-8EB7-3FF01B6C1BA3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FOSS</a:t>
          </a:r>
          <a:endParaRPr lang="es-EC" sz="2200" kern="1200" dirty="0"/>
        </a:p>
      </dsp:txBody>
      <dsp:txXfrm rot="-5400000">
        <a:off x="3048000" y="2539999"/>
        <a:ext cx="3048000" cy="1524000"/>
      </dsp:txXfrm>
    </dsp:sp>
    <dsp:sp modelId="{B15DFED1-962F-4991-8348-96D2AB44EE4C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200" kern="1200" dirty="0"/>
        </a:p>
      </dsp:txBody>
      <dsp:txXfrm>
        <a:off x="2183197" y="1573596"/>
        <a:ext cx="1729606" cy="916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8F513-517E-4CF4-875C-566F382BDF2E}" type="datetimeFigureOut">
              <a:rPr lang="es-ES" smtClean="0"/>
              <a:pPr/>
              <a:t>08/03/2022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 dirty="0"/>
              <a:t>CÓDIGO: SGC.DI.269       VERSIÓN: 1.0        DICIEMBRE 13 2011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5A72-D475-4644-863B-4274F2D12A4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28841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/>
          <a:lstStyle>
            <a:lvl1pPr algn="l">
              <a:defRPr sz="14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3" y="0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/>
          <a:lstStyle>
            <a:lvl1pPr algn="r">
              <a:defRPr sz="1400"/>
            </a:lvl1pPr>
          </a:lstStyle>
          <a:p>
            <a:fld id="{467A6AF2-C3A6-4EA1-BB42-D573A88196E2}" type="datetimeFigureOut">
              <a:rPr lang="es-ES" smtClean="0"/>
              <a:pPr/>
              <a:t>08/03/2022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875" tIns="49937" rIns="99875" bIns="49937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3"/>
            <a:ext cx="5679440" cy="4605576"/>
          </a:xfrm>
          <a:prstGeom prst="rect">
            <a:avLst/>
          </a:prstGeom>
        </p:spPr>
        <p:txBody>
          <a:bodyPr vert="horz" lIns="99875" tIns="49937" rIns="99875" bIns="49937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 anchor="b"/>
          <a:lstStyle>
            <a:lvl1pPr algn="l">
              <a:defRPr sz="1400"/>
            </a:lvl1pPr>
          </a:lstStyle>
          <a:p>
            <a:r>
              <a:rPr lang="es-ES" dirty="0"/>
              <a:t>CÓDIGO: SGC.DI.269       VERSIÓN: 1.0        DICIEMBRE 13 2011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3" y="9721106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 anchor="b"/>
          <a:lstStyle>
            <a:lvl1pPr algn="r">
              <a:defRPr sz="1400"/>
            </a:lvl1pPr>
          </a:lstStyle>
          <a:p>
            <a:fld id="{6A7441D7-C633-4324-86FF-E00342CAD51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46240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CÓDIGO: SGC.DI.269       VERSIÓN: 1.0        DICIEMBRE 13 2011</a:t>
            </a:r>
          </a:p>
        </p:txBody>
      </p:sp>
    </p:spTree>
    <p:extLst>
      <p:ext uri="{BB962C8B-B14F-4D97-AF65-F5344CB8AC3E}">
        <p14:creationId xmlns:p14="http://schemas.microsoft.com/office/powerpoint/2010/main" val="277510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749300"/>
          <a:ext cx="916305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749300"/>
                        <a:ext cx="916305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071813" y="228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 dirty="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5"/>
            <a:ext cx="9144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5661248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5662451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5662451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" y="222164"/>
            <a:ext cx="2232000" cy="576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 dirty="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35700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 dirty="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833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 dirty="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6656871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6658074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6658074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14" y="5981170"/>
            <a:ext cx="2232000" cy="5764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diagramLayout" Target="../diagrams/layout8.xml"/><Relationship Id="rId7" Type="http://schemas.openxmlformats.org/officeDocument/2006/relationships/image" Target="../media/image21.tmp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7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8.tmp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tmp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55976" y="5445224"/>
            <a:ext cx="1479984" cy="430845"/>
          </a:xfrm>
        </p:spPr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GDI.3.1.004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16C40B63-1FCE-458A-A33E-602285D2CE23}"/>
              </a:ext>
            </a:extLst>
          </p:cNvPr>
          <p:cNvSpPr txBox="1">
            <a:spLocks/>
          </p:cNvSpPr>
          <p:nvPr/>
        </p:nvSpPr>
        <p:spPr>
          <a:xfrm>
            <a:off x="914400" y="980728"/>
            <a:ext cx="7772400" cy="4624069"/>
          </a:xfrm>
          <a:prstGeom prst="rect">
            <a:avLst/>
          </a:prstGeom>
        </p:spPr>
        <p:txBody>
          <a:bodyPr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COMERCIAL, PRESENCIAL</a:t>
            </a:r>
            <a:br>
              <a:rPr lang="es-EC" sz="12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2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EC" sz="12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ES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MANUFACTURA ESBELTA Y SU INFLUENCIA EN LA PRODUCTIVIDAD EN LAS MEDIANAS Y</a:t>
            </a:r>
          </a:p>
          <a:p>
            <a:pPr algn="ctr"/>
            <a:r>
              <a:rPr lang="es-ES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GRANDES EMPRESAS DEL SECTOR TEXTIL EN EL DISTRITO METROPOLITANO DE QUITO</a:t>
            </a:r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es-EC" sz="1400" i="0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AUTOR: CHRISTIAN ANDRES TAPIA TAPIA</a:t>
            </a:r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1400" i="0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400" i="0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DIRECTOR: Zambrano Salazar Christian Alejandro Msc.</a:t>
            </a:r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34DA962-A299-4493-A631-0D493BF7F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939B033-DAF2-4BBD-A6DE-683D1FC16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EE8998-524E-4E52-AF48-88EA6B946F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756762-2C55-4C5D-8B48-8E6F84E7104E}"/>
              </a:ext>
            </a:extLst>
          </p:cNvPr>
          <p:cNvSpPr txBox="1"/>
          <p:nvPr/>
        </p:nvSpPr>
        <p:spPr>
          <a:xfrm>
            <a:off x="1835696" y="692696"/>
            <a:ext cx="1944216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200" dirty="0"/>
              <a:t>Producción </a:t>
            </a:r>
            <a:endParaRPr lang="es-EC" sz="2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0FBE11-A4C5-4248-A870-0D05EFD2C780}"/>
              </a:ext>
            </a:extLst>
          </p:cNvPr>
          <p:cNvSpPr txBox="1"/>
          <p:nvPr/>
        </p:nvSpPr>
        <p:spPr>
          <a:xfrm>
            <a:off x="5868144" y="692696"/>
            <a:ext cx="1944216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200" dirty="0"/>
              <a:t>Productividad  </a:t>
            </a:r>
            <a:endParaRPr lang="es-EC" sz="22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5866AA5-5BAD-46A6-A5E1-FDB55D9783FF}"/>
              </a:ext>
            </a:extLst>
          </p:cNvPr>
          <p:cNvSpPr txBox="1"/>
          <p:nvPr/>
        </p:nvSpPr>
        <p:spPr>
          <a:xfrm>
            <a:off x="1583668" y="1455893"/>
            <a:ext cx="244827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Recursos humanos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Tecnología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Insumos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Infraestructura </a:t>
            </a:r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BAD3196-A70B-4EA6-A80C-5EAA1B00116B}"/>
              </a:ext>
            </a:extLst>
          </p:cNvPr>
          <p:cNvSpPr txBox="1"/>
          <p:nvPr/>
        </p:nvSpPr>
        <p:spPr>
          <a:xfrm>
            <a:off x="1583668" y="3615787"/>
            <a:ext cx="244827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Obtener un producto terminado </a:t>
            </a:r>
            <a:endParaRPr lang="es-EC" dirty="0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1B51E928-7E93-40F2-B1E1-C1B788789162}"/>
              </a:ext>
            </a:extLst>
          </p:cNvPr>
          <p:cNvSpPr/>
          <p:nvPr/>
        </p:nvSpPr>
        <p:spPr>
          <a:xfrm>
            <a:off x="2519772" y="2752096"/>
            <a:ext cx="648072" cy="76781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99F3B0C-9E92-4142-865E-B0A31A48E0F2}"/>
              </a:ext>
            </a:extLst>
          </p:cNvPr>
          <p:cNvSpPr txBox="1"/>
          <p:nvPr/>
        </p:nvSpPr>
        <p:spPr>
          <a:xfrm>
            <a:off x="6156176" y="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Definición teórica </a:t>
            </a:r>
            <a:endParaRPr lang="es-EC" dirty="0"/>
          </a:p>
        </p:txBody>
      </p:sp>
      <p:pic>
        <p:nvPicPr>
          <p:cNvPr id="2050" name="Picture 2" descr="Eficiencia y productividad">
            <a:extLst>
              <a:ext uri="{FF2B5EF4-FFF2-40B4-BE49-F238E27FC236}">
                <a16:creationId xmlns:a16="http://schemas.microsoft.com/office/drawing/2014/main" id="{1CA0F26E-69EB-4B49-A21C-5D72E8F2C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46" y="4349110"/>
            <a:ext cx="6029325" cy="15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8E082D2-A9C6-4EEF-8FD0-627725AEC364}"/>
              </a:ext>
            </a:extLst>
          </p:cNvPr>
          <p:cNvSpPr txBox="1"/>
          <p:nvPr/>
        </p:nvSpPr>
        <p:spPr>
          <a:xfrm>
            <a:off x="5616116" y="1402193"/>
            <a:ext cx="244827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Índice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Forma inteligente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Uso  de recursos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Producción </a:t>
            </a:r>
            <a:endParaRPr lang="es-EC" dirty="0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50D2E125-3FA2-474B-B48D-BCA1744F551B}"/>
              </a:ext>
            </a:extLst>
          </p:cNvPr>
          <p:cNvSpPr/>
          <p:nvPr/>
        </p:nvSpPr>
        <p:spPr>
          <a:xfrm>
            <a:off x="6516216" y="2745887"/>
            <a:ext cx="648072" cy="76781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091E955-25DA-49AA-B995-3C5E2824336B}"/>
              </a:ext>
            </a:extLst>
          </p:cNvPr>
          <p:cNvSpPr txBox="1"/>
          <p:nvPr/>
        </p:nvSpPr>
        <p:spPr>
          <a:xfrm>
            <a:off x="5616116" y="3594859"/>
            <a:ext cx="244827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usca mejorar la eficiencia y la eficacia </a:t>
            </a:r>
            <a:r>
              <a:rPr lang="es-ES" dirty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89129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66DBD0-ADF4-4421-B99B-5B2BAC91D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8A947CC-6DCF-403D-916E-21C511EE58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D310A6-C83A-41BB-A1E1-BDA87CD54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75BEE9-50D1-4844-8521-B07ED3E2714B}"/>
              </a:ext>
            </a:extLst>
          </p:cNvPr>
          <p:cNvSpPr txBox="1"/>
          <p:nvPr/>
        </p:nvSpPr>
        <p:spPr>
          <a:xfrm>
            <a:off x="4283968" y="188640"/>
            <a:ext cx="507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Definición  y características de la productividad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7EEF5C-98EB-4529-92ED-399FAF8044D9}"/>
              </a:ext>
            </a:extLst>
          </p:cNvPr>
          <p:cNvSpPr txBox="1"/>
          <p:nvPr/>
        </p:nvSpPr>
        <p:spPr>
          <a:xfrm>
            <a:off x="192596" y="871493"/>
            <a:ext cx="8758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autora Rincón de Parra (2001), la define como “Con esta palabra se quiere significar que los bienes y servicios que provienen de los sectores productivos, deben tener la oportunidad de competir exitosamente en el mercado internacional” (p. 51).</a:t>
            </a:r>
            <a:endParaRPr lang="es-EC" sz="1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600" b="1" i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3F25473-2706-4B88-9813-10D36B34A4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667376"/>
              </p:ext>
            </p:extLst>
          </p:nvPr>
        </p:nvGraphicFramePr>
        <p:xfrm>
          <a:off x="191176" y="2105129"/>
          <a:ext cx="8758808" cy="476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351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CDC933D-6EAD-48FB-B53B-C4AC165E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3257359-79F7-4121-82DC-7EB698686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D97E44-70CA-45B0-86F5-E3E17377D1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F9C3ED-9D82-4D51-8CEB-3AD1E82312D1}"/>
              </a:ext>
            </a:extLst>
          </p:cNvPr>
          <p:cNvSpPr txBox="1"/>
          <p:nvPr/>
        </p:nvSpPr>
        <p:spPr>
          <a:xfrm>
            <a:off x="3743333" y="188640"/>
            <a:ext cx="544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Definición  y características de manufactura esbelta 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CD7ABE-00B0-4347-9C9F-C6C699F04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914954" cy="3275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Principales herramientas de Lean Manufacturing">
            <a:extLst>
              <a:ext uri="{FF2B5EF4-FFF2-40B4-BE49-F238E27FC236}">
                <a16:creationId xmlns:a16="http://schemas.microsoft.com/office/drawing/2014/main" id="{B9A4381B-0C08-4DAF-AAF2-81097CC9E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6083"/>
          <a:stretch/>
        </p:blipFill>
        <p:spPr bwMode="auto">
          <a:xfrm>
            <a:off x="4788024" y="706962"/>
            <a:ext cx="4141733" cy="4966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394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5E6BAA-DF1A-4B1B-ADF8-D7629966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C587C73-48DF-4725-8963-5ADA0F6C33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E7AD41F-95CF-43D6-9059-7B662218A6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BF0E9A-EF1A-4A6E-9506-CF51526F4B46}"/>
              </a:ext>
            </a:extLst>
          </p:cNvPr>
          <p:cNvSpPr txBox="1"/>
          <p:nvPr/>
        </p:nvSpPr>
        <p:spPr>
          <a:xfrm>
            <a:off x="1979712" y="908720"/>
            <a:ext cx="5976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i="1" dirty="0"/>
              <a:t>De la sexta a la novena “S” </a:t>
            </a:r>
            <a:endParaRPr lang="es-EC" sz="3000" b="1" i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24DB44-5C2A-465A-A885-9003E9977EA5}"/>
              </a:ext>
            </a:extLst>
          </p:cNvPr>
          <p:cNvSpPr txBox="1"/>
          <p:nvPr/>
        </p:nvSpPr>
        <p:spPr>
          <a:xfrm>
            <a:off x="4860032" y="188640"/>
            <a:ext cx="436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Características de manufactura esbelta </a:t>
            </a:r>
            <a:endParaRPr lang="es-EC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8FBA272-8259-44FC-B823-0AC063889A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0730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97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C23A314-91FF-41B2-AFC9-75D6CF424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A4CCB8-96A4-4BA0-8547-3190581555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47350F-0460-4DE3-AB55-AD6E6522C8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7A2316-75C5-4E77-A756-561CF8022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49" y="1556792"/>
            <a:ext cx="6371422" cy="39492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4A84586-C27D-4D62-9F1B-55D53D6095D2}"/>
              </a:ext>
            </a:extLst>
          </p:cNvPr>
          <p:cNvSpPr txBox="1"/>
          <p:nvPr/>
        </p:nvSpPr>
        <p:spPr>
          <a:xfrm>
            <a:off x="683567" y="908720"/>
            <a:ext cx="689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/>
              <a:t>Desperdicios que se elimina con la manufactura esbelta </a:t>
            </a:r>
            <a:endParaRPr lang="es-EC" b="1" i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0090D6-6A97-4655-8761-58E6A69FFA3F}"/>
              </a:ext>
            </a:extLst>
          </p:cNvPr>
          <p:cNvSpPr txBox="1"/>
          <p:nvPr/>
        </p:nvSpPr>
        <p:spPr>
          <a:xfrm>
            <a:off x="4860032" y="188640"/>
            <a:ext cx="436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Características de manufactura esbelta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295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D390621-7547-48F5-847C-B848B998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3B36E3A-F409-4777-B3B8-E6F5FF31D4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4D4A1C-C61F-4541-940C-B5069C0B8A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2050" name="Picture 2" descr="Personas creativas: Rasgos de la personalidad creativa">
            <a:extLst>
              <a:ext uri="{FF2B5EF4-FFF2-40B4-BE49-F238E27FC236}">
                <a16:creationId xmlns:a16="http://schemas.microsoft.com/office/drawing/2014/main" id="{81700A5D-E7EA-42A9-82B8-4BD1EEC9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4" y="2886842"/>
            <a:ext cx="2019314" cy="1740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inco síntomas de una mala gestión de Recursos Humanos - ORH | Observatorio de  Recursos Humanos">
            <a:extLst>
              <a:ext uri="{FF2B5EF4-FFF2-40B4-BE49-F238E27FC236}">
                <a16:creationId xmlns:a16="http://schemas.microsoft.com/office/drawing/2014/main" id="{39279C21-6CA9-4388-8DE8-C8018962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96348"/>
            <a:ext cx="2520280" cy="14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pital de trabajo | Gerencie.com">
            <a:extLst>
              <a:ext uri="{FF2B5EF4-FFF2-40B4-BE49-F238E27FC236}">
                <a16:creationId xmlns:a16="http://schemas.microsoft.com/office/drawing/2014/main" id="{335E977A-46E8-403B-BCC5-566B03DD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66" y="3096348"/>
            <a:ext cx="2520280" cy="14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CE406BE-80D5-4C9D-8A93-C2164B9D706D}"/>
              </a:ext>
            </a:extLst>
          </p:cNvPr>
          <p:cNvSpPr txBox="1"/>
          <p:nvPr/>
        </p:nvSpPr>
        <p:spPr>
          <a:xfrm>
            <a:off x="385192" y="5013176"/>
            <a:ext cx="204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Creatividad 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37FD4F-1245-4EFE-87C7-0A6A52E3CF76}"/>
              </a:ext>
            </a:extLst>
          </p:cNvPr>
          <p:cNvSpPr txBox="1"/>
          <p:nvPr/>
        </p:nvSpPr>
        <p:spPr>
          <a:xfrm>
            <a:off x="3563888" y="5013176"/>
            <a:ext cx="535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Recursos humano                   Capital</a:t>
            </a:r>
          </a:p>
        </p:txBody>
      </p:sp>
      <p:pic>
        <p:nvPicPr>
          <p:cNvPr id="2056" name="Picture 8" descr="Henry Ford - Wikipedia, la enciclopedia libre">
            <a:extLst>
              <a:ext uri="{FF2B5EF4-FFF2-40B4-BE49-F238E27FC236}">
                <a16:creationId xmlns:a16="http://schemas.microsoft.com/office/drawing/2014/main" id="{27B4CD9D-F5C7-4CEC-A551-88403D2F9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447" y="741251"/>
            <a:ext cx="1363442" cy="17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100 años del nacimiento de Taiichi Ohno creador del Toyota Production  System ⋆ Lean Production">
            <a:extLst>
              <a:ext uri="{FF2B5EF4-FFF2-40B4-BE49-F238E27FC236}">
                <a16:creationId xmlns:a16="http://schemas.microsoft.com/office/drawing/2014/main" id="{4905ACBE-8DB9-418C-AFA1-A2614C10D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41250"/>
            <a:ext cx="1398169" cy="17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982325C-A98B-4C8E-AE0B-494ECD775896}"/>
              </a:ext>
            </a:extLst>
          </p:cNvPr>
          <p:cNvSpPr txBox="1"/>
          <p:nvPr/>
        </p:nvSpPr>
        <p:spPr>
          <a:xfrm>
            <a:off x="4860032" y="188640"/>
            <a:ext cx="436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Características de manufactura esbelta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244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519460-BF7C-4F69-BDC6-DDBFEC951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B2D5B96-300B-4D66-9F92-2C76720C6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D49BC1-56D4-42F2-BD12-B98CFF9D06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2EA513-1E50-4FF9-8728-5958EAA4FE1A}"/>
              </a:ext>
            </a:extLst>
          </p:cNvPr>
          <p:cNvSpPr txBox="1"/>
          <p:nvPr/>
        </p:nvSpPr>
        <p:spPr>
          <a:xfrm>
            <a:off x="5940152" y="11663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Diseño de la investigación </a:t>
            </a:r>
            <a:endParaRPr lang="es-EC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CCE3929-AE8B-4772-AE3C-8E177430BA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969846"/>
              </p:ext>
            </p:extLst>
          </p:nvPr>
        </p:nvGraphicFramePr>
        <p:xfrm>
          <a:off x="806760" y="908720"/>
          <a:ext cx="7162800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0636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0919544-C2F5-40AE-A8FC-9895B782B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335467C-6424-403F-BAA0-EC583C55C6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AF54D4-F6B3-4ACF-A97C-7D8F5E95E2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AA59C2-B63A-4C43-BFAE-11CBF7EC9327}"/>
              </a:ext>
            </a:extLst>
          </p:cNvPr>
          <p:cNvSpPr txBox="1"/>
          <p:nvPr/>
        </p:nvSpPr>
        <p:spPr>
          <a:xfrm>
            <a:off x="6156176" y="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Población y muestra</a:t>
            </a:r>
            <a:endParaRPr lang="es-EC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7DBE27B-529F-44FF-90FC-6A494421D1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5316114"/>
              </p:ext>
            </p:extLst>
          </p:nvPr>
        </p:nvGraphicFramePr>
        <p:xfrm>
          <a:off x="-180528" y="3739386"/>
          <a:ext cx="348579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C75DCC3A-049E-4FBE-9BA1-4AB95CB2D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87" y="4221088"/>
            <a:ext cx="3002746" cy="111612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152590D-C26C-4033-9383-986CA9451665}"/>
              </a:ext>
            </a:extLst>
          </p:cNvPr>
          <p:cNvSpPr txBox="1"/>
          <p:nvPr/>
        </p:nvSpPr>
        <p:spPr>
          <a:xfrm>
            <a:off x="6573335" y="4466797"/>
            <a:ext cx="2182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83 </a:t>
            </a:r>
            <a:r>
              <a:rPr lang="es-ES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empresas</a:t>
            </a:r>
            <a:endParaRPr lang="es-EC" sz="2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Es igual a 10">
            <a:extLst>
              <a:ext uri="{FF2B5EF4-FFF2-40B4-BE49-F238E27FC236}">
                <a16:creationId xmlns:a16="http://schemas.microsoft.com/office/drawing/2014/main" id="{819A7808-86CE-48AD-A4C0-688859E1816D}"/>
              </a:ext>
            </a:extLst>
          </p:cNvPr>
          <p:cNvSpPr/>
          <p:nvPr/>
        </p:nvSpPr>
        <p:spPr>
          <a:xfrm>
            <a:off x="5919689" y="4537504"/>
            <a:ext cx="504056" cy="483291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72AE060-D3A3-4D2A-87AD-3639681542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4468"/>
            <a:ext cx="8147248" cy="2752197"/>
          </a:xfrm>
          <a:prstGeom prst="rect">
            <a:avLst/>
          </a:prstGeom>
        </p:spPr>
      </p:pic>
      <p:sp>
        <p:nvSpPr>
          <p:cNvPr id="14" name="Flecha: a la izquierda y arriba 13">
            <a:extLst>
              <a:ext uri="{FF2B5EF4-FFF2-40B4-BE49-F238E27FC236}">
                <a16:creationId xmlns:a16="http://schemas.microsoft.com/office/drawing/2014/main" id="{9AF79BD4-3DF2-4399-AAEE-31F501C91F43}"/>
              </a:ext>
            </a:extLst>
          </p:cNvPr>
          <p:cNvSpPr/>
          <p:nvPr/>
        </p:nvSpPr>
        <p:spPr>
          <a:xfrm>
            <a:off x="2844190" y="5148123"/>
            <a:ext cx="720080" cy="50630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6127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C04618E-8E11-4B07-B94C-7C7C1DA6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7EB187F-93EA-44C6-A611-4DA7E5455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A69E68-A4DA-4DA3-9EBA-9803926B91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86E24A4-CD0C-4A29-84E1-6483113FE660}"/>
              </a:ext>
            </a:extLst>
          </p:cNvPr>
          <p:cNvSpPr txBox="1"/>
          <p:nvPr/>
        </p:nvSpPr>
        <p:spPr>
          <a:xfrm>
            <a:off x="4394650" y="1886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Diseño del instrumento enfoque cuantitativo 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44D931-4493-4036-B888-99E7AF4B4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2" y="692696"/>
            <a:ext cx="8528520" cy="508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9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D409DA7-9D7D-4745-9B33-61EF764B4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19546B6-6506-4265-81C9-2CBF6D5F6B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04258DC-B01A-46BE-8CBD-414A88F192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BD8982-5B3C-42C5-B81F-5DA062145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7830643" cy="6668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6751FE-F085-42D0-8217-8E6AC81B7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3" y="1203763"/>
            <a:ext cx="7851400" cy="474551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2F8EE05-095F-4F7E-9B3A-78BC5C2C331D}"/>
              </a:ext>
            </a:extLst>
          </p:cNvPr>
          <p:cNvSpPr txBox="1"/>
          <p:nvPr/>
        </p:nvSpPr>
        <p:spPr>
          <a:xfrm>
            <a:off x="4394650" y="1886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Diseño del instrumento enfoque cuantitativo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0093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09FFD0-EE5E-4D29-876D-16E96CD4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7F5AE71-04C1-481F-95C8-B09FB36562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282162-BCDD-459A-93C3-E55DBCC3EE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C2D45B-CF82-4688-A178-1E9252827273}"/>
              </a:ext>
            </a:extLst>
          </p:cNvPr>
          <p:cNvSpPr txBox="1"/>
          <p:nvPr/>
        </p:nvSpPr>
        <p:spPr>
          <a:xfrm>
            <a:off x="7236296" y="188640"/>
            <a:ext cx="17647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/>
              <a:t>Contenido </a:t>
            </a:r>
            <a:endParaRPr lang="es-EC" sz="25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D8B59E5-FFD6-4ED3-886D-402A62647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7338842"/>
              </p:ext>
            </p:extLst>
          </p:nvPr>
        </p:nvGraphicFramePr>
        <p:xfrm>
          <a:off x="219336" y="665694"/>
          <a:ext cx="4568688" cy="515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C8858A70-A652-4000-B880-8D818FB53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807663"/>
              </p:ext>
            </p:extLst>
          </p:nvPr>
        </p:nvGraphicFramePr>
        <p:xfrm>
          <a:off x="4910945" y="695284"/>
          <a:ext cx="4013719" cy="5157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460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F874C4-FE9D-41FA-91A6-AC883C0A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93C4B28-A553-4F0B-AF28-DBFCF82BE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ED2C09A-DDA9-4299-B04A-3F28B34666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090FD8-FFAE-4859-90D0-392FFD021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0" y="966444"/>
            <a:ext cx="7735380" cy="492511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0DC24D4-C421-4078-9EDA-58E9F3FC1C53}"/>
              </a:ext>
            </a:extLst>
          </p:cNvPr>
          <p:cNvSpPr txBox="1"/>
          <p:nvPr/>
        </p:nvSpPr>
        <p:spPr>
          <a:xfrm>
            <a:off x="4394650" y="1886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Diseño del instrumento enfoque cuantitativo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9250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BBB97B1-30AE-40FE-9FA8-3DDD953D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C884E1B-3F9F-4F09-A19A-B6CDB261F8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E47C72-4CF4-4EFD-8020-A877078978E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B089741-1012-451C-AFAE-AE391E700368}"/>
              </a:ext>
            </a:extLst>
          </p:cNvPr>
          <p:cNvSpPr txBox="1"/>
          <p:nvPr/>
        </p:nvSpPr>
        <p:spPr>
          <a:xfrm>
            <a:off x="-66363" y="548680"/>
            <a:ext cx="927672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se entiende por productividad para las empresas de textilerías?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 productividad actualmente en las empresas de textilerías del Distrito Metropolitano de Quito?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¿Por qué la aplicación de la manufactura esbelta permite a las empresas textilerías mejorar su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productividad?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¿Para obtener una mejor calidad en los productos es necesario aplicar manufactura esbelta? 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¿Cuándo una empresa reduce sus costes totales, se puede decir que es totalmente productiva?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¿Cuáles son los costos que más se reduce al aplicar manufactura esbelta en una empresa de textilería?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¿Al usar manufactura esbelta que departamento esta encargo de seguir con la metodología?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 consecuencias tiene el uso inadecuado de la metodología de la manufactura esbelta? 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 se puede medir la productividad que tuvo la empresa de textilería mediante el uso de la manufactura esbelta?  </a:t>
            </a: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 departamento es el responsable de responder por la productividad de la empresa? </a:t>
            </a:r>
          </a:p>
          <a:p>
            <a:endParaRPr lang="es-EC" sz="14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344932D-48A2-4C02-9C04-3F4063314921}"/>
              </a:ext>
            </a:extLst>
          </p:cNvPr>
          <p:cNvSpPr txBox="1"/>
          <p:nvPr/>
        </p:nvSpPr>
        <p:spPr>
          <a:xfrm>
            <a:off x="4394650" y="1886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Diseño del instrumento enfoque cualitativo 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378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82F2C6A-101F-46C0-A2CE-B4A53EF4D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820D171-17DC-42A3-9412-9C0EC75029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A4C5B0-4F1F-4264-A8FB-4F5FC81384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64EEE8-CC86-4DB5-9552-53C4A82B1D49}"/>
              </a:ext>
            </a:extLst>
          </p:cNvPr>
          <p:cNvSpPr txBox="1"/>
          <p:nvPr/>
        </p:nvSpPr>
        <p:spPr>
          <a:xfrm>
            <a:off x="7956376" y="1166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 Studio </a:t>
            </a:r>
            <a:endParaRPr lang="es-EC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A717A82-0F13-4451-9488-F7281ACCE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71964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RPubs - Introducción a R y RStudio (día 1)">
            <a:extLst>
              <a:ext uri="{FF2B5EF4-FFF2-40B4-BE49-F238E27FC236}">
                <a16:creationId xmlns:a16="http://schemas.microsoft.com/office/drawing/2014/main" id="{46365D7A-70D9-4849-BA00-D07C4F8F0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2795588"/>
            <a:ext cx="3609975" cy="126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1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4DDE254-9CDE-4155-A186-19BCA22F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8DAFCBB-AC29-4982-B0C4-25015DEFBD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A8F769-0F8D-4E0E-B1FB-72DE7D4834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EA17EF-B1EC-4BF7-9724-2C7E38BB8889}"/>
              </a:ext>
            </a:extLst>
          </p:cNvPr>
          <p:cNvSpPr txBox="1"/>
          <p:nvPr/>
        </p:nvSpPr>
        <p:spPr>
          <a:xfrm>
            <a:off x="6516216" y="1166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Encuesta piloto </a:t>
            </a:r>
            <a:endParaRPr lang="es-EC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F2845E1-E2CB-4A96-B5EB-525424BCA4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1703711"/>
              </p:ext>
            </p:extLst>
          </p:nvPr>
        </p:nvGraphicFramePr>
        <p:xfrm>
          <a:off x="757605" y="3573016"/>
          <a:ext cx="7261110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31B2ED5A-0695-43C6-B8D7-B796EF827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98510"/>
            <a:ext cx="5315585" cy="16736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1BD62E2-6986-4424-AC11-85D9AA23DF4D}"/>
              </a:ext>
            </a:extLst>
          </p:cNvPr>
          <p:cNvSpPr txBox="1"/>
          <p:nvPr/>
        </p:nvSpPr>
        <p:spPr>
          <a:xfrm>
            <a:off x="6300192" y="908720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Indicador de confiabilidad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Consistencia interna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Usado en las ciencias sociales 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9107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9B3EBA-F775-4881-B617-F568D745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28988A8-FFCA-4EA1-8ED3-F02F68707B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93AE60A-0EE8-4A32-9794-8B6D11C63E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24B7BB-D54B-4C90-968A-4143C2E49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9" y="1412776"/>
            <a:ext cx="6858662" cy="331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E1DFFC-B229-4A79-8CF5-2BD36F36E16C}"/>
              </a:ext>
            </a:extLst>
          </p:cNvPr>
          <p:cNvSpPr txBox="1"/>
          <p:nvPr/>
        </p:nvSpPr>
        <p:spPr>
          <a:xfrm>
            <a:off x="6228184" y="2606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Inventarios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9280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317EA6-394A-4CA9-A3FA-51C0AAE9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9098D7-278E-4234-9693-26EF56B501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5EB7F3-1076-473D-8640-E7EDC5CB38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021BC5-9BEE-4F93-9F15-ED871FA1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59081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551CF89-2A41-46D2-9F46-834233D2DEE5}"/>
              </a:ext>
            </a:extLst>
          </p:cNvPr>
          <p:cNvSpPr txBox="1"/>
          <p:nvPr/>
        </p:nvSpPr>
        <p:spPr>
          <a:xfrm>
            <a:off x="4139952" y="1886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alta dirección en la manufactura esbelta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0615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077FBC5-8DEC-4D34-A291-BCD9955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181BBB-838C-4C30-AC92-311BBA8DD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90684A-1047-4FE2-B6F9-09B4E8A123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BAE06D-B98C-4B9F-A361-EF3D4C28D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2" y="1124744"/>
            <a:ext cx="6694179" cy="375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53EDC8B-8EED-4F9F-91A6-57680E1D90C9}"/>
              </a:ext>
            </a:extLst>
          </p:cNvPr>
          <p:cNvSpPr txBox="1"/>
          <p:nvPr/>
        </p:nvSpPr>
        <p:spPr>
          <a:xfrm>
            <a:off x="4572000" y="18864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departamentos beneficiados de ME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6603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645A44-02E6-4519-8DBC-D3711EEFB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29FCDDF-C695-4DCC-9ADC-423AD333F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220B88-EC0F-4130-A3E1-85F312A33B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3DB580-8FCB-43C5-9625-0D807BE33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21" y="1196752"/>
            <a:ext cx="6589739" cy="385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57BE4E-6928-4F5D-B1F3-3B29B28AFC5C}"/>
              </a:ext>
            </a:extLst>
          </p:cNvPr>
          <p:cNvSpPr txBox="1"/>
          <p:nvPr/>
        </p:nvSpPr>
        <p:spPr>
          <a:xfrm>
            <a:off x="6047656" y="1979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Proyección de la demanda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2246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6C40FD-9FC7-4CE3-9E95-FD10076F7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6619CDD-7095-41AC-A87F-7ED789C7FF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CD854E-628B-4398-BC10-179DDE66AE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5122" name="Picture 2" descr="Interpretación de los valores que entrega el coeficiente de correlación...  | Download Scientific Diagram">
            <a:extLst>
              <a:ext uri="{FF2B5EF4-FFF2-40B4-BE49-F238E27FC236}">
                <a16:creationId xmlns:a16="http://schemas.microsoft.com/office/drawing/2014/main" id="{7B387948-D9EF-462F-91F3-041409901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17" y="2780928"/>
            <a:ext cx="73448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127171B-0D23-4B68-98FD-D753E9155EAA}"/>
              </a:ext>
            </a:extLst>
          </p:cNvPr>
          <p:cNvSpPr txBox="1"/>
          <p:nvPr/>
        </p:nvSpPr>
        <p:spPr>
          <a:xfrm>
            <a:off x="5148064" y="11663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oeficiente de Pearson </a:t>
            </a:r>
          </a:p>
          <a:p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62C3181-AAE3-4F7F-AB93-74AE00CBBD84}"/>
              </a:ext>
            </a:extLst>
          </p:cNvPr>
          <p:cNvSpPr txBox="1"/>
          <p:nvPr/>
        </p:nvSpPr>
        <p:spPr>
          <a:xfrm>
            <a:off x="385192" y="908720"/>
            <a:ext cx="800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Mide el grado de relación entre 2 variables o ítems de un escala. 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1036711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A236BE-3A5C-42FF-9E74-AE07E5D8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FCD1A98-03B1-4141-80A3-06F3494206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3D8964-11F5-4B88-8829-D6303EF63F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F41E43-BDD7-4D50-B608-EC0025F3E571}"/>
              </a:ext>
            </a:extLst>
          </p:cNvPr>
          <p:cNvSpPr txBox="1"/>
          <p:nvPr/>
        </p:nvSpPr>
        <p:spPr>
          <a:xfrm>
            <a:off x="5148064" y="11663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Uso del coeficiente de Pearson </a:t>
            </a:r>
          </a:p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5956CA-73E1-48F5-A8FE-F4F1B9F0A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71" y="1232756"/>
            <a:ext cx="6134257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33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A306D4-5D25-440D-94A1-76315F88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C77573E-CBD5-4140-91B9-062709E830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AE5269-76AD-4075-91C6-046D24594F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8B7578-9393-4D9C-A2C1-1DA513850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9" y="692696"/>
            <a:ext cx="817359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7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5A2C0E-75A0-446C-8F0C-E8F2A762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5709199-CC7C-4C00-80B1-4C0827F153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AD626D-759C-4703-93DC-9640A32B32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D35E98B-716E-4361-B8AE-D85446777E2E}"/>
              </a:ext>
            </a:extLst>
          </p:cNvPr>
          <p:cNvSpPr/>
          <p:nvPr/>
        </p:nvSpPr>
        <p:spPr>
          <a:xfrm>
            <a:off x="7471152" y="1484512"/>
            <a:ext cx="778428" cy="6573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</a:rPr>
              <a:t>0,93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2B2B985-6439-42B3-8CDE-C87996B0C885}"/>
              </a:ext>
            </a:extLst>
          </p:cNvPr>
          <p:cNvSpPr/>
          <p:nvPr/>
        </p:nvSpPr>
        <p:spPr>
          <a:xfrm>
            <a:off x="7471152" y="2566933"/>
            <a:ext cx="778428" cy="6573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</a:rPr>
              <a:t>0,85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F189A79-FCE2-44BF-81B6-DE68486C4BF0}"/>
              </a:ext>
            </a:extLst>
          </p:cNvPr>
          <p:cNvSpPr/>
          <p:nvPr/>
        </p:nvSpPr>
        <p:spPr>
          <a:xfrm>
            <a:off x="7471152" y="3829090"/>
            <a:ext cx="778428" cy="6573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</a:rPr>
              <a:t>0,81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226A568-3C63-47A2-9846-6AA9E2EA2B25}"/>
              </a:ext>
            </a:extLst>
          </p:cNvPr>
          <p:cNvSpPr/>
          <p:nvPr/>
        </p:nvSpPr>
        <p:spPr>
          <a:xfrm>
            <a:off x="7471152" y="5091247"/>
            <a:ext cx="778428" cy="6573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</a:rPr>
              <a:t>0,97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D7C899-098E-49B3-9652-4F789633A7F4}"/>
              </a:ext>
            </a:extLst>
          </p:cNvPr>
          <p:cNvSpPr txBox="1"/>
          <p:nvPr/>
        </p:nvSpPr>
        <p:spPr>
          <a:xfrm>
            <a:off x="83095" y="148791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Si se trabaja sobre los costos pobres de la calidad se genera una reducción importante en los costos de fabricación 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B929D6-F40D-43DF-AC0C-A23E85C3F33F}"/>
              </a:ext>
            </a:extLst>
          </p:cNvPr>
          <p:cNvSpPr txBox="1"/>
          <p:nvPr/>
        </p:nvSpPr>
        <p:spPr>
          <a:xfrm>
            <a:off x="219575" y="2642084"/>
            <a:ext cx="563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 reducir los inventarios los costos de compras se reducen 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BFC574-266A-492B-830C-293EF4D3B7DE}"/>
              </a:ext>
            </a:extLst>
          </p:cNvPr>
          <p:cNvSpPr txBox="1"/>
          <p:nvPr/>
        </p:nvSpPr>
        <p:spPr>
          <a:xfrm>
            <a:off x="156543" y="4077687"/>
            <a:ext cx="664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 reducir los inventarios la inversión tiende a ser menor</a:t>
            </a:r>
            <a:endParaRPr lang="es-EC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8F34E3D-790F-4A86-A0AE-3C56C8A80959}"/>
              </a:ext>
            </a:extLst>
          </p:cNvPr>
          <p:cNvSpPr txBox="1"/>
          <p:nvPr/>
        </p:nvSpPr>
        <p:spPr>
          <a:xfrm>
            <a:off x="198682" y="5256814"/>
            <a:ext cx="664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beneficio de todos los departamentos trae consigo una importante mejora de la calidad del producto </a:t>
            </a:r>
            <a:endParaRPr lang="es-EC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3BBCCE2-0F0A-494E-8406-BFC5705C8488}"/>
              </a:ext>
            </a:extLst>
          </p:cNvPr>
          <p:cNvSpPr txBox="1"/>
          <p:nvPr/>
        </p:nvSpPr>
        <p:spPr>
          <a:xfrm>
            <a:off x="75254" y="106612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Costos de producción </a:t>
            </a:r>
            <a:endParaRPr lang="es-EC" i="1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35CC8C2-BEEC-40BC-918C-BE1D86FA47CB}"/>
              </a:ext>
            </a:extLst>
          </p:cNvPr>
          <p:cNvCxnSpPr/>
          <p:nvPr/>
        </p:nvCxnSpPr>
        <p:spPr>
          <a:xfrm flipV="1">
            <a:off x="107614" y="1460240"/>
            <a:ext cx="7007745" cy="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534DAA-1870-4FE7-8BBD-2B61230CDBBD}"/>
              </a:ext>
            </a:extLst>
          </p:cNvPr>
          <p:cNvSpPr txBox="1"/>
          <p:nvPr/>
        </p:nvSpPr>
        <p:spPr>
          <a:xfrm>
            <a:off x="0" y="2284653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Costos de producción </a:t>
            </a:r>
            <a:endParaRPr lang="es-EC" i="1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1AE9572-ADC2-46A7-99CA-0192705509C0}"/>
              </a:ext>
            </a:extLst>
          </p:cNvPr>
          <p:cNvCxnSpPr/>
          <p:nvPr/>
        </p:nvCxnSpPr>
        <p:spPr>
          <a:xfrm flipV="1">
            <a:off x="106577" y="2608469"/>
            <a:ext cx="7007745" cy="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67A9C-62D1-46EE-8C64-9E865C4D5EF2}"/>
              </a:ext>
            </a:extLst>
          </p:cNvPr>
          <p:cNvSpPr txBox="1"/>
          <p:nvPr/>
        </p:nvSpPr>
        <p:spPr>
          <a:xfrm>
            <a:off x="156543" y="3645024"/>
            <a:ext cx="647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Competitividad en las empresas </a:t>
            </a:r>
            <a:endParaRPr lang="es-EC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7E756EC-A535-4AEC-808F-46F986BA24EB}"/>
              </a:ext>
            </a:extLst>
          </p:cNvPr>
          <p:cNvCxnSpPr/>
          <p:nvPr/>
        </p:nvCxnSpPr>
        <p:spPr>
          <a:xfrm flipV="1">
            <a:off x="106576" y="4014356"/>
            <a:ext cx="7007745" cy="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9551633-038E-4BA0-8ACA-0774C1EA82DC}"/>
              </a:ext>
            </a:extLst>
          </p:cNvPr>
          <p:cNvCxnSpPr/>
          <p:nvPr/>
        </p:nvCxnSpPr>
        <p:spPr>
          <a:xfrm flipV="1">
            <a:off x="141379" y="5256814"/>
            <a:ext cx="7007745" cy="37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CC771E9-BFE9-4664-A069-DBC8526626A4}"/>
              </a:ext>
            </a:extLst>
          </p:cNvPr>
          <p:cNvSpPr txBox="1"/>
          <p:nvPr/>
        </p:nvSpPr>
        <p:spPr>
          <a:xfrm>
            <a:off x="222346" y="4941168"/>
            <a:ext cx="647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Calidad 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1334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850F93-5FD3-4C10-9AE6-815E2F07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26612C5-4979-4BFB-B869-AE8B75FBA9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E43344-3F89-400D-8AFC-6F9BAFF68D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3657D7-C3D6-4031-AD99-A976161A7853}"/>
              </a:ext>
            </a:extLst>
          </p:cNvPr>
          <p:cNvSpPr txBox="1"/>
          <p:nvPr/>
        </p:nvSpPr>
        <p:spPr>
          <a:xfrm>
            <a:off x="6300192" y="1886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Video grupo focal </a:t>
            </a:r>
            <a:endParaRPr lang="es-EC" dirty="0"/>
          </a:p>
        </p:txBody>
      </p:sp>
      <p:pic>
        <p:nvPicPr>
          <p:cNvPr id="6" name="video1164481337">
            <a:hlinkClick r:id="" action="ppaction://media"/>
            <a:extLst>
              <a:ext uri="{FF2B5EF4-FFF2-40B4-BE49-F238E27FC236}">
                <a16:creationId xmlns:a16="http://schemas.microsoft.com/office/drawing/2014/main" id="{097B52BD-FC9E-452E-9CB4-7459786DD9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610" end="1818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838"/>
            <a:ext cx="9144000" cy="51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8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ACE5503-F943-4A23-AA3F-ED351BBBD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0BEB2A6-9748-4F97-9F6B-FE47A612E9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F91DD8-7E4F-4BA9-87F8-21FB4CAAA8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91BEE8D-7B96-443B-964C-217BB340D4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1194323"/>
              </p:ext>
            </p:extLst>
          </p:nvPr>
        </p:nvGraphicFramePr>
        <p:xfrm>
          <a:off x="1354966" y="1016732"/>
          <a:ext cx="731682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229C482-B790-435F-8151-DCBD8DBEF52A}"/>
              </a:ext>
            </a:extLst>
          </p:cNvPr>
          <p:cNvSpPr txBox="1"/>
          <p:nvPr/>
        </p:nvSpPr>
        <p:spPr>
          <a:xfrm>
            <a:off x="4388160" y="188640"/>
            <a:ext cx="450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Caracterización de las grandes empresas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310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E6E8FF-6C3D-4D87-8909-CA3F0A864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1173AD-6532-4454-A055-7EB25D9BC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D48DBF-2709-4298-B09C-0E13A4FB2F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40CDD75-C8C6-4772-B890-5A4C5F853B2F}"/>
              </a:ext>
            </a:extLst>
          </p:cNvPr>
          <p:cNvSpPr txBox="1"/>
          <p:nvPr/>
        </p:nvSpPr>
        <p:spPr>
          <a:xfrm>
            <a:off x="4139952" y="1886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Caracterización de las medianas empresas</a:t>
            </a:r>
            <a:endParaRPr lang="es-EC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55BE0FA-D486-4A59-ACD3-A528BFB22E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5823738"/>
              </p:ext>
            </p:extLst>
          </p:nvPr>
        </p:nvGraphicFramePr>
        <p:xfrm>
          <a:off x="1115616" y="1062218"/>
          <a:ext cx="736848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78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4A11C24-51B0-498D-8308-A630400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9269E88-DDA5-4793-9FF5-E3EA16BD86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0BE26F-3D03-4636-A13A-C2BB875B5D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pic>
        <p:nvPicPr>
          <p:cNvPr id="5" name="Gráfico 7">
            <a:extLst>
              <a:ext uri="{FF2B5EF4-FFF2-40B4-BE49-F238E27FC236}">
                <a16:creationId xmlns:a16="http://schemas.microsoft.com/office/drawing/2014/main" id="{37F31DA4-EE49-401F-A46F-0672DEC0C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192" y="692696"/>
            <a:ext cx="8579296" cy="52565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9C5F14-CC78-4C1D-B115-3BF27943F345}"/>
              </a:ext>
            </a:extLst>
          </p:cNvPr>
          <p:cNvSpPr txBox="1"/>
          <p:nvPr/>
        </p:nvSpPr>
        <p:spPr>
          <a:xfrm>
            <a:off x="5508104" y="11663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Modelo generado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6059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6B7D455-2A7C-4C15-B8E5-CE20B39A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FCBD296-0299-4D68-A4DE-D07A91F02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091FF6-9819-40C6-A618-E9ACDC801BB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4E67014-18D8-4BD7-BEED-2EDBCDE22D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0556146"/>
              </p:ext>
            </p:extLst>
          </p:nvPr>
        </p:nvGraphicFramePr>
        <p:xfrm>
          <a:off x="-1332656" y="620688"/>
          <a:ext cx="9838963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29EA46C6-D96E-4275-99C2-0B5EC724EABB}"/>
              </a:ext>
            </a:extLst>
          </p:cNvPr>
          <p:cNvSpPr txBox="1"/>
          <p:nvPr/>
        </p:nvSpPr>
        <p:spPr>
          <a:xfrm>
            <a:off x="7369155" y="7697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Conclusiones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16617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gracias militar">
            <a:extLst>
              <a:ext uri="{FF2B5EF4-FFF2-40B4-BE49-F238E27FC236}">
                <a16:creationId xmlns:a16="http://schemas.microsoft.com/office/drawing/2014/main" id="{CDCA11D1-AEA7-4DF5-94CA-AAB1FE945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91" y="760058"/>
            <a:ext cx="6732240" cy="4415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F6E06AB-0724-41F6-A8D4-9B7BFEC972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7D1110-98B3-4F57-8C84-193EFCAB1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4DB9B62-9CA9-44FB-9705-2D17E0A0E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</p:spTree>
    <p:extLst>
      <p:ext uri="{BB962C8B-B14F-4D97-AF65-F5344CB8AC3E}">
        <p14:creationId xmlns:p14="http://schemas.microsoft.com/office/powerpoint/2010/main" val="224245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84D152D-31BF-4BF3-AD1C-E9FCADDE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9F30405-8D88-4755-97A5-F5C556837B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0EE5D8A-2ED1-4ED4-BDB0-03AAA32CD1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7669C5-BB39-46E5-9090-119C271013A3}"/>
              </a:ext>
            </a:extLst>
          </p:cNvPr>
          <p:cNvSpPr txBox="1"/>
          <p:nvPr/>
        </p:nvSpPr>
        <p:spPr>
          <a:xfrm>
            <a:off x="179512" y="1748128"/>
            <a:ext cx="87849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La industria textil es una de las fuentes principales de empleos del país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Tercera mas grande del sector manufacturero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Se trabaja con clientes pocos exigentes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Son orientados más al precio que a la calidad del producto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En la área de producción es donde se genera los cuellos de botella </a:t>
            </a:r>
          </a:p>
          <a:p>
            <a:endParaRPr lang="es-ES" sz="2000" dirty="0"/>
          </a:p>
          <a:p>
            <a:endParaRPr lang="es-EC"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A807958-EBD8-4F81-98AE-5CB69B35A7BB}"/>
              </a:ext>
            </a:extLst>
          </p:cNvPr>
          <p:cNvSpPr txBox="1"/>
          <p:nvPr/>
        </p:nvSpPr>
        <p:spPr>
          <a:xfrm>
            <a:off x="5220072" y="11663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Planteamiento del problema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03738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A29762-46C1-454C-90AB-91D98F20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03D2298-4645-4ED7-9F00-0D223ED915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1BD03D-ADED-46A3-9F1B-2C9B004C0F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D58FCF-BF2F-4873-AF6F-B90FDB01C58C}"/>
              </a:ext>
            </a:extLst>
          </p:cNvPr>
          <p:cNvSpPr txBox="1"/>
          <p:nvPr/>
        </p:nvSpPr>
        <p:spPr>
          <a:xfrm>
            <a:off x="7045356" y="24775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Introducción </a:t>
            </a:r>
            <a:endParaRPr lang="es-EC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ED8C0D-D381-45FC-8F7F-24D6C8781298}"/>
              </a:ext>
            </a:extLst>
          </p:cNvPr>
          <p:cNvSpPr txBox="1"/>
          <p:nvPr/>
        </p:nvSpPr>
        <p:spPr>
          <a:xfrm>
            <a:off x="3588229" y="66140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Árbol de problemas 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2C0820-69DE-4A5C-92BE-2B762530D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" y="1134036"/>
            <a:ext cx="8301608" cy="47432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54D2018-2D21-4C74-B6BD-3018EC0B1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365103"/>
            <a:ext cx="720080" cy="18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4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9D9958D-E0CD-4C78-98A8-B115F3C4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B4EC9B1-BF96-4522-AA09-CB3890606E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19974A-E512-4BD3-92DB-B6D572B7EC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A79BB6-A424-4582-8BA4-DB7E2A51CD13}"/>
              </a:ext>
            </a:extLst>
          </p:cNvPr>
          <p:cNvSpPr txBox="1"/>
          <p:nvPr/>
        </p:nvSpPr>
        <p:spPr>
          <a:xfrm>
            <a:off x="1110544" y="2395985"/>
            <a:ext cx="7296674" cy="508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s-E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Describir la metodología la manufactura esbelta.</a:t>
            </a:r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494AF23-B654-455C-B3DE-946B7DF76A9B}"/>
              </a:ext>
            </a:extLst>
          </p:cNvPr>
          <p:cNvSpPr/>
          <p:nvPr/>
        </p:nvSpPr>
        <p:spPr>
          <a:xfrm>
            <a:off x="251520" y="2492896"/>
            <a:ext cx="720080" cy="57606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500" b="1" dirty="0">
                <a:solidFill>
                  <a:schemeClr val="tx1"/>
                </a:solidFill>
              </a:rPr>
              <a:t>O.1</a:t>
            </a:r>
            <a:endParaRPr lang="es-EC" sz="1500" b="1" dirty="0">
              <a:solidFill>
                <a:schemeClr val="tx1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FB0E446-0C0E-4D11-9B72-B087600E2B29}"/>
              </a:ext>
            </a:extLst>
          </p:cNvPr>
          <p:cNvSpPr/>
          <p:nvPr/>
        </p:nvSpPr>
        <p:spPr>
          <a:xfrm>
            <a:off x="251520" y="3267364"/>
            <a:ext cx="720080" cy="57606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500" b="1" dirty="0">
                <a:solidFill>
                  <a:schemeClr val="tx1"/>
                </a:solidFill>
              </a:rPr>
              <a:t>O.2</a:t>
            </a:r>
            <a:endParaRPr lang="es-EC" sz="1500" b="1" dirty="0">
              <a:solidFill>
                <a:schemeClr val="tx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FB3F3DE-8B29-4DC1-BEE7-9A97EBA812C1}"/>
              </a:ext>
            </a:extLst>
          </p:cNvPr>
          <p:cNvSpPr/>
          <p:nvPr/>
        </p:nvSpPr>
        <p:spPr>
          <a:xfrm>
            <a:off x="251520" y="4041832"/>
            <a:ext cx="720080" cy="57606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500" b="1" dirty="0">
                <a:solidFill>
                  <a:schemeClr val="tx1"/>
                </a:solidFill>
              </a:rPr>
              <a:t>O.3</a:t>
            </a:r>
            <a:endParaRPr lang="es-EC" sz="1500" b="1" dirty="0">
              <a:solidFill>
                <a:schemeClr val="tx1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BBBCC3C-F880-456E-AD1B-6DF34B48F2E6}"/>
              </a:ext>
            </a:extLst>
          </p:cNvPr>
          <p:cNvSpPr/>
          <p:nvPr/>
        </p:nvSpPr>
        <p:spPr>
          <a:xfrm>
            <a:off x="251520" y="4848005"/>
            <a:ext cx="720080" cy="57606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500" b="1" dirty="0">
                <a:solidFill>
                  <a:schemeClr val="tx1"/>
                </a:solidFill>
              </a:rPr>
              <a:t>O.4</a:t>
            </a:r>
            <a:endParaRPr lang="es-EC" sz="1500" b="1" dirty="0">
              <a:solidFill>
                <a:schemeClr val="tx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E01A9D5-F304-4014-8A09-FEFB6F8C9CAB}"/>
              </a:ext>
            </a:extLst>
          </p:cNvPr>
          <p:cNvSpPr txBox="1"/>
          <p:nvPr/>
        </p:nvSpPr>
        <p:spPr>
          <a:xfrm>
            <a:off x="1115616" y="4848005"/>
            <a:ext cx="8028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Proponer un modelo de implementación de manufactura esbelta para las empresas del sector textil del Distrito Metropolitano De Quito.</a:t>
            </a:r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DBB75A0-5F55-4495-8DE4-11CFFA40F610}"/>
              </a:ext>
            </a:extLst>
          </p:cNvPr>
          <p:cNvSpPr txBox="1"/>
          <p:nvPr/>
        </p:nvSpPr>
        <p:spPr>
          <a:xfrm>
            <a:off x="1110544" y="4031918"/>
            <a:ext cx="803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la correlación de la manufactura esbelta con la productividad de las empresas del sector textil en el Distrito Metropolitano de Quito. </a:t>
            </a:r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DA2DF9-A7B0-41F9-AEE8-3AABAA614FBE}"/>
              </a:ext>
            </a:extLst>
          </p:cNvPr>
          <p:cNvSpPr txBox="1"/>
          <p:nvPr/>
        </p:nvSpPr>
        <p:spPr>
          <a:xfrm>
            <a:off x="1115616" y="3218064"/>
            <a:ext cx="802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Caracterizar las medianas y grandes empresas del sector textil en el Distrito Metropolitano De Quito. </a:t>
            </a:r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E7CDF32-6870-4B8A-B763-AE4DB17DECDF}"/>
              </a:ext>
            </a:extLst>
          </p:cNvPr>
          <p:cNvSpPr txBox="1"/>
          <p:nvPr/>
        </p:nvSpPr>
        <p:spPr>
          <a:xfrm>
            <a:off x="354225" y="1299409"/>
            <a:ext cx="86513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Analizar la manufactura esbelta y su influencia en la productividad en las medianas y grandes empresas del sector textil en el Distrito Metropolitano de Quito.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014FBA0-98A3-4686-BBD1-5006845896CE}"/>
              </a:ext>
            </a:extLst>
          </p:cNvPr>
          <p:cNvSpPr txBox="1"/>
          <p:nvPr/>
        </p:nvSpPr>
        <p:spPr>
          <a:xfrm>
            <a:off x="6588224" y="116632"/>
            <a:ext cx="241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Objetivos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1402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D304C3-4ECD-480B-9795-B02D85665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4C5F2C6-3584-4E53-9870-4C203C659C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19D3C2-42E3-4131-9331-452E9EE7AE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93860E-6E48-4FA6-91D3-6B9839B21BA1}"/>
              </a:ext>
            </a:extLst>
          </p:cNvPr>
          <p:cNvSpPr txBox="1"/>
          <p:nvPr/>
        </p:nvSpPr>
        <p:spPr>
          <a:xfrm>
            <a:off x="5759624" y="18864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Temas relacionados al estudio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BB0A71-DB94-4664-8022-93EF44E59C1C}"/>
              </a:ext>
            </a:extLst>
          </p:cNvPr>
          <p:cNvSpPr txBox="1"/>
          <p:nvPr/>
        </p:nvSpPr>
        <p:spPr>
          <a:xfrm>
            <a:off x="28938" y="1241465"/>
            <a:ext cx="1191952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000" b="1" dirty="0"/>
              <a:t>Benchmarking sobre manufactura esbelta (lean manufacturing) en el sector de la confección en la ciudad de Medellín, Colombia</a:t>
            </a:r>
            <a:endParaRPr lang="es-EC" sz="1000" b="1" dirty="0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A99DE8B6-1079-4342-AB3C-DB10D61BA3AF}"/>
              </a:ext>
            </a:extLst>
          </p:cNvPr>
          <p:cNvSpPr/>
          <p:nvPr/>
        </p:nvSpPr>
        <p:spPr>
          <a:xfrm>
            <a:off x="0" y="2975275"/>
            <a:ext cx="8460432" cy="725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4D08E44-3344-4680-9F6E-8148DB6DD854}"/>
              </a:ext>
            </a:extLst>
          </p:cNvPr>
          <p:cNvSpPr/>
          <p:nvPr/>
        </p:nvSpPr>
        <p:spPr>
          <a:xfrm>
            <a:off x="0" y="2991728"/>
            <a:ext cx="755576" cy="72530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2010</a:t>
            </a:r>
            <a:endParaRPr lang="es-EC" sz="12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80CC5E-5F3C-4613-B428-3176B4A0BFA8}"/>
              </a:ext>
            </a:extLst>
          </p:cNvPr>
          <p:cNvSpPr txBox="1"/>
          <p:nvPr/>
        </p:nvSpPr>
        <p:spPr>
          <a:xfrm>
            <a:off x="895772" y="3817635"/>
            <a:ext cx="1188132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000" b="1" dirty="0"/>
              <a:t>Implementación del Lean Manufacturing para incrementar la competitividad de la línea de poliéster en la empresa textil El Amazonas</a:t>
            </a:r>
            <a:endParaRPr lang="es-EC" sz="1000" b="1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CD94C4D-E5F6-4794-B3F6-091C0EC57F02}"/>
              </a:ext>
            </a:extLst>
          </p:cNvPr>
          <p:cNvSpPr/>
          <p:nvPr/>
        </p:nvSpPr>
        <p:spPr>
          <a:xfrm>
            <a:off x="1187624" y="2999909"/>
            <a:ext cx="755576" cy="72530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2013</a:t>
            </a:r>
            <a:endParaRPr lang="es-EC" sz="12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ED16A83-38A5-430A-8228-1AB823E69277}"/>
              </a:ext>
            </a:extLst>
          </p:cNvPr>
          <p:cNvSpPr txBox="1"/>
          <p:nvPr/>
        </p:nvSpPr>
        <p:spPr>
          <a:xfrm>
            <a:off x="1924539" y="1211566"/>
            <a:ext cx="1602329" cy="1785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000" b="1" i="0" dirty="0">
                <a:solidFill>
                  <a:srgbClr val="333333"/>
                </a:solidFill>
                <a:effectLst/>
                <a:latin typeface="Fira Sans" panose="020B0604020202020204" pitchFamily="34" charset="0"/>
              </a:rPr>
              <a:t>Propuesta de aplicación de conceptos de manufactura esbelta a una línea de producción de Costura de una empresa de confecciones de tejido de punto para exportación</a:t>
            </a:r>
          </a:p>
          <a:p>
            <a:endParaRPr lang="es-EC" sz="1000" b="1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FA48D4E-C0D5-492F-B290-2BF9F93906CE}"/>
              </a:ext>
            </a:extLst>
          </p:cNvPr>
          <p:cNvSpPr/>
          <p:nvPr/>
        </p:nvSpPr>
        <p:spPr>
          <a:xfrm>
            <a:off x="2376264" y="2991728"/>
            <a:ext cx="755576" cy="72530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2014</a:t>
            </a:r>
            <a:endParaRPr lang="es-EC" sz="12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2D3B7EE-6702-4150-B373-7A059D6E9195}"/>
              </a:ext>
            </a:extLst>
          </p:cNvPr>
          <p:cNvSpPr txBox="1"/>
          <p:nvPr/>
        </p:nvSpPr>
        <p:spPr>
          <a:xfrm>
            <a:off x="3554386" y="3822583"/>
            <a:ext cx="1008112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000" b="1" dirty="0"/>
              <a:t>Lean Manufacturing ¿una herramienta de mejora de un sistema de producción?</a:t>
            </a:r>
            <a:endParaRPr lang="es-EC" sz="1000" b="1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E3F3D4E-7E66-41F2-9703-391A53C2B2FF}"/>
              </a:ext>
            </a:extLst>
          </p:cNvPr>
          <p:cNvSpPr/>
          <p:nvPr/>
        </p:nvSpPr>
        <p:spPr>
          <a:xfrm>
            <a:off x="3672408" y="2964051"/>
            <a:ext cx="755576" cy="7253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2016</a:t>
            </a:r>
            <a:endParaRPr lang="es-EC" sz="12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B0188AF-B734-4D10-A6BE-1E2602100F69}"/>
              </a:ext>
            </a:extLst>
          </p:cNvPr>
          <p:cNvSpPr txBox="1"/>
          <p:nvPr/>
        </p:nvSpPr>
        <p:spPr>
          <a:xfrm>
            <a:off x="4672811" y="1284300"/>
            <a:ext cx="944323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000" b="1" dirty="0"/>
              <a:t>Filosofía Lean y Gerencia de Operaciones: El caso de las empresas de Ambato, Ecuador</a:t>
            </a:r>
            <a:endParaRPr lang="es-EC" sz="1000" b="1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FD07F23-05B8-49BC-8008-7B48A733A5E3}"/>
              </a:ext>
            </a:extLst>
          </p:cNvPr>
          <p:cNvSpPr/>
          <p:nvPr/>
        </p:nvSpPr>
        <p:spPr>
          <a:xfrm>
            <a:off x="4788024" y="2964051"/>
            <a:ext cx="755576" cy="7253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2018</a:t>
            </a:r>
            <a:endParaRPr lang="es-EC" sz="12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A63339B-730D-4574-8C46-3702D2F6D656}"/>
              </a:ext>
            </a:extLst>
          </p:cNvPr>
          <p:cNvSpPr txBox="1"/>
          <p:nvPr/>
        </p:nvSpPr>
        <p:spPr>
          <a:xfrm>
            <a:off x="5885892" y="3817635"/>
            <a:ext cx="1008112" cy="17851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/>
              <a:t>Analysis of improvement for the implementation of lean manufacturing tools in the clothing line of a textile company in Lima</a:t>
            </a:r>
            <a:endParaRPr lang="es-EC" sz="1000" b="1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A6F7CB6-5659-4210-B9C2-7859715F9E3A}"/>
              </a:ext>
            </a:extLst>
          </p:cNvPr>
          <p:cNvSpPr/>
          <p:nvPr/>
        </p:nvSpPr>
        <p:spPr>
          <a:xfrm>
            <a:off x="6012160" y="2958850"/>
            <a:ext cx="755576" cy="72530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2019</a:t>
            </a:r>
            <a:endParaRPr lang="es-EC" sz="1200" b="1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84AAD2F-018E-4717-AF0C-77CF2774CA7F}"/>
              </a:ext>
            </a:extLst>
          </p:cNvPr>
          <p:cNvSpPr/>
          <p:nvPr/>
        </p:nvSpPr>
        <p:spPr>
          <a:xfrm>
            <a:off x="7146540" y="2958850"/>
            <a:ext cx="755576" cy="72530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2020</a:t>
            </a:r>
            <a:endParaRPr lang="es-EC" sz="1200" b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33C7DE-C67B-47AB-AE07-14B7179AD01B}"/>
              </a:ext>
            </a:extLst>
          </p:cNvPr>
          <p:cNvSpPr txBox="1"/>
          <p:nvPr/>
        </p:nvSpPr>
        <p:spPr>
          <a:xfrm>
            <a:off x="7001647" y="1523278"/>
            <a:ext cx="967170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000" b="1" dirty="0"/>
              <a:t>Lean Manufacturing y la aplicación de esta herramienta en empresas colombianas </a:t>
            </a:r>
            <a:endParaRPr lang="es-EC" sz="1000" b="1" dirty="0"/>
          </a:p>
        </p:txBody>
      </p:sp>
    </p:spTree>
    <p:extLst>
      <p:ext uri="{BB962C8B-B14F-4D97-AF65-F5344CB8AC3E}">
        <p14:creationId xmlns:p14="http://schemas.microsoft.com/office/powerpoint/2010/main" val="125488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FA610E7-9469-43EB-9DF3-CDD96CD8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2036CB3-9AFA-43EA-AE10-926ACB91D1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27DFB4-6FB6-4684-A9E6-CCE59C1D2E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20C5612A-6AAA-4683-AAB4-F2937814D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8760122"/>
              </p:ext>
            </p:extLst>
          </p:nvPr>
        </p:nvGraphicFramePr>
        <p:xfrm>
          <a:off x="1524000" y="620688"/>
          <a:ext cx="66484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F03A96A8-9EFB-4234-B7A9-BF0830E1662F}"/>
              </a:ext>
            </a:extLst>
          </p:cNvPr>
          <p:cNvSpPr txBox="1"/>
          <p:nvPr/>
        </p:nvSpPr>
        <p:spPr>
          <a:xfrm>
            <a:off x="5940152" y="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Evolución de los sistemas de producción </a:t>
            </a:r>
            <a:endParaRPr lang="es-EC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9131F4C-F4DA-47F3-9A05-4CD9BB3F45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47" y="924071"/>
            <a:ext cx="1740237" cy="905138"/>
          </a:xfrm>
          <a:prstGeom prst="rect">
            <a:avLst/>
          </a:prstGeom>
        </p:spPr>
      </p:pic>
      <p:pic>
        <p:nvPicPr>
          <p:cNvPr id="3074" name="Picture 2" descr="Biografia de Frederick Winslow Taylor">
            <a:extLst>
              <a:ext uri="{FF2B5EF4-FFF2-40B4-BE49-F238E27FC236}">
                <a16:creationId xmlns:a16="http://schemas.microsoft.com/office/drawing/2014/main" id="{4C1F9477-D6A3-4E9D-A869-EDC88717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40446"/>
            <a:ext cx="16192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storia del Ford Model T y de la cadena de montaje">
            <a:extLst>
              <a:ext uri="{FF2B5EF4-FFF2-40B4-BE49-F238E27FC236}">
                <a16:creationId xmlns:a16="http://schemas.microsoft.com/office/drawing/2014/main" id="{89E0FCF4-3E59-47D5-A3FF-2B8ACDC8B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47" y="3424166"/>
            <a:ext cx="1740237" cy="11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 papel del Lean manufacturing y el ERP en la Pyme metalúrgica">
            <a:extLst>
              <a:ext uri="{FF2B5EF4-FFF2-40B4-BE49-F238E27FC236}">
                <a16:creationId xmlns:a16="http://schemas.microsoft.com/office/drawing/2014/main" id="{E5AAC543-1AE2-49D9-9D48-587F59ED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4725144"/>
            <a:ext cx="1619251" cy="13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161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8D62130-BB64-424B-8F25-502F8CCAB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DA738F1-5D62-4D52-A5D8-33262C912E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D14E66-0B5B-4DF5-BCAD-5DBB499F6A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/>
              <a:t>CÓDIGO: </a:t>
            </a:r>
            <a:r>
              <a:rPr lang="es-EC" dirty="0"/>
              <a:t>SGC.DI.260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4F0FDE-2FDB-488E-AAA1-82885458D746}"/>
              </a:ext>
            </a:extLst>
          </p:cNvPr>
          <p:cNvSpPr txBox="1"/>
          <p:nvPr/>
        </p:nvSpPr>
        <p:spPr>
          <a:xfrm>
            <a:off x="7380312" y="1886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Base teórica </a:t>
            </a:r>
            <a:endParaRPr lang="es-EC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5C5F457-C7F6-48E2-B397-48877BCF0C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698406"/>
              </p:ext>
            </p:extLst>
          </p:nvPr>
        </p:nvGraphicFramePr>
        <p:xfrm>
          <a:off x="417646" y="692696"/>
          <a:ext cx="815539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1295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seño predeterminado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21883</TotalTime>
  <Words>1760</Words>
  <Application>Microsoft Office PowerPoint</Application>
  <PresentationFormat>Presentación en pantalla (4:3)</PresentationFormat>
  <Paragraphs>303</Paragraphs>
  <Slides>36</Slides>
  <Notes>1</Notes>
  <HiddenSlides>0</HiddenSlides>
  <MMClips>1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Calibri</vt:lpstr>
      <vt:lpstr>Fira Sans</vt:lpstr>
      <vt:lpstr>Symbol</vt:lpstr>
      <vt:lpstr>Times New Roman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CARACTERIZACIÓN MACROPROCESO GESTIÓN FINANCIERA</dc:title>
  <dc:subject>MANUAL DE PROCESOS</dc:subject>
  <dc:creator>ESPE</dc:creator>
  <dc:description>VERSIÓN 1.0 - MAYO 23 2009</dc:description>
  <cp:lastModifiedBy>User</cp:lastModifiedBy>
  <cp:revision>360</cp:revision>
  <dcterms:created xsi:type="dcterms:W3CDTF">2008-08-08T13:28:34Z</dcterms:created>
  <dcterms:modified xsi:type="dcterms:W3CDTF">2022-03-08T19:25:22Z</dcterms:modified>
</cp:coreProperties>
</file>