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289" r:id="rId7"/>
    <p:sldId id="308" r:id="rId8"/>
    <p:sldId id="311" r:id="rId9"/>
    <p:sldId id="323" r:id="rId10"/>
    <p:sldId id="324" r:id="rId11"/>
    <p:sldId id="326" r:id="rId12"/>
    <p:sldId id="325" r:id="rId13"/>
    <p:sldId id="290" r:id="rId14"/>
    <p:sldId id="342" r:id="rId15"/>
    <p:sldId id="312" r:id="rId16"/>
    <p:sldId id="345" r:id="rId17"/>
    <p:sldId id="346" r:id="rId18"/>
    <p:sldId id="347" r:id="rId19"/>
    <p:sldId id="348" r:id="rId20"/>
    <p:sldId id="291" r:id="rId21"/>
    <p:sldId id="341" r:id="rId22"/>
    <p:sldId id="313" r:id="rId23"/>
    <p:sldId id="340" r:id="rId24"/>
    <p:sldId id="333" r:id="rId25"/>
    <p:sldId id="343" r:id="rId26"/>
    <p:sldId id="335" r:id="rId27"/>
    <p:sldId id="349" r:id="rId28"/>
    <p:sldId id="292" r:id="rId29"/>
    <p:sldId id="315" r:id="rId30"/>
    <p:sldId id="316" r:id="rId31"/>
    <p:sldId id="293" r:id="rId32"/>
    <p:sldId id="318" r:id="rId33"/>
    <p:sldId id="295" r:id="rId34"/>
    <p:sldId id="322" r:id="rId35"/>
    <p:sldId id="264" r:id="rId3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B4CF8-E55F-4B1E-87F0-2FFEAEF7AD00}" v="1" dt="2022-03-16T03:08:31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 autoAdjust="0"/>
  </p:normalViewPr>
  <p:slideViewPr>
    <p:cSldViewPr snapToGrid="0" showGuides="1">
      <p:cViewPr varScale="1">
        <p:scale>
          <a:sx n="84" d="100"/>
          <a:sy n="84" d="100"/>
        </p:scale>
        <p:origin x="658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dk1">
                    <a:tint val="885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Hoja1!$B$13:$B$16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Hoja1!$C$13:$C$16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3B-4412-923B-E8D5F436E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6304064"/>
        <c:axId val="786299904"/>
      </c:lineChart>
      <c:catAx>
        <c:axId val="78630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299904"/>
        <c:crosses val="autoZero"/>
        <c:auto val="1"/>
        <c:lblAlgn val="ctr"/>
        <c:lblOffset val="100"/>
        <c:noMultiLvlLbl val="0"/>
      </c:catAx>
      <c:valAx>
        <c:axId val="78629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3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F30C4-0963-4C82-8E0C-A3475C4ECC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E8BC01F-2534-4774-A0FC-9A97C52BC9E4}">
      <dgm:prSet phldrT="[Texto]"/>
      <dgm:spPr/>
      <dgm:t>
        <a:bodyPr/>
        <a:lstStyle/>
        <a:p>
          <a:r>
            <a:rPr lang="es-EC"/>
            <a:t>UTIC -&gt; IES</a:t>
          </a:r>
          <a:endParaRPr lang="es-EC" dirty="0"/>
        </a:p>
      </dgm:t>
    </dgm:pt>
    <dgm:pt modelId="{B27B3837-DA79-466A-9CE0-6BDB6593D24B}" type="parTrans" cxnId="{D32EC3BB-5992-46A5-B139-D048FAF70FF2}">
      <dgm:prSet/>
      <dgm:spPr/>
      <dgm:t>
        <a:bodyPr/>
        <a:lstStyle/>
        <a:p>
          <a:endParaRPr lang="es-EC"/>
        </a:p>
      </dgm:t>
    </dgm:pt>
    <dgm:pt modelId="{75E44E2C-EB6B-4535-8544-FBB53E16F133}" type="sibTrans" cxnId="{D32EC3BB-5992-46A5-B139-D048FAF70FF2}">
      <dgm:prSet/>
      <dgm:spPr/>
      <dgm:t>
        <a:bodyPr/>
        <a:lstStyle/>
        <a:p>
          <a:endParaRPr lang="es-EC"/>
        </a:p>
      </dgm:t>
    </dgm:pt>
    <dgm:pt modelId="{4916FFD5-E9F1-4590-A16F-FBE32AB539EF}">
      <dgm:prSet phldrT="[Texto]"/>
      <dgm:spPr/>
      <dgm:t>
        <a:bodyPr/>
        <a:lstStyle/>
        <a:p>
          <a:r>
            <a:rPr lang="es-EC" dirty="0"/>
            <a:t>Desafíos </a:t>
          </a:r>
        </a:p>
      </dgm:t>
    </dgm:pt>
    <dgm:pt modelId="{DC424E71-82E3-4A81-9841-1725D917FEE8}" type="parTrans" cxnId="{BC74BE4E-F48D-44A5-845D-B0AF6D6D3750}">
      <dgm:prSet/>
      <dgm:spPr/>
      <dgm:t>
        <a:bodyPr/>
        <a:lstStyle/>
        <a:p>
          <a:endParaRPr lang="es-EC"/>
        </a:p>
      </dgm:t>
    </dgm:pt>
    <dgm:pt modelId="{A4CA48B0-0461-4804-B9D7-11F96B395FB0}" type="sibTrans" cxnId="{BC74BE4E-F48D-44A5-845D-B0AF6D6D3750}">
      <dgm:prSet/>
      <dgm:spPr/>
      <dgm:t>
        <a:bodyPr/>
        <a:lstStyle/>
        <a:p>
          <a:endParaRPr lang="es-EC"/>
        </a:p>
      </dgm:t>
    </dgm:pt>
    <dgm:pt modelId="{04FFB401-AFCB-46EA-A19C-041BA3A18970}">
      <dgm:prSet phldrT="[Texto]"/>
      <dgm:spPr/>
      <dgm:t>
        <a:bodyPr/>
        <a:lstStyle/>
        <a:p>
          <a:r>
            <a:rPr lang="es-EC" dirty="0"/>
            <a:t>Mejorar servicios</a:t>
          </a:r>
        </a:p>
      </dgm:t>
    </dgm:pt>
    <dgm:pt modelId="{A2C93583-6500-4192-9532-4139F7CF24B6}" type="parTrans" cxnId="{BE9C744B-9F5E-41AE-8A10-2B7B35A8FB08}">
      <dgm:prSet/>
      <dgm:spPr/>
      <dgm:t>
        <a:bodyPr/>
        <a:lstStyle/>
        <a:p>
          <a:endParaRPr lang="es-EC"/>
        </a:p>
      </dgm:t>
    </dgm:pt>
    <dgm:pt modelId="{16297F26-4DF4-4B59-9B22-4CC84E80DD12}" type="sibTrans" cxnId="{BE9C744B-9F5E-41AE-8A10-2B7B35A8FB08}">
      <dgm:prSet/>
      <dgm:spPr/>
      <dgm:t>
        <a:bodyPr/>
        <a:lstStyle/>
        <a:p>
          <a:endParaRPr lang="es-EC"/>
        </a:p>
      </dgm:t>
    </dgm:pt>
    <dgm:pt modelId="{8716D56F-8CAB-45A3-AA00-539E11B1FD90}" type="pres">
      <dgm:prSet presAssocID="{1CDF30C4-0963-4C82-8E0C-A3475C4ECC54}" presName="Name0" presStyleCnt="0">
        <dgm:presLayoutVars>
          <dgm:chMax val="7"/>
          <dgm:chPref val="7"/>
          <dgm:dir/>
        </dgm:presLayoutVars>
      </dgm:prSet>
      <dgm:spPr/>
    </dgm:pt>
    <dgm:pt modelId="{BB587791-0FE1-4916-88B2-8D573EA2CA4E}" type="pres">
      <dgm:prSet presAssocID="{1CDF30C4-0963-4C82-8E0C-A3475C4ECC54}" presName="Name1" presStyleCnt="0"/>
      <dgm:spPr/>
    </dgm:pt>
    <dgm:pt modelId="{ABCD8553-61EE-4F6A-AAEC-61B35CCAF4F3}" type="pres">
      <dgm:prSet presAssocID="{1CDF30C4-0963-4C82-8E0C-A3475C4ECC54}" presName="cycle" presStyleCnt="0"/>
      <dgm:spPr/>
    </dgm:pt>
    <dgm:pt modelId="{E3C91828-E327-4543-8660-B80F4B398140}" type="pres">
      <dgm:prSet presAssocID="{1CDF30C4-0963-4C82-8E0C-A3475C4ECC54}" presName="srcNode" presStyleLbl="node1" presStyleIdx="0" presStyleCnt="3"/>
      <dgm:spPr/>
    </dgm:pt>
    <dgm:pt modelId="{C2BAE049-AFFE-4C91-8302-1F97B2B0B673}" type="pres">
      <dgm:prSet presAssocID="{1CDF30C4-0963-4C82-8E0C-A3475C4ECC54}" presName="conn" presStyleLbl="parChTrans1D2" presStyleIdx="0" presStyleCnt="1"/>
      <dgm:spPr/>
    </dgm:pt>
    <dgm:pt modelId="{B50F4062-7B07-48E7-AE09-20CB5FB97291}" type="pres">
      <dgm:prSet presAssocID="{1CDF30C4-0963-4C82-8E0C-A3475C4ECC54}" presName="extraNode" presStyleLbl="node1" presStyleIdx="0" presStyleCnt="3"/>
      <dgm:spPr/>
    </dgm:pt>
    <dgm:pt modelId="{4CA76D22-2428-45B7-873A-56C74E536FED}" type="pres">
      <dgm:prSet presAssocID="{1CDF30C4-0963-4C82-8E0C-A3475C4ECC54}" presName="dstNode" presStyleLbl="node1" presStyleIdx="0" presStyleCnt="3"/>
      <dgm:spPr/>
    </dgm:pt>
    <dgm:pt modelId="{FF699E25-5364-4977-8133-81960C82E9B2}" type="pres">
      <dgm:prSet presAssocID="{5E8BC01F-2534-4774-A0FC-9A97C52BC9E4}" presName="text_1" presStyleLbl="node1" presStyleIdx="0" presStyleCnt="3">
        <dgm:presLayoutVars>
          <dgm:bulletEnabled val="1"/>
        </dgm:presLayoutVars>
      </dgm:prSet>
      <dgm:spPr/>
    </dgm:pt>
    <dgm:pt modelId="{7935A551-FB32-4A27-B13C-AA3273046440}" type="pres">
      <dgm:prSet presAssocID="{5E8BC01F-2534-4774-A0FC-9A97C52BC9E4}" presName="accent_1" presStyleCnt="0"/>
      <dgm:spPr/>
    </dgm:pt>
    <dgm:pt modelId="{F3A59184-832B-4FD3-A9C3-C12F6495C4A2}" type="pres">
      <dgm:prSet presAssocID="{5E8BC01F-2534-4774-A0FC-9A97C52BC9E4}" presName="accentRepeatNode" presStyleLbl="solidFgAcc1" presStyleIdx="0" presStyleCnt="3"/>
      <dgm:spPr/>
    </dgm:pt>
    <dgm:pt modelId="{2FDCF968-ACC5-4CE8-AC46-A7A17874C316}" type="pres">
      <dgm:prSet presAssocID="{4916FFD5-E9F1-4590-A16F-FBE32AB539EF}" presName="text_2" presStyleLbl="node1" presStyleIdx="1" presStyleCnt="3">
        <dgm:presLayoutVars>
          <dgm:bulletEnabled val="1"/>
        </dgm:presLayoutVars>
      </dgm:prSet>
      <dgm:spPr/>
    </dgm:pt>
    <dgm:pt modelId="{CF307C24-71D2-49C8-B7D1-9B760E0DF739}" type="pres">
      <dgm:prSet presAssocID="{4916FFD5-E9F1-4590-A16F-FBE32AB539EF}" presName="accent_2" presStyleCnt="0"/>
      <dgm:spPr/>
    </dgm:pt>
    <dgm:pt modelId="{81534F5A-9C69-4ACE-A677-CE16764478E7}" type="pres">
      <dgm:prSet presAssocID="{4916FFD5-E9F1-4590-A16F-FBE32AB539EF}" presName="accentRepeatNode" presStyleLbl="solidFgAcc1" presStyleIdx="1" presStyleCnt="3"/>
      <dgm:spPr/>
    </dgm:pt>
    <dgm:pt modelId="{89B466E2-C982-44CF-9368-D3F8B634BB5B}" type="pres">
      <dgm:prSet presAssocID="{04FFB401-AFCB-46EA-A19C-041BA3A18970}" presName="text_3" presStyleLbl="node1" presStyleIdx="2" presStyleCnt="3">
        <dgm:presLayoutVars>
          <dgm:bulletEnabled val="1"/>
        </dgm:presLayoutVars>
      </dgm:prSet>
      <dgm:spPr/>
    </dgm:pt>
    <dgm:pt modelId="{236F61C0-F95E-4DA9-85F3-1CF47662999F}" type="pres">
      <dgm:prSet presAssocID="{04FFB401-AFCB-46EA-A19C-041BA3A18970}" presName="accent_3" presStyleCnt="0"/>
      <dgm:spPr/>
    </dgm:pt>
    <dgm:pt modelId="{606C9CC2-0FBB-4921-B1AB-DF803DA5D18E}" type="pres">
      <dgm:prSet presAssocID="{04FFB401-AFCB-46EA-A19C-041BA3A18970}" presName="accentRepeatNode" presStyleLbl="solidFgAcc1" presStyleIdx="2" presStyleCnt="3"/>
      <dgm:spPr/>
    </dgm:pt>
  </dgm:ptLst>
  <dgm:cxnLst>
    <dgm:cxn modelId="{E55EA52A-514D-4620-B707-38BF2C90851E}" type="presOf" srcId="{1CDF30C4-0963-4C82-8E0C-A3475C4ECC54}" destId="{8716D56F-8CAB-45A3-AA00-539E11B1FD90}" srcOrd="0" destOrd="0" presId="urn:microsoft.com/office/officeart/2008/layout/VerticalCurvedList"/>
    <dgm:cxn modelId="{94836066-3377-4587-AEBF-64FBAE0F782F}" type="presOf" srcId="{04FFB401-AFCB-46EA-A19C-041BA3A18970}" destId="{89B466E2-C982-44CF-9368-D3F8B634BB5B}" srcOrd="0" destOrd="0" presId="urn:microsoft.com/office/officeart/2008/layout/VerticalCurvedList"/>
    <dgm:cxn modelId="{BE9C744B-9F5E-41AE-8A10-2B7B35A8FB08}" srcId="{1CDF30C4-0963-4C82-8E0C-A3475C4ECC54}" destId="{04FFB401-AFCB-46EA-A19C-041BA3A18970}" srcOrd="2" destOrd="0" parTransId="{A2C93583-6500-4192-9532-4139F7CF24B6}" sibTransId="{16297F26-4DF4-4B59-9B22-4CC84E80DD12}"/>
    <dgm:cxn modelId="{BC74BE4E-F48D-44A5-845D-B0AF6D6D3750}" srcId="{1CDF30C4-0963-4C82-8E0C-A3475C4ECC54}" destId="{4916FFD5-E9F1-4590-A16F-FBE32AB539EF}" srcOrd="1" destOrd="0" parTransId="{DC424E71-82E3-4A81-9841-1725D917FEE8}" sibTransId="{A4CA48B0-0461-4804-B9D7-11F96B395FB0}"/>
    <dgm:cxn modelId="{C8BA8184-B760-431E-BF95-86D7D8F96C8B}" type="presOf" srcId="{75E44E2C-EB6B-4535-8544-FBB53E16F133}" destId="{C2BAE049-AFFE-4C91-8302-1F97B2B0B673}" srcOrd="0" destOrd="0" presId="urn:microsoft.com/office/officeart/2008/layout/VerticalCurvedList"/>
    <dgm:cxn modelId="{E6C3A7A4-9BB9-41EB-9000-9B85304A41BE}" type="presOf" srcId="{5E8BC01F-2534-4774-A0FC-9A97C52BC9E4}" destId="{FF699E25-5364-4977-8133-81960C82E9B2}" srcOrd="0" destOrd="0" presId="urn:microsoft.com/office/officeart/2008/layout/VerticalCurvedList"/>
    <dgm:cxn modelId="{D32EC3BB-5992-46A5-B139-D048FAF70FF2}" srcId="{1CDF30C4-0963-4C82-8E0C-A3475C4ECC54}" destId="{5E8BC01F-2534-4774-A0FC-9A97C52BC9E4}" srcOrd="0" destOrd="0" parTransId="{B27B3837-DA79-466A-9CE0-6BDB6593D24B}" sibTransId="{75E44E2C-EB6B-4535-8544-FBB53E16F133}"/>
    <dgm:cxn modelId="{86B8C3DC-B628-4AAA-B6D6-B83EEA86E10D}" type="presOf" srcId="{4916FFD5-E9F1-4590-A16F-FBE32AB539EF}" destId="{2FDCF968-ACC5-4CE8-AC46-A7A17874C316}" srcOrd="0" destOrd="0" presId="urn:microsoft.com/office/officeart/2008/layout/VerticalCurvedList"/>
    <dgm:cxn modelId="{FE719626-4453-4B7C-9572-00FDAC9FA7DA}" type="presParOf" srcId="{8716D56F-8CAB-45A3-AA00-539E11B1FD90}" destId="{BB587791-0FE1-4916-88B2-8D573EA2CA4E}" srcOrd="0" destOrd="0" presId="urn:microsoft.com/office/officeart/2008/layout/VerticalCurvedList"/>
    <dgm:cxn modelId="{062E090F-DAAC-44BE-8BB2-795618A2BD4B}" type="presParOf" srcId="{BB587791-0FE1-4916-88B2-8D573EA2CA4E}" destId="{ABCD8553-61EE-4F6A-AAEC-61B35CCAF4F3}" srcOrd="0" destOrd="0" presId="urn:microsoft.com/office/officeart/2008/layout/VerticalCurvedList"/>
    <dgm:cxn modelId="{2C337ACC-C5A7-4455-B6B5-25EB029F7846}" type="presParOf" srcId="{ABCD8553-61EE-4F6A-AAEC-61B35CCAF4F3}" destId="{E3C91828-E327-4543-8660-B80F4B398140}" srcOrd="0" destOrd="0" presId="urn:microsoft.com/office/officeart/2008/layout/VerticalCurvedList"/>
    <dgm:cxn modelId="{ACA00C93-7C21-4BAB-8204-3EAC55452E06}" type="presParOf" srcId="{ABCD8553-61EE-4F6A-AAEC-61B35CCAF4F3}" destId="{C2BAE049-AFFE-4C91-8302-1F97B2B0B673}" srcOrd="1" destOrd="0" presId="urn:microsoft.com/office/officeart/2008/layout/VerticalCurvedList"/>
    <dgm:cxn modelId="{2CC4BF70-E859-4D46-B2D0-82C8BFBD1ABC}" type="presParOf" srcId="{ABCD8553-61EE-4F6A-AAEC-61B35CCAF4F3}" destId="{B50F4062-7B07-48E7-AE09-20CB5FB97291}" srcOrd="2" destOrd="0" presId="urn:microsoft.com/office/officeart/2008/layout/VerticalCurvedList"/>
    <dgm:cxn modelId="{29D44306-1316-47E8-9E6D-B2661DB1A10A}" type="presParOf" srcId="{ABCD8553-61EE-4F6A-AAEC-61B35CCAF4F3}" destId="{4CA76D22-2428-45B7-873A-56C74E536FED}" srcOrd="3" destOrd="0" presId="urn:microsoft.com/office/officeart/2008/layout/VerticalCurvedList"/>
    <dgm:cxn modelId="{B69B4FAD-3428-4870-A047-FCBBDF282635}" type="presParOf" srcId="{BB587791-0FE1-4916-88B2-8D573EA2CA4E}" destId="{FF699E25-5364-4977-8133-81960C82E9B2}" srcOrd="1" destOrd="0" presId="urn:microsoft.com/office/officeart/2008/layout/VerticalCurvedList"/>
    <dgm:cxn modelId="{C2DDF132-1BB4-4456-8D3A-E182005F9693}" type="presParOf" srcId="{BB587791-0FE1-4916-88B2-8D573EA2CA4E}" destId="{7935A551-FB32-4A27-B13C-AA3273046440}" srcOrd="2" destOrd="0" presId="urn:microsoft.com/office/officeart/2008/layout/VerticalCurvedList"/>
    <dgm:cxn modelId="{FA866E59-825B-46DE-8E6D-D5B1B5A3F4CA}" type="presParOf" srcId="{7935A551-FB32-4A27-B13C-AA3273046440}" destId="{F3A59184-832B-4FD3-A9C3-C12F6495C4A2}" srcOrd="0" destOrd="0" presId="urn:microsoft.com/office/officeart/2008/layout/VerticalCurvedList"/>
    <dgm:cxn modelId="{1039E3A5-57D4-480C-B8AB-2D7B31813285}" type="presParOf" srcId="{BB587791-0FE1-4916-88B2-8D573EA2CA4E}" destId="{2FDCF968-ACC5-4CE8-AC46-A7A17874C316}" srcOrd="3" destOrd="0" presId="urn:microsoft.com/office/officeart/2008/layout/VerticalCurvedList"/>
    <dgm:cxn modelId="{07A39C6F-9000-42E1-95D2-FC4E33F8F9EB}" type="presParOf" srcId="{BB587791-0FE1-4916-88B2-8D573EA2CA4E}" destId="{CF307C24-71D2-49C8-B7D1-9B760E0DF739}" srcOrd="4" destOrd="0" presId="urn:microsoft.com/office/officeart/2008/layout/VerticalCurvedList"/>
    <dgm:cxn modelId="{F27A41B0-9BF6-4920-BDAA-F03C7E0466BA}" type="presParOf" srcId="{CF307C24-71D2-49C8-B7D1-9B760E0DF739}" destId="{81534F5A-9C69-4ACE-A677-CE16764478E7}" srcOrd="0" destOrd="0" presId="urn:microsoft.com/office/officeart/2008/layout/VerticalCurvedList"/>
    <dgm:cxn modelId="{F1A8E543-D559-474E-AB70-B670FF4EA9F1}" type="presParOf" srcId="{BB587791-0FE1-4916-88B2-8D573EA2CA4E}" destId="{89B466E2-C982-44CF-9368-D3F8B634BB5B}" srcOrd="5" destOrd="0" presId="urn:microsoft.com/office/officeart/2008/layout/VerticalCurvedList"/>
    <dgm:cxn modelId="{B6634411-CF6F-4EE1-A7FA-149D5BEE2573}" type="presParOf" srcId="{BB587791-0FE1-4916-88B2-8D573EA2CA4E}" destId="{236F61C0-F95E-4DA9-85F3-1CF47662999F}" srcOrd="6" destOrd="0" presId="urn:microsoft.com/office/officeart/2008/layout/VerticalCurvedList"/>
    <dgm:cxn modelId="{DECABE06-E838-40EC-A797-15EBAB0DCF45}" type="presParOf" srcId="{236F61C0-F95E-4DA9-85F3-1CF47662999F}" destId="{606C9CC2-0FBB-4921-B1AB-DF803DA5D1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190D1-2CFC-4D79-B718-2D51007040B7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CA1726CC-93F7-44FF-B7ED-EDE69A484CAF}">
      <dgm:prSet phldrT="[Texto]"/>
      <dgm:spPr/>
      <dgm:t>
        <a:bodyPr/>
        <a:lstStyle/>
        <a:p>
          <a:r>
            <a:rPr lang="es-ES" dirty="0"/>
            <a:t>Proceso de desarrollo de software – Sistemas de Información (SI) - básicos y limitados.</a:t>
          </a:r>
          <a:endParaRPr lang="es-EC" dirty="0"/>
        </a:p>
      </dgm:t>
    </dgm:pt>
    <dgm:pt modelId="{CFB7C51D-9435-4637-8EF4-D67C9A5B8A6D}" type="parTrans" cxnId="{0A083EBB-8FB7-49A7-9DAF-281BBF49B45C}">
      <dgm:prSet/>
      <dgm:spPr/>
      <dgm:t>
        <a:bodyPr/>
        <a:lstStyle/>
        <a:p>
          <a:endParaRPr lang="es-EC"/>
        </a:p>
      </dgm:t>
    </dgm:pt>
    <dgm:pt modelId="{37213085-159C-4538-AAC4-57D051AF0404}" type="sibTrans" cxnId="{0A083EBB-8FB7-49A7-9DAF-281BBF49B45C}">
      <dgm:prSet/>
      <dgm:spPr/>
      <dgm:t>
        <a:bodyPr/>
        <a:lstStyle/>
        <a:p>
          <a:endParaRPr lang="es-EC"/>
        </a:p>
      </dgm:t>
    </dgm:pt>
    <dgm:pt modelId="{97B0F456-25D2-43F6-B536-54D3AD54B1CD}">
      <dgm:prSet phldrT="[Texto]"/>
      <dgm:spPr/>
      <dgm:t>
        <a:bodyPr/>
        <a:lstStyle/>
        <a:p>
          <a:r>
            <a:rPr lang="es-ES" dirty="0"/>
            <a:t>Tiempo – Personas – Complejidad de los SI</a:t>
          </a:r>
          <a:endParaRPr lang="es-EC" dirty="0"/>
        </a:p>
      </dgm:t>
    </dgm:pt>
    <dgm:pt modelId="{38487FFF-DE0A-45EF-AA6F-A6B6887F6612}" type="parTrans" cxnId="{41302CD5-1899-4B3B-8DD9-A9D07725B471}">
      <dgm:prSet/>
      <dgm:spPr/>
      <dgm:t>
        <a:bodyPr/>
        <a:lstStyle/>
        <a:p>
          <a:endParaRPr lang="es-EC"/>
        </a:p>
      </dgm:t>
    </dgm:pt>
    <dgm:pt modelId="{93D4AC6A-C556-4EFF-8E18-E3F27A8893DC}" type="sibTrans" cxnId="{41302CD5-1899-4B3B-8DD9-A9D07725B471}">
      <dgm:prSet/>
      <dgm:spPr/>
      <dgm:t>
        <a:bodyPr/>
        <a:lstStyle/>
        <a:p>
          <a:endParaRPr lang="es-EC"/>
        </a:p>
      </dgm:t>
    </dgm:pt>
    <dgm:pt modelId="{0A296BE5-C2DD-4DBE-977A-B16189326212}">
      <dgm:prSet phldrT="[Texto]"/>
      <dgm:spPr/>
      <dgm:t>
        <a:bodyPr/>
        <a:lstStyle/>
        <a:p>
          <a:r>
            <a:rPr lang="es-EC" dirty="0"/>
            <a:t>2020 - </a:t>
          </a:r>
          <a:r>
            <a:rPr lang="es-ES" dirty="0"/>
            <a:t>Chaos </a:t>
          </a:r>
          <a:r>
            <a:rPr lang="es-ES" dirty="0" err="1"/>
            <a:t>Report</a:t>
          </a:r>
          <a:r>
            <a:rPr lang="es-ES" dirty="0"/>
            <a:t> – The Standish Group</a:t>
          </a:r>
          <a:endParaRPr lang="es-EC" dirty="0"/>
        </a:p>
      </dgm:t>
    </dgm:pt>
    <dgm:pt modelId="{DF085D48-A010-4A09-9FCF-38AE53B95BA0}" type="parTrans" cxnId="{267167D6-B0A6-4FA3-9A00-86F4E60A6AF6}">
      <dgm:prSet/>
      <dgm:spPr/>
      <dgm:t>
        <a:bodyPr/>
        <a:lstStyle/>
        <a:p>
          <a:endParaRPr lang="es-EC"/>
        </a:p>
      </dgm:t>
    </dgm:pt>
    <dgm:pt modelId="{43E670D7-BAA3-4BD2-AE26-7C065331CB39}" type="sibTrans" cxnId="{267167D6-B0A6-4FA3-9A00-86F4E60A6AF6}">
      <dgm:prSet/>
      <dgm:spPr/>
      <dgm:t>
        <a:bodyPr/>
        <a:lstStyle/>
        <a:p>
          <a:endParaRPr lang="es-EC"/>
        </a:p>
      </dgm:t>
    </dgm:pt>
    <dgm:pt modelId="{89FA3D77-1221-4169-BC65-0E2CA91112B7}">
      <dgm:prSet phldrT="[Texto]"/>
      <dgm:spPr/>
      <dgm:t>
        <a:bodyPr/>
        <a:lstStyle/>
        <a:p>
          <a:r>
            <a:rPr lang="es-EC" dirty="0"/>
            <a:t>Herramientas, metodologías y marcos de trabajo</a:t>
          </a:r>
        </a:p>
      </dgm:t>
    </dgm:pt>
    <dgm:pt modelId="{EA7A4341-0D4F-46DB-B231-A1A893137E26}" type="parTrans" cxnId="{52DB3317-40E2-4913-9243-D8B1D69426E6}">
      <dgm:prSet/>
      <dgm:spPr/>
      <dgm:t>
        <a:bodyPr/>
        <a:lstStyle/>
        <a:p>
          <a:endParaRPr lang="es-EC"/>
        </a:p>
      </dgm:t>
    </dgm:pt>
    <dgm:pt modelId="{F32D7615-71EE-4E22-AD06-B3F19C4ECECE}" type="sibTrans" cxnId="{52DB3317-40E2-4913-9243-D8B1D69426E6}">
      <dgm:prSet/>
      <dgm:spPr/>
      <dgm:t>
        <a:bodyPr/>
        <a:lstStyle/>
        <a:p>
          <a:endParaRPr lang="es-EC"/>
        </a:p>
      </dgm:t>
    </dgm:pt>
    <dgm:pt modelId="{CBE9E75D-4BA2-4889-A012-8CAD755B0793}" type="pres">
      <dgm:prSet presAssocID="{263190D1-2CFC-4D79-B718-2D51007040B7}" presName="linearFlow" presStyleCnt="0">
        <dgm:presLayoutVars>
          <dgm:dir/>
          <dgm:resizeHandles val="exact"/>
        </dgm:presLayoutVars>
      </dgm:prSet>
      <dgm:spPr/>
    </dgm:pt>
    <dgm:pt modelId="{103387E6-B88C-44F8-BE07-CB2B59EF0865}" type="pres">
      <dgm:prSet presAssocID="{CA1726CC-93F7-44FF-B7ED-EDE69A484CAF}" presName="composite" presStyleCnt="0"/>
      <dgm:spPr/>
    </dgm:pt>
    <dgm:pt modelId="{692B546B-EBC1-4407-A69C-5F222BB6EC9D}" type="pres">
      <dgm:prSet presAssocID="{CA1726CC-93F7-44FF-B7ED-EDE69A484CAF}" presName="imgShp" presStyleLbl="fgImgPlace1" presStyleIdx="0" presStyleCnt="4" custLinFactNeighborX="-382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anajes con relleno sólido"/>
        </a:ext>
      </dgm:extLst>
    </dgm:pt>
    <dgm:pt modelId="{9B0E088C-F990-419F-A9AC-E2147AB95F3F}" type="pres">
      <dgm:prSet presAssocID="{CA1726CC-93F7-44FF-B7ED-EDE69A484CAF}" presName="txShp" presStyleLbl="node1" presStyleIdx="0" presStyleCnt="4">
        <dgm:presLayoutVars>
          <dgm:bulletEnabled val="1"/>
        </dgm:presLayoutVars>
      </dgm:prSet>
      <dgm:spPr/>
    </dgm:pt>
    <dgm:pt modelId="{28410D6D-513C-42FF-AA7B-FF3711F3E503}" type="pres">
      <dgm:prSet presAssocID="{37213085-159C-4538-AAC4-57D051AF0404}" presName="spacing" presStyleCnt="0"/>
      <dgm:spPr/>
    </dgm:pt>
    <dgm:pt modelId="{1D1C4F6A-6E31-49BB-9F12-F385C6260314}" type="pres">
      <dgm:prSet presAssocID="{97B0F456-25D2-43F6-B536-54D3AD54B1CD}" presName="composite" presStyleCnt="0"/>
      <dgm:spPr/>
    </dgm:pt>
    <dgm:pt modelId="{9ECE962D-99D9-4DD6-AE90-9708F6EB3A0D}" type="pres">
      <dgm:prSet presAssocID="{97B0F456-25D2-43F6-B536-54D3AD54B1CD}" presName="imgShp" presStyleLbl="fgImgPlace1" presStyleIdx="1" presStyleCnt="4" custLinFactNeighborX="-38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terminado contorno"/>
        </a:ext>
      </dgm:extLst>
    </dgm:pt>
    <dgm:pt modelId="{ABC161CB-2117-42EC-ADB5-79469B8BCE18}" type="pres">
      <dgm:prSet presAssocID="{97B0F456-25D2-43F6-B536-54D3AD54B1CD}" presName="txShp" presStyleLbl="node1" presStyleIdx="1" presStyleCnt="4">
        <dgm:presLayoutVars>
          <dgm:bulletEnabled val="1"/>
        </dgm:presLayoutVars>
      </dgm:prSet>
      <dgm:spPr/>
    </dgm:pt>
    <dgm:pt modelId="{09D8C4DE-0C1A-41E6-8716-F787DB25AA85}" type="pres">
      <dgm:prSet presAssocID="{93D4AC6A-C556-4EFF-8E18-E3F27A8893DC}" presName="spacing" presStyleCnt="0"/>
      <dgm:spPr/>
    </dgm:pt>
    <dgm:pt modelId="{978AE489-21A5-4368-BAA5-D24256119957}" type="pres">
      <dgm:prSet presAssocID="{0A296BE5-C2DD-4DBE-977A-B16189326212}" presName="composite" presStyleCnt="0"/>
      <dgm:spPr/>
    </dgm:pt>
    <dgm:pt modelId="{0BCAECCC-B6CB-496E-BB89-3E5EB05F4D94}" type="pres">
      <dgm:prSet presAssocID="{0A296BE5-C2DD-4DBE-977A-B16189326212}" presName="imgShp" presStyleLbl="fgImgPlace1" presStyleIdx="2" presStyleCnt="4" custLinFactNeighborX="-382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 contorno"/>
        </a:ext>
      </dgm:extLst>
    </dgm:pt>
    <dgm:pt modelId="{B19357BC-7EEC-43D6-BE0E-BF57D97457D0}" type="pres">
      <dgm:prSet presAssocID="{0A296BE5-C2DD-4DBE-977A-B16189326212}" presName="txShp" presStyleLbl="node1" presStyleIdx="2" presStyleCnt="4">
        <dgm:presLayoutVars>
          <dgm:bulletEnabled val="1"/>
        </dgm:presLayoutVars>
      </dgm:prSet>
      <dgm:spPr/>
    </dgm:pt>
    <dgm:pt modelId="{E23007B4-51D8-4DB5-907C-760C40D1CABF}" type="pres">
      <dgm:prSet presAssocID="{43E670D7-BAA3-4BD2-AE26-7C065331CB39}" presName="spacing" presStyleCnt="0"/>
      <dgm:spPr/>
    </dgm:pt>
    <dgm:pt modelId="{7E5DA9A7-E4DA-4258-B1E2-B6EE3EFD4CD3}" type="pres">
      <dgm:prSet presAssocID="{89FA3D77-1221-4169-BC65-0E2CA91112B7}" presName="composite" presStyleCnt="0"/>
      <dgm:spPr/>
    </dgm:pt>
    <dgm:pt modelId="{4A969543-9022-44D3-AE6D-8AFFF26609BC}" type="pres">
      <dgm:prSet presAssocID="{89FA3D77-1221-4169-BC65-0E2CA91112B7}" presName="imgShp" presStyleLbl="fgImgPlace1" presStyleIdx="3" presStyleCnt="4" custLinFactNeighborX="-3822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ligencia artificial contorno"/>
        </a:ext>
      </dgm:extLst>
    </dgm:pt>
    <dgm:pt modelId="{C008C552-AAEC-436B-9288-9621302BEA11}" type="pres">
      <dgm:prSet presAssocID="{89FA3D77-1221-4169-BC65-0E2CA91112B7}" presName="txShp" presStyleLbl="node1" presStyleIdx="3" presStyleCnt="4">
        <dgm:presLayoutVars>
          <dgm:bulletEnabled val="1"/>
        </dgm:presLayoutVars>
      </dgm:prSet>
      <dgm:spPr/>
    </dgm:pt>
  </dgm:ptLst>
  <dgm:cxnLst>
    <dgm:cxn modelId="{856F7B00-6F6F-4100-920C-3BC4EC0ADAAE}" type="presOf" srcId="{89FA3D77-1221-4169-BC65-0E2CA91112B7}" destId="{C008C552-AAEC-436B-9288-9621302BEA11}" srcOrd="0" destOrd="0" presId="urn:microsoft.com/office/officeart/2005/8/layout/vList3"/>
    <dgm:cxn modelId="{EC870101-C68A-4BE0-98A9-F156BD219D6E}" type="presOf" srcId="{263190D1-2CFC-4D79-B718-2D51007040B7}" destId="{CBE9E75D-4BA2-4889-A012-8CAD755B0793}" srcOrd="0" destOrd="0" presId="urn:microsoft.com/office/officeart/2005/8/layout/vList3"/>
    <dgm:cxn modelId="{52DB3317-40E2-4913-9243-D8B1D69426E6}" srcId="{263190D1-2CFC-4D79-B718-2D51007040B7}" destId="{89FA3D77-1221-4169-BC65-0E2CA91112B7}" srcOrd="3" destOrd="0" parTransId="{EA7A4341-0D4F-46DB-B231-A1A893137E26}" sibTransId="{F32D7615-71EE-4E22-AD06-B3F19C4ECECE}"/>
    <dgm:cxn modelId="{02A2E648-A72A-4F05-8082-6D98AB524CF1}" type="presOf" srcId="{0A296BE5-C2DD-4DBE-977A-B16189326212}" destId="{B19357BC-7EEC-43D6-BE0E-BF57D97457D0}" srcOrd="0" destOrd="0" presId="urn:microsoft.com/office/officeart/2005/8/layout/vList3"/>
    <dgm:cxn modelId="{AB62FD8A-EBDC-4CB7-A881-00384E15C0FB}" type="presOf" srcId="{97B0F456-25D2-43F6-B536-54D3AD54B1CD}" destId="{ABC161CB-2117-42EC-ADB5-79469B8BCE18}" srcOrd="0" destOrd="0" presId="urn:microsoft.com/office/officeart/2005/8/layout/vList3"/>
    <dgm:cxn modelId="{01F27CA2-64B0-4FAB-B69E-03B85EDE8C64}" type="presOf" srcId="{CA1726CC-93F7-44FF-B7ED-EDE69A484CAF}" destId="{9B0E088C-F990-419F-A9AC-E2147AB95F3F}" srcOrd="0" destOrd="0" presId="urn:microsoft.com/office/officeart/2005/8/layout/vList3"/>
    <dgm:cxn modelId="{0A083EBB-8FB7-49A7-9DAF-281BBF49B45C}" srcId="{263190D1-2CFC-4D79-B718-2D51007040B7}" destId="{CA1726CC-93F7-44FF-B7ED-EDE69A484CAF}" srcOrd="0" destOrd="0" parTransId="{CFB7C51D-9435-4637-8EF4-D67C9A5B8A6D}" sibTransId="{37213085-159C-4538-AAC4-57D051AF0404}"/>
    <dgm:cxn modelId="{41302CD5-1899-4B3B-8DD9-A9D07725B471}" srcId="{263190D1-2CFC-4D79-B718-2D51007040B7}" destId="{97B0F456-25D2-43F6-B536-54D3AD54B1CD}" srcOrd="1" destOrd="0" parTransId="{38487FFF-DE0A-45EF-AA6F-A6B6887F6612}" sibTransId="{93D4AC6A-C556-4EFF-8E18-E3F27A8893DC}"/>
    <dgm:cxn modelId="{267167D6-B0A6-4FA3-9A00-86F4E60A6AF6}" srcId="{263190D1-2CFC-4D79-B718-2D51007040B7}" destId="{0A296BE5-C2DD-4DBE-977A-B16189326212}" srcOrd="2" destOrd="0" parTransId="{DF085D48-A010-4A09-9FCF-38AE53B95BA0}" sibTransId="{43E670D7-BAA3-4BD2-AE26-7C065331CB39}"/>
    <dgm:cxn modelId="{180156B6-9F9F-4B25-968E-D426027A43FA}" type="presParOf" srcId="{CBE9E75D-4BA2-4889-A012-8CAD755B0793}" destId="{103387E6-B88C-44F8-BE07-CB2B59EF0865}" srcOrd="0" destOrd="0" presId="urn:microsoft.com/office/officeart/2005/8/layout/vList3"/>
    <dgm:cxn modelId="{28934D3A-6664-41FB-A195-5DB021431189}" type="presParOf" srcId="{103387E6-B88C-44F8-BE07-CB2B59EF0865}" destId="{692B546B-EBC1-4407-A69C-5F222BB6EC9D}" srcOrd="0" destOrd="0" presId="urn:microsoft.com/office/officeart/2005/8/layout/vList3"/>
    <dgm:cxn modelId="{607061C2-0465-408D-90C5-0502CA5AD5E4}" type="presParOf" srcId="{103387E6-B88C-44F8-BE07-CB2B59EF0865}" destId="{9B0E088C-F990-419F-A9AC-E2147AB95F3F}" srcOrd="1" destOrd="0" presId="urn:microsoft.com/office/officeart/2005/8/layout/vList3"/>
    <dgm:cxn modelId="{60FD1CA8-4C0F-4535-90EB-EC91E07E5942}" type="presParOf" srcId="{CBE9E75D-4BA2-4889-A012-8CAD755B0793}" destId="{28410D6D-513C-42FF-AA7B-FF3711F3E503}" srcOrd="1" destOrd="0" presId="urn:microsoft.com/office/officeart/2005/8/layout/vList3"/>
    <dgm:cxn modelId="{AD5DD45E-04CE-4E6D-A013-7DAB9A847A51}" type="presParOf" srcId="{CBE9E75D-4BA2-4889-A012-8CAD755B0793}" destId="{1D1C4F6A-6E31-49BB-9F12-F385C6260314}" srcOrd="2" destOrd="0" presId="urn:microsoft.com/office/officeart/2005/8/layout/vList3"/>
    <dgm:cxn modelId="{1A48553E-EFEA-4C89-A763-886C9387E785}" type="presParOf" srcId="{1D1C4F6A-6E31-49BB-9F12-F385C6260314}" destId="{9ECE962D-99D9-4DD6-AE90-9708F6EB3A0D}" srcOrd="0" destOrd="0" presId="urn:microsoft.com/office/officeart/2005/8/layout/vList3"/>
    <dgm:cxn modelId="{370E737D-BDAD-4E38-A2FD-2DE82D62D5CC}" type="presParOf" srcId="{1D1C4F6A-6E31-49BB-9F12-F385C6260314}" destId="{ABC161CB-2117-42EC-ADB5-79469B8BCE18}" srcOrd="1" destOrd="0" presId="urn:microsoft.com/office/officeart/2005/8/layout/vList3"/>
    <dgm:cxn modelId="{D5E2E005-782E-40A1-A8CA-18735DF2644F}" type="presParOf" srcId="{CBE9E75D-4BA2-4889-A012-8CAD755B0793}" destId="{09D8C4DE-0C1A-41E6-8716-F787DB25AA85}" srcOrd="3" destOrd="0" presId="urn:microsoft.com/office/officeart/2005/8/layout/vList3"/>
    <dgm:cxn modelId="{4C07CF33-E29F-48B2-BB6F-9E03274EBEE0}" type="presParOf" srcId="{CBE9E75D-4BA2-4889-A012-8CAD755B0793}" destId="{978AE489-21A5-4368-BAA5-D24256119957}" srcOrd="4" destOrd="0" presId="urn:microsoft.com/office/officeart/2005/8/layout/vList3"/>
    <dgm:cxn modelId="{8A6C2E8B-2D1F-429B-90D5-D1A8359A6F4E}" type="presParOf" srcId="{978AE489-21A5-4368-BAA5-D24256119957}" destId="{0BCAECCC-B6CB-496E-BB89-3E5EB05F4D94}" srcOrd="0" destOrd="0" presId="urn:microsoft.com/office/officeart/2005/8/layout/vList3"/>
    <dgm:cxn modelId="{A702F832-DE89-44D7-9933-E530DE106A7C}" type="presParOf" srcId="{978AE489-21A5-4368-BAA5-D24256119957}" destId="{B19357BC-7EEC-43D6-BE0E-BF57D97457D0}" srcOrd="1" destOrd="0" presId="urn:microsoft.com/office/officeart/2005/8/layout/vList3"/>
    <dgm:cxn modelId="{79ECAF27-2A2B-4C94-8BFB-700BBD6E923A}" type="presParOf" srcId="{CBE9E75D-4BA2-4889-A012-8CAD755B0793}" destId="{E23007B4-51D8-4DB5-907C-760C40D1CABF}" srcOrd="5" destOrd="0" presId="urn:microsoft.com/office/officeart/2005/8/layout/vList3"/>
    <dgm:cxn modelId="{DF4FC1BA-0CB9-4B82-86AE-992D73E4A393}" type="presParOf" srcId="{CBE9E75D-4BA2-4889-A012-8CAD755B0793}" destId="{7E5DA9A7-E4DA-4258-B1E2-B6EE3EFD4CD3}" srcOrd="6" destOrd="0" presId="urn:microsoft.com/office/officeart/2005/8/layout/vList3"/>
    <dgm:cxn modelId="{4BA2E73A-2A0B-495E-8AE7-4577D39DD622}" type="presParOf" srcId="{7E5DA9A7-E4DA-4258-B1E2-B6EE3EFD4CD3}" destId="{4A969543-9022-44D3-AE6D-8AFFF26609BC}" srcOrd="0" destOrd="0" presId="urn:microsoft.com/office/officeart/2005/8/layout/vList3"/>
    <dgm:cxn modelId="{B01026D0-3C50-4C1B-8017-F9B9815BEBB7}" type="presParOf" srcId="{7E5DA9A7-E4DA-4258-B1E2-B6EE3EFD4CD3}" destId="{C008C552-AAEC-436B-9288-9621302BEA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903BF7-FDD9-47F9-AAD7-710455C5CA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4130D12-CF0D-4FE1-B3CA-188B1E9A6C0E}">
      <dgm:prSet phldrT="[Texto]"/>
      <dgm:spPr/>
      <dgm:t>
        <a:bodyPr/>
        <a:lstStyle/>
        <a:p>
          <a:r>
            <a:rPr lang="en-US"/>
            <a:t>OE1: </a:t>
          </a:r>
          <a:r>
            <a:rPr lang="es-MX"/>
            <a:t>Definir la problemática en torno al desarrollo y despliegue de los sistemas de información en la UFA - ESPE, a través del estudio de la situación actual basado en un análisis exploratorio.</a:t>
          </a:r>
          <a:endParaRPr lang="es-EC" dirty="0"/>
        </a:p>
      </dgm:t>
    </dgm:pt>
    <dgm:pt modelId="{CCC1192D-D29A-45D6-B6D0-506540B7D7D3}" type="parTrans" cxnId="{4BFFF77C-C352-4A5C-9634-9CCB30DB800E}">
      <dgm:prSet/>
      <dgm:spPr/>
      <dgm:t>
        <a:bodyPr/>
        <a:lstStyle/>
        <a:p>
          <a:endParaRPr lang="es-EC"/>
        </a:p>
      </dgm:t>
    </dgm:pt>
    <dgm:pt modelId="{7A2DD9C5-F7D1-4016-878A-EE0ACC1C18F0}" type="sibTrans" cxnId="{4BFFF77C-C352-4A5C-9634-9CCB30DB800E}">
      <dgm:prSet/>
      <dgm:spPr/>
      <dgm:t>
        <a:bodyPr/>
        <a:lstStyle/>
        <a:p>
          <a:endParaRPr lang="es-EC"/>
        </a:p>
      </dgm:t>
    </dgm:pt>
    <dgm:pt modelId="{DE756E3F-7291-4A86-A3BF-741918FB4884}">
      <dgm:prSet phldrT="[Texto]"/>
      <dgm:spPr/>
      <dgm:t>
        <a:bodyPr/>
        <a:lstStyle/>
        <a:p>
          <a:r>
            <a:rPr lang="es-MX"/>
            <a:t>OE2: Llevar a cabo un estudio de factibilidad de la sistematización del desarrollo de sistemas TI en una Institución de Educación Superior, por medio de una revisión de literatura preliminar.</a:t>
          </a:r>
          <a:endParaRPr lang="es-EC"/>
        </a:p>
      </dgm:t>
    </dgm:pt>
    <dgm:pt modelId="{8516EA82-DEB5-4FCD-B980-E9E9118DF9C8}" type="parTrans" cxnId="{9934D3FF-203D-41D4-91BF-6A6FAB44D714}">
      <dgm:prSet/>
      <dgm:spPr/>
      <dgm:t>
        <a:bodyPr/>
        <a:lstStyle/>
        <a:p>
          <a:endParaRPr lang="es-EC"/>
        </a:p>
      </dgm:t>
    </dgm:pt>
    <dgm:pt modelId="{AC5A5FF4-44E0-4C0B-8668-D7B9AFFA60AE}" type="sibTrans" cxnId="{9934D3FF-203D-41D4-91BF-6A6FAB44D714}">
      <dgm:prSet/>
      <dgm:spPr/>
      <dgm:t>
        <a:bodyPr/>
        <a:lstStyle/>
        <a:p>
          <a:endParaRPr lang="es-EC"/>
        </a:p>
      </dgm:t>
    </dgm:pt>
    <dgm:pt modelId="{D7AD7A51-8DE2-4A0C-9E35-66DBDDC393BD}">
      <dgm:prSet phldrT="[Texto]"/>
      <dgm:spPr/>
      <dgm:t>
        <a:bodyPr/>
        <a:lstStyle/>
        <a:p>
          <a:r>
            <a:rPr lang="es-MX"/>
            <a:t>OE3: Implementar un framework de desarrollo de sistemas, siguiendo los lineamientos de la cultura DevOps.</a:t>
          </a:r>
          <a:endParaRPr lang="es-EC" dirty="0"/>
        </a:p>
      </dgm:t>
    </dgm:pt>
    <dgm:pt modelId="{2390BBA5-0F9B-4B2E-9133-5D44E59A26E6}" type="parTrans" cxnId="{C63C397B-739E-4F9B-84DB-E77EF99C17A2}">
      <dgm:prSet/>
      <dgm:spPr/>
      <dgm:t>
        <a:bodyPr/>
        <a:lstStyle/>
        <a:p>
          <a:endParaRPr lang="es-EC"/>
        </a:p>
      </dgm:t>
    </dgm:pt>
    <dgm:pt modelId="{B41293A4-B37C-4B47-A322-1DCB364E176E}" type="sibTrans" cxnId="{C63C397B-739E-4F9B-84DB-E77EF99C17A2}">
      <dgm:prSet/>
      <dgm:spPr/>
      <dgm:t>
        <a:bodyPr/>
        <a:lstStyle/>
        <a:p>
          <a:endParaRPr lang="es-EC"/>
        </a:p>
      </dgm:t>
    </dgm:pt>
    <dgm:pt modelId="{18F60437-B5FC-4AD4-B9DF-253D1E16A57A}">
      <dgm:prSet phldrT="[Texto]"/>
      <dgm:spPr/>
      <dgm:t>
        <a:bodyPr/>
        <a:lstStyle/>
        <a:p>
          <a:r>
            <a:rPr lang="es-MX"/>
            <a:t>OE4: Validar el framework de desarrollo de aplicaciones TI en la Unidad de Tecnologías de la Información y la Comunicación de la Universidad de las Fuerzas Armadas – ESPE, en base a un prototipo funcional.</a:t>
          </a:r>
          <a:endParaRPr lang="es-EC" dirty="0"/>
        </a:p>
      </dgm:t>
    </dgm:pt>
    <dgm:pt modelId="{C0CAB4C0-C837-4F25-895F-A015516655CF}" type="parTrans" cxnId="{E15E031B-D309-4590-82EF-8ECE4986FCD7}">
      <dgm:prSet/>
      <dgm:spPr/>
      <dgm:t>
        <a:bodyPr/>
        <a:lstStyle/>
        <a:p>
          <a:endParaRPr lang="es-EC"/>
        </a:p>
      </dgm:t>
    </dgm:pt>
    <dgm:pt modelId="{0C9B80B9-A78A-459A-ADE5-7742252A96A3}" type="sibTrans" cxnId="{E15E031B-D309-4590-82EF-8ECE4986FCD7}">
      <dgm:prSet/>
      <dgm:spPr/>
      <dgm:t>
        <a:bodyPr/>
        <a:lstStyle/>
        <a:p>
          <a:endParaRPr lang="es-EC"/>
        </a:p>
      </dgm:t>
    </dgm:pt>
    <dgm:pt modelId="{A2295A65-7D8D-4C41-8A20-D3784BD87F1E}" type="pres">
      <dgm:prSet presAssocID="{AA903BF7-FDD9-47F9-AAD7-710455C5CA10}" presName="Name0" presStyleCnt="0">
        <dgm:presLayoutVars>
          <dgm:chMax val="7"/>
          <dgm:chPref val="7"/>
          <dgm:dir/>
        </dgm:presLayoutVars>
      </dgm:prSet>
      <dgm:spPr/>
    </dgm:pt>
    <dgm:pt modelId="{7105ED66-F092-4CD8-9D77-8A5DB2E17A0F}" type="pres">
      <dgm:prSet presAssocID="{AA903BF7-FDD9-47F9-AAD7-710455C5CA10}" presName="Name1" presStyleCnt="0"/>
      <dgm:spPr/>
    </dgm:pt>
    <dgm:pt modelId="{74261BED-7FDA-400C-B354-9B6DA6C00B2E}" type="pres">
      <dgm:prSet presAssocID="{AA903BF7-FDD9-47F9-AAD7-710455C5CA10}" presName="cycle" presStyleCnt="0"/>
      <dgm:spPr/>
    </dgm:pt>
    <dgm:pt modelId="{871FF9FB-1E39-487A-BF2F-6BD79B054E6B}" type="pres">
      <dgm:prSet presAssocID="{AA903BF7-FDD9-47F9-AAD7-710455C5CA10}" presName="srcNode" presStyleLbl="node1" presStyleIdx="0" presStyleCnt="4"/>
      <dgm:spPr/>
    </dgm:pt>
    <dgm:pt modelId="{93B8E749-B4E2-4943-9BDD-62FB2701A1A8}" type="pres">
      <dgm:prSet presAssocID="{AA903BF7-FDD9-47F9-AAD7-710455C5CA10}" presName="conn" presStyleLbl="parChTrans1D2" presStyleIdx="0" presStyleCnt="1"/>
      <dgm:spPr/>
    </dgm:pt>
    <dgm:pt modelId="{4E03DC3F-D49A-42B8-9025-14AAA47F154F}" type="pres">
      <dgm:prSet presAssocID="{AA903BF7-FDD9-47F9-AAD7-710455C5CA10}" presName="extraNode" presStyleLbl="node1" presStyleIdx="0" presStyleCnt="4"/>
      <dgm:spPr/>
    </dgm:pt>
    <dgm:pt modelId="{6C13496F-47D6-4FE6-A78A-0153B57A756A}" type="pres">
      <dgm:prSet presAssocID="{AA903BF7-FDD9-47F9-AAD7-710455C5CA10}" presName="dstNode" presStyleLbl="node1" presStyleIdx="0" presStyleCnt="4"/>
      <dgm:spPr/>
    </dgm:pt>
    <dgm:pt modelId="{35CA305E-49D6-4423-92DE-17EB5D7E1205}" type="pres">
      <dgm:prSet presAssocID="{34130D12-CF0D-4FE1-B3CA-188B1E9A6C0E}" presName="text_1" presStyleLbl="node1" presStyleIdx="0" presStyleCnt="4">
        <dgm:presLayoutVars>
          <dgm:bulletEnabled val="1"/>
        </dgm:presLayoutVars>
      </dgm:prSet>
      <dgm:spPr/>
    </dgm:pt>
    <dgm:pt modelId="{23F67F74-F14C-4458-956A-6C9CC2261409}" type="pres">
      <dgm:prSet presAssocID="{34130D12-CF0D-4FE1-B3CA-188B1E9A6C0E}" presName="accent_1" presStyleCnt="0"/>
      <dgm:spPr/>
    </dgm:pt>
    <dgm:pt modelId="{1D822E73-96FD-45AA-8790-DB05D02332AF}" type="pres">
      <dgm:prSet presAssocID="{34130D12-CF0D-4FE1-B3CA-188B1E9A6C0E}" presName="accentRepeatNode" presStyleLbl="solidFgAcc1" presStyleIdx="0" presStyleCnt="4"/>
      <dgm:spPr/>
    </dgm:pt>
    <dgm:pt modelId="{2BE982A8-2001-4AF2-ADCE-F7C6A45C1FBD}" type="pres">
      <dgm:prSet presAssocID="{DE756E3F-7291-4A86-A3BF-741918FB4884}" presName="text_2" presStyleLbl="node1" presStyleIdx="1" presStyleCnt="4">
        <dgm:presLayoutVars>
          <dgm:bulletEnabled val="1"/>
        </dgm:presLayoutVars>
      </dgm:prSet>
      <dgm:spPr/>
    </dgm:pt>
    <dgm:pt modelId="{24B9556A-026C-4FF2-870E-5116033F22B0}" type="pres">
      <dgm:prSet presAssocID="{DE756E3F-7291-4A86-A3BF-741918FB4884}" presName="accent_2" presStyleCnt="0"/>
      <dgm:spPr/>
    </dgm:pt>
    <dgm:pt modelId="{32C704AA-7AEA-46C7-9549-5874665FE3DA}" type="pres">
      <dgm:prSet presAssocID="{DE756E3F-7291-4A86-A3BF-741918FB4884}" presName="accentRepeatNode" presStyleLbl="solidFgAcc1" presStyleIdx="1" presStyleCnt="4"/>
      <dgm:spPr/>
    </dgm:pt>
    <dgm:pt modelId="{910FE953-49C6-4ACE-AF53-E62D4397ADBD}" type="pres">
      <dgm:prSet presAssocID="{D7AD7A51-8DE2-4A0C-9E35-66DBDDC393BD}" presName="text_3" presStyleLbl="node1" presStyleIdx="2" presStyleCnt="4">
        <dgm:presLayoutVars>
          <dgm:bulletEnabled val="1"/>
        </dgm:presLayoutVars>
      </dgm:prSet>
      <dgm:spPr/>
    </dgm:pt>
    <dgm:pt modelId="{D8FEF113-9CE5-4D25-9B79-9330572CDF53}" type="pres">
      <dgm:prSet presAssocID="{D7AD7A51-8DE2-4A0C-9E35-66DBDDC393BD}" presName="accent_3" presStyleCnt="0"/>
      <dgm:spPr/>
    </dgm:pt>
    <dgm:pt modelId="{968AA26E-583B-43AC-91BD-37B8C9536A35}" type="pres">
      <dgm:prSet presAssocID="{D7AD7A51-8DE2-4A0C-9E35-66DBDDC393BD}" presName="accentRepeatNode" presStyleLbl="solidFgAcc1" presStyleIdx="2" presStyleCnt="4"/>
      <dgm:spPr/>
    </dgm:pt>
    <dgm:pt modelId="{D5E68435-FA64-4701-B1C8-E9E7FE4D4B49}" type="pres">
      <dgm:prSet presAssocID="{18F60437-B5FC-4AD4-B9DF-253D1E16A57A}" presName="text_4" presStyleLbl="node1" presStyleIdx="3" presStyleCnt="4">
        <dgm:presLayoutVars>
          <dgm:bulletEnabled val="1"/>
        </dgm:presLayoutVars>
      </dgm:prSet>
      <dgm:spPr/>
    </dgm:pt>
    <dgm:pt modelId="{6C5D2B16-967A-4491-9B5A-44CAD78452ED}" type="pres">
      <dgm:prSet presAssocID="{18F60437-B5FC-4AD4-B9DF-253D1E16A57A}" presName="accent_4" presStyleCnt="0"/>
      <dgm:spPr/>
    </dgm:pt>
    <dgm:pt modelId="{62D7A537-2269-40B1-8E33-49854C69D557}" type="pres">
      <dgm:prSet presAssocID="{18F60437-B5FC-4AD4-B9DF-253D1E16A57A}" presName="accentRepeatNode" presStyleLbl="solidFgAcc1" presStyleIdx="3" presStyleCnt="4"/>
      <dgm:spPr/>
    </dgm:pt>
  </dgm:ptLst>
  <dgm:cxnLst>
    <dgm:cxn modelId="{E15E031B-D309-4590-82EF-8ECE4986FCD7}" srcId="{AA903BF7-FDD9-47F9-AAD7-710455C5CA10}" destId="{18F60437-B5FC-4AD4-B9DF-253D1E16A57A}" srcOrd="3" destOrd="0" parTransId="{C0CAB4C0-C837-4F25-895F-A015516655CF}" sibTransId="{0C9B80B9-A78A-459A-ADE5-7742252A96A3}"/>
    <dgm:cxn modelId="{E843F861-0A60-4DED-8977-A5872873F2CD}" type="presOf" srcId="{34130D12-CF0D-4FE1-B3CA-188B1E9A6C0E}" destId="{35CA305E-49D6-4423-92DE-17EB5D7E1205}" srcOrd="0" destOrd="0" presId="urn:microsoft.com/office/officeart/2008/layout/VerticalCurvedList"/>
    <dgm:cxn modelId="{B016194B-4336-49C1-B429-39C0E50269F0}" type="presOf" srcId="{7A2DD9C5-F7D1-4016-878A-EE0ACC1C18F0}" destId="{93B8E749-B4E2-4943-9BDD-62FB2701A1A8}" srcOrd="0" destOrd="0" presId="urn:microsoft.com/office/officeart/2008/layout/VerticalCurvedList"/>
    <dgm:cxn modelId="{C63C397B-739E-4F9B-84DB-E77EF99C17A2}" srcId="{AA903BF7-FDD9-47F9-AAD7-710455C5CA10}" destId="{D7AD7A51-8DE2-4A0C-9E35-66DBDDC393BD}" srcOrd="2" destOrd="0" parTransId="{2390BBA5-0F9B-4B2E-9133-5D44E59A26E6}" sibTransId="{B41293A4-B37C-4B47-A322-1DCB364E176E}"/>
    <dgm:cxn modelId="{4BFFF77C-C352-4A5C-9634-9CCB30DB800E}" srcId="{AA903BF7-FDD9-47F9-AAD7-710455C5CA10}" destId="{34130D12-CF0D-4FE1-B3CA-188B1E9A6C0E}" srcOrd="0" destOrd="0" parTransId="{CCC1192D-D29A-45D6-B6D0-506540B7D7D3}" sibTransId="{7A2DD9C5-F7D1-4016-878A-EE0ACC1C18F0}"/>
    <dgm:cxn modelId="{76536B83-0780-4296-BE40-BDFE3904CA8A}" type="presOf" srcId="{AA903BF7-FDD9-47F9-AAD7-710455C5CA10}" destId="{A2295A65-7D8D-4C41-8A20-D3784BD87F1E}" srcOrd="0" destOrd="0" presId="urn:microsoft.com/office/officeart/2008/layout/VerticalCurvedList"/>
    <dgm:cxn modelId="{05F658DD-84E5-46CA-885D-C57DD1EE5332}" type="presOf" srcId="{D7AD7A51-8DE2-4A0C-9E35-66DBDDC393BD}" destId="{910FE953-49C6-4ACE-AF53-E62D4397ADBD}" srcOrd="0" destOrd="0" presId="urn:microsoft.com/office/officeart/2008/layout/VerticalCurvedList"/>
    <dgm:cxn modelId="{18199DF5-97CE-42A6-A498-061B37D43F85}" type="presOf" srcId="{18F60437-B5FC-4AD4-B9DF-253D1E16A57A}" destId="{D5E68435-FA64-4701-B1C8-E9E7FE4D4B49}" srcOrd="0" destOrd="0" presId="urn:microsoft.com/office/officeart/2008/layout/VerticalCurvedList"/>
    <dgm:cxn modelId="{FE55B6FD-9809-4979-820E-C30E3EDF0808}" type="presOf" srcId="{DE756E3F-7291-4A86-A3BF-741918FB4884}" destId="{2BE982A8-2001-4AF2-ADCE-F7C6A45C1FBD}" srcOrd="0" destOrd="0" presId="urn:microsoft.com/office/officeart/2008/layout/VerticalCurvedList"/>
    <dgm:cxn modelId="{9934D3FF-203D-41D4-91BF-6A6FAB44D714}" srcId="{AA903BF7-FDD9-47F9-AAD7-710455C5CA10}" destId="{DE756E3F-7291-4A86-A3BF-741918FB4884}" srcOrd="1" destOrd="0" parTransId="{8516EA82-DEB5-4FCD-B980-E9E9118DF9C8}" sibTransId="{AC5A5FF4-44E0-4C0B-8668-D7B9AFFA60AE}"/>
    <dgm:cxn modelId="{E1EFDAB3-0354-4E0B-A6D8-E35B2706003A}" type="presParOf" srcId="{A2295A65-7D8D-4C41-8A20-D3784BD87F1E}" destId="{7105ED66-F092-4CD8-9D77-8A5DB2E17A0F}" srcOrd="0" destOrd="0" presId="urn:microsoft.com/office/officeart/2008/layout/VerticalCurvedList"/>
    <dgm:cxn modelId="{157023E9-DC07-4C41-8DCE-5D38D61DAA9C}" type="presParOf" srcId="{7105ED66-F092-4CD8-9D77-8A5DB2E17A0F}" destId="{74261BED-7FDA-400C-B354-9B6DA6C00B2E}" srcOrd="0" destOrd="0" presId="urn:microsoft.com/office/officeart/2008/layout/VerticalCurvedList"/>
    <dgm:cxn modelId="{BFCE17F2-8BA3-448F-BD78-59AC07CFC96D}" type="presParOf" srcId="{74261BED-7FDA-400C-B354-9B6DA6C00B2E}" destId="{871FF9FB-1E39-487A-BF2F-6BD79B054E6B}" srcOrd="0" destOrd="0" presId="urn:microsoft.com/office/officeart/2008/layout/VerticalCurvedList"/>
    <dgm:cxn modelId="{38FC6D6C-7CE3-45A6-A835-F38E5755DCA0}" type="presParOf" srcId="{74261BED-7FDA-400C-B354-9B6DA6C00B2E}" destId="{93B8E749-B4E2-4943-9BDD-62FB2701A1A8}" srcOrd="1" destOrd="0" presId="urn:microsoft.com/office/officeart/2008/layout/VerticalCurvedList"/>
    <dgm:cxn modelId="{17896912-F977-43FD-9F27-F40072012E09}" type="presParOf" srcId="{74261BED-7FDA-400C-B354-9B6DA6C00B2E}" destId="{4E03DC3F-D49A-42B8-9025-14AAA47F154F}" srcOrd="2" destOrd="0" presId="urn:microsoft.com/office/officeart/2008/layout/VerticalCurvedList"/>
    <dgm:cxn modelId="{92409891-4E03-4F4C-A036-C04CC256B40E}" type="presParOf" srcId="{74261BED-7FDA-400C-B354-9B6DA6C00B2E}" destId="{6C13496F-47D6-4FE6-A78A-0153B57A756A}" srcOrd="3" destOrd="0" presId="urn:microsoft.com/office/officeart/2008/layout/VerticalCurvedList"/>
    <dgm:cxn modelId="{E1A73E0B-37A2-4DD1-AAF0-D7122B6AE5B2}" type="presParOf" srcId="{7105ED66-F092-4CD8-9D77-8A5DB2E17A0F}" destId="{35CA305E-49D6-4423-92DE-17EB5D7E1205}" srcOrd="1" destOrd="0" presId="urn:microsoft.com/office/officeart/2008/layout/VerticalCurvedList"/>
    <dgm:cxn modelId="{4CF7B245-07ED-4A9C-855D-DD74CFFCBE49}" type="presParOf" srcId="{7105ED66-F092-4CD8-9D77-8A5DB2E17A0F}" destId="{23F67F74-F14C-4458-956A-6C9CC2261409}" srcOrd="2" destOrd="0" presId="urn:microsoft.com/office/officeart/2008/layout/VerticalCurvedList"/>
    <dgm:cxn modelId="{47CC38D3-F001-4904-A273-E88D85194EA3}" type="presParOf" srcId="{23F67F74-F14C-4458-956A-6C9CC2261409}" destId="{1D822E73-96FD-45AA-8790-DB05D02332AF}" srcOrd="0" destOrd="0" presId="urn:microsoft.com/office/officeart/2008/layout/VerticalCurvedList"/>
    <dgm:cxn modelId="{9FF336DD-204C-4DD3-AC98-B0E66C9EFDDC}" type="presParOf" srcId="{7105ED66-F092-4CD8-9D77-8A5DB2E17A0F}" destId="{2BE982A8-2001-4AF2-ADCE-F7C6A45C1FBD}" srcOrd="3" destOrd="0" presId="urn:microsoft.com/office/officeart/2008/layout/VerticalCurvedList"/>
    <dgm:cxn modelId="{A0848BCB-DD79-419F-A00C-792CAA0F8C0E}" type="presParOf" srcId="{7105ED66-F092-4CD8-9D77-8A5DB2E17A0F}" destId="{24B9556A-026C-4FF2-870E-5116033F22B0}" srcOrd="4" destOrd="0" presId="urn:microsoft.com/office/officeart/2008/layout/VerticalCurvedList"/>
    <dgm:cxn modelId="{403CAAB0-CE28-4714-AF27-B71A11818D8F}" type="presParOf" srcId="{24B9556A-026C-4FF2-870E-5116033F22B0}" destId="{32C704AA-7AEA-46C7-9549-5874665FE3DA}" srcOrd="0" destOrd="0" presId="urn:microsoft.com/office/officeart/2008/layout/VerticalCurvedList"/>
    <dgm:cxn modelId="{95B1C36E-7AF9-4042-BE40-1AFC1A4003C6}" type="presParOf" srcId="{7105ED66-F092-4CD8-9D77-8A5DB2E17A0F}" destId="{910FE953-49C6-4ACE-AF53-E62D4397ADBD}" srcOrd="5" destOrd="0" presId="urn:microsoft.com/office/officeart/2008/layout/VerticalCurvedList"/>
    <dgm:cxn modelId="{F0DB12C4-FF64-4D3D-A5A8-8AB5ABF69B1D}" type="presParOf" srcId="{7105ED66-F092-4CD8-9D77-8A5DB2E17A0F}" destId="{D8FEF113-9CE5-4D25-9B79-9330572CDF53}" srcOrd="6" destOrd="0" presId="urn:microsoft.com/office/officeart/2008/layout/VerticalCurvedList"/>
    <dgm:cxn modelId="{06506EDF-1DE2-43C0-886D-9B39F0613E20}" type="presParOf" srcId="{D8FEF113-9CE5-4D25-9B79-9330572CDF53}" destId="{968AA26E-583B-43AC-91BD-37B8C9536A35}" srcOrd="0" destOrd="0" presId="urn:microsoft.com/office/officeart/2008/layout/VerticalCurvedList"/>
    <dgm:cxn modelId="{EDD1B945-4539-40CE-950F-098C8C0A4C20}" type="presParOf" srcId="{7105ED66-F092-4CD8-9D77-8A5DB2E17A0F}" destId="{D5E68435-FA64-4701-B1C8-E9E7FE4D4B49}" srcOrd="7" destOrd="0" presId="urn:microsoft.com/office/officeart/2008/layout/VerticalCurvedList"/>
    <dgm:cxn modelId="{71087009-4284-4325-BFFF-EE6694D695A4}" type="presParOf" srcId="{7105ED66-F092-4CD8-9D77-8A5DB2E17A0F}" destId="{6C5D2B16-967A-4491-9B5A-44CAD78452ED}" srcOrd="8" destOrd="0" presId="urn:microsoft.com/office/officeart/2008/layout/VerticalCurvedList"/>
    <dgm:cxn modelId="{1F6F4350-6A83-43D3-ACD6-EC45376A6746}" type="presParOf" srcId="{6C5D2B16-967A-4491-9B5A-44CAD78452ED}" destId="{62D7A537-2269-40B1-8E33-49854C69D5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1CC3C-7B4A-4454-8E3C-CCDE6B359B61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6009650-5305-4063-A085-BF20DB23811B}">
      <dgm:prSet phldrT="[Texto]"/>
      <dgm:spPr/>
      <dgm:t>
        <a:bodyPr/>
        <a:lstStyle/>
        <a:p>
          <a:r>
            <a:rPr lang="es-EC"/>
            <a:t>SI son fundamentales</a:t>
          </a:r>
          <a:endParaRPr lang="es-EC" dirty="0"/>
        </a:p>
      </dgm:t>
    </dgm:pt>
    <dgm:pt modelId="{DBB2E6A2-039D-4AFB-90B1-A0B12C63B781}" type="parTrans" cxnId="{2734D19E-4910-4A4C-B4D2-EB59C1B65D6A}">
      <dgm:prSet/>
      <dgm:spPr/>
      <dgm:t>
        <a:bodyPr/>
        <a:lstStyle/>
        <a:p>
          <a:endParaRPr lang="es-EC"/>
        </a:p>
      </dgm:t>
    </dgm:pt>
    <dgm:pt modelId="{1C29BA80-5EC3-4C07-9CF6-3422DA552386}" type="sibTrans" cxnId="{2734D19E-4910-4A4C-B4D2-EB59C1B65D6A}">
      <dgm:prSet/>
      <dgm:spPr/>
      <dgm:t>
        <a:bodyPr/>
        <a:lstStyle/>
        <a:p>
          <a:endParaRPr lang="es-EC"/>
        </a:p>
      </dgm:t>
    </dgm:pt>
    <dgm:pt modelId="{F07EBBC4-9F57-4E4C-B50A-F44AB59D8436}">
      <dgm:prSet phldrT="[Texto]"/>
      <dgm:spPr/>
      <dgm:t>
        <a:bodyPr/>
        <a:lstStyle/>
        <a:p>
          <a:r>
            <a:rPr lang="es-EC"/>
            <a:t>Resultados Análisis Exploratorio</a:t>
          </a:r>
        </a:p>
      </dgm:t>
    </dgm:pt>
    <dgm:pt modelId="{2BF1A741-FACC-4AF4-A2B8-2D6CC3521E9A}" type="parTrans" cxnId="{7C6C443A-7574-468D-9B9C-4972111E9EB6}">
      <dgm:prSet/>
      <dgm:spPr/>
      <dgm:t>
        <a:bodyPr/>
        <a:lstStyle/>
        <a:p>
          <a:endParaRPr lang="es-EC"/>
        </a:p>
      </dgm:t>
    </dgm:pt>
    <dgm:pt modelId="{E24A5E20-098B-4944-B63B-DEC393EB6E3C}" type="sibTrans" cxnId="{7C6C443A-7574-468D-9B9C-4972111E9EB6}">
      <dgm:prSet/>
      <dgm:spPr/>
      <dgm:t>
        <a:bodyPr/>
        <a:lstStyle/>
        <a:p>
          <a:endParaRPr lang="es-EC"/>
        </a:p>
      </dgm:t>
    </dgm:pt>
    <dgm:pt modelId="{054F3671-A323-47C1-B415-4DE60268521D}">
      <dgm:prSet phldrT="[Texto]"/>
      <dgm:spPr/>
      <dgm:t>
        <a:bodyPr/>
        <a:lstStyle/>
        <a:p>
          <a:r>
            <a:rPr lang="es-EC"/>
            <a:t>Se precisa un mecanismo</a:t>
          </a:r>
          <a:endParaRPr lang="es-EC" dirty="0"/>
        </a:p>
      </dgm:t>
    </dgm:pt>
    <dgm:pt modelId="{4C62BC29-B713-44B6-9AF5-06EB007B1333}" type="parTrans" cxnId="{57FE48EA-6B5D-4FF9-BD83-4EF71D920E25}">
      <dgm:prSet/>
      <dgm:spPr/>
      <dgm:t>
        <a:bodyPr/>
        <a:lstStyle/>
        <a:p>
          <a:endParaRPr lang="es-EC"/>
        </a:p>
      </dgm:t>
    </dgm:pt>
    <dgm:pt modelId="{1A6B1F7A-2ADC-41C9-A200-91497D409D54}" type="sibTrans" cxnId="{57FE48EA-6B5D-4FF9-BD83-4EF71D920E25}">
      <dgm:prSet/>
      <dgm:spPr/>
      <dgm:t>
        <a:bodyPr/>
        <a:lstStyle/>
        <a:p>
          <a:endParaRPr lang="es-EC"/>
        </a:p>
      </dgm:t>
    </dgm:pt>
    <dgm:pt modelId="{69FE82D1-477A-4F58-A11F-6E1745A72D5D}" type="pres">
      <dgm:prSet presAssocID="{EFB1CC3C-7B4A-4454-8E3C-CCDE6B359B61}" presName="Name0" presStyleCnt="0">
        <dgm:presLayoutVars>
          <dgm:dir/>
          <dgm:animLvl val="lvl"/>
          <dgm:resizeHandles val="exact"/>
        </dgm:presLayoutVars>
      </dgm:prSet>
      <dgm:spPr/>
    </dgm:pt>
    <dgm:pt modelId="{017CA111-6E55-4686-983A-4B3A187ADCA7}" type="pres">
      <dgm:prSet presAssocID="{36009650-5305-4063-A085-BF20DB23811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9F932B-01F4-4B94-ACC4-D6A2B81CD220}" type="pres">
      <dgm:prSet presAssocID="{1C29BA80-5EC3-4C07-9CF6-3422DA552386}" presName="parTxOnlySpace" presStyleCnt="0"/>
      <dgm:spPr/>
    </dgm:pt>
    <dgm:pt modelId="{742AAC17-CE8C-49D0-BEC3-88B1A02A2702}" type="pres">
      <dgm:prSet presAssocID="{F07EBBC4-9F57-4E4C-B50A-F44AB59D843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5483D77-4CB6-4D6A-B4A5-707FF56BE818}" type="pres">
      <dgm:prSet presAssocID="{E24A5E20-098B-4944-B63B-DEC393EB6E3C}" presName="parTxOnlySpace" presStyleCnt="0"/>
      <dgm:spPr/>
    </dgm:pt>
    <dgm:pt modelId="{70ABF7A0-59A1-4677-85EA-468EA3E6D908}" type="pres">
      <dgm:prSet presAssocID="{054F3671-A323-47C1-B415-4DE6026852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8E72A2F-3E1E-4709-96BC-BE49AB31C66C}" type="presOf" srcId="{36009650-5305-4063-A085-BF20DB23811B}" destId="{017CA111-6E55-4686-983A-4B3A187ADCA7}" srcOrd="0" destOrd="0" presId="urn:microsoft.com/office/officeart/2005/8/layout/chevron1"/>
    <dgm:cxn modelId="{7C6C443A-7574-468D-9B9C-4972111E9EB6}" srcId="{EFB1CC3C-7B4A-4454-8E3C-CCDE6B359B61}" destId="{F07EBBC4-9F57-4E4C-B50A-F44AB59D8436}" srcOrd="1" destOrd="0" parTransId="{2BF1A741-FACC-4AF4-A2B8-2D6CC3521E9A}" sibTransId="{E24A5E20-098B-4944-B63B-DEC393EB6E3C}"/>
    <dgm:cxn modelId="{B699BA4B-D7E2-470C-9265-CAFF953BE410}" type="presOf" srcId="{054F3671-A323-47C1-B415-4DE60268521D}" destId="{70ABF7A0-59A1-4677-85EA-468EA3E6D908}" srcOrd="0" destOrd="0" presId="urn:microsoft.com/office/officeart/2005/8/layout/chevron1"/>
    <dgm:cxn modelId="{9FFC3382-2EDF-425D-9EE1-2C65134E1C2A}" type="presOf" srcId="{EFB1CC3C-7B4A-4454-8E3C-CCDE6B359B61}" destId="{69FE82D1-477A-4F58-A11F-6E1745A72D5D}" srcOrd="0" destOrd="0" presId="urn:microsoft.com/office/officeart/2005/8/layout/chevron1"/>
    <dgm:cxn modelId="{FAB93F83-F4C0-4532-9A84-673DD58BD985}" type="presOf" srcId="{F07EBBC4-9F57-4E4C-B50A-F44AB59D8436}" destId="{742AAC17-CE8C-49D0-BEC3-88B1A02A2702}" srcOrd="0" destOrd="0" presId="urn:microsoft.com/office/officeart/2005/8/layout/chevron1"/>
    <dgm:cxn modelId="{2734D19E-4910-4A4C-B4D2-EB59C1B65D6A}" srcId="{EFB1CC3C-7B4A-4454-8E3C-CCDE6B359B61}" destId="{36009650-5305-4063-A085-BF20DB23811B}" srcOrd="0" destOrd="0" parTransId="{DBB2E6A2-039D-4AFB-90B1-A0B12C63B781}" sibTransId="{1C29BA80-5EC3-4C07-9CF6-3422DA552386}"/>
    <dgm:cxn modelId="{57FE48EA-6B5D-4FF9-BD83-4EF71D920E25}" srcId="{EFB1CC3C-7B4A-4454-8E3C-CCDE6B359B61}" destId="{054F3671-A323-47C1-B415-4DE60268521D}" srcOrd="2" destOrd="0" parTransId="{4C62BC29-B713-44B6-9AF5-06EB007B1333}" sibTransId="{1A6B1F7A-2ADC-41C9-A200-91497D409D54}"/>
    <dgm:cxn modelId="{2935E227-89A7-473B-AC2A-8308F8970503}" type="presParOf" srcId="{69FE82D1-477A-4F58-A11F-6E1745A72D5D}" destId="{017CA111-6E55-4686-983A-4B3A187ADCA7}" srcOrd="0" destOrd="0" presId="urn:microsoft.com/office/officeart/2005/8/layout/chevron1"/>
    <dgm:cxn modelId="{6326B431-CA32-420C-8FF6-0691484D79A9}" type="presParOf" srcId="{69FE82D1-477A-4F58-A11F-6E1745A72D5D}" destId="{C39F932B-01F4-4B94-ACC4-D6A2B81CD220}" srcOrd="1" destOrd="0" presId="urn:microsoft.com/office/officeart/2005/8/layout/chevron1"/>
    <dgm:cxn modelId="{8587929B-5A75-4122-8CE4-7111ACB18975}" type="presParOf" srcId="{69FE82D1-477A-4F58-A11F-6E1745A72D5D}" destId="{742AAC17-CE8C-49D0-BEC3-88B1A02A2702}" srcOrd="2" destOrd="0" presId="urn:microsoft.com/office/officeart/2005/8/layout/chevron1"/>
    <dgm:cxn modelId="{7F9E1B9F-B401-4BB2-B8ED-4CFEDA8A53B5}" type="presParOf" srcId="{69FE82D1-477A-4F58-A11F-6E1745A72D5D}" destId="{D5483D77-4CB6-4D6A-B4A5-707FF56BE818}" srcOrd="3" destOrd="0" presId="urn:microsoft.com/office/officeart/2005/8/layout/chevron1"/>
    <dgm:cxn modelId="{B0893B18-3D91-449C-9CEC-EE9BFF7F9A21}" type="presParOf" srcId="{69FE82D1-477A-4F58-A11F-6E1745A72D5D}" destId="{70ABF7A0-59A1-4677-85EA-468EA3E6D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650CCF-264C-4774-BB43-7950246A6111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789371E-D4BF-47FF-87B0-A655AE3335D8}">
      <dgm:prSet phldrT="[Texto]"/>
      <dgm:spPr/>
      <dgm:t>
        <a:bodyPr/>
        <a:lstStyle/>
        <a:p>
          <a:r>
            <a:rPr lang="es-EC" dirty="0"/>
            <a:t>Fase 1: Planificación de la revisión</a:t>
          </a:r>
        </a:p>
      </dgm:t>
    </dgm:pt>
    <dgm:pt modelId="{D1F0491D-3427-480D-8E8D-B86F6C363131}" type="parTrans" cxnId="{EC5ADDBC-F233-413A-9C6A-2F265260AF9B}">
      <dgm:prSet/>
      <dgm:spPr/>
      <dgm:t>
        <a:bodyPr/>
        <a:lstStyle/>
        <a:p>
          <a:endParaRPr lang="es-EC"/>
        </a:p>
      </dgm:t>
    </dgm:pt>
    <dgm:pt modelId="{F4A1FEA2-40CE-4603-98D6-35313023F988}" type="sibTrans" cxnId="{EC5ADDBC-F233-413A-9C6A-2F265260AF9B}">
      <dgm:prSet/>
      <dgm:spPr/>
      <dgm:t>
        <a:bodyPr/>
        <a:lstStyle/>
        <a:p>
          <a:endParaRPr lang="es-EC"/>
        </a:p>
      </dgm:t>
    </dgm:pt>
    <dgm:pt modelId="{15EB5A4C-5E85-47ED-A8DE-FA22E42AB4C2}">
      <dgm:prSet phldrT="[Texto]"/>
      <dgm:spPr/>
      <dgm:t>
        <a:bodyPr/>
        <a:lstStyle/>
        <a:p>
          <a:r>
            <a:rPr lang="es-EC" dirty="0"/>
            <a:t>Especificar las preguntas de investigación</a:t>
          </a:r>
        </a:p>
      </dgm:t>
    </dgm:pt>
    <dgm:pt modelId="{E21C4F34-1D06-4643-8C46-7093DBBD5A3C}" type="parTrans" cxnId="{02762B16-F24B-4498-AEC2-68552F6DED94}">
      <dgm:prSet/>
      <dgm:spPr/>
      <dgm:t>
        <a:bodyPr/>
        <a:lstStyle/>
        <a:p>
          <a:endParaRPr lang="es-EC"/>
        </a:p>
      </dgm:t>
    </dgm:pt>
    <dgm:pt modelId="{55CCEC1A-EFB1-4192-8A61-9A00E7940FA9}" type="sibTrans" cxnId="{02762B16-F24B-4498-AEC2-68552F6DED94}">
      <dgm:prSet/>
      <dgm:spPr/>
      <dgm:t>
        <a:bodyPr/>
        <a:lstStyle/>
        <a:p>
          <a:endParaRPr lang="es-EC"/>
        </a:p>
      </dgm:t>
    </dgm:pt>
    <dgm:pt modelId="{4E1C4E3F-5AF1-414B-8094-507BC78FA992}">
      <dgm:prSet phldrT="[Texto]"/>
      <dgm:spPr/>
      <dgm:t>
        <a:bodyPr/>
        <a:lstStyle/>
        <a:p>
          <a:r>
            <a:rPr lang="es-EC" dirty="0"/>
            <a:t>Definir el protocolo de revisión</a:t>
          </a:r>
        </a:p>
      </dgm:t>
    </dgm:pt>
    <dgm:pt modelId="{D3CB3120-CCF2-4FAF-8027-70C1C112A4D3}" type="parTrans" cxnId="{17C2CC8F-7BC2-4D3F-B054-EBBCAFDD14A7}">
      <dgm:prSet/>
      <dgm:spPr/>
      <dgm:t>
        <a:bodyPr/>
        <a:lstStyle/>
        <a:p>
          <a:endParaRPr lang="es-EC"/>
        </a:p>
      </dgm:t>
    </dgm:pt>
    <dgm:pt modelId="{1D7D3A56-C276-4D96-A4B7-A54C0A072923}" type="sibTrans" cxnId="{17C2CC8F-7BC2-4D3F-B054-EBBCAFDD14A7}">
      <dgm:prSet/>
      <dgm:spPr/>
      <dgm:t>
        <a:bodyPr/>
        <a:lstStyle/>
        <a:p>
          <a:endParaRPr lang="es-EC"/>
        </a:p>
      </dgm:t>
    </dgm:pt>
    <dgm:pt modelId="{5054CA12-0B4D-4791-B2EE-00B3FE817157}">
      <dgm:prSet phldrT="[Texto]"/>
      <dgm:spPr/>
      <dgm:t>
        <a:bodyPr/>
        <a:lstStyle/>
        <a:p>
          <a:r>
            <a:rPr lang="es-EC" dirty="0"/>
            <a:t>Fase 2: Conducir la Revisión</a:t>
          </a:r>
        </a:p>
      </dgm:t>
    </dgm:pt>
    <dgm:pt modelId="{7008A842-FA49-4ECB-ABA8-FE145A9B8E60}" type="parTrans" cxnId="{3B5DDF4C-1A43-426B-8F3C-8EEAB922972F}">
      <dgm:prSet/>
      <dgm:spPr/>
      <dgm:t>
        <a:bodyPr/>
        <a:lstStyle/>
        <a:p>
          <a:endParaRPr lang="es-EC"/>
        </a:p>
      </dgm:t>
    </dgm:pt>
    <dgm:pt modelId="{7A2F30E3-C140-42B3-962F-166136025695}" type="sibTrans" cxnId="{3B5DDF4C-1A43-426B-8F3C-8EEAB922972F}">
      <dgm:prSet/>
      <dgm:spPr/>
      <dgm:t>
        <a:bodyPr/>
        <a:lstStyle/>
        <a:p>
          <a:endParaRPr lang="es-EC"/>
        </a:p>
      </dgm:t>
    </dgm:pt>
    <dgm:pt modelId="{9798B6E6-0D7E-4C35-8B26-5241D6E06705}">
      <dgm:prSet phldrT="[Texto]"/>
      <dgm:spPr/>
      <dgm:t>
        <a:bodyPr/>
        <a:lstStyle/>
        <a:p>
          <a:r>
            <a:rPr lang="es-EC" dirty="0"/>
            <a:t>Identificar fuentes de información</a:t>
          </a:r>
        </a:p>
      </dgm:t>
    </dgm:pt>
    <dgm:pt modelId="{962615D6-2CFB-4B35-8981-3F9FB7728B0C}" type="parTrans" cxnId="{6E46CD4A-1016-4BCD-84E6-ADAB87AF3EA6}">
      <dgm:prSet/>
      <dgm:spPr/>
      <dgm:t>
        <a:bodyPr/>
        <a:lstStyle/>
        <a:p>
          <a:endParaRPr lang="es-EC"/>
        </a:p>
      </dgm:t>
    </dgm:pt>
    <dgm:pt modelId="{FE053533-B0A9-4EF8-A1EF-2DB9560FEE0F}" type="sibTrans" cxnId="{6E46CD4A-1016-4BCD-84E6-ADAB87AF3EA6}">
      <dgm:prSet/>
      <dgm:spPr/>
      <dgm:t>
        <a:bodyPr/>
        <a:lstStyle/>
        <a:p>
          <a:endParaRPr lang="es-EC"/>
        </a:p>
      </dgm:t>
    </dgm:pt>
    <dgm:pt modelId="{97851B59-164D-4BC4-9234-3C553DCA0EE9}">
      <dgm:prSet phldrT="[Texto]"/>
      <dgm:spPr/>
      <dgm:t>
        <a:bodyPr/>
        <a:lstStyle/>
        <a:p>
          <a:r>
            <a:rPr lang="es-EC" dirty="0"/>
            <a:t>Seleccionar Estudio Primarios</a:t>
          </a:r>
        </a:p>
      </dgm:t>
    </dgm:pt>
    <dgm:pt modelId="{8FCFA421-810D-4B9F-B88E-66F542D0E380}" type="parTrans" cxnId="{B6B1DA39-5076-4D88-922D-6D165FDD8ACE}">
      <dgm:prSet/>
      <dgm:spPr/>
      <dgm:t>
        <a:bodyPr/>
        <a:lstStyle/>
        <a:p>
          <a:endParaRPr lang="es-EC"/>
        </a:p>
      </dgm:t>
    </dgm:pt>
    <dgm:pt modelId="{24D2CAD1-E19F-4C7D-86D7-A188A99459FF}" type="sibTrans" cxnId="{B6B1DA39-5076-4D88-922D-6D165FDD8ACE}">
      <dgm:prSet/>
      <dgm:spPr/>
      <dgm:t>
        <a:bodyPr/>
        <a:lstStyle/>
        <a:p>
          <a:endParaRPr lang="es-EC"/>
        </a:p>
      </dgm:t>
    </dgm:pt>
    <dgm:pt modelId="{30069E61-637E-4BDB-AD09-5C4803F37BA8}">
      <dgm:prSet phldrT="[Texto]"/>
      <dgm:spPr/>
      <dgm:t>
        <a:bodyPr/>
        <a:lstStyle/>
        <a:p>
          <a:r>
            <a:rPr lang="es-EC" dirty="0"/>
            <a:t>Fase 3: Síntesis</a:t>
          </a:r>
        </a:p>
      </dgm:t>
    </dgm:pt>
    <dgm:pt modelId="{827D3924-7BEE-46B3-B17B-7AA3E8AD25CE}" type="parTrans" cxnId="{F14E9A63-6C5D-470A-8228-545A8DC92B18}">
      <dgm:prSet/>
      <dgm:spPr/>
      <dgm:t>
        <a:bodyPr/>
        <a:lstStyle/>
        <a:p>
          <a:endParaRPr lang="es-EC"/>
        </a:p>
      </dgm:t>
    </dgm:pt>
    <dgm:pt modelId="{28AB7F3D-AC62-4357-8B5C-7B2418743DB7}" type="sibTrans" cxnId="{F14E9A63-6C5D-470A-8228-545A8DC92B18}">
      <dgm:prSet/>
      <dgm:spPr/>
      <dgm:t>
        <a:bodyPr/>
        <a:lstStyle/>
        <a:p>
          <a:endParaRPr lang="es-EC"/>
        </a:p>
      </dgm:t>
    </dgm:pt>
    <dgm:pt modelId="{9820183C-2CDB-4A1F-9102-BDFEB6099AF2}">
      <dgm:prSet phldrT="[Texto]"/>
      <dgm:spPr/>
      <dgm:t>
        <a:bodyPr/>
        <a:lstStyle/>
        <a:p>
          <a:r>
            <a:rPr lang="es-EC" dirty="0"/>
            <a:t>Extraer información</a:t>
          </a:r>
        </a:p>
      </dgm:t>
    </dgm:pt>
    <dgm:pt modelId="{82ED71E3-D635-4956-B478-DB93F4562CDE}" type="parTrans" cxnId="{7975D41E-7D0D-4045-9098-4A65F00D912D}">
      <dgm:prSet/>
      <dgm:spPr/>
      <dgm:t>
        <a:bodyPr/>
        <a:lstStyle/>
        <a:p>
          <a:endParaRPr lang="es-EC"/>
        </a:p>
      </dgm:t>
    </dgm:pt>
    <dgm:pt modelId="{D1506B3E-C416-42A8-8205-F32B05694385}" type="sibTrans" cxnId="{7975D41E-7D0D-4045-9098-4A65F00D912D}">
      <dgm:prSet/>
      <dgm:spPr/>
      <dgm:t>
        <a:bodyPr/>
        <a:lstStyle/>
        <a:p>
          <a:endParaRPr lang="es-EC"/>
        </a:p>
      </dgm:t>
    </dgm:pt>
    <dgm:pt modelId="{109384F2-0147-4ECF-8098-3DE68D3552A2}">
      <dgm:prSet phldrT="[Texto]"/>
      <dgm:spPr/>
      <dgm:t>
        <a:bodyPr/>
        <a:lstStyle/>
        <a:p>
          <a:r>
            <a:rPr lang="es-EC" dirty="0"/>
            <a:t>Sintetizar información</a:t>
          </a:r>
        </a:p>
      </dgm:t>
    </dgm:pt>
    <dgm:pt modelId="{857359C2-EC6A-4B34-B86E-1B633C1F8225}" type="parTrans" cxnId="{36B6BBAD-EB52-4859-98ED-BA68ED0042BE}">
      <dgm:prSet/>
      <dgm:spPr/>
      <dgm:t>
        <a:bodyPr/>
        <a:lstStyle/>
        <a:p>
          <a:endParaRPr lang="es-EC"/>
        </a:p>
      </dgm:t>
    </dgm:pt>
    <dgm:pt modelId="{0BE212C2-6CD2-4138-8057-7FDBA1014069}" type="sibTrans" cxnId="{36B6BBAD-EB52-4859-98ED-BA68ED0042BE}">
      <dgm:prSet/>
      <dgm:spPr/>
      <dgm:t>
        <a:bodyPr/>
        <a:lstStyle/>
        <a:p>
          <a:endParaRPr lang="es-EC"/>
        </a:p>
      </dgm:t>
    </dgm:pt>
    <dgm:pt modelId="{15A16203-4E6F-4195-A4D7-414436BF7844}">
      <dgm:prSet phldrT="[Texto]"/>
      <dgm:spPr/>
      <dgm:t>
        <a:bodyPr/>
        <a:lstStyle/>
        <a:p>
          <a:r>
            <a:rPr lang="es-EC" dirty="0"/>
            <a:t>Construir cadena de búsqueda</a:t>
          </a:r>
        </a:p>
      </dgm:t>
    </dgm:pt>
    <dgm:pt modelId="{E764B621-25EA-4134-876D-84C1489CFAFA}" type="parTrans" cxnId="{650DEB67-A6F9-4B11-B0FB-06C4C23E69AD}">
      <dgm:prSet/>
      <dgm:spPr/>
      <dgm:t>
        <a:bodyPr/>
        <a:lstStyle/>
        <a:p>
          <a:endParaRPr lang="es-EC"/>
        </a:p>
      </dgm:t>
    </dgm:pt>
    <dgm:pt modelId="{3A4F4293-AC6B-4CA8-8770-C14C77C7634F}" type="sibTrans" cxnId="{650DEB67-A6F9-4B11-B0FB-06C4C23E69AD}">
      <dgm:prSet/>
      <dgm:spPr/>
      <dgm:t>
        <a:bodyPr/>
        <a:lstStyle/>
        <a:p>
          <a:endParaRPr lang="es-EC"/>
        </a:p>
      </dgm:t>
    </dgm:pt>
    <dgm:pt modelId="{196A4F57-2416-4238-B22F-7CF5D7754514}" type="pres">
      <dgm:prSet presAssocID="{82650CCF-264C-4774-BB43-7950246A6111}" presName="Name0" presStyleCnt="0">
        <dgm:presLayoutVars>
          <dgm:dir/>
          <dgm:animLvl val="lvl"/>
          <dgm:resizeHandles val="exact"/>
        </dgm:presLayoutVars>
      </dgm:prSet>
      <dgm:spPr/>
    </dgm:pt>
    <dgm:pt modelId="{A2AE03F4-2708-4F0C-AA6F-D8F4E9D97AD3}" type="pres">
      <dgm:prSet presAssocID="{30069E61-637E-4BDB-AD09-5C4803F37BA8}" presName="boxAndChildren" presStyleCnt="0"/>
      <dgm:spPr/>
    </dgm:pt>
    <dgm:pt modelId="{821992D9-5270-42E8-9A2A-7415960399C3}" type="pres">
      <dgm:prSet presAssocID="{30069E61-637E-4BDB-AD09-5C4803F37BA8}" presName="parentTextBox" presStyleLbl="node1" presStyleIdx="0" presStyleCnt="3"/>
      <dgm:spPr/>
    </dgm:pt>
    <dgm:pt modelId="{CC3DA22D-FD23-4401-98A2-586E5E59C3B0}" type="pres">
      <dgm:prSet presAssocID="{30069E61-637E-4BDB-AD09-5C4803F37BA8}" presName="entireBox" presStyleLbl="node1" presStyleIdx="0" presStyleCnt="3"/>
      <dgm:spPr/>
    </dgm:pt>
    <dgm:pt modelId="{829ED29D-0BF0-4AAA-9599-26C1A4239407}" type="pres">
      <dgm:prSet presAssocID="{30069E61-637E-4BDB-AD09-5C4803F37BA8}" presName="descendantBox" presStyleCnt="0"/>
      <dgm:spPr/>
    </dgm:pt>
    <dgm:pt modelId="{A1C921C9-8850-4BE3-B293-BE5CCE326E3E}" type="pres">
      <dgm:prSet presAssocID="{9820183C-2CDB-4A1F-9102-BDFEB6099AF2}" presName="childTextBox" presStyleLbl="fgAccFollowNode1" presStyleIdx="0" presStyleCnt="7">
        <dgm:presLayoutVars>
          <dgm:bulletEnabled val="1"/>
        </dgm:presLayoutVars>
      </dgm:prSet>
      <dgm:spPr/>
    </dgm:pt>
    <dgm:pt modelId="{088EA590-6788-4A32-ADAF-AFBD887D0FD2}" type="pres">
      <dgm:prSet presAssocID="{109384F2-0147-4ECF-8098-3DE68D3552A2}" presName="childTextBox" presStyleLbl="fgAccFollowNode1" presStyleIdx="1" presStyleCnt="7">
        <dgm:presLayoutVars>
          <dgm:bulletEnabled val="1"/>
        </dgm:presLayoutVars>
      </dgm:prSet>
      <dgm:spPr/>
    </dgm:pt>
    <dgm:pt modelId="{B1116CC2-DF62-459C-A5B2-FB1A694617FC}" type="pres">
      <dgm:prSet presAssocID="{7A2F30E3-C140-42B3-962F-166136025695}" presName="sp" presStyleCnt="0"/>
      <dgm:spPr/>
    </dgm:pt>
    <dgm:pt modelId="{BC0B7234-3926-4F93-9C6F-EF9F93681D42}" type="pres">
      <dgm:prSet presAssocID="{5054CA12-0B4D-4791-B2EE-00B3FE817157}" presName="arrowAndChildren" presStyleCnt="0"/>
      <dgm:spPr/>
    </dgm:pt>
    <dgm:pt modelId="{74832648-D595-4759-A38A-4F9672CC501F}" type="pres">
      <dgm:prSet presAssocID="{5054CA12-0B4D-4791-B2EE-00B3FE817157}" presName="parentTextArrow" presStyleLbl="node1" presStyleIdx="0" presStyleCnt="3"/>
      <dgm:spPr/>
    </dgm:pt>
    <dgm:pt modelId="{1013A88B-0055-431D-9234-9F1014E68F9B}" type="pres">
      <dgm:prSet presAssocID="{5054CA12-0B4D-4791-B2EE-00B3FE817157}" presName="arrow" presStyleLbl="node1" presStyleIdx="1" presStyleCnt="3"/>
      <dgm:spPr/>
    </dgm:pt>
    <dgm:pt modelId="{9E56AA43-83AC-40A9-B1C6-D9441DB0BC35}" type="pres">
      <dgm:prSet presAssocID="{5054CA12-0B4D-4791-B2EE-00B3FE817157}" presName="descendantArrow" presStyleCnt="0"/>
      <dgm:spPr/>
    </dgm:pt>
    <dgm:pt modelId="{3C5889FC-E078-491E-8BD6-1E3A4D238163}" type="pres">
      <dgm:prSet presAssocID="{9798B6E6-0D7E-4C35-8B26-5241D6E06705}" presName="childTextArrow" presStyleLbl="fgAccFollowNode1" presStyleIdx="2" presStyleCnt="7">
        <dgm:presLayoutVars>
          <dgm:bulletEnabled val="1"/>
        </dgm:presLayoutVars>
      </dgm:prSet>
      <dgm:spPr/>
    </dgm:pt>
    <dgm:pt modelId="{B9892261-ADCD-4864-A2DD-CADEFE97EFAC}" type="pres">
      <dgm:prSet presAssocID="{15A16203-4E6F-4195-A4D7-414436BF7844}" presName="childTextArrow" presStyleLbl="fgAccFollowNode1" presStyleIdx="3" presStyleCnt="7">
        <dgm:presLayoutVars>
          <dgm:bulletEnabled val="1"/>
        </dgm:presLayoutVars>
      </dgm:prSet>
      <dgm:spPr/>
    </dgm:pt>
    <dgm:pt modelId="{4200FB85-2561-4B64-84F8-F919EB00580D}" type="pres">
      <dgm:prSet presAssocID="{97851B59-164D-4BC4-9234-3C553DCA0EE9}" presName="childTextArrow" presStyleLbl="fgAccFollowNode1" presStyleIdx="4" presStyleCnt="7">
        <dgm:presLayoutVars>
          <dgm:bulletEnabled val="1"/>
        </dgm:presLayoutVars>
      </dgm:prSet>
      <dgm:spPr/>
    </dgm:pt>
    <dgm:pt modelId="{359DECF2-01C2-4F13-9DC0-6EF90B86AA18}" type="pres">
      <dgm:prSet presAssocID="{F4A1FEA2-40CE-4603-98D6-35313023F988}" presName="sp" presStyleCnt="0"/>
      <dgm:spPr/>
    </dgm:pt>
    <dgm:pt modelId="{6FDF2EB2-8F7C-4A54-8BE4-E4DE55F6F652}" type="pres">
      <dgm:prSet presAssocID="{5789371E-D4BF-47FF-87B0-A655AE3335D8}" presName="arrowAndChildren" presStyleCnt="0"/>
      <dgm:spPr/>
    </dgm:pt>
    <dgm:pt modelId="{13F9921D-7DF2-492E-BE9C-49106D8B853D}" type="pres">
      <dgm:prSet presAssocID="{5789371E-D4BF-47FF-87B0-A655AE3335D8}" presName="parentTextArrow" presStyleLbl="node1" presStyleIdx="1" presStyleCnt="3"/>
      <dgm:spPr/>
    </dgm:pt>
    <dgm:pt modelId="{56A1EA60-54C1-44E5-ABE3-09EA2FFE7255}" type="pres">
      <dgm:prSet presAssocID="{5789371E-D4BF-47FF-87B0-A655AE3335D8}" presName="arrow" presStyleLbl="node1" presStyleIdx="2" presStyleCnt="3"/>
      <dgm:spPr/>
    </dgm:pt>
    <dgm:pt modelId="{467C6422-E32A-42AD-B766-84EC53B0D63D}" type="pres">
      <dgm:prSet presAssocID="{5789371E-D4BF-47FF-87B0-A655AE3335D8}" presName="descendantArrow" presStyleCnt="0"/>
      <dgm:spPr/>
    </dgm:pt>
    <dgm:pt modelId="{85AC802E-C975-431D-9EAA-91313D66DC32}" type="pres">
      <dgm:prSet presAssocID="{15EB5A4C-5E85-47ED-A8DE-FA22E42AB4C2}" presName="childTextArrow" presStyleLbl="fgAccFollowNode1" presStyleIdx="5" presStyleCnt="7">
        <dgm:presLayoutVars>
          <dgm:bulletEnabled val="1"/>
        </dgm:presLayoutVars>
      </dgm:prSet>
      <dgm:spPr/>
    </dgm:pt>
    <dgm:pt modelId="{7F9F4835-652F-44C3-A705-7CD295E265DB}" type="pres">
      <dgm:prSet presAssocID="{4E1C4E3F-5AF1-414B-8094-507BC78FA992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A3A8A70A-F2E6-46A9-92EE-1B0DA633347D}" type="presOf" srcId="{9798B6E6-0D7E-4C35-8B26-5241D6E06705}" destId="{3C5889FC-E078-491E-8BD6-1E3A4D238163}" srcOrd="0" destOrd="0" presId="urn:microsoft.com/office/officeart/2005/8/layout/process4"/>
    <dgm:cxn modelId="{803BF510-55D6-41CD-B6B8-E471CAB11234}" type="presOf" srcId="{82650CCF-264C-4774-BB43-7950246A6111}" destId="{196A4F57-2416-4238-B22F-7CF5D7754514}" srcOrd="0" destOrd="0" presId="urn:microsoft.com/office/officeart/2005/8/layout/process4"/>
    <dgm:cxn modelId="{02762B16-F24B-4498-AEC2-68552F6DED94}" srcId="{5789371E-D4BF-47FF-87B0-A655AE3335D8}" destId="{15EB5A4C-5E85-47ED-A8DE-FA22E42AB4C2}" srcOrd="0" destOrd="0" parTransId="{E21C4F34-1D06-4643-8C46-7093DBBD5A3C}" sibTransId="{55CCEC1A-EFB1-4192-8A61-9A00E7940FA9}"/>
    <dgm:cxn modelId="{FA812E1B-BC30-4FA7-881D-933EAB1D4C4C}" type="presOf" srcId="{109384F2-0147-4ECF-8098-3DE68D3552A2}" destId="{088EA590-6788-4A32-ADAF-AFBD887D0FD2}" srcOrd="0" destOrd="0" presId="urn:microsoft.com/office/officeart/2005/8/layout/process4"/>
    <dgm:cxn modelId="{7975D41E-7D0D-4045-9098-4A65F00D912D}" srcId="{30069E61-637E-4BDB-AD09-5C4803F37BA8}" destId="{9820183C-2CDB-4A1F-9102-BDFEB6099AF2}" srcOrd="0" destOrd="0" parTransId="{82ED71E3-D635-4956-B478-DB93F4562CDE}" sibTransId="{D1506B3E-C416-42A8-8205-F32B05694385}"/>
    <dgm:cxn modelId="{6E4D3C36-3D2D-40F2-BB40-5E2C8CC217D9}" type="presOf" srcId="{5789371E-D4BF-47FF-87B0-A655AE3335D8}" destId="{56A1EA60-54C1-44E5-ABE3-09EA2FFE7255}" srcOrd="1" destOrd="0" presId="urn:microsoft.com/office/officeart/2005/8/layout/process4"/>
    <dgm:cxn modelId="{B6B1DA39-5076-4D88-922D-6D165FDD8ACE}" srcId="{5054CA12-0B4D-4791-B2EE-00B3FE817157}" destId="{97851B59-164D-4BC4-9234-3C553DCA0EE9}" srcOrd="2" destOrd="0" parTransId="{8FCFA421-810D-4B9F-B88E-66F542D0E380}" sibTransId="{24D2CAD1-E19F-4C7D-86D7-A188A99459FF}"/>
    <dgm:cxn modelId="{F14E9A63-6C5D-470A-8228-545A8DC92B18}" srcId="{82650CCF-264C-4774-BB43-7950246A6111}" destId="{30069E61-637E-4BDB-AD09-5C4803F37BA8}" srcOrd="2" destOrd="0" parTransId="{827D3924-7BEE-46B3-B17B-7AA3E8AD25CE}" sibTransId="{28AB7F3D-AC62-4357-8B5C-7B2418743DB7}"/>
    <dgm:cxn modelId="{650DEB67-A6F9-4B11-B0FB-06C4C23E69AD}" srcId="{5054CA12-0B4D-4791-B2EE-00B3FE817157}" destId="{15A16203-4E6F-4195-A4D7-414436BF7844}" srcOrd="1" destOrd="0" parTransId="{E764B621-25EA-4134-876D-84C1489CFAFA}" sibTransId="{3A4F4293-AC6B-4CA8-8770-C14C77C7634F}"/>
    <dgm:cxn modelId="{6E46CD4A-1016-4BCD-84E6-ADAB87AF3EA6}" srcId="{5054CA12-0B4D-4791-B2EE-00B3FE817157}" destId="{9798B6E6-0D7E-4C35-8B26-5241D6E06705}" srcOrd="0" destOrd="0" parTransId="{962615D6-2CFB-4B35-8981-3F9FB7728B0C}" sibTransId="{FE053533-B0A9-4EF8-A1EF-2DB9560FEE0F}"/>
    <dgm:cxn modelId="{3B5DDF4C-1A43-426B-8F3C-8EEAB922972F}" srcId="{82650CCF-264C-4774-BB43-7950246A6111}" destId="{5054CA12-0B4D-4791-B2EE-00B3FE817157}" srcOrd="1" destOrd="0" parTransId="{7008A842-FA49-4ECB-ABA8-FE145A9B8E60}" sibTransId="{7A2F30E3-C140-42B3-962F-166136025695}"/>
    <dgm:cxn modelId="{7A11A571-0216-4515-9B1C-CF083F1AE773}" type="presOf" srcId="{4E1C4E3F-5AF1-414B-8094-507BC78FA992}" destId="{7F9F4835-652F-44C3-A705-7CD295E265DB}" srcOrd="0" destOrd="0" presId="urn:microsoft.com/office/officeart/2005/8/layout/process4"/>
    <dgm:cxn modelId="{80340B8F-3AD7-42CE-81B4-4E21773E6B6D}" type="presOf" srcId="{5054CA12-0B4D-4791-B2EE-00B3FE817157}" destId="{1013A88B-0055-431D-9234-9F1014E68F9B}" srcOrd="1" destOrd="0" presId="urn:microsoft.com/office/officeart/2005/8/layout/process4"/>
    <dgm:cxn modelId="{F8A2978F-46A6-483D-A871-870A48C548E8}" type="presOf" srcId="{5789371E-D4BF-47FF-87B0-A655AE3335D8}" destId="{13F9921D-7DF2-492E-BE9C-49106D8B853D}" srcOrd="0" destOrd="0" presId="urn:microsoft.com/office/officeart/2005/8/layout/process4"/>
    <dgm:cxn modelId="{17C2CC8F-7BC2-4D3F-B054-EBBCAFDD14A7}" srcId="{5789371E-D4BF-47FF-87B0-A655AE3335D8}" destId="{4E1C4E3F-5AF1-414B-8094-507BC78FA992}" srcOrd="1" destOrd="0" parTransId="{D3CB3120-CCF2-4FAF-8027-70C1C112A4D3}" sibTransId="{1D7D3A56-C276-4D96-A4B7-A54C0A072923}"/>
    <dgm:cxn modelId="{A30F4193-E66A-4E82-A9C5-2D26E13D4350}" type="presOf" srcId="{9820183C-2CDB-4A1F-9102-BDFEB6099AF2}" destId="{A1C921C9-8850-4BE3-B293-BE5CCE326E3E}" srcOrd="0" destOrd="0" presId="urn:microsoft.com/office/officeart/2005/8/layout/process4"/>
    <dgm:cxn modelId="{5AD4E9AA-E594-42B0-9CE5-C8173AC0DEFE}" type="presOf" srcId="{30069E61-637E-4BDB-AD09-5C4803F37BA8}" destId="{CC3DA22D-FD23-4401-98A2-586E5E59C3B0}" srcOrd="1" destOrd="0" presId="urn:microsoft.com/office/officeart/2005/8/layout/process4"/>
    <dgm:cxn modelId="{36B6BBAD-EB52-4859-98ED-BA68ED0042BE}" srcId="{30069E61-637E-4BDB-AD09-5C4803F37BA8}" destId="{109384F2-0147-4ECF-8098-3DE68D3552A2}" srcOrd="1" destOrd="0" parTransId="{857359C2-EC6A-4B34-B86E-1B633C1F8225}" sibTransId="{0BE212C2-6CD2-4138-8057-7FDBA1014069}"/>
    <dgm:cxn modelId="{08166CB3-4C46-4D5E-B309-808238F4BF8E}" type="presOf" srcId="{97851B59-164D-4BC4-9234-3C553DCA0EE9}" destId="{4200FB85-2561-4B64-84F8-F919EB00580D}" srcOrd="0" destOrd="0" presId="urn:microsoft.com/office/officeart/2005/8/layout/process4"/>
    <dgm:cxn modelId="{EC5ADDBC-F233-413A-9C6A-2F265260AF9B}" srcId="{82650CCF-264C-4774-BB43-7950246A6111}" destId="{5789371E-D4BF-47FF-87B0-A655AE3335D8}" srcOrd="0" destOrd="0" parTransId="{D1F0491D-3427-480D-8E8D-B86F6C363131}" sibTransId="{F4A1FEA2-40CE-4603-98D6-35313023F988}"/>
    <dgm:cxn modelId="{468B66C9-716D-4E88-8282-F9975F6F007B}" type="presOf" srcId="{5054CA12-0B4D-4791-B2EE-00B3FE817157}" destId="{74832648-D595-4759-A38A-4F9672CC501F}" srcOrd="0" destOrd="0" presId="urn:microsoft.com/office/officeart/2005/8/layout/process4"/>
    <dgm:cxn modelId="{C73567CF-32A9-4F40-A448-E6FB0A5EB0C2}" type="presOf" srcId="{15EB5A4C-5E85-47ED-A8DE-FA22E42AB4C2}" destId="{85AC802E-C975-431D-9EAA-91313D66DC32}" srcOrd="0" destOrd="0" presId="urn:microsoft.com/office/officeart/2005/8/layout/process4"/>
    <dgm:cxn modelId="{8D39A3DE-046C-4DFD-B798-D52E0E804B30}" type="presOf" srcId="{15A16203-4E6F-4195-A4D7-414436BF7844}" destId="{B9892261-ADCD-4864-A2DD-CADEFE97EFAC}" srcOrd="0" destOrd="0" presId="urn:microsoft.com/office/officeart/2005/8/layout/process4"/>
    <dgm:cxn modelId="{FDB899E8-4638-4F2F-B3E2-6695E76F4CD1}" type="presOf" srcId="{30069E61-637E-4BDB-AD09-5C4803F37BA8}" destId="{821992D9-5270-42E8-9A2A-7415960399C3}" srcOrd="0" destOrd="0" presId="urn:microsoft.com/office/officeart/2005/8/layout/process4"/>
    <dgm:cxn modelId="{5BD1F952-6290-43D3-B44D-67F2864B026C}" type="presParOf" srcId="{196A4F57-2416-4238-B22F-7CF5D7754514}" destId="{A2AE03F4-2708-4F0C-AA6F-D8F4E9D97AD3}" srcOrd="0" destOrd="0" presId="urn:microsoft.com/office/officeart/2005/8/layout/process4"/>
    <dgm:cxn modelId="{BE94EB66-0438-4D18-8AF2-B8DF92E1F7BB}" type="presParOf" srcId="{A2AE03F4-2708-4F0C-AA6F-D8F4E9D97AD3}" destId="{821992D9-5270-42E8-9A2A-7415960399C3}" srcOrd="0" destOrd="0" presId="urn:microsoft.com/office/officeart/2005/8/layout/process4"/>
    <dgm:cxn modelId="{E7A9745C-925D-4174-AB28-F990FC2E0E05}" type="presParOf" srcId="{A2AE03F4-2708-4F0C-AA6F-D8F4E9D97AD3}" destId="{CC3DA22D-FD23-4401-98A2-586E5E59C3B0}" srcOrd="1" destOrd="0" presId="urn:microsoft.com/office/officeart/2005/8/layout/process4"/>
    <dgm:cxn modelId="{4254BED2-184D-4297-8E8C-CF0D288941F8}" type="presParOf" srcId="{A2AE03F4-2708-4F0C-AA6F-D8F4E9D97AD3}" destId="{829ED29D-0BF0-4AAA-9599-26C1A4239407}" srcOrd="2" destOrd="0" presId="urn:microsoft.com/office/officeart/2005/8/layout/process4"/>
    <dgm:cxn modelId="{AB0508FD-B3AB-44EC-B40A-41E4302B471C}" type="presParOf" srcId="{829ED29D-0BF0-4AAA-9599-26C1A4239407}" destId="{A1C921C9-8850-4BE3-B293-BE5CCE326E3E}" srcOrd="0" destOrd="0" presId="urn:microsoft.com/office/officeart/2005/8/layout/process4"/>
    <dgm:cxn modelId="{C2794FFE-4111-42C7-9A70-6E876397475A}" type="presParOf" srcId="{829ED29D-0BF0-4AAA-9599-26C1A4239407}" destId="{088EA590-6788-4A32-ADAF-AFBD887D0FD2}" srcOrd="1" destOrd="0" presId="urn:microsoft.com/office/officeart/2005/8/layout/process4"/>
    <dgm:cxn modelId="{2D39498A-1273-4678-9117-31BDAF0A6B99}" type="presParOf" srcId="{196A4F57-2416-4238-B22F-7CF5D7754514}" destId="{B1116CC2-DF62-459C-A5B2-FB1A694617FC}" srcOrd="1" destOrd="0" presId="urn:microsoft.com/office/officeart/2005/8/layout/process4"/>
    <dgm:cxn modelId="{44CD6004-D949-4A70-A371-06B1F6C6BD71}" type="presParOf" srcId="{196A4F57-2416-4238-B22F-7CF5D7754514}" destId="{BC0B7234-3926-4F93-9C6F-EF9F93681D42}" srcOrd="2" destOrd="0" presId="urn:microsoft.com/office/officeart/2005/8/layout/process4"/>
    <dgm:cxn modelId="{56EC3821-D7F3-48C8-BFF3-DA9480176931}" type="presParOf" srcId="{BC0B7234-3926-4F93-9C6F-EF9F93681D42}" destId="{74832648-D595-4759-A38A-4F9672CC501F}" srcOrd="0" destOrd="0" presId="urn:microsoft.com/office/officeart/2005/8/layout/process4"/>
    <dgm:cxn modelId="{1ADCA9FA-81FA-45D5-868B-28D1CDC5FFC5}" type="presParOf" srcId="{BC0B7234-3926-4F93-9C6F-EF9F93681D42}" destId="{1013A88B-0055-431D-9234-9F1014E68F9B}" srcOrd="1" destOrd="0" presId="urn:microsoft.com/office/officeart/2005/8/layout/process4"/>
    <dgm:cxn modelId="{496DCAD8-2731-4795-BE10-9E5BD201D49D}" type="presParOf" srcId="{BC0B7234-3926-4F93-9C6F-EF9F93681D42}" destId="{9E56AA43-83AC-40A9-B1C6-D9441DB0BC35}" srcOrd="2" destOrd="0" presId="urn:microsoft.com/office/officeart/2005/8/layout/process4"/>
    <dgm:cxn modelId="{19030B36-E6CE-4E84-9FF3-482713E9BD0B}" type="presParOf" srcId="{9E56AA43-83AC-40A9-B1C6-D9441DB0BC35}" destId="{3C5889FC-E078-491E-8BD6-1E3A4D238163}" srcOrd="0" destOrd="0" presId="urn:microsoft.com/office/officeart/2005/8/layout/process4"/>
    <dgm:cxn modelId="{FF6C3611-F65F-40CD-BBB0-44AE2CCD00D5}" type="presParOf" srcId="{9E56AA43-83AC-40A9-B1C6-D9441DB0BC35}" destId="{B9892261-ADCD-4864-A2DD-CADEFE97EFAC}" srcOrd="1" destOrd="0" presId="urn:microsoft.com/office/officeart/2005/8/layout/process4"/>
    <dgm:cxn modelId="{B0CEC678-9ED1-4333-B843-1B3C76232060}" type="presParOf" srcId="{9E56AA43-83AC-40A9-B1C6-D9441DB0BC35}" destId="{4200FB85-2561-4B64-84F8-F919EB00580D}" srcOrd="2" destOrd="0" presId="urn:microsoft.com/office/officeart/2005/8/layout/process4"/>
    <dgm:cxn modelId="{CA9A116F-50A3-4E3F-8E92-65F0F121F509}" type="presParOf" srcId="{196A4F57-2416-4238-B22F-7CF5D7754514}" destId="{359DECF2-01C2-4F13-9DC0-6EF90B86AA18}" srcOrd="3" destOrd="0" presId="urn:microsoft.com/office/officeart/2005/8/layout/process4"/>
    <dgm:cxn modelId="{D6FECF43-B927-461B-BACA-2EEF09004F8C}" type="presParOf" srcId="{196A4F57-2416-4238-B22F-7CF5D7754514}" destId="{6FDF2EB2-8F7C-4A54-8BE4-E4DE55F6F652}" srcOrd="4" destOrd="0" presId="urn:microsoft.com/office/officeart/2005/8/layout/process4"/>
    <dgm:cxn modelId="{82D0E7C4-4D33-4BA6-B105-6B99FD9B5920}" type="presParOf" srcId="{6FDF2EB2-8F7C-4A54-8BE4-E4DE55F6F652}" destId="{13F9921D-7DF2-492E-BE9C-49106D8B853D}" srcOrd="0" destOrd="0" presId="urn:microsoft.com/office/officeart/2005/8/layout/process4"/>
    <dgm:cxn modelId="{CEE85EEA-BB2A-4B18-A081-25DC2DF62511}" type="presParOf" srcId="{6FDF2EB2-8F7C-4A54-8BE4-E4DE55F6F652}" destId="{56A1EA60-54C1-44E5-ABE3-09EA2FFE7255}" srcOrd="1" destOrd="0" presId="urn:microsoft.com/office/officeart/2005/8/layout/process4"/>
    <dgm:cxn modelId="{7294144D-7A62-44B5-9EC8-F493AD05340D}" type="presParOf" srcId="{6FDF2EB2-8F7C-4A54-8BE4-E4DE55F6F652}" destId="{467C6422-E32A-42AD-B766-84EC53B0D63D}" srcOrd="2" destOrd="0" presId="urn:microsoft.com/office/officeart/2005/8/layout/process4"/>
    <dgm:cxn modelId="{63BF6A5B-3DB1-433B-BB15-29C737C76EFF}" type="presParOf" srcId="{467C6422-E32A-42AD-B766-84EC53B0D63D}" destId="{85AC802E-C975-431D-9EAA-91313D66DC32}" srcOrd="0" destOrd="0" presId="urn:microsoft.com/office/officeart/2005/8/layout/process4"/>
    <dgm:cxn modelId="{37D20022-9BE0-4389-A7F5-B58B25999068}" type="presParOf" srcId="{467C6422-E32A-42AD-B766-84EC53B0D63D}" destId="{7F9F4835-652F-44C3-A705-7CD295E265D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AE049-AFFE-4C91-8302-1F97B2B0B673}">
      <dsp:nvSpPr>
        <dsp:cNvPr id="0" name=""/>
        <dsp:cNvSpPr/>
      </dsp:nvSpPr>
      <dsp:spPr>
        <a:xfrm>
          <a:off x="-3481635" y="-535248"/>
          <a:ext cx="4151008" cy="4151008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99E25-5364-4977-8133-81960C82E9B2}">
      <dsp:nvSpPr>
        <dsp:cNvPr id="0" name=""/>
        <dsp:cNvSpPr/>
      </dsp:nvSpPr>
      <dsp:spPr>
        <a:xfrm>
          <a:off x="430432" y="308051"/>
          <a:ext cx="3793782" cy="616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3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/>
            <a:t>UTIC -&gt; IES</a:t>
          </a:r>
          <a:endParaRPr lang="es-EC" sz="3200" kern="1200" dirty="0"/>
        </a:p>
      </dsp:txBody>
      <dsp:txXfrm>
        <a:off x="430432" y="308051"/>
        <a:ext cx="3793782" cy="616102"/>
      </dsp:txXfrm>
    </dsp:sp>
    <dsp:sp modelId="{F3A59184-832B-4FD3-A9C3-C12F6495C4A2}">
      <dsp:nvSpPr>
        <dsp:cNvPr id="0" name=""/>
        <dsp:cNvSpPr/>
      </dsp:nvSpPr>
      <dsp:spPr>
        <a:xfrm>
          <a:off x="45368" y="231038"/>
          <a:ext cx="770128" cy="77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CF968-ACC5-4CE8-AC46-A7A17874C316}">
      <dsp:nvSpPr>
        <dsp:cNvPr id="0" name=""/>
        <dsp:cNvSpPr/>
      </dsp:nvSpPr>
      <dsp:spPr>
        <a:xfrm>
          <a:off x="654385" y="1232204"/>
          <a:ext cx="3569829" cy="616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3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Desafíos </a:t>
          </a:r>
        </a:p>
      </dsp:txBody>
      <dsp:txXfrm>
        <a:off x="654385" y="1232204"/>
        <a:ext cx="3569829" cy="616102"/>
      </dsp:txXfrm>
    </dsp:sp>
    <dsp:sp modelId="{81534F5A-9C69-4ACE-A677-CE16764478E7}">
      <dsp:nvSpPr>
        <dsp:cNvPr id="0" name=""/>
        <dsp:cNvSpPr/>
      </dsp:nvSpPr>
      <dsp:spPr>
        <a:xfrm>
          <a:off x="269321" y="1155192"/>
          <a:ext cx="770128" cy="77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466E2-C982-44CF-9368-D3F8B634BB5B}">
      <dsp:nvSpPr>
        <dsp:cNvPr id="0" name=""/>
        <dsp:cNvSpPr/>
      </dsp:nvSpPr>
      <dsp:spPr>
        <a:xfrm>
          <a:off x="430432" y="2156358"/>
          <a:ext cx="3793782" cy="616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03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/>
            <a:t>Mejorar servicios</a:t>
          </a:r>
        </a:p>
      </dsp:txBody>
      <dsp:txXfrm>
        <a:off x="430432" y="2156358"/>
        <a:ext cx="3793782" cy="616102"/>
      </dsp:txXfrm>
    </dsp:sp>
    <dsp:sp modelId="{606C9CC2-0FBB-4921-B1AB-DF803DA5D18E}">
      <dsp:nvSpPr>
        <dsp:cNvPr id="0" name=""/>
        <dsp:cNvSpPr/>
      </dsp:nvSpPr>
      <dsp:spPr>
        <a:xfrm>
          <a:off x="45368" y="2079345"/>
          <a:ext cx="770128" cy="770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E088C-F990-419F-A9AC-E2147AB95F3F}">
      <dsp:nvSpPr>
        <dsp:cNvPr id="0" name=""/>
        <dsp:cNvSpPr/>
      </dsp:nvSpPr>
      <dsp:spPr>
        <a:xfrm rot="10800000">
          <a:off x="1464302" y="661"/>
          <a:ext cx="4996243" cy="8234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Proceso de desarrollo de software – Sistemas de Información (SI) - básicos y limitados.</a:t>
          </a:r>
          <a:endParaRPr lang="es-EC" sz="1800" kern="1200" dirty="0"/>
        </a:p>
      </dsp:txBody>
      <dsp:txXfrm rot="10800000">
        <a:off x="1670152" y="661"/>
        <a:ext cx="4790393" cy="823401"/>
      </dsp:txXfrm>
    </dsp:sp>
    <dsp:sp modelId="{692B546B-EBC1-4407-A69C-5F222BB6EC9D}">
      <dsp:nvSpPr>
        <dsp:cNvPr id="0" name=""/>
        <dsp:cNvSpPr/>
      </dsp:nvSpPr>
      <dsp:spPr>
        <a:xfrm>
          <a:off x="737889" y="661"/>
          <a:ext cx="823401" cy="823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161CB-2117-42EC-ADB5-79469B8BCE18}">
      <dsp:nvSpPr>
        <dsp:cNvPr id="0" name=""/>
        <dsp:cNvSpPr/>
      </dsp:nvSpPr>
      <dsp:spPr>
        <a:xfrm rot="10800000">
          <a:off x="1464302" y="1069854"/>
          <a:ext cx="4996243" cy="8234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Tiempo – Personas – Complejidad de los SI</a:t>
          </a:r>
          <a:endParaRPr lang="es-EC" sz="1800" kern="1200" dirty="0"/>
        </a:p>
      </dsp:txBody>
      <dsp:txXfrm rot="10800000">
        <a:off x="1670152" y="1069854"/>
        <a:ext cx="4790393" cy="823401"/>
      </dsp:txXfrm>
    </dsp:sp>
    <dsp:sp modelId="{9ECE962D-99D9-4DD6-AE90-9708F6EB3A0D}">
      <dsp:nvSpPr>
        <dsp:cNvPr id="0" name=""/>
        <dsp:cNvSpPr/>
      </dsp:nvSpPr>
      <dsp:spPr>
        <a:xfrm>
          <a:off x="737889" y="1069854"/>
          <a:ext cx="823401" cy="823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357BC-7EEC-43D6-BE0E-BF57D97457D0}">
      <dsp:nvSpPr>
        <dsp:cNvPr id="0" name=""/>
        <dsp:cNvSpPr/>
      </dsp:nvSpPr>
      <dsp:spPr>
        <a:xfrm rot="10800000">
          <a:off x="1464302" y="2139047"/>
          <a:ext cx="4996243" cy="8234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2020 - </a:t>
          </a:r>
          <a:r>
            <a:rPr lang="es-ES" sz="1800" kern="1200" dirty="0"/>
            <a:t>Chaos </a:t>
          </a:r>
          <a:r>
            <a:rPr lang="es-ES" sz="1800" kern="1200" dirty="0" err="1"/>
            <a:t>Report</a:t>
          </a:r>
          <a:r>
            <a:rPr lang="es-ES" sz="1800" kern="1200" dirty="0"/>
            <a:t> – The Standish Group</a:t>
          </a:r>
          <a:endParaRPr lang="es-EC" sz="1800" kern="1200" dirty="0"/>
        </a:p>
      </dsp:txBody>
      <dsp:txXfrm rot="10800000">
        <a:off x="1670152" y="2139047"/>
        <a:ext cx="4790393" cy="823401"/>
      </dsp:txXfrm>
    </dsp:sp>
    <dsp:sp modelId="{0BCAECCC-B6CB-496E-BB89-3E5EB05F4D94}">
      <dsp:nvSpPr>
        <dsp:cNvPr id="0" name=""/>
        <dsp:cNvSpPr/>
      </dsp:nvSpPr>
      <dsp:spPr>
        <a:xfrm>
          <a:off x="737889" y="2139047"/>
          <a:ext cx="823401" cy="8234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8C552-AAEC-436B-9288-9621302BEA11}">
      <dsp:nvSpPr>
        <dsp:cNvPr id="0" name=""/>
        <dsp:cNvSpPr/>
      </dsp:nvSpPr>
      <dsp:spPr>
        <a:xfrm rot="10800000">
          <a:off x="1464302" y="3208240"/>
          <a:ext cx="4996243" cy="8234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0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Herramientas, metodologías y marcos de trabajo</a:t>
          </a:r>
        </a:p>
      </dsp:txBody>
      <dsp:txXfrm rot="10800000">
        <a:off x="1670152" y="3208240"/>
        <a:ext cx="4790393" cy="823401"/>
      </dsp:txXfrm>
    </dsp:sp>
    <dsp:sp modelId="{4A969543-9022-44D3-AE6D-8AFFF26609BC}">
      <dsp:nvSpPr>
        <dsp:cNvPr id="0" name=""/>
        <dsp:cNvSpPr/>
      </dsp:nvSpPr>
      <dsp:spPr>
        <a:xfrm>
          <a:off x="737889" y="3208240"/>
          <a:ext cx="823401" cy="82340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8E749-B4E2-4943-9BDD-62FB2701A1A8}">
      <dsp:nvSpPr>
        <dsp:cNvPr id="0" name=""/>
        <dsp:cNvSpPr/>
      </dsp:nvSpPr>
      <dsp:spPr>
        <a:xfrm>
          <a:off x="-5079865" y="-778221"/>
          <a:ext cx="6049590" cy="6049590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A305E-49D6-4423-92DE-17EB5D7E1205}">
      <dsp:nvSpPr>
        <dsp:cNvPr id="0" name=""/>
        <dsp:cNvSpPr/>
      </dsp:nvSpPr>
      <dsp:spPr>
        <a:xfrm>
          <a:off x="507766" y="345433"/>
          <a:ext cx="6952146" cy="691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OE1: </a:t>
          </a:r>
          <a:r>
            <a:rPr lang="es-MX" sz="1400" kern="1200"/>
            <a:t>Definir la problemática en torno al desarrollo y despliegue de los sistemas de información en la UFA - ESPE, a través del estudio de la situación actual basado en un análisis exploratorio.</a:t>
          </a:r>
          <a:endParaRPr lang="es-EC" sz="1400" kern="1200" dirty="0"/>
        </a:p>
      </dsp:txBody>
      <dsp:txXfrm>
        <a:off x="507766" y="345433"/>
        <a:ext cx="6952146" cy="691225"/>
      </dsp:txXfrm>
    </dsp:sp>
    <dsp:sp modelId="{1D822E73-96FD-45AA-8790-DB05D02332AF}">
      <dsp:nvSpPr>
        <dsp:cNvPr id="0" name=""/>
        <dsp:cNvSpPr/>
      </dsp:nvSpPr>
      <dsp:spPr>
        <a:xfrm>
          <a:off x="75750" y="259029"/>
          <a:ext cx="864032" cy="86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982A8-2001-4AF2-ADCE-F7C6A45C1FBD}">
      <dsp:nvSpPr>
        <dsp:cNvPr id="0" name=""/>
        <dsp:cNvSpPr/>
      </dsp:nvSpPr>
      <dsp:spPr>
        <a:xfrm>
          <a:off x="904062" y="1382451"/>
          <a:ext cx="6555851" cy="691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OE2: Llevar a cabo un estudio de factibilidad de la sistematización del desarrollo de sistemas TI en una Institución de Educación Superior, por medio de una revisión de literatura preliminar.</a:t>
          </a:r>
          <a:endParaRPr lang="es-EC" sz="1400" kern="1200"/>
        </a:p>
      </dsp:txBody>
      <dsp:txXfrm>
        <a:off x="904062" y="1382451"/>
        <a:ext cx="6555851" cy="691225"/>
      </dsp:txXfrm>
    </dsp:sp>
    <dsp:sp modelId="{32C704AA-7AEA-46C7-9549-5874665FE3DA}">
      <dsp:nvSpPr>
        <dsp:cNvPr id="0" name=""/>
        <dsp:cNvSpPr/>
      </dsp:nvSpPr>
      <dsp:spPr>
        <a:xfrm>
          <a:off x="472046" y="1296048"/>
          <a:ext cx="864032" cy="86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FE953-49C6-4ACE-AF53-E62D4397ADBD}">
      <dsp:nvSpPr>
        <dsp:cNvPr id="0" name=""/>
        <dsp:cNvSpPr/>
      </dsp:nvSpPr>
      <dsp:spPr>
        <a:xfrm>
          <a:off x="904062" y="2419470"/>
          <a:ext cx="6555851" cy="691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OE3: Implementar un framework de desarrollo de sistemas, siguiendo los lineamientos de la cultura DevOps.</a:t>
          </a:r>
          <a:endParaRPr lang="es-EC" sz="1400" kern="1200" dirty="0"/>
        </a:p>
      </dsp:txBody>
      <dsp:txXfrm>
        <a:off x="904062" y="2419470"/>
        <a:ext cx="6555851" cy="691225"/>
      </dsp:txXfrm>
    </dsp:sp>
    <dsp:sp modelId="{968AA26E-583B-43AC-91BD-37B8C9536A35}">
      <dsp:nvSpPr>
        <dsp:cNvPr id="0" name=""/>
        <dsp:cNvSpPr/>
      </dsp:nvSpPr>
      <dsp:spPr>
        <a:xfrm>
          <a:off x="472046" y="2333067"/>
          <a:ext cx="864032" cy="86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68435-FA64-4701-B1C8-E9E7FE4D4B49}">
      <dsp:nvSpPr>
        <dsp:cNvPr id="0" name=""/>
        <dsp:cNvSpPr/>
      </dsp:nvSpPr>
      <dsp:spPr>
        <a:xfrm>
          <a:off x="507766" y="3456488"/>
          <a:ext cx="6952146" cy="691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6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OE4: Validar el framework de desarrollo de aplicaciones TI en la Unidad de Tecnologías de la Información y la Comunicación de la Universidad de las Fuerzas Armadas – ESPE, en base a un prototipo funcional.</a:t>
          </a:r>
          <a:endParaRPr lang="es-EC" sz="1400" kern="1200" dirty="0"/>
        </a:p>
      </dsp:txBody>
      <dsp:txXfrm>
        <a:off x="507766" y="3456488"/>
        <a:ext cx="6952146" cy="691225"/>
      </dsp:txXfrm>
    </dsp:sp>
    <dsp:sp modelId="{62D7A537-2269-40B1-8E33-49854C69D557}">
      <dsp:nvSpPr>
        <dsp:cNvPr id="0" name=""/>
        <dsp:cNvSpPr/>
      </dsp:nvSpPr>
      <dsp:spPr>
        <a:xfrm>
          <a:off x="75750" y="3370085"/>
          <a:ext cx="864032" cy="864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CA111-6E55-4686-983A-4B3A187ADCA7}">
      <dsp:nvSpPr>
        <dsp:cNvPr id="0" name=""/>
        <dsp:cNvSpPr/>
      </dsp:nvSpPr>
      <dsp:spPr>
        <a:xfrm>
          <a:off x="2226" y="974138"/>
          <a:ext cx="2712132" cy="1084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SI son fundamentales</a:t>
          </a:r>
          <a:endParaRPr lang="es-EC" sz="1900" kern="1200" dirty="0"/>
        </a:p>
      </dsp:txBody>
      <dsp:txXfrm>
        <a:off x="544652" y="974138"/>
        <a:ext cx="1627280" cy="1084852"/>
      </dsp:txXfrm>
    </dsp:sp>
    <dsp:sp modelId="{742AAC17-CE8C-49D0-BEC3-88B1A02A2702}">
      <dsp:nvSpPr>
        <dsp:cNvPr id="0" name=""/>
        <dsp:cNvSpPr/>
      </dsp:nvSpPr>
      <dsp:spPr>
        <a:xfrm>
          <a:off x="2443145" y="974138"/>
          <a:ext cx="2712132" cy="1084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Resultados Análisis Exploratorio</a:t>
          </a:r>
        </a:p>
      </dsp:txBody>
      <dsp:txXfrm>
        <a:off x="2985571" y="974138"/>
        <a:ext cx="1627280" cy="1084852"/>
      </dsp:txXfrm>
    </dsp:sp>
    <dsp:sp modelId="{70ABF7A0-59A1-4677-85EA-468EA3E6D908}">
      <dsp:nvSpPr>
        <dsp:cNvPr id="0" name=""/>
        <dsp:cNvSpPr/>
      </dsp:nvSpPr>
      <dsp:spPr>
        <a:xfrm>
          <a:off x="4884064" y="974138"/>
          <a:ext cx="2712132" cy="1084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Se precisa un mecanismo</a:t>
          </a:r>
          <a:endParaRPr lang="es-EC" sz="1900" kern="1200" dirty="0"/>
        </a:p>
      </dsp:txBody>
      <dsp:txXfrm>
        <a:off x="5426490" y="974138"/>
        <a:ext cx="1627280" cy="1084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DA22D-FD23-4401-98A2-586E5E59C3B0}">
      <dsp:nvSpPr>
        <dsp:cNvPr id="0" name=""/>
        <dsp:cNvSpPr/>
      </dsp:nvSpPr>
      <dsp:spPr>
        <a:xfrm>
          <a:off x="0" y="2878442"/>
          <a:ext cx="7424089" cy="944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Fase 3: Síntesis</a:t>
          </a:r>
        </a:p>
      </dsp:txBody>
      <dsp:txXfrm>
        <a:off x="0" y="2878442"/>
        <a:ext cx="7424089" cy="510175"/>
      </dsp:txXfrm>
    </dsp:sp>
    <dsp:sp modelId="{A1C921C9-8850-4BE3-B293-BE5CCE326E3E}">
      <dsp:nvSpPr>
        <dsp:cNvPr id="0" name=""/>
        <dsp:cNvSpPr/>
      </dsp:nvSpPr>
      <dsp:spPr>
        <a:xfrm>
          <a:off x="0" y="3369722"/>
          <a:ext cx="3712044" cy="4345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Extraer información</a:t>
          </a:r>
        </a:p>
      </dsp:txBody>
      <dsp:txXfrm>
        <a:off x="0" y="3369722"/>
        <a:ext cx="3712044" cy="434593"/>
      </dsp:txXfrm>
    </dsp:sp>
    <dsp:sp modelId="{088EA590-6788-4A32-ADAF-AFBD887D0FD2}">
      <dsp:nvSpPr>
        <dsp:cNvPr id="0" name=""/>
        <dsp:cNvSpPr/>
      </dsp:nvSpPr>
      <dsp:spPr>
        <a:xfrm>
          <a:off x="3712044" y="3369722"/>
          <a:ext cx="3712044" cy="43459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Sintetizar información</a:t>
          </a:r>
        </a:p>
      </dsp:txBody>
      <dsp:txXfrm>
        <a:off x="3712044" y="3369722"/>
        <a:ext cx="3712044" cy="434593"/>
      </dsp:txXfrm>
    </dsp:sp>
    <dsp:sp modelId="{1013A88B-0055-431D-9234-9F1014E68F9B}">
      <dsp:nvSpPr>
        <dsp:cNvPr id="0" name=""/>
        <dsp:cNvSpPr/>
      </dsp:nvSpPr>
      <dsp:spPr>
        <a:xfrm rot="10800000">
          <a:off x="0" y="1439559"/>
          <a:ext cx="7424089" cy="145305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Fase 2: Conducir la Revisión</a:t>
          </a:r>
        </a:p>
      </dsp:txBody>
      <dsp:txXfrm rot="-10800000">
        <a:off x="0" y="1439559"/>
        <a:ext cx="7424089" cy="510022"/>
      </dsp:txXfrm>
    </dsp:sp>
    <dsp:sp modelId="{3C5889FC-E078-491E-8BD6-1E3A4D238163}">
      <dsp:nvSpPr>
        <dsp:cNvPr id="0" name=""/>
        <dsp:cNvSpPr/>
      </dsp:nvSpPr>
      <dsp:spPr>
        <a:xfrm>
          <a:off x="3625" y="1949581"/>
          <a:ext cx="2472279" cy="434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Identificar fuentes de información</a:t>
          </a:r>
        </a:p>
      </dsp:txBody>
      <dsp:txXfrm>
        <a:off x="3625" y="1949581"/>
        <a:ext cx="2472279" cy="434463"/>
      </dsp:txXfrm>
    </dsp:sp>
    <dsp:sp modelId="{B9892261-ADCD-4864-A2DD-CADEFE97EFAC}">
      <dsp:nvSpPr>
        <dsp:cNvPr id="0" name=""/>
        <dsp:cNvSpPr/>
      </dsp:nvSpPr>
      <dsp:spPr>
        <a:xfrm>
          <a:off x="2475904" y="1949581"/>
          <a:ext cx="2472279" cy="434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Construir cadena de búsqueda</a:t>
          </a:r>
        </a:p>
      </dsp:txBody>
      <dsp:txXfrm>
        <a:off x="2475904" y="1949581"/>
        <a:ext cx="2472279" cy="434463"/>
      </dsp:txXfrm>
    </dsp:sp>
    <dsp:sp modelId="{4200FB85-2561-4B64-84F8-F919EB00580D}">
      <dsp:nvSpPr>
        <dsp:cNvPr id="0" name=""/>
        <dsp:cNvSpPr/>
      </dsp:nvSpPr>
      <dsp:spPr>
        <a:xfrm>
          <a:off x="4948184" y="1949581"/>
          <a:ext cx="2472279" cy="434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Seleccionar Estudio Primarios</a:t>
          </a:r>
        </a:p>
      </dsp:txBody>
      <dsp:txXfrm>
        <a:off x="4948184" y="1949581"/>
        <a:ext cx="2472279" cy="434463"/>
      </dsp:txXfrm>
    </dsp:sp>
    <dsp:sp modelId="{56A1EA60-54C1-44E5-ABE3-09EA2FFE7255}">
      <dsp:nvSpPr>
        <dsp:cNvPr id="0" name=""/>
        <dsp:cNvSpPr/>
      </dsp:nvSpPr>
      <dsp:spPr>
        <a:xfrm rot="10800000">
          <a:off x="0" y="675"/>
          <a:ext cx="7424089" cy="145305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Fase 1: Planificación de la revisión</a:t>
          </a:r>
        </a:p>
      </dsp:txBody>
      <dsp:txXfrm rot="-10800000">
        <a:off x="0" y="675"/>
        <a:ext cx="7424089" cy="510022"/>
      </dsp:txXfrm>
    </dsp:sp>
    <dsp:sp modelId="{85AC802E-C975-431D-9EAA-91313D66DC32}">
      <dsp:nvSpPr>
        <dsp:cNvPr id="0" name=""/>
        <dsp:cNvSpPr/>
      </dsp:nvSpPr>
      <dsp:spPr>
        <a:xfrm>
          <a:off x="0" y="510698"/>
          <a:ext cx="3712044" cy="434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Especificar las preguntas de investigación</a:t>
          </a:r>
        </a:p>
      </dsp:txBody>
      <dsp:txXfrm>
        <a:off x="0" y="510698"/>
        <a:ext cx="3712044" cy="434463"/>
      </dsp:txXfrm>
    </dsp:sp>
    <dsp:sp modelId="{7F9F4835-652F-44C3-A705-7CD295E265DB}">
      <dsp:nvSpPr>
        <dsp:cNvPr id="0" name=""/>
        <dsp:cNvSpPr/>
      </dsp:nvSpPr>
      <dsp:spPr>
        <a:xfrm>
          <a:off x="3712044" y="510698"/>
          <a:ext cx="3712044" cy="4344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Definir el protocolo de revisión</a:t>
          </a:r>
        </a:p>
      </dsp:txBody>
      <dsp:txXfrm>
        <a:off x="3712044" y="510698"/>
        <a:ext cx="3712044" cy="434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DE8700-0BDF-403F-9F9A-5A2655B7F876}" type="datetime1">
              <a:rPr lang="es-ES" smtClean="0"/>
              <a:t>15/03/2022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F3FE-BFE9-4821-91B4-1E371F0232E3}" type="datetime1">
              <a:rPr lang="es-ES" smtClean="0"/>
              <a:pPr/>
              <a:t>15/03/2022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8162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procedió con el pilotaje de ala cadena de búsqueda, en donde en primera instancia teníamos como resultado gran cantidad de artículos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8485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521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7523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2627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2062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8207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5414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6819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567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0745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368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0433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6945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29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9495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31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5476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06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Unidades de Tecnologías de la Información y la Comunicación (UTIC) de las instituciones de educación superior (IES) enfrentan el desafío de incorporar la transformación tecnológica permanente y la forma en que se aplica para mejorar la calidad de la prestación de servicios de TI.</a:t>
            </a:r>
            <a:endParaRPr lang="en-U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4366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Proceso de desarrollo de software – Sistemas de Información (SI) - básicos y limitados.</a:t>
            </a:r>
          </a:p>
          <a:p>
            <a:r>
              <a:rPr lang="es-ES" dirty="0"/>
              <a:t>Con el tiempo y la participación de las personas incrementó la complejidad de los SI.</a:t>
            </a:r>
          </a:p>
          <a:p>
            <a:r>
              <a:rPr lang="es-ES" dirty="0"/>
              <a:t>Se identificaron diversos problemas en el proceso de construcción de los SI.</a:t>
            </a:r>
          </a:p>
          <a:p>
            <a:r>
              <a:rPr lang="es-ES" dirty="0"/>
              <a:t>En 2020, el 19% de los proyectos de desarrollo de software fueron considerados fallidos, el 50% proyectos desafiantes y el 31% como </a:t>
            </a:r>
            <a:br>
              <a:rPr lang="es-ES" dirty="0"/>
            </a:br>
            <a:r>
              <a:rPr lang="es-ES" dirty="0"/>
              <a:t>exitosos (Chaos </a:t>
            </a:r>
            <a:r>
              <a:rPr lang="es-ES" dirty="0" err="1"/>
              <a:t>Report</a:t>
            </a:r>
            <a:r>
              <a:rPr lang="es-ES" dirty="0"/>
              <a:t> – The Standish Group).</a:t>
            </a:r>
          </a:p>
          <a:p>
            <a:r>
              <a:rPr lang="es-ES" dirty="0"/>
              <a:t>Se recurre al uso de herramientas, metodologías o marcos de trabajo.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9758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Los problemas relacionados con </a:t>
            </a:r>
            <a:r>
              <a:rPr lang="es-EC"/>
              <a:t>el </a:t>
            </a:r>
            <a:r>
              <a:rPr lang="es-EC" dirty="0"/>
              <a:t>proceso de desarrollo de software son extensibles </a:t>
            </a:r>
            <a:r>
              <a:rPr lang="es-EC"/>
              <a:t>a </a:t>
            </a:r>
            <a:r>
              <a:rPr lang="es-EC" dirty="0"/>
              <a:t>todos los ámbitos.</a:t>
            </a:r>
          </a:p>
          <a:p>
            <a:r>
              <a:rPr lang="es-EC" dirty="0"/>
              <a:t>La UFA – ESPE, no es la excepción. Dada la coyuntura de la UTIC – ESPE este constituye un caso de </a:t>
            </a:r>
            <a:r>
              <a:rPr lang="es-EC"/>
              <a:t>estudio </a:t>
            </a:r>
            <a:r>
              <a:rPr lang="es-EC" dirty="0"/>
              <a:t>ideal.</a:t>
            </a:r>
          </a:p>
          <a:p>
            <a:r>
              <a:rPr lang="es-EC" dirty="0"/>
              <a:t>Se realizó un análisis exploratorio mediante una entrevista y </a:t>
            </a:r>
            <a:r>
              <a:rPr lang="es-EC"/>
              <a:t>de </a:t>
            </a:r>
            <a:br>
              <a:rPr lang="es-EC" dirty="0"/>
            </a:br>
            <a:r>
              <a:rPr lang="es-EC" dirty="0"/>
              <a:t>la mano de una revisión básica </a:t>
            </a:r>
            <a:r>
              <a:rPr lang="es-EC"/>
              <a:t>de </a:t>
            </a:r>
            <a:r>
              <a:rPr lang="es-EC" dirty="0"/>
              <a:t>literatura</a:t>
            </a:r>
            <a:r>
              <a:rPr lang="es-EC"/>
              <a:t>.</a:t>
            </a:r>
            <a:endParaRPr lang="es-EC" dirty="0"/>
          </a:p>
          <a:p>
            <a:r>
              <a:rPr lang="es-EC" b="1" dirty="0"/>
              <a:t>Resultado:</a:t>
            </a:r>
            <a:r>
              <a:rPr lang="es-EC" dirty="0"/>
              <a:t> gestión inadecuada del proceso de desarrollo </a:t>
            </a:r>
            <a:br>
              <a:rPr lang="es-EC" dirty="0"/>
            </a:br>
            <a:r>
              <a:rPr lang="es-EC" dirty="0"/>
              <a:t>y despliegue de sistemas de información de la UFA -ESPE</a:t>
            </a:r>
          </a:p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0302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Lo que </a:t>
            </a:r>
            <a:r>
              <a:rPr lang="es-EC"/>
              <a:t>se busca es que el </a:t>
            </a:r>
            <a:r>
              <a:rPr lang="es-EC" dirty="0"/>
              <a:t>sistema de información sea entregado </a:t>
            </a:r>
            <a:r>
              <a:rPr lang="es-EC"/>
              <a:t>a tiempo</a:t>
            </a:r>
            <a:r>
              <a:rPr lang="es-EC" dirty="0"/>
              <a:t>, tenga </a:t>
            </a:r>
            <a:r>
              <a:rPr lang="es-EC"/>
              <a:t>un bajo</a:t>
            </a:r>
            <a:r>
              <a:rPr lang="es-EC" dirty="0"/>
              <a:t> presupuesto y que no </a:t>
            </a:r>
            <a:r>
              <a:rPr lang="es-EC"/>
              <a:t>tenga errores</a:t>
            </a:r>
            <a:r>
              <a:rPr lang="es-EC" dirty="0"/>
              <a:t>. No obstante, cuando el usuario hace uso de </a:t>
            </a:r>
            <a:r>
              <a:rPr lang="es-EC"/>
              <a:t>el sistema </a:t>
            </a:r>
            <a:r>
              <a:rPr lang="es-EC" dirty="0"/>
              <a:t>la realidad indica </a:t>
            </a:r>
            <a:r>
              <a:rPr lang="es-EC"/>
              <a:t>lo contrario</a:t>
            </a:r>
            <a:r>
              <a:rPr lang="es-EC" dirty="0"/>
              <a:t>, Según un </a:t>
            </a:r>
            <a:r>
              <a:rPr lang="es-EC"/>
              <a:t>estudio realizado en 2018, 1 de cada 4 </a:t>
            </a:r>
            <a:r>
              <a:rPr lang="es-EC" dirty="0"/>
              <a:t>proyectos falla en la fase </a:t>
            </a:r>
            <a:r>
              <a:rPr lang="es-EC"/>
              <a:t>de entrega.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0470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590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Los SI cumplen un papel fundamental en las organizaciones, aportando al control y seguimiento administrativo de los diferentes procesos que </a:t>
            </a:r>
            <a:r>
              <a:rPr lang="es-EC"/>
              <a:t>se </a:t>
            </a:r>
            <a:r>
              <a:rPr lang="es-EC" dirty="0"/>
              <a:t>llevan a cabo en su seno. </a:t>
            </a:r>
          </a:p>
          <a:p>
            <a:r>
              <a:rPr lang="es-EC"/>
              <a:t>Los resultados del análisis exploratorio precisan que se necesita </a:t>
            </a:r>
            <a:r>
              <a:rPr lang="es-EC" dirty="0"/>
              <a:t>de </a:t>
            </a:r>
            <a:r>
              <a:rPr lang="es-EC"/>
              <a:t>un mecanismo </a:t>
            </a:r>
            <a:r>
              <a:rPr lang="es-EC" dirty="0"/>
              <a:t>que </a:t>
            </a:r>
            <a:r>
              <a:rPr lang="es-EC"/>
              <a:t>permita orquestar las actividades relacionadas con </a:t>
            </a:r>
            <a:r>
              <a:rPr lang="es-EC" dirty="0"/>
              <a:t>la </a:t>
            </a:r>
            <a:r>
              <a:rPr lang="es-EC"/>
              <a:t>integración y despliegue de los sistemas de información durante su desarrollo.</a:t>
            </a:r>
          </a:p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3540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230CFA-805A-4FD3-B3A0-DAAA5993DA17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899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SUBTÍTULO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5" name="Marcador de posición de contenido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contenido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 de texto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Franja diagonal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3" name="Título 1" title="Título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ángulo rectángul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01" name="Marcador de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l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Título 1" title="Título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ángulo rectángul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Marcador de contenido 2" title="Viñeta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17" name="Cuadro de texto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ítulo 1" title="Título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Estilo de título del patrón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Franj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contenido 3" title="Viñeta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contenido 5" title="Viñeta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es-ES" noProof="0"/>
              <a:t>Haga clic para modificar los estilos de texto del patrón</a:t>
            </a:r>
          </a:p>
          <a:p>
            <a:pPr lvl="1" rtl="0">
              <a:buClr>
                <a:schemeClr val="accent2"/>
              </a:buClr>
            </a:pPr>
            <a:r>
              <a:rPr lang="es-ES" noProof="0"/>
              <a:t>Segundo nivel</a:t>
            </a:r>
          </a:p>
          <a:p>
            <a:pPr lvl="2" rtl="0">
              <a:buClr>
                <a:schemeClr val="accent2"/>
              </a:buClr>
            </a:pPr>
            <a:r>
              <a:rPr lang="es-ES" noProof="0"/>
              <a:t>Tercer nivel</a:t>
            </a:r>
          </a:p>
          <a:p>
            <a:pPr lvl="3" rtl="0">
              <a:buClr>
                <a:schemeClr val="accent2"/>
              </a:buClr>
            </a:pPr>
            <a:r>
              <a:rPr lang="es-ES" noProof="0"/>
              <a:t>Cuarto nivel</a:t>
            </a:r>
          </a:p>
          <a:p>
            <a:pPr lvl="4" rtl="0">
              <a:buClr>
                <a:schemeClr val="accent2"/>
              </a:buClr>
            </a:pPr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texto 4" title="Subtítulo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5" name="Cuadro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Franja diagonal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3" name="Paralelogramo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s-ES" noProof="0" dirty="0"/>
          </a:p>
        </p:txBody>
      </p:sp>
      <p:sp>
        <p:nvSpPr>
          <p:cNvPr id="34" name="Marcador de texto 4" title="Subtítulo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dirty="0"/>
              <a:t>Texto aquí</a:t>
            </a:r>
          </a:p>
        </p:txBody>
      </p:sp>
      <p:sp>
        <p:nvSpPr>
          <p:cNvPr id="20" name="Marcador de posición de gráfico 2" title="Gráfico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posición de tabla 11" title="Tabla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sp>
        <p:nvSpPr>
          <p:cNvPr id="16" name="Cuadro de texto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Franja diagonal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7" name="Marcador de texto 4" title="Subtítulo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 dirty="0"/>
              <a:t>HAGA CLIC PARA EL ESTILO DE SUBTÍTULO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rectángulo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imagen 31" title="Imagen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una imagen aquí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 title="Título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leyenda aquí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Nombre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Número de 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Correo electrónico </a:t>
            </a:r>
          </a:p>
        </p:txBody>
      </p:sp>
      <p:sp>
        <p:nvSpPr>
          <p:cNvPr id="13" name="Marcador de texto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es-ES" noProof="0" dirty="0"/>
              <a:t>Sitio web de la empresa</a:t>
            </a:r>
          </a:p>
        </p:txBody>
      </p:sp>
      <p:sp>
        <p:nvSpPr>
          <p:cNvPr id="14" name="Forma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5" name="Forma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19" name="Forma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0" name="Forma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s-ES" noProof="0" dirty="0"/>
          </a:p>
        </p:txBody>
      </p:sp>
      <p:sp>
        <p:nvSpPr>
          <p:cNvPr id="21" name="Triángulo rectángulo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arcador de posición de imagen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ítulo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gi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image" Target="../media/image7.jpe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4.xml"/><Relationship Id="rId5" Type="http://schemas.openxmlformats.org/officeDocument/2006/relationships/image" Target="../media/image27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578" y="2209055"/>
            <a:ext cx="10889672" cy="3306871"/>
          </a:xfrm>
        </p:spPr>
        <p:txBody>
          <a:bodyPr rtlCol="0">
            <a:noAutofit/>
          </a:bodyPr>
          <a:lstStyle/>
          <a:p>
            <a:pPr algn="ctr"/>
            <a:r>
              <a:rPr lang="es-MX" sz="2800" dirty="0"/>
              <a:t>FRAMEWORK INTELIGENTE PARA EL DESARROLLO, INTEGRACIÓN Y DESPLIEGUE CONTINUO DE SISTEMAS TI DE LA UNIVERSIDAD DE LAS FUERZAS ARMADAS – ESPE BASADO EN LA CULTURA DEVOPS: “SMART SOFTWARE DEVELOPMENT – ESPE”</a:t>
            </a:r>
            <a:br>
              <a:rPr lang="en-US" sz="3200" dirty="0"/>
            </a:br>
            <a:br>
              <a:rPr lang="es-EC" sz="3200" dirty="0"/>
            </a:br>
            <a:br>
              <a:rPr lang="en-US" sz="3200" dirty="0"/>
            </a:br>
            <a:endParaRPr lang="es-ES" sz="3200" dirty="0"/>
          </a:p>
        </p:txBody>
      </p:sp>
      <p:pic>
        <p:nvPicPr>
          <p:cNvPr id="11" name="Imagen 10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38326A65-2776-4152-8E1F-B66B7224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731" y="637867"/>
            <a:ext cx="5018674" cy="1296162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94F3C1EB-13D5-42C1-BD57-A5D923F70463}"/>
              </a:ext>
            </a:extLst>
          </p:cNvPr>
          <p:cNvSpPr txBox="1">
            <a:spLocks/>
          </p:cNvSpPr>
          <p:nvPr/>
        </p:nvSpPr>
        <p:spPr>
          <a:xfrm>
            <a:off x="4485944" y="3939245"/>
            <a:ext cx="5461047" cy="2018777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Luis José Guevara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Jonathan </a:t>
            </a:r>
            <a:r>
              <a:rPr lang="en-US" sz="2400" dirty="0" err="1"/>
              <a:t>Yépez</a:t>
            </a:r>
            <a:br>
              <a:rPr lang="en-US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5AA4FE-BACC-4E05-A369-7898003B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91" y="4749835"/>
            <a:ext cx="1983600" cy="1836831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6CB3044-94F7-49BE-96D6-B00085470F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930" b="24943"/>
          <a:stretch/>
        </p:blipFill>
        <p:spPr>
          <a:xfrm>
            <a:off x="120770" y="5205046"/>
            <a:ext cx="3084152" cy="12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AF07-7D65-4FB5-94CC-C312E838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METODOLÓGICO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16DAAE-99C6-4601-A660-BEE71B1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62888298-DD27-4FA0-8A1B-E47728CD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2B7198-F5D3-4A4A-A4B7-2649D6C76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09" y="90047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2262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108262"/>
            <a:ext cx="8333222" cy="1147969"/>
          </a:xfrm>
        </p:spPr>
        <p:txBody>
          <a:bodyPr/>
          <a:lstStyle/>
          <a:p>
            <a:r>
              <a:rPr lang="es-EC" dirty="0"/>
              <a:t>Revisión de Literatura Preliminar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11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D32930AD-1184-483A-99B3-30AB33128D19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37436708"/>
              </p:ext>
            </p:extLst>
          </p:nvPr>
        </p:nvGraphicFramePr>
        <p:xfrm>
          <a:off x="2499399" y="2384108"/>
          <a:ext cx="7424089" cy="38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1AFA9CF8-868A-45DE-B594-E8D739194283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200" b="1" dirty="0">
                <a:solidFill>
                  <a:schemeClr val="accent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8AB2959-0B7C-40DC-8E5C-E5B8BD4D9E39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1229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108262"/>
            <a:ext cx="8333222" cy="1147969"/>
          </a:xfrm>
        </p:spPr>
        <p:txBody>
          <a:bodyPr/>
          <a:lstStyle/>
          <a:p>
            <a:r>
              <a:rPr lang="es-EC" dirty="0"/>
              <a:t>Revisión de </a:t>
            </a:r>
            <a:r>
              <a:rPr lang="es-EC"/>
              <a:t>Literatura Preliminar</a:t>
            </a:r>
            <a:endParaRPr lang="es-EC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12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tabla 10">
            <a:extLst>
              <a:ext uri="{FF2B5EF4-FFF2-40B4-BE49-F238E27FC236}">
                <a16:creationId xmlns:a16="http://schemas.microsoft.com/office/drawing/2014/main" id="{F82F2124-476E-4A1C-88D6-13AB11935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169611"/>
              </p:ext>
            </p:extLst>
          </p:nvPr>
        </p:nvGraphicFramePr>
        <p:xfrm>
          <a:off x="1981200" y="2486963"/>
          <a:ext cx="8977515" cy="341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7515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</a:tblGrid>
              <a:tr h="427355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PREGUNTAS DE INVESTIGACIÓN 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757487">
                <a:tc>
                  <a:txBody>
                    <a:bodyPr/>
                    <a:lstStyle/>
                    <a:p>
                      <a:pPr algn="l"/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RQ1: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 que frecuencia se presentan estudios relacionados con la sistematización de la integración y despliegue continuos de sistemas de información en las instituciones de educación superior?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1016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RQ2: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mecanismos (métodos, marcos modelos, herramientas, guías, técnicas) son propuestos para sistematizar la integración y despliegue continuos de sistemas de información en las instituciones de educación superior?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  <a:tr h="10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RQ3: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¿Cuáles son los retos más comunes relacionados con la sistematización de la integración y despliegue continuos de sistemas de información que deben superar las instituciones de educación superior?</a:t>
                      </a:r>
                      <a:endParaRPr lang="es-ES" sz="18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3254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A8B1B4B8-A75E-4243-B529-F569A5C3FD5F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200" b="1" dirty="0">
                <a:solidFill>
                  <a:schemeClr val="accent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8F1EA7E-F746-4478-BC8A-FB474A824EA0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948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929039"/>
            <a:ext cx="8333222" cy="1147969"/>
          </a:xfrm>
        </p:spPr>
        <p:txBody>
          <a:bodyPr/>
          <a:lstStyle/>
          <a:p>
            <a:r>
              <a:rPr lang="es-EC" dirty="0"/>
              <a:t>Revisión de Literatura Preliminar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13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Marcador de tabla 10">
            <a:extLst>
              <a:ext uri="{FF2B5EF4-FFF2-40B4-BE49-F238E27FC236}">
                <a16:creationId xmlns:a16="http://schemas.microsoft.com/office/drawing/2014/main" id="{BE2A036B-2EF5-45F3-8CE8-55CAD9447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86675"/>
              </p:ext>
            </p:extLst>
          </p:nvPr>
        </p:nvGraphicFramePr>
        <p:xfrm>
          <a:off x="2126114" y="3718607"/>
          <a:ext cx="8142147" cy="221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373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  <a:gridCol w="1436618">
                  <a:extLst>
                    <a:ext uri="{9D8B030D-6E8A-4147-A177-3AD203B41FA5}">
                      <a16:colId xmlns:a16="http://schemas.microsoft.com/office/drawing/2014/main" val="2385824633"/>
                    </a:ext>
                  </a:extLst>
                </a:gridCol>
                <a:gridCol w="1086156">
                  <a:extLst>
                    <a:ext uri="{9D8B030D-6E8A-4147-A177-3AD203B41FA5}">
                      <a16:colId xmlns:a16="http://schemas.microsoft.com/office/drawing/2014/main" val="4249553176"/>
                    </a:ext>
                  </a:extLst>
                </a:gridCol>
              </a:tblGrid>
              <a:tr h="295016">
                <a:tc gridSpan="3"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CADENA DE BÚSQUEDA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1844594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( ( "academic information systems"  OR  "legacy systems"  OR  "information systems" )  AND  ( "higher education"  OR  "universities"  OR  "college" )  AND  ( " continuous integration"  OR  "continuous deployment" )  AND  ( "framework"  OR  "model"  OR  "architecture" ) )  AND  ( LIMIT-TO ( PUBYEAR ,  2022 )  OR  LIMIT-TO ( PUBYEAR ,  2021 )  OR  LIMIT-TO ( PUBYEAR ,  2020 )  OR  LIMIT-TO ( PUBYEAR ,  2019 )  OR  LIMIT-TO ( PUBYEAR ,  2018 )  OR  LIMIT-TO ( PUBYEAR ,  2017 ) )</a:t>
                      </a:r>
                      <a:endParaRPr lang="es-EC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 artículos obtenidos</a:t>
                      </a:r>
                      <a:endParaRPr lang="es-EC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artículos finales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</a:tbl>
          </a:graphicData>
        </a:graphic>
      </p:graphicFrame>
      <p:pic>
        <p:nvPicPr>
          <p:cNvPr id="12" name="Picture 2" descr="Icono Copiar, dos, papel, hojas, interfaz, simbolo Gratis - Icon-Icons.com">
            <a:extLst>
              <a:ext uri="{FF2B5EF4-FFF2-40B4-BE49-F238E27FC236}">
                <a16:creationId xmlns:a16="http://schemas.microsoft.com/office/drawing/2014/main" id="{15862AF1-9801-4616-BC9F-6D182B89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53" y="2502174"/>
            <a:ext cx="972401" cy="9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Vivo Tutorials | Aline Coutinho, PhD">
            <a:extLst>
              <a:ext uri="{FF2B5EF4-FFF2-40B4-BE49-F238E27FC236}">
                <a16:creationId xmlns:a16="http://schemas.microsoft.com/office/drawing/2014/main" id="{A1893FE6-0475-4DF1-B2D9-A7B1D178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30" y="2451698"/>
            <a:ext cx="2070175" cy="108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0A94DB56-B632-475E-9681-699CC6B209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9359" y="2098958"/>
            <a:ext cx="2417375" cy="382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Grupo de control</a:t>
            </a: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EA17EA6B-343D-4957-AC33-5EEAD532ADA9}"/>
              </a:ext>
            </a:extLst>
          </p:cNvPr>
          <p:cNvSpPr txBox="1">
            <a:spLocks/>
          </p:cNvSpPr>
          <p:nvPr/>
        </p:nvSpPr>
        <p:spPr>
          <a:xfrm>
            <a:off x="6816450" y="2146904"/>
            <a:ext cx="2417375" cy="38272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Minería de datos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98AE7A8-3B55-4B47-9667-E903553C5B27}"/>
              </a:ext>
            </a:extLst>
          </p:cNvPr>
          <p:cNvSpPr/>
          <p:nvPr/>
        </p:nvSpPr>
        <p:spPr>
          <a:xfrm>
            <a:off x="4482059" y="2988374"/>
            <a:ext cx="2218544" cy="151019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9A17200-A8F2-458C-A5C0-2956DBA0F87D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200" b="1" dirty="0">
                <a:solidFill>
                  <a:schemeClr val="accent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385DD4F-17FA-4AAF-84D7-30E9A06EF614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67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929039"/>
            <a:ext cx="8333222" cy="1147969"/>
          </a:xfrm>
        </p:spPr>
        <p:txBody>
          <a:bodyPr/>
          <a:lstStyle/>
          <a:p>
            <a:r>
              <a:rPr lang="es-EC" dirty="0"/>
              <a:t>Revisión de Literatura Preliminar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14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Marcador de tabla 10">
            <a:extLst>
              <a:ext uri="{FF2B5EF4-FFF2-40B4-BE49-F238E27FC236}">
                <a16:creationId xmlns:a16="http://schemas.microsoft.com/office/drawing/2014/main" id="{7CEE4A44-DFFA-4790-91C2-C2F425D3A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245751"/>
              </p:ext>
            </p:extLst>
          </p:nvPr>
        </p:nvGraphicFramePr>
        <p:xfrm>
          <a:off x="2019303" y="2334503"/>
          <a:ext cx="8848566" cy="371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8566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</a:tblGrid>
              <a:tr h="573590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RESULTADOS DE PREGUNTAS DE INVESTIGACIÓN 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787369">
                <a:tc>
                  <a:txBody>
                    <a:bodyPr/>
                    <a:lstStyle/>
                    <a:p>
                      <a:pPr algn="l"/>
                      <a:r>
                        <a:rPr lang="es-E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RQ1: </a:t>
                      </a:r>
                      <a:r>
                        <a:rPr lang="es-E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¿Con que frecuencia se presentan estudios relacionados con la sistematización de la integración y despliegue continuos de sistemas de información en las instituciones de educación superior?</a:t>
                      </a:r>
                      <a:endParaRPr lang="es-EC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2137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942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</a:tbl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AF6863FB-417A-4B89-8247-78497F597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634652"/>
              </p:ext>
            </p:extLst>
          </p:nvPr>
        </p:nvGraphicFramePr>
        <p:xfrm>
          <a:off x="2981514" y="4019341"/>
          <a:ext cx="6147496" cy="203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9AE83E3-E0E7-479A-B6EA-486E02E0339A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200" b="1" dirty="0">
                <a:solidFill>
                  <a:schemeClr val="accent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FBA409D-B861-4A23-AE32-0C80F2A090EB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578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929039"/>
            <a:ext cx="8333222" cy="1147969"/>
          </a:xfrm>
        </p:spPr>
        <p:txBody>
          <a:bodyPr/>
          <a:lstStyle/>
          <a:p>
            <a:r>
              <a:rPr lang="es-EC" dirty="0"/>
              <a:t>Revisión de Literatura Preliminar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15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Marcador de tabla 10">
            <a:extLst>
              <a:ext uri="{FF2B5EF4-FFF2-40B4-BE49-F238E27FC236}">
                <a16:creationId xmlns:a16="http://schemas.microsoft.com/office/drawing/2014/main" id="{7CEE4A44-DFFA-4790-91C2-C2F425D3A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968602"/>
              </p:ext>
            </p:extLst>
          </p:nvPr>
        </p:nvGraphicFramePr>
        <p:xfrm>
          <a:off x="1996440" y="2504522"/>
          <a:ext cx="8781487" cy="336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1487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</a:tblGrid>
              <a:tr h="498711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RESULTADOS DE PREGUNTAS DE INVESTIGACIÓN 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795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RQ2: </a:t>
                      </a:r>
                      <a:r>
                        <a:rPr lang="es-E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mecanismos (métodos, marcos modelos, herramientas, guías, técnicas) son propuestos para sistematizar la integración y despliegue continuos de sistemas de información en las instituciones de educación superior?</a:t>
                      </a:r>
                      <a:endParaRPr lang="es-EC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185815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Adopción de paradigma DevOps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Modelos de gestión basados en software simplificado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Uso de herramientas para automatizar procesos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ES" sz="18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942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</a:tbl>
          </a:graphicData>
        </a:graphic>
      </p:graphicFrame>
      <p:pic>
        <p:nvPicPr>
          <p:cNvPr id="10" name="Picture 2" descr="Textos funcionales. El contrato">
            <a:extLst>
              <a:ext uri="{FF2B5EF4-FFF2-40B4-BE49-F238E27FC236}">
                <a16:creationId xmlns:a16="http://schemas.microsoft.com/office/drawing/2014/main" id="{2E3487AB-CE9F-4C8D-A627-3BC5AF21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91" y="4140155"/>
            <a:ext cx="1913199" cy="19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7392456-09BB-4A33-A90F-BF3D07F6B25F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200" b="1" dirty="0">
                <a:solidFill>
                  <a:schemeClr val="accent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667CEED-3B74-4799-A433-6C09FCECCAF6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139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929039"/>
            <a:ext cx="8333222" cy="1147969"/>
          </a:xfrm>
        </p:spPr>
        <p:txBody>
          <a:bodyPr/>
          <a:lstStyle/>
          <a:p>
            <a:r>
              <a:rPr lang="es-EC" dirty="0"/>
              <a:t>Revisión de Literatura Preliminar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16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Marcador de tabla 10">
            <a:extLst>
              <a:ext uri="{FF2B5EF4-FFF2-40B4-BE49-F238E27FC236}">
                <a16:creationId xmlns:a16="http://schemas.microsoft.com/office/drawing/2014/main" id="{7CEE4A44-DFFA-4790-91C2-C2F425D3A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08075"/>
              </p:ext>
            </p:extLst>
          </p:nvPr>
        </p:nvGraphicFramePr>
        <p:xfrm>
          <a:off x="2042160" y="2504522"/>
          <a:ext cx="8735768" cy="336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768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</a:tblGrid>
              <a:tr h="498711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RESULTADOS DE PREGUNTAS DE INVESTIGACIÓN 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795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RQ3: </a:t>
                      </a:r>
                      <a:r>
                        <a:rPr lang="es-E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¿Cuáles son los retos más comunes relacionados con la sistematización de la integración y despliegue continuos de sistemas de información que deben superar las instituciones de educación superior?</a:t>
                      </a:r>
                      <a:endParaRPr lang="es-ES" sz="20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942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185815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Conocimiento de los encargados del desarrollo sobre el paradigma DevOps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Adopción de nuevos procesos de desarrollo de software.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8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942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</a:tbl>
          </a:graphicData>
        </a:graphic>
      </p:graphicFrame>
      <p:pic>
        <p:nvPicPr>
          <p:cNvPr id="10" name="Picture 2" descr="Textos funcionales. El contrato">
            <a:extLst>
              <a:ext uri="{FF2B5EF4-FFF2-40B4-BE49-F238E27FC236}">
                <a16:creationId xmlns:a16="http://schemas.microsoft.com/office/drawing/2014/main" id="{2E3487AB-CE9F-4C8D-A627-3BC5AF21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91" y="4140155"/>
            <a:ext cx="1913199" cy="19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1B21601-252D-4760-B06A-742F573D2347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200" b="1" dirty="0">
                <a:solidFill>
                  <a:schemeClr val="accent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67FB09B-EDF3-45B8-ADDC-4D44291B8AE2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259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AF07-7D65-4FB5-94CC-C312E838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DESARROLLO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16DAAE-99C6-4601-A660-BEE71B1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7CE163AB-680A-404F-9BAD-17F964CE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5021363-9DC4-439D-A5DC-BA7A3461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09" y="90047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3377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Construcción de la Solución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18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25544F-6469-4455-93CD-FFACF23D2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019302" y="2536166"/>
            <a:ext cx="8263384" cy="3582059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Detección de los sistemas de información puestos en producción actualmente por la UTIC de la Universidad de las Fuerzas Armadas – ESPE</a:t>
            </a:r>
          </a:p>
          <a:p>
            <a:pPr lvl="1"/>
            <a:r>
              <a:rPr lang="es-ES" dirty="0"/>
              <a:t>Actividades</a:t>
            </a:r>
          </a:p>
          <a:p>
            <a:pPr lvl="1"/>
            <a:r>
              <a:rPr lang="es-ES" dirty="0"/>
              <a:t>Espemático</a:t>
            </a:r>
          </a:p>
          <a:p>
            <a:pPr lvl="1"/>
            <a:r>
              <a:rPr lang="es-ES" dirty="0"/>
              <a:t>Formularios</a:t>
            </a:r>
          </a:p>
          <a:p>
            <a:pPr lvl="1"/>
            <a:r>
              <a:rPr lang="es-ES" dirty="0"/>
              <a:t>Pagos</a:t>
            </a:r>
          </a:p>
          <a:p>
            <a:pPr lvl="1"/>
            <a:r>
              <a:rPr lang="es-ES" dirty="0"/>
              <a:t>Registro</a:t>
            </a:r>
          </a:p>
          <a:p>
            <a:pPr lvl="1"/>
            <a:r>
              <a:rPr lang="es-ES" dirty="0"/>
              <a:t>Tutorías</a:t>
            </a:r>
          </a:p>
          <a:p>
            <a:pPr lvl="1"/>
            <a:r>
              <a:rPr lang="es-ES" dirty="0"/>
              <a:t>Otros</a:t>
            </a:r>
          </a:p>
          <a:p>
            <a:r>
              <a:rPr lang="es-EC" dirty="0"/>
              <a:t>Detección de la capa y tecnología que utilizan</a:t>
            </a:r>
          </a:p>
          <a:p>
            <a:r>
              <a:rPr lang="es-EC" dirty="0"/>
              <a:t>Definición de ambientes de desarrollo</a:t>
            </a:r>
          </a:p>
        </p:txBody>
      </p:sp>
      <p:pic>
        <p:nvPicPr>
          <p:cNvPr id="3074" name="Picture 2" descr="Ordenador Portátil, Solución, Idea, Bulbo PNG y Vector para Descargar  Gratis | Pngtree">
            <a:extLst>
              <a:ext uri="{FF2B5EF4-FFF2-40B4-BE49-F238E27FC236}">
                <a16:creationId xmlns:a16="http://schemas.microsoft.com/office/drawing/2014/main" id="{B5FFEAC0-5726-44D5-BF1E-9D31D45AB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20110" r="18364" b="16878"/>
          <a:stretch/>
        </p:blipFill>
        <p:spPr bwMode="auto">
          <a:xfrm>
            <a:off x="7549896" y="3287231"/>
            <a:ext cx="2851404" cy="30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F11269F-1DEC-450C-B899-88F0464FA7F8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E2CA6C3-8C05-4A42-88D1-D622A9D86302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8698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Integración Continua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19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25544F-6469-4455-93CD-FFACF23D2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019299" y="2536166"/>
            <a:ext cx="5242557" cy="3582059"/>
          </a:xfrm>
        </p:spPr>
        <p:txBody>
          <a:bodyPr/>
          <a:lstStyle/>
          <a:p>
            <a:r>
              <a:rPr lang="es-ES" dirty="0"/>
              <a:t>Inicia cuando el desarrollador publica sus cambios en un repositorio de código</a:t>
            </a:r>
          </a:p>
          <a:p>
            <a:r>
              <a:rPr lang="es-EC" dirty="0"/>
              <a:t>Permite mejorar la calidad de software</a:t>
            </a:r>
          </a:p>
          <a:p>
            <a:r>
              <a:rPr lang="es-EC" dirty="0"/>
              <a:t>Automatiza procesos en la construcción de un sistema de información</a:t>
            </a:r>
          </a:p>
          <a:p>
            <a:endParaRPr lang="en-US" dirty="0"/>
          </a:p>
        </p:txBody>
      </p:sp>
      <p:pic>
        <p:nvPicPr>
          <p:cNvPr id="2050" name="Picture 2" descr="icono de línea de actualización o actualización de software 1631607 Vector  en Vecteezy">
            <a:extLst>
              <a:ext uri="{FF2B5EF4-FFF2-40B4-BE49-F238E27FC236}">
                <a16:creationId xmlns:a16="http://schemas.microsoft.com/office/drawing/2014/main" id="{0270E172-192B-48F8-BDC4-F973DF09E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t="17536" r="15297" b="15503"/>
          <a:stretch/>
        </p:blipFill>
        <p:spPr bwMode="auto">
          <a:xfrm>
            <a:off x="7326396" y="2532353"/>
            <a:ext cx="3055045" cy="30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87D9C4A-2E0E-4292-9060-3792D72CF0C7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42EB70F-DB58-4684-B108-99D215A8D397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883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2" y="960115"/>
            <a:ext cx="7342622" cy="1215566"/>
          </a:xfrm>
        </p:spPr>
        <p:txBody>
          <a:bodyPr rtlCol="0">
            <a:normAutofit/>
          </a:bodyPr>
          <a:lstStyle/>
          <a:p>
            <a:pPr rtl="0"/>
            <a:r>
              <a:rPr lang="es-ES" sz="4600" dirty="0"/>
              <a:t>CONTENIDO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4956" y="2373796"/>
            <a:ext cx="7342631" cy="3792872"/>
          </a:xfrm>
        </p:spPr>
        <p:txBody>
          <a:bodyPr rtlCol="0"/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600" b="1" dirty="0"/>
              <a:t>Introducción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600" b="1" dirty="0"/>
              <a:t>Marco metodológico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600" b="1" dirty="0"/>
              <a:t>Desarrollo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600" b="1" dirty="0"/>
              <a:t>Validación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600" b="1" dirty="0"/>
              <a:t>Conclusiones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s-ES" sz="2600" b="1" dirty="0"/>
              <a:t>Trabajos futuros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6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s-ES" sz="2600" b="1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es-ES" smtClean="0"/>
              <a:pPr rtl="0"/>
              <a:t>2</a:t>
            </a:fld>
            <a:endParaRPr lang="es-ES" dirty="0"/>
          </a:p>
        </p:txBody>
      </p:sp>
      <p:pic>
        <p:nvPicPr>
          <p:cNvPr id="8" name="Imagen 7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64AB0A90-A7F4-463B-B927-F220E9D8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078" y="231993"/>
            <a:ext cx="4168120" cy="107649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C7EA12F-0F78-40D8-9EB1-AB0902C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" y="107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tenido digital artículos para blog">
            <a:extLst>
              <a:ext uri="{FF2B5EF4-FFF2-40B4-BE49-F238E27FC236}">
                <a16:creationId xmlns:a16="http://schemas.microsoft.com/office/drawing/2014/main" id="{816D3D70-7A5A-42F3-A569-E226A9FD8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6472" r="10373" b="25078"/>
          <a:stretch/>
        </p:blipFill>
        <p:spPr bwMode="auto">
          <a:xfrm>
            <a:off x="8144234" y="2554336"/>
            <a:ext cx="2977154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Despliegue Continuo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20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25544F-6469-4455-93CD-FFACF23D2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96446" y="2536166"/>
            <a:ext cx="5280653" cy="3582059"/>
          </a:xfrm>
        </p:spPr>
        <p:txBody>
          <a:bodyPr>
            <a:normAutofit/>
          </a:bodyPr>
          <a:lstStyle/>
          <a:p>
            <a:r>
              <a:rPr lang="es-ES" sz="2800" dirty="0"/>
              <a:t>Es el proceso automático de implementación y puesta en funcionamiento de sistema de información. </a:t>
            </a:r>
          </a:p>
        </p:txBody>
      </p:sp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FF9F259D-C716-4510-ACA3-1157DAB31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599" y="2536166"/>
            <a:ext cx="2710921" cy="271092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0B6DC15-0AB7-4826-924F-C144D3961532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6C5974F-76A5-4429-B9FE-7B8E220D7A1C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65194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Implementación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21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25544F-6469-4455-93CD-FFACF23D2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65961" y="2536166"/>
            <a:ext cx="7185659" cy="3582059"/>
          </a:xfrm>
        </p:spPr>
        <p:txBody>
          <a:bodyPr>
            <a:normAutofit lnSpcReduction="10000"/>
          </a:bodyPr>
          <a:lstStyle/>
          <a:p>
            <a:r>
              <a:rPr lang="es-EC" dirty="0"/>
              <a:t>Servidor 1: 8 </a:t>
            </a:r>
            <a:r>
              <a:rPr lang="es-EC" dirty="0" err="1"/>
              <a:t>cores</a:t>
            </a:r>
            <a:r>
              <a:rPr lang="es-EC" dirty="0"/>
              <a:t>, memoria RAM de 16 GB y 80 GB de almacenamiento</a:t>
            </a:r>
          </a:p>
          <a:p>
            <a:pPr lvl="1"/>
            <a:r>
              <a:rPr lang="es-EC" dirty="0"/>
              <a:t>Docker</a:t>
            </a:r>
          </a:p>
          <a:p>
            <a:pPr lvl="1"/>
            <a:r>
              <a:rPr lang="es-EC" dirty="0"/>
              <a:t>Kubernetes</a:t>
            </a:r>
          </a:p>
          <a:p>
            <a:pPr lvl="1"/>
            <a:r>
              <a:rPr lang="es-EC" dirty="0"/>
              <a:t>ArgoCD</a:t>
            </a:r>
          </a:p>
          <a:p>
            <a:r>
              <a:rPr lang="es-EC" dirty="0"/>
              <a:t>Servidor 2: 16 </a:t>
            </a:r>
            <a:r>
              <a:rPr lang="es-EC" dirty="0" err="1"/>
              <a:t>cores</a:t>
            </a:r>
            <a:r>
              <a:rPr lang="es-EC" dirty="0"/>
              <a:t>, memoria RAM de 16 GB y 40 GB de almacenamiento</a:t>
            </a:r>
          </a:p>
          <a:p>
            <a:pPr lvl="1"/>
            <a:r>
              <a:rPr lang="es-EC" dirty="0"/>
              <a:t>Jenkins</a:t>
            </a:r>
          </a:p>
          <a:p>
            <a:pPr lvl="1"/>
            <a:r>
              <a:rPr lang="es-EC" dirty="0"/>
              <a:t>Jira</a:t>
            </a:r>
          </a:p>
          <a:p>
            <a:pPr lvl="1"/>
            <a:r>
              <a:rPr lang="es-EC" dirty="0"/>
              <a:t>Confluence</a:t>
            </a:r>
          </a:p>
          <a:p>
            <a:pPr lvl="1"/>
            <a:r>
              <a:rPr lang="es-EC" dirty="0"/>
              <a:t>SonarQube</a:t>
            </a:r>
          </a:p>
        </p:txBody>
      </p:sp>
      <p:pic>
        <p:nvPicPr>
          <p:cNvPr id="7170" name="Picture 2" descr="Imágenes de Servidor | Vectores, fotos de stock y PSD gratuitos">
            <a:extLst>
              <a:ext uri="{FF2B5EF4-FFF2-40B4-BE49-F238E27FC236}">
                <a16:creationId xmlns:a16="http://schemas.microsoft.com/office/drawing/2014/main" id="{E96FF044-D3AB-46C7-95B7-2812ABF9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20" y="3248006"/>
            <a:ext cx="2164702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8D86A2-2C79-4A47-82A7-276B585859D0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B4B192F-50F1-4D4C-8646-4752ED4CCE19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0673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Framework Propuesto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22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rogramador - Iconos gratis de herramientas y utensilios">
            <a:extLst>
              <a:ext uri="{FF2B5EF4-FFF2-40B4-BE49-F238E27FC236}">
                <a16:creationId xmlns:a16="http://schemas.microsoft.com/office/drawing/2014/main" id="{2A8F136E-729C-433E-8853-3EF9FC0B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7" y="2859649"/>
            <a:ext cx="1059180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ira Logo Png​: Detailed Login Instructions| LoginNote">
            <a:extLst>
              <a:ext uri="{FF2B5EF4-FFF2-40B4-BE49-F238E27FC236}">
                <a16:creationId xmlns:a16="http://schemas.microsoft.com/office/drawing/2014/main" id="{57CEC9FD-0C4D-4365-AD3D-8891BF0E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34" y="4271918"/>
            <a:ext cx="605545" cy="22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4657CA5-795C-4A5B-BC62-007C86AB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8" y="4500145"/>
            <a:ext cx="1175159" cy="1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itlab - Desafío Latam">
            <a:extLst>
              <a:ext uri="{FF2B5EF4-FFF2-40B4-BE49-F238E27FC236}">
                <a16:creationId xmlns:a16="http://schemas.microsoft.com/office/drawing/2014/main" id="{94F2E8D3-CECB-4DFE-BAFE-8E7692D1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88" y="2817368"/>
            <a:ext cx="1143742" cy="11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ontinuous Delivery en profundidad: problemas y soluciones alternativas  comunes de los pipelines de Jenkins">
            <a:extLst>
              <a:ext uri="{FF2B5EF4-FFF2-40B4-BE49-F238E27FC236}">
                <a16:creationId xmlns:a16="http://schemas.microsoft.com/office/drawing/2014/main" id="{FC2C5A61-4AAC-4333-BEA6-724F31F7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81" y="2737348"/>
            <a:ext cx="2144420" cy="13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Qué es SonarQube? – Blog QuantiKa14">
            <a:extLst>
              <a:ext uri="{FF2B5EF4-FFF2-40B4-BE49-F238E27FC236}">
                <a16:creationId xmlns:a16="http://schemas.microsoft.com/office/drawing/2014/main" id="{175C290D-A4B2-49FF-A799-1DDE3449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80" y="2732961"/>
            <a:ext cx="2127504" cy="5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NCF Branding | Argo">
            <a:extLst>
              <a:ext uri="{FF2B5EF4-FFF2-40B4-BE49-F238E27FC236}">
                <a16:creationId xmlns:a16="http://schemas.microsoft.com/office/drawing/2014/main" id="{3A19CB82-C2A0-4C0D-AA39-C2969523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25" y="4500144"/>
            <a:ext cx="999067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ntegración de Slack - Dropbox">
            <a:extLst>
              <a:ext uri="{FF2B5EF4-FFF2-40B4-BE49-F238E27FC236}">
                <a16:creationId xmlns:a16="http://schemas.microsoft.com/office/drawing/2014/main" id="{4F475A80-4710-43A0-8773-18C8BF7D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80" y="3141120"/>
            <a:ext cx="2216944" cy="9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:a16="http://schemas.microsoft.com/office/drawing/2014/main" id="{B3D72CD3-BC54-460E-BC71-74D1489F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44" y="3938587"/>
            <a:ext cx="26574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CNCF Branding | Prometheus">
            <a:extLst>
              <a:ext uri="{FF2B5EF4-FFF2-40B4-BE49-F238E27FC236}">
                <a16:creationId xmlns:a16="http://schemas.microsoft.com/office/drawing/2014/main" id="{66BD2F5E-6319-43CD-A1CD-8AD8AAE9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983" y="4500144"/>
            <a:ext cx="819506" cy="7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Icono Grafana, logotipo Gratis - Icon-Icons.com">
            <a:extLst>
              <a:ext uri="{FF2B5EF4-FFF2-40B4-BE49-F238E27FC236}">
                <a16:creationId xmlns:a16="http://schemas.microsoft.com/office/drawing/2014/main" id="{94A3099E-B9B3-4E43-8CE5-70BE9E22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07" y="5694774"/>
            <a:ext cx="696659" cy="6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57D6AC1-9778-4968-9258-5F79BF5358EA}"/>
              </a:ext>
            </a:extLst>
          </p:cNvPr>
          <p:cNvCxnSpPr>
            <a:stCxn id="6146" idx="3"/>
            <a:endCxn id="6152" idx="1"/>
          </p:cNvCxnSpPr>
          <p:nvPr/>
        </p:nvCxnSpPr>
        <p:spPr>
          <a:xfrm>
            <a:off x="1899297" y="3389239"/>
            <a:ext cx="9487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7F2FF0A-9CAB-4BD4-9175-142B7B5AD3F6}"/>
              </a:ext>
            </a:extLst>
          </p:cNvPr>
          <p:cNvCxnSpPr>
            <a:cxnSpLocks/>
          </p:cNvCxnSpPr>
          <p:nvPr/>
        </p:nvCxnSpPr>
        <p:spPr>
          <a:xfrm>
            <a:off x="3991830" y="3313039"/>
            <a:ext cx="585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A785E64-0E1B-47EC-A2C3-C3103CD4231C}"/>
              </a:ext>
            </a:extLst>
          </p:cNvPr>
          <p:cNvCxnSpPr>
            <a:cxnSpLocks/>
          </p:cNvCxnSpPr>
          <p:nvPr/>
        </p:nvCxnSpPr>
        <p:spPr>
          <a:xfrm flipH="1" flipV="1">
            <a:off x="3991830" y="3463471"/>
            <a:ext cx="553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C774D8A-2EB3-42F5-8D93-603980B62728}"/>
              </a:ext>
            </a:extLst>
          </p:cNvPr>
          <p:cNvCxnSpPr>
            <a:stCxn id="6148" idx="0"/>
            <a:endCxn id="6146" idx="2"/>
          </p:cNvCxnSpPr>
          <p:nvPr/>
        </p:nvCxnSpPr>
        <p:spPr>
          <a:xfrm flipV="1">
            <a:off x="1369707" y="3918829"/>
            <a:ext cx="0" cy="3530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A4DF7E1D-489D-4F8B-B813-D840384C12A1}"/>
              </a:ext>
            </a:extLst>
          </p:cNvPr>
          <p:cNvCxnSpPr>
            <a:stCxn id="6152" idx="2"/>
            <a:endCxn id="6158" idx="0"/>
          </p:cNvCxnSpPr>
          <p:nvPr/>
        </p:nvCxnSpPr>
        <p:spPr>
          <a:xfrm>
            <a:off x="3419959" y="3961110"/>
            <a:ext cx="0" cy="539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B8AEBD24-FEBD-4E57-9B36-143D6B67E14F}"/>
              </a:ext>
            </a:extLst>
          </p:cNvPr>
          <p:cNvCxnSpPr>
            <a:stCxn id="6168" idx="2"/>
            <a:endCxn id="6170" idx="0"/>
          </p:cNvCxnSpPr>
          <p:nvPr/>
        </p:nvCxnSpPr>
        <p:spPr>
          <a:xfrm>
            <a:off x="10947736" y="5202299"/>
            <a:ext cx="1" cy="492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598C8B5E-1ABC-431B-BE1D-2C1435AB5507}"/>
              </a:ext>
            </a:extLst>
          </p:cNvPr>
          <p:cNvCxnSpPr>
            <a:stCxn id="6166" idx="3"/>
            <a:endCxn id="6168" idx="1"/>
          </p:cNvCxnSpPr>
          <p:nvPr/>
        </p:nvCxnSpPr>
        <p:spPr>
          <a:xfrm flipV="1">
            <a:off x="9884619" y="4851222"/>
            <a:ext cx="653364" cy="387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34775F9A-91AF-4D5F-8589-D4C465EFBBB6}"/>
              </a:ext>
            </a:extLst>
          </p:cNvPr>
          <p:cNvCxnSpPr>
            <a:stCxn id="6154" idx="3"/>
            <a:endCxn id="6156" idx="1"/>
          </p:cNvCxnSpPr>
          <p:nvPr/>
        </p:nvCxnSpPr>
        <p:spPr>
          <a:xfrm flipV="1">
            <a:off x="6722101" y="3028448"/>
            <a:ext cx="777979" cy="360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F5B154B8-DCE8-45AA-B4F1-D8DDCAF272B6}"/>
              </a:ext>
            </a:extLst>
          </p:cNvPr>
          <p:cNvCxnSpPr>
            <a:stCxn id="6154" idx="3"/>
            <a:endCxn id="6160" idx="1"/>
          </p:cNvCxnSpPr>
          <p:nvPr/>
        </p:nvCxnSpPr>
        <p:spPr>
          <a:xfrm>
            <a:off x="6722101" y="3389239"/>
            <a:ext cx="777979" cy="205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308E122-A437-4901-8158-6EAD65D2D59D}"/>
              </a:ext>
            </a:extLst>
          </p:cNvPr>
          <p:cNvSpPr txBox="1"/>
          <p:nvPr/>
        </p:nvSpPr>
        <p:spPr>
          <a:xfrm>
            <a:off x="3050595" y="3671798"/>
            <a:ext cx="81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GitLab</a:t>
            </a:r>
            <a:endParaRPr lang="en-US" b="1" dirty="0"/>
          </a:p>
        </p:txBody>
      </p:sp>
      <p:sp>
        <p:nvSpPr>
          <p:cNvPr id="62" name="Título 8">
            <a:extLst>
              <a:ext uri="{FF2B5EF4-FFF2-40B4-BE49-F238E27FC236}">
                <a16:creationId xmlns:a16="http://schemas.microsoft.com/office/drawing/2014/main" id="{F0892C0B-3EE1-43F8-A531-85ECB72C2514}"/>
              </a:ext>
            </a:extLst>
          </p:cNvPr>
          <p:cNvSpPr txBox="1">
            <a:spLocks/>
          </p:cNvSpPr>
          <p:nvPr/>
        </p:nvSpPr>
        <p:spPr>
          <a:xfrm>
            <a:off x="1098868" y="4054988"/>
            <a:ext cx="1295965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Desarrollo Ágil</a:t>
            </a:r>
          </a:p>
        </p:txBody>
      </p:sp>
      <p:sp>
        <p:nvSpPr>
          <p:cNvPr id="65" name="Título 8">
            <a:extLst>
              <a:ext uri="{FF2B5EF4-FFF2-40B4-BE49-F238E27FC236}">
                <a16:creationId xmlns:a16="http://schemas.microsoft.com/office/drawing/2014/main" id="{EDA1A27C-1F85-40E1-955C-B0BE7BECA3ED}"/>
              </a:ext>
            </a:extLst>
          </p:cNvPr>
          <p:cNvSpPr txBox="1">
            <a:spLocks/>
          </p:cNvSpPr>
          <p:nvPr/>
        </p:nvSpPr>
        <p:spPr>
          <a:xfrm>
            <a:off x="1899297" y="3252505"/>
            <a:ext cx="859351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Commit</a:t>
            </a:r>
          </a:p>
        </p:txBody>
      </p:sp>
      <p:sp>
        <p:nvSpPr>
          <p:cNvPr id="66" name="Título 8">
            <a:extLst>
              <a:ext uri="{FF2B5EF4-FFF2-40B4-BE49-F238E27FC236}">
                <a16:creationId xmlns:a16="http://schemas.microsoft.com/office/drawing/2014/main" id="{66397B6B-7DDA-4B2C-87CF-09B3DC01D6B7}"/>
              </a:ext>
            </a:extLst>
          </p:cNvPr>
          <p:cNvSpPr txBox="1">
            <a:spLocks/>
          </p:cNvSpPr>
          <p:nvPr/>
        </p:nvSpPr>
        <p:spPr>
          <a:xfrm>
            <a:off x="3850116" y="3165577"/>
            <a:ext cx="859351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Pruebas Y Construcción</a:t>
            </a:r>
          </a:p>
        </p:txBody>
      </p:sp>
      <p:sp>
        <p:nvSpPr>
          <p:cNvPr id="67" name="Título 8">
            <a:extLst>
              <a:ext uri="{FF2B5EF4-FFF2-40B4-BE49-F238E27FC236}">
                <a16:creationId xmlns:a16="http://schemas.microsoft.com/office/drawing/2014/main" id="{A28D80F7-FD98-4928-AAEA-00062365E79C}"/>
              </a:ext>
            </a:extLst>
          </p:cNvPr>
          <p:cNvSpPr txBox="1">
            <a:spLocks/>
          </p:cNvSpPr>
          <p:nvPr/>
        </p:nvSpPr>
        <p:spPr>
          <a:xfrm>
            <a:off x="3683784" y="3611961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Almacenamiento Imagen</a:t>
            </a:r>
          </a:p>
        </p:txBody>
      </p:sp>
      <p:sp>
        <p:nvSpPr>
          <p:cNvPr id="68" name="Título 8">
            <a:extLst>
              <a:ext uri="{FF2B5EF4-FFF2-40B4-BE49-F238E27FC236}">
                <a16:creationId xmlns:a16="http://schemas.microsoft.com/office/drawing/2014/main" id="{87746397-4E10-47B0-9972-D8EC5FB9FA1F}"/>
              </a:ext>
            </a:extLst>
          </p:cNvPr>
          <p:cNvSpPr txBox="1">
            <a:spLocks/>
          </p:cNvSpPr>
          <p:nvPr/>
        </p:nvSpPr>
        <p:spPr>
          <a:xfrm rot="20132311">
            <a:off x="6439688" y="3050247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Calidad de Código</a:t>
            </a:r>
          </a:p>
        </p:txBody>
      </p:sp>
      <p:sp>
        <p:nvSpPr>
          <p:cNvPr id="69" name="Título 8">
            <a:extLst>
              <a:ext uri="{FF2B5EF4-FFF2-40B4-BE49-F238E27FC236}">
                <a16:creationId xmlns:a16="http://schemas.microsoft.com/office/drawing/2014/main" id="{A7DD032D-321A-4BED-B750-7FB0E5199B81}"/>
              </a:ext>
            </a:extLst>
          </p:cNvPr>
          <p:cNvSpPr txBox="1">
            <a:spLocks/>
          </p:cNvSpPr>
          <p:nvPr/>
        </p:nvSpPr>
        <p:spPr>
          <a:xfrm rot="991373">
            <a:off x="6482069" y="3530581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Notificaciones</a:t>
            </a:r>
          </a:p>
        </p:txBody>
      </p:sp>
      <p:sp>
        <p:nvSpPr>
          <p:cNvPr id="70" name="Título 8">
            <a:extLst>
              <a:ext uri="{FF2B5EF4-FFF2-40B4-BE49-F238E27FC236}">
                <a16:creationId xmlns:a16="http://schemas.microsoft.com/office/drawing/2014/main" id="{5471E0ED-57C4-43AC-8498-0527B9D18BA2}"/>
              </a:ext>
            </a:extLst>
          </p:cNvPr>
          <p:cNvSpPr txBox="1">
            <a:spLocks/>
          </p:cNvSpPr>
          <p:nvPr/>
        </p:nvSpPr>
        <p:spPr>
          <a:xfrm>
            <a:off x="3261921" y="4163660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Descarga Imagen</a:t>
            </a:r>
          </a:p>
        </p:txBody>
      </p:sp>
      <p:sp>
        <p:nvSpPr>
          <p:cNvPr id="71" name="Título 8">
            <a:extLst>
              <a:ext uri="{FF2B5EF4-FFF2-40B4-BE49-F238E27FC236}">
                <a16:creationId xmlns:a16="http://schemas.microsoft.com/office/drawing/2014/main" id="{362684F2-8D7B-4DEA-8B87-D9AB5AEEEFE4}"/>
              </a:ext>
            </a:extLst>
          </p:cNvPr>
          <p:cNvSpPr txBox="1">
            <a:spLocks/>
          </p:cNvSpPr>
          <p:nvPr/>
        </p:nvSpPr>
        <p:spPr>
          <a:xfrm>
            <a:off x="3823563" y="5063422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Despliegue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CEE97658-B910-4236-827C-DA8025886389}"/>
              </a:ext>
            </a:extLst>
          </p:cNvPr>
          <p:cNvCxnSpPr>
            <a:cxnSpLocks/>
            <a:stCxn id="6158" idx="3"/>
            <a:endCxn id="6164" idx="1"/>
          </p:cNvCxnSpPr>
          <p:nvPr/>
        </p:nvCxnSpPr>
        <p:spPr>
          <a:xfrm>
            <a:off x="3919492" y="5231664"/>
            <a:ext cx="1051274" cy="403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67DD9751-E489-449E-82DB-F5FAE784EDF0}"/>
              </a:ext>
            </a:extLst>
          </p:cNvPr>
          <p:cNvCxnSpPr>
            <a:stCxn id="6166" idx="1"/>
            <a:endCxn id="6164" idx="3"/>
          </p:cNvCxnSpPr>
          <p:nvPr/>
        </p:nvCxnSpPr>
        <p:spPr>
          <a:xfrm flipH="1">
            <a:off x="6216419" y="5238750"/>
            <a:ext cx="1010725" cy="396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0" name="Título 8">
            <a:extLst>
              <a:ext uri="{FF2B5EF4-FFF2-40B4-BE49-F238E27FC236}">
                <a16:creationId xmlns:a16="http://schemas.microsoft.com/office/drawing/2014/main" id="{1B77C925-6D72-47B2-90DA-CC28D5D5905C}"/>
              </a:ext>
            </a:extLst>
          </p:cNvPr>
          <p:cNvSpPr txBox="1">
            <a:spLocks/>
          </p:cNvSpPr>
          <p:nvPr/>
        </p:nvSpPr>
        <p:spPr>
          <a:xfrm>
            <a:off x="6216419" y="5088380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Entrega Final</a:t>
            </a:r>
          </a:p>
        </p:txBody>
      </p:sp>
      <p:sp>
        <p:nvSpPr>
          <p:cNvPr id="81" name="Título 8">
            <a:extLst>
              <a:ext uri="{FF2B5EF4-FFF2-40B4-BE49-F238E27FC236}">
                <a16:creationId xmlns:a16="http://schemas.microsoft.com/office/drawing/2014/main" id="{1516B525-1676-4604-A7D2-799D07891E82}"/>
              </a:ext>
            </a:extLst>
          </p:cNvPr>
          <p:cNvSpPr txBox="1">
            <a:spLocks/>
          </p:cNvSpPr>
          <p:nvPr/>
        </p:nvSpPr>
        <p:spPr>
          <a:xfrm rot="19753825">
            <a:off x="9541982" y="4905103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Métricas</a:t>
            </a:r>
          </a:p>
        </p:txBody>
      </p:sp>
      <p:sp>
        <p:nvSpPr>
          <p:cNvPr id="82" name="Título 8">
            <a:extLst>
              <a:ext uri="{FF2B5EF4-FFF2-40B4-BE49-F238E27FC236}">
                <a16:creationId xmlns:a16="http://schemas.microsoft.com/office/drawing/2014/main" id="{4ABE7ADF-DF7A-422A-8BF7-A46EABF07043}"/>
              </a:ext>
            </a:extLst>
          </p:cNvPr>
          <p:cNvSpPr txBox="1">
            <a:spLocks/>
          </p:cNvSpPr>
          <p:nvPr/>
        </p:nvSpPr>
        <p:spPr>
          <a:xfrm>
            <a:off x="10537983" y="5346292"/>
            <a:ext cx="1201944" cy="12863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00" dirty="0"/>
              <a:t>Motor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BA0E8A7-E6B7-4F83-A334-663A325FD0A1}"/>
              </a:ext>
            </a:extLst>
          </p:cNvPr>
          <p:cNvSpPr txBox="1"/>
          <p:nvPr/>
        </p:nvSpPr>
        <p:spPr>
          <a:xfrm>
            <a:off x="10553334" y="6345985"/>
            <a:ext cx="10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Grafana</a:t>
            </a:r>
            <a:endParaRPr lang="en-US" b="1" dirty="0"/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7A62B4FB-C6E8-4FE1-B966-A9011EF5A9B7}"/>
              </a:ext>
            </a:extLst>
          </p:cNvPr>
          <p:cNvCxnSpPr>
            <a:cxnSpLocks/>
            <a:stCxn id="6158" idx="3"/>
            <a:endCxn id="6166" idx="1"/>
          </p:cNvCxnSpPr>
          <p:nvPr/>
        </p:nvCxnSpPr>
        <p:spPr>
          <a:xfrm>
            <a:off x="3919492" y="5231664"/>
            <a:ext cx="3307652" cy="7086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164" name="Picture 20" descr="Nginx">
            <a:extLst>
              <a:ext uri="{FF2B5EF4-FFF2-40B4-BE49-F238E27FC236}">
                <a16:creationId xmlns:a16="http://schemas.microsoft.com/office/drawing/2014/main" id="{50C62E12-9280-4BDC-90A8-DE66BC4D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66" y="5261543"/>
            <a:ext cx="1245653" cy="7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72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80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Cultura DevOps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23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ador de contenido 9" descr="Diagrama&#10;&#10;Descripción generada automáticamente">
            <a:extLst>
              <a:ext uri="{FF2B5EF4-FFF2-40B4-BE49-F238E27FC236}">
                <a16:creationId xmlns:a16="http://schemas.microsoft.com/office/drawing/2014/main" id="{40B0CF37-E099-4783-A1B3-D2F12E53222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5"/>
          <a:stretch>
            <a:fillRect/>
          </a:stretch>
        </p:blipFill>
        <p:spPr>
          <a:xfrm>
            <a:off x="2847386" y="2536166"/>
            <a:ext cx="6497228" cy="35471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15305B7-CDA2-4D75-8C09-264D9FF49CD6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5A41474-9915-478F-8828-53C4207319CE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470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9" y="834090"/>
            <a:ext cx="8333222" cy="1147969"/>
          </a:xfrm>
        </p:spPr>
        <p:txBody>
          <a:bodyPr/>
          <a:lstStyle/>
          <a:p>
            <a:r>
              <a:rPr lang="es-EC" dirty="0"/>
              <a:t>Prototipo en Funcionamiento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24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A59B632-DCBA-4509-9513-9C39EF77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97" y="2094329"/>
            <a:ext cx="7021405" cy="43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3C71AE1-0C41-4545-82B4-6C000A309E34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FC3EA86-EBF1-46DB-9557-C57DD256FD65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7080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AF07-7D65-4FB5-94CC-C312E838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VALIDACIÓN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16DAAE-99C6-4601-A660-BEE71B1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FC5090EF-268B-4FFF-84C7-6BC967532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DC6C23E-53AE-4EA3-8C06-2E2BF082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09" y="90047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9500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Validación del Prototipo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26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25544F-6469-4455-93CD-FFACF23D2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50721" y="2536166"/>
            <a:ext cx="6697975" cy="358205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Se realizó un análisis exploratorio mediante una entrevista al equipo de Desarrollo de la UTIC</a:t>
            </a:r>
          </a:p>
          <a:p>
            <a:pPr lvl="1">
              <a:lnSpc>
                <a:spcPct val="100000"/>
              </a:lnSpc>
            </a:pPr>
            <a:r>
              <a:rPr lang="es-ES" dirty="0"/>
              <a:t>Se mejoraron los tiempos en los procesos de integración y despliegue de los sistemas de Información</a:t>
            </a:r>
          </a:p>
          <a:p>
            <a:pPr lvl="1">
              <a:lnSpc>
                <a:spcPct val="100000"/>
              </a:lnSpc>
            </a:pPr>
            <a:r>
              <a:rPr lang="es-EC" dirty="0"/>
              <a:t>Responde a la alta concurrencia de usuarios debido al balanceo de </a:t>
            </a:r>
            <a:r>
              <a:rPr lang="es-EC" dirty="0" err="1"/>
              <a:t>POD’s</a:t>
            </a:r>
            <a:r>
              <a:rPr lang="es-EC" dirty="0"/>
              <a:t> que el Framework es capaz de realizar</a:t>
            </a:r>
          </a:p>
          <a:p>
            <a:pPr lvl="1">
              <a:lnSpc>
                <a:spcPct val="100000"/>
              </a:lnSpc>
            </a:pPr>
            <a:r>
              <a:rPr lang="es-EC" dirty="0"/>
              <a:t>Las herramientas utilizadas en la cultura DevOps son un gran acierto puesto que agilizan procesos y se mantiene un control en tiempo real, tanto de los desarrolladores como de los sistemas de información.</a:t>
            </a:r>
          </a:p>
        </p:txBody>
      </p:sp>
      <p:pic>
        <p:nvPicPr>
          <p:cNvPr id="8194" name="Picture 2" descr="Estudios de validación – Gesfilter">
            <a:extLst>
              <a:ext uri="{FF2B5EF4-FFF2-40B4-BE49-F238E27FC236}">
                <a16:creationId xmlns:a16="http://schemas.microsoft.com/office/drawing/2014/main" id="{43DD9C6B-AA23-44D7-AF6D-32C0DA99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536166"/>
            <a:ext cx="3322320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44709AD-776D-4E3F-90BC-6D220EE0BDE5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B015C80-5A7C-4273-882C-3851B4DAF88F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6264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Validación del Prototipo (Tiempos)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27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tabla 10">
            <a:extLst>
              <a:ext uri="{FF2B5EF4-FFF2-40B4-BE49-F238E27FC236}">
                <a16:creationId xmlns:a16="http://schemas.microsoft.com/office/drawing/2014/main" id="{DFBD47EF-5419-4362-8A96-D33EFD810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767031"/>
              </p:ext>
            </p:extLst>
          </p:nvPr>
        </p:nvGraphicFramePr>
        <p:xfrm>
          <a:off x="2024926" y="2780007"/>
          <a:ext cx="814214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374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831024677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530722945"/>
                    </a:ext>
                  </a:extLst>
                </a:gridCol>
                <a:gridCol w="1800312">
                  <a:extLst>
                    <a:ext uri="{9D8B030D-6E8A-4147-A177-3AD203B41FA5}">
                      <a16:colId xmlns:a16="http://schemas.microsoft.com/office/drawing/2014/main" val="3321740853"/>
                    </a:ext>
                  </a:extLst>
                </a:gridCol>
              </a:tblGrid>
              <a:tr h="288010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Proceso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>
                          <a:solidFill>
                            <a:srgbClr val="3F3F3F"/>
                          </a:solidFill>
                        </a:rPr>
                        <a:t>Tecnología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noProof="0" dirty="0">
                          <a:solidFill>
                            <a:srgbClr val="3F3F3F"/>
                          </a:solidFill>
                        </a:rPr>
                        <a:t>Antes del Framework (Tiempo Promedio)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noProof="0" dirty="0">
                          <a:solidFill>
                            <a:srgbClr val="3F3F3F"/>
                          </a:solidFill>
                        </a:rPr>
                        <a:t>Después del Framework (Tiempo Promedio)</a:t>
                      </a: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288010"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Boot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288010">
                <a:tc vMerge="1">
                  <a:txBody>
                    <a:bodyPr/>
                    <a:lstStyle/>
                    <a:p>
                      <a:pPr algn="ctr"/>
                      <a:endParaRPr lang="es-EC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Angular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00185"/>
                  </a:ext>
                </a:extLst>
              </a:tr>
              <a:tr h="288010"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Boot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89221"/>
                  </a:ext>
                </a:extLst>
              </a:tr>
              <a:tr h="288010">
                <a:tc vMerge="1">
                  <a:txBody>
                    <a:bodyPr/>
                    <a:lstStyle/>
                    <a:p>
                      <a:pPr algn="ctr"/>
                      <a:endParaRPr lang="es-EC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Angular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33808"/>
                  </a:ext>
                </a:extLst>
              </a:tr>
              <a:tr h="288010"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Despliegue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Boot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41835"/>
                  </a:ext>
                </a:extLst>
              </a:tr>
              <a:tr h="288010">
                <a:tc vMerge="1">
                  <a:txBody>
                    <a:bodyPr/>
                    <a:lstStyle/>
                    <a:p>
                      <a:pPr algn="ctr"/>
                      <a:endParaRPr lang="es-EC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Angular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60797"/>
                  </a:ext>
                </a:extLst>
              </a:tr>
              <a:tr h="288010"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Publicación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Boot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seg</a:t>
                      </a:r>
                      <a:endParaRPr lang="es-EC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80746"/>
                  </a:ext>
                </a:extLst>
              </a:tr>
              <a:tr h="288010">
                <a:tc vMerge="1">
                  <a:txBody>
                    <a:bodyPr/>
                    <a:lstStyle/>
                    <a:p>
                      <a:pPr algn="ctr"/>
                      <a:endParaRPr lang="es-EC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Angular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seg</a:t>
                      </a:r>
                      <a:endParaRPr lang="es-EC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94257"/>
                  </a:ext>
                </a:extLst>
              </a:tr>
              <a:tr h="288010">
                <a:tc gridSpan="2">
                  <a:txBody>
                    <a:bodyPr/>
                    <a:lstStyle/>
                    <a:p>
                      <a:pPr algn="ctr"/>
                      <a:r>
                        <a:rPr lang="es-EC" sz="14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min</a:t>
                      </a:r>
                    </a:p>
                  </a:txBody>
                  <a:tcPr marL="182880" marR="9425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52297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7D9DB48D-30E2-4704-BC98-EA2F14883E18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272657F-3F68-461E-82DD-7F83AEFDA0BD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8043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AF07-7D65-4FB5-94CC-C312E838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CONCLUCIONES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16DAAE-99C6-4601-A660-BEE71B1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29A8B263-ACB6-4028-821B-133C019D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E4219B-0DC2-47D1-8EA3-61AA7EFA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09" y="90047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2462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29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id="{3587F649-8880-44DE-94C6-947AB29BDF5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75967" y="2245025"/>
            <a:ext cx="2417375" cy="382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C" dirty="0"/>
              <a:t>Presencia problemas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4C2AD47-3495-4B31-83C6-CD1222149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55" y="2637855"/>
            <a:ext cx="3252867" cy="16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94D1B8F7-941F-4F9F-88C5-575A58C85A3C}"/>
              </a:ext>
            </a:extLst>
          </p:cNvPr>
          <p:cNvSpPr txBox="1">
            <a:spLocks/>
          </p:cNvSpPr>
          <p:nvPr/>
        </p:nvSpPr>
        <p:spPr>
          <a:xfrm>
            <a:off x="5321104" y="2293007"/>
            <a:ext cx="2417375" cy="38272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/>
              <a:t>Prototipo Framework</a:t>
            </a:r>
          </a:p>
        </p:txBody>
      </p:sp>
      <p:pic>
        <p:nvPicPr>
          <p:cNvPr id="7172" name="Picture 4" descr="➤ 9 secretos para hacer dinero usando open source- CIOAL The Standard IT">
            <a:extLst>
              <a:ext uri="{FF2B5EF4-FFF2-40B4-BE49-F238E27FC236}">
                <a16:creationId xmlns:a16="http://schemas.microsoft.com/office/drawing/2014/main" id="{3A28BD2D-9C72-4963-9F99-E518F4E9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7" y="4831869"/>
            <a:ext cx="2747696" cy="15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72B276DE-C847-4AB5-AD50-B34C931C8102}"/>
              </a:ext>
            </a:extLst>
          </p:cNvPr>
          <p:cNvSpPr txBox="1">
            <a:spLocks/>
          </p:cNvSpPr>
          <p:nvPr/>
        </p:nvSpPr>
        <p:spPr>
          <a:xfrm>
            <a:off x="3098007" y="4469321"/>
            <a:ext cx="3252867" cy="5589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000" dirty="0"/>
              <a:t>Herramientas Open Source</a:t>
            </a:r>
          </a:p>
        </p:txBody>
      </p:sp>
      <p:sp>
        <p:nvSpPr>
          <p:cNvPr id="17" name="Título 8">
            <a:extLst>
              <a:ext uri="{FF2B5EF4-FFF2-40B4-BE49-F238E27FC236}">
                <a16:creationId xmlns:a16="http://schemas.microsoft.com/office/drawing/2014/main" id="{7DA28B9F-AB7D-4771-ABF7-1D7B4079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pic>
        <p:nvPicPr>
          <p:cNvPr id="11266" name="Picture 2" descr="Definición de resolución de problemas - Qué es, Significado y Concepto">
            <a:extLst>
              <a:ext uri="{FF2B5EF4-FFF2-40B4-BE49-F238E27FC236}">
                <a16:creationId xmlns:a16="http://schemas.microsoft.com/office/drawing/2014/main" id="{006533A4-2F09-4940-9D62-792CA9B9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55" y="2508596"/>
            <a:ext cx="1960725" cy="174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a entrevista semi-estructurada">
            <a:extLst>
              <a:ext uri="{FF2B5EF4-FFF2-40B4-BE49-F238E27FC236}">
                <a16:creationId xmlns:a16="http://schemas.microsoft.com/office/drawing/2014/main" id="{FE49D900-1841-4F4F-B23A-BD566331E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r="20019"/>
          <a:stretch/>
        </p:blipFill>
        <p:spPr bwMode="auto">
          <a:xfrm>
            <a:off x="7378374" y="4724411"/>
            <a:ext cx="2235926" cy="16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4A686EF3-3E07-4416-B673-5F3139E0052E}"/>
              </a:ext>
            </a:extLst>
          </p:cNvPr>
          <p:cNvSpPr txBox="1">
            <a:spLocks/>
          </p:cNvSpPr>
          <p:nvPr/>
        </p:nvSpPr>
        <p:spPr>
          <a:xfrm>
            <a:off x="7386824" y="4469321"/>
            <a:ext cx="3252867" cy="5589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2000" dirty="0"/>
              <a:t>Estudio Exploratorio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A880F9-8F7B-4E89-9603-CCE9A8DDBDF9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0363750-A688-4E09-9B0A-C562BDEA2BB6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656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3AF07-7D65-4FB5-94CC-C312E838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3065954"/>
            <a:ext cx="4911633" cy="711321"/>
          </a:xfrm>
        </p:spPr>
        <p:txBody>
          <a:bodyPr/>
          <a:lstStyle/>
          <a:p>
            <a:r>
              <a:rPr lang="es-EC" dirty="0"/>
              <a:t>INTRODUCCIÓN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16DAAE-99C6-4601-A660-BEE71B1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1E281630-2678-4802-9A30-6702FABC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6305CF-9507-4BBB-9110-E57EF431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5463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ED1EF-F5F2-4BA1-B15A-05740110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TRABAJOS FUTUROS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C6D66-BC54-479C-8FD1-A6D63D3D4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4F1EBEEB-10F0-41F1-BB57-4B24BB65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137994-3AFF-4943-B523-C5339414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09" y="90047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6206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Trabajos Futuros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31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est engineering or quality analyst by Ankura | Fiverr">
            <a:extLst>
              <a:ext uri="{FF2B5EF4-FFF2-40B4-BE49-F238E27FC236}">
                <a16:creationId xmlns:a16="http://schemas.microsoft.com/office/drawing/2014/main" id="{2E43481E-84FB-4128-A5E5-AD4A4AF9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06" y="2761945"/>
            <a:ext cx="3467965" cy="31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Was ist eigentlich DevSecOps? - Devops">
            <a:extLst>
              <a:ext uri="{FF2B5EF4-FFF2-40B4-BE49-F238E27FC236}">
                <a16:creationId xmlns:a16="http://schemas.microsoft.com/office/drawing/2014/main" id="{2C53A49F-3585-4B64-A93A-2D8B714F7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r="19375"/>
          <a:stretch/>
        </p:blipFill>
        <p:spPr bwMode="auto">
          <a:xfrm>
            <a:off x="6334736" y="2594640"/>
            <a:ext cx="4272966" cy="34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3C5A265-E330-4D99-8514-D6117474E14B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5BCE8DA-75ED-4C63-B8C6-6794B8EFF3F9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50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B6C5EAB-81FF-4827-A160-22F4363C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5725" y="1828732"/>
            <a:ext cx="3294880" cy="1127080"/>
          </a:xfrm>
        </p:spPr>
        <p:txBody>
          <a:bodyPr rtlCol="0">
            <a:normAutofit/>
          </a:bodyPr>
          <a:lstStyle/>
          <a:p>
            <a:pPr rtl="0"/>
            <a:r>
              <a:rPr lang="es-ES" sz="6000" u="sng" dirty="0"/>
              <a:t>GRACIAS!</a:t>
            </a:r>
            <a:endParaRPr lang="es-ES" sz="6000" b="0" u="sng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0B41C33-430D-4B31-A546-F85646919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759" y="4130732"/>
            <a:ext cx="3294880" cy="3138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sz="1600" dirty="0">
                <a:solidFill>
                  <a:schemeClr val="tx1"/>
                </a:solidFill>
              </a:rPr>
              <a:t>jayepez8@espe.edu.ec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6611344-9447-438E-873C-299AF4110B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24469" y="3640999"/>
            <a:ext cx="2677799" cy="46213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dirty="0"/>
              <a:t>Jonathan Yépez</a:t>
            </a:r>
          </a:p>
        </p:txBody>
      </p:sp>
      <p:pic>
        <p:nvPicPr>
          <p:cNvPr id="16" name="Imagen 15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BBC6FCCB-E7AB-4490-AB45-C2E35389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13" name="Gráfico 12" descr="Perfil de hombre">
            <a:extLst>
              <a:ext uri="{FF2B5EF4-FFF2-40B4-BE49-F238E27FC236}">
                <a16:creationId xmlns:a16="http://schemas.microsoft.com/office/drawing/2014/main" id="{EB19B8A5-3B43-4900-BA4C-656EAD38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9626" y="3604283"/>
            <a:ext cx="462133" cy="462133"/>
          </a:xfrm>
          <a:prstGeom prst="rect">
            <a:avLst/>
          </a:prstGeom>
        </p:spPr>
      </p:pic>
      <p:pic>
        <p:nvPicPr>
          <p:cNvPr id="26" name="Gráfico 25" descr="Correo electrónico">
            <a:extLst>
              <a:ext uri="{FF2B5EF4-FFF2-40B4-BE49-F238E27FC236}">
                <a16:creationId xmlns:a16="http://schemas.microsoft.com/office/drawing/2014/main" id="{F6D84721-FD37-4913-A9F9-26DAD9722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7205" y="4056576"/>
            <a:ext cx="387974" cy="387974"/>
          </a:xfrm>
          <a:prstGeom prst="rect">
            <a:avLst/>
          </a:prstGeom>
        </p:spPr>
      </p:pic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8A2EE49A-CB41-4AF7-BD38-27972A9C448F}"/>
              </a:ext>
            </a:extLst>
          </p:cNvPr>
          <p:cNvSpPr txBox="1">
            <a:spLocks/>
          </p:cNvSpPr>
          <p:nvPr/>
        </p:nvSpPr>
        <p:spPr>
          <a:xfrm>
            <a:off x="4997858" y="5711025"/>
            <a:ext cx="3294880" cy="313817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>
                <a:solidFill>
                  <a:schemeClr val="tx1"/>
                </a:solidFill>
              </a:rPr>
              <a:t>erfonseca@</a:t>
            </a:r>
            <a:r>
              <a:rPr lang="es-ES" sz="1600" dirty="0">
                <a:solidFill>
                  <a:schemeClr val="tx1"/>
                </a:solidFill>
              </a:rPr>
              <a:t>espe.edu.ec</a:t>
            </a:r>
          </a:p>
        </p:txBody>
      </p:sp>
      <p:sp>
        <p:nvSpPr>
          <p:cNvPr id="28" name="Marcador de texto 13">
            <a:extLst>
              <a:ext uri="{FF2B5EF4-FFF2-40B4-BE49-F238E27FC236}">
                <a16:creationId xmlns:a16="http://schemas.microsoft.com/office/drawing/2014/main" id="{9A03005F-9871-4C2E-BB4E-7418551E4B49}"/>
              </a:ext>
            </a:extLst>
          </p:cNvPr>
          <p:cNvSpPr txBox="1">
            <a:spLocks/>
          </p:cNvSpPr>
          <p:nvPr/>
        </p:nvSpPr>
        <p:spPr>
          <a:xfrm>
            <a:off x="7400748" y="3668348"/>
            <a:ext cx="2677799" cy="46213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Luis Guevara</a:t>
            </a:r>
          </a:p>
        </p:txBody>
      </p:sp>
      <p:pic>
        <p:nvPicPr>
          <p:cNvPr id="29" name="Gráfico 28" descr="Perfil de hombre">
            <a:extLst>
              <a:ext uri="{FF2B5EF4-FFF2-40B4-BE49-F238E27FC236}">
                <a16:creationId xmlns:a16="http://schemas.microsoft.com/office/drawing/2014/main" id="{A4E9B6BD-29D9-46B8-93FB-F35EA1F7F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5905" y="3631632"/>
            <a:ext cx="462133" cy="462133"/>
          </a:xfrm>
          <a:prstGeom prst="rect">
            <a:avLst/>
          </a:prstGeom>
        </p:spPr>
      </p:pic>
      <p:pic>
        <p:nvPicPr>
          <p:cNvPr id="30" name="Gráfico 29" descr="Correo electrónico">
            <a:extLst>
              <a:ext uri="{FF2B5EF4-FFF2-40B4-BE49-F238E27FC236}">
                <a16:creationId xmlns:a16="http://schemas.microsoft.com/office/drawing/2014/main" id="{79D85CDB-0016-48AE-B5FF-E74F19B43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3484" y="4083925"/>
            <a:ext cx="387974" cy="38797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AFDB2983-DA8D-429A-B468-B9344A36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09" y="90047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410F1250-27BF-4941-90F2-9C606563862C}"/>
              </a:ext>
            </a:extLst>
          </p:cNvPr>
          <p:cNvSpPr txBox="1">
            <a:spLocks/>
          </p:cNvSpPr>
          <p:nvPr/>
        </p:nvSpPr>
        <p:spPr>
          <a:xfrm>
            <a:off x="7644936" y="4130480"/>
            <a:ext cx="3294880" cy="313817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tx1"/>
                </a:solidFill>
              </a:rPr>
              <a:t>ljguevara2@espe.edu.ec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D77B241D-62E5-4E4A-B944-D84ADE25C4E8}"/>
              </a:ext>
            </a:extLst>
          </p:cNvPr>
          <p:cNvSpPr txBox="1">
            <a:spLocks/>
          </p:cNvSpPr>
          <p:nvPr/>
        </p:nvSpPr>
        <p:spPr>
          <a:xfrm>
            <a:off x="4920568" y="5221291"/>
            <a:ext cx="2677799" cy="462132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Dr. Efraín Fonseca</a:t>
            </a:r>
          </a:p>
        </p:txBody>
      </p:sp>
      <p:pic>
        <p:nvPicPr>
          <p:cNvPr id="19" name="Gráfico 18" descr="Perfil de hombre">
            <a:extLst>
              <a:ext uri="{FF2B5EF4-FFF2-40B4-BE49-F238E27FC236}">
                <a16:creationId xmlns:a16="http://schemas.microsoft.com/office/drawing/2014/main" id="{94C78660-AF76-4BE1-A362-62C244F16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5725" y="5184575"/>
            <a:ext cx="462133" cy="462133"/>
          </a:xfrm>
          <a:prstGeom prst="rect">
            <a:avLst/>
          </a:prstGeom>
        </p:spPr>
      </p:pic>
      <p:pic>
        <p:nvPicPr>
          <p:cNvPr id="20" name="Gráfico 19" descr="Correo electrónico">
            <a:extLst>
              <a:ext uri="{FF2B5EF4-FFF2-40B4-BE49-F238E27FC236}">
                <a16:creationId xmlns:a16="http://schemas.microsoft.com/office/drawing/2014/main" id="{A6B0B898-34BD-45C1-A9A6-679D5C478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3304" y="5636868"/>
            <a:ext cx="387974" cy="3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Imagen que contiene reloj&#10;&#10;Descripción generada automáticamente">
            <a:extLst>
              <a:ext uri="{FF2B5EF4-FFF2-40B4-BE49-F238E27FC236}">
                <a16:creationId xmlns:a16="http://schemas.microsoft.com/office/drawing/2014/main" id="{4932857C-F91C-4D55-B94D-C1615BA0A6D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4932" r="24932"/>
          <a:stretch>
            <a:fillRect/>
          </a:stretch>
        </p:blipFill>
        <p:spPr>
          <a:xfrm>
            <a:off x="2824612" y="2241102"/>
            <a:ext cx="2850024" cy="3305175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pic>
        <p:nvPicPr>
          <p:cNvPr id="6" name="Imagen 5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075D7BE6-4B16-4D60-BEE6-04647EBEB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E53162-AD74-420A-899E-8458F0BE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537478-284E-4CB2-9D56-9B9E73ADC1D7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34C7D2B-7D8C-42DF-992A-C3F4A1B91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112281"/>
              </p:ext>
            </p:extLst>
          </p:nvPr>
        </p:nvGraphicFramePr>
        <p:xfrm>
          <a:off x="5766220" y="2390815"/>
          <a:ext cx="4263869" cy="308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ítulo 8">
            <a:extLst>
              <a:ext uri="{FF2B5EF4-FFF2-40B4-BE49-F238E27FC236}">
                <a16:creationId xmlns:a16="http://schemas.microsoft.com/office/drawing/2014/main" id="{EEF10691-A09B-437F-96C6-AA886D755357}"/>
              </a:ext>
            </a:extLst>
          </p:cNvPr>
          <p:cNvSpPr txBox="1">
            <a:spLocks/>
          </p:cNvSpPr>
          <p:nvPr/>
        </p:nvSpPr>
        <p:spPr>
          <a:xfrm>
            <a:off x="4238258" y="1262387"/>
            <a:ext cx="3136903" cy="761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1459158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5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 Claves para Diseñar un Proceso Transversal de Negocio - Process Management">
            <a:extLst>
              <a:ext uri="{FF2B5EF4-FFF2-40B4-BE49-F238E27FC236}">
                <a16:creationId xmlns:a16="http://schemas.microsoft.com/office/drawing/2014/main" id="{77751B30-4986-44C1-9C3C-2775F2A6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875" y="4336440"/>
            <a:ext cx="2227397" cy="19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8ABF382-CEDA-43BD-AF78-D6FC9C0AA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341819"/>
              </p:ext>
            </p:extLst>
          </p:nvPr>
        </p:nvGraphicFramePr>
        <p:xfrm>
          <a:off x="2545252" y="2451909"/>
          <a:ext cx="7513148" cy="403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9550BC6F-27DF-4F12-B16C-EA43C7E3EBDC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6D03F45-2D50-4A84-BAE4-B87010EE0C5F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ítulo 8">
            <a:extLst>
              <a:ext uri="{FF2B5EF4-FFF2-40B4-BE49-F238E27FC236}">
                <a16:creationId xmlns:a16="http://schemas.microsoft.com/office/drawing/2014/main" id="{1FAF8978-482C-4799-B309-A640AC4A6D8A}"/>
              </a:ext>
            </a:extLst>
          </p:cNvPr>
          <p:cNvSpPr txBox="1">
            <a:spLocks/>
          </p:cNvSpPr>
          <p:nvPr/>
        </p:nvSpPr>
        <p:spPr>
          <a:xfrm>
            <a:off x="520697" y="1213192"/>
            <a:ext cx="833322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7057467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6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 Problema Humano, Una Situación Sin Esperanza, Ilustración Conceptual,  3D, Render Fotos, Retratos, Imágenes Y Fotografía De Archivo Libres De  Derecho. Image 14894748.">
            <a:extLst>
              <a:ext uri="{FF2B5EF4-FFF2-40B4-BE49-F238E27FC236}">
                <a16:creationId xmlns:a16="http://schemas.microsoft.com/office/drawing/2014/main" id="{F35C6544-EB41-473D-8A7C-9D8B69A93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4" b="14269"/>
          <a:stretch/>
        </p:blipFill>
        <p:spPr bwMode="auto">
          <a:xfrm>
            <a:off x="2774239" y="2406027"/>
            <a:ext cx="2687200" cy="13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 grupo de personas de diferentes profesiones. | Vector Premium">
            <a:extLst>
              <a:ext uri="{FF2B5EF4-FFF2-40B4-BE49-F238E27FC236}">
                <a16:creationId xmlns:a16="http://schemas.microsoft.com/office/drawing/2014/main" id="{7CD1AB51-2EE6-4F86-877A-8035997D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31" y="2016057"/>
            <a:ext cx="2687200" cy="19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B3EF7D9-6553-4FDC-891E-EFE85ED70499}"/>
              </a:ext>
            </a:extLst>
          </p:cNvPr>
          <p:cNvSpPr/>
          <p:nvPr/>
        </p:nvSpPr>
        <p:spPr>
          <a:xfrm>
            <a:off x="5567139" y="3027486"/>
            <a:ext cx="1049720" cy="352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0" name="Picture 6" descr="Universidad de las Fuerzas Armadas de Ecuador - Wikipedia, la enciclopedia  libre">
            <a:extLst>
              <a:ext uri="{FF2B5EF4-FFF2-40B4-BE49-F238E27FC236}">
                <a16:creationId xmlns:a16="http://schemas.microsoft.com/office/drawing/2014/main" id="{9A01FEAF-AA9D-4FBE-B0DB-998CD96C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66" y="3722624"/>
            <a:ext cx="1760265" cy="15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27DEAA31-26F1-44EB-A904-0BFF1713263F}"/>
              </a:ext>
            </a:extLst>
          </p:cNvPr>
          <p:cNvSpPr/>
          <p:nvPr/>
        </p:nvSpPr>
        <p:spPr>
          <a:xfrm>
            <a:off x="5567139" y="5747929"/>
            <a:ext cx="1049720" cy="352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4" name="Picture 10" descr="Situaciones problemáticas que requieren investigacion | Mind Map">
            <a:extLst>
              <a:ext uri="{FF2B5EF4-FFF2-40B4-BE49-F238E27FC236}">
                <a16:creationId xmlns:a16="http://schemas.microsoft.com/office/drawing/2014/main" id="{FE13ED90-E770-45A1-8B30-B5F4888C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67" y="5172783"/>
            <a:ext cx="2142491" cy="14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o superar una entrevista de trabajo | 2B1 International Consulting">
            <a:extLst>
              <a:ext uri="{FF2B5EF4-FFF2-40B4-BE49-F238E27FC236}">
                <a16:creationId xmlns:a16="http://schemas.microsoft.com/office/drawing/2014/main" id="{1405E084-BFCA-4D7A-8936-06900950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81" y="5155676"/>
            <a:ext cx="2035715" cy="15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C5037874-7A27-4CEF-AACD-0BEE6FDC3D0A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6D4160B-8DE8-411A-87E7-3C896791D26E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ítulo 8">
            <a:extLst>
              <a:ext uri="{FF2B5EF4-FFF2-40B4-BE49-F238E27FC236}">
                <a16:creationId xmlns:a16="http://schemas.microsoft.com/office/drawing/2014/main" id="{4AB6DF99-A868-40A3-9B3F-D49F446E41B0}"/>
              </a:ext>
            </a:extLst>
          </p:cNvPr>
          <p:cNvSpPr txBox="1">
            <a:spLocks/>
          </p:cNvSpPr>
          <p:nvPr/>
        </p:nvSpPr>
        <p:spPr>
          <a:xfrm>
            <a:off x="520697" y="1213192"/>
            <a:ext cx="8333222" cy="114796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Problemática</a:t>
            </a:r>
          </a:p>
        </p:txBody>
      </p:sp>
    </p:spTree>
    <p:extLst>
      <p:ext uri="{BB962C8B-B14F-4D97-AF65-F5344CB8AC3E}">
        <p14:creationId xmlns:p14="http://schemas.microsoft.com/office/powerpoint/2010/main" val="2007482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>
            <a:normAutofit/>
          </a:bodyPr>
          <a:lstStyle/>
          <a:p>
            <a:r>
              <a:rPr lang="es-EC" dirty="0"/>
              <a:t>Objetivo General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7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A25544F-6469-4455-93CD-FFACF23D22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039113" y="2536166"/>
            <a:ext cx="8243573" cy="3582059"/>
          </a:xfrm>
        </p:spPr>
        <p:txBody>
          <a:bodyPr/>
          <a:lstStyle/>
          <a:p>
            <a:r>
              <a:rPr lang="es-MX" dirty="0"/>
              <a:t>Estructurar un framework de desarrollo de software, para automatizar la integración, entrega y despliegue de los sistemas de Información de la Universidad de las Fuerzas Armadas – ESPE, siguiendo los lineamientos de la cultura DevOps.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CC67C9-9F3A-404F-9109-9B1690D5C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799" y="4232098"/>
            <a:ext cx="1886127" cy="1886127"/>
          </a:xfrm>
          <a:prstGeom prst="rect">
            <a:avLst/>
          </a:prstGeom>
        </p:spPr>
      </p:pic>
      <p:pic>
        <p:nvPicPr>
          <p:cNvPr id="11266" name="Picture 2" descr="Getting started with DevOps">
            <a:extLst>
              <a:ext uri="{FF2B5EF4-FFF2-40B4-BE49-F238E27FC236}">
                <a16:creationId xmlns:a16="http://schemas.microsoft.com/office/drawing/2014/main" id="{1EE4B07F-AB58-4A19-88D8-E5911B7F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4" y="3698575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23EDAD2-D545-4BA2-A24B-B7F40A9C203C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C36EFEF-4EFD-4E88-9D80-7D5ED3098E6A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856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913392"/>
            <a:ext cx="8333222" cy="1147969"/>
          </a:xfrm>
        </p:spPr>
        <p:txBody>
          <a:bodyPr>
            <a:normAutofit/>
          </a:bodyPr>
          <a:lstStyle/>
          <a:p>
            <a:r>
              <a:rPr lang="es-EC" dirty="0"/>
              <a:t>Objetivos Específicos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8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8D0DED07-C533-4D10-ADF0-306D3B2E30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93" r="15091"/>
          <a:stretch/>
        </p:blipFill>
        <p:spPr>
          <a:xfrm>
            <a:off x="2227757" y="3420072"/>
            <a:ext cx="2286000" cy="171062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EE67055-E9F0-4741-9B83-197C62741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975418"/>
              </p:ext>
            </p:extLst>
          </p:nvPr>
        </p:nvGraphicFramePr>
        <p:xfrm>
          <a:off x="3955566" y="2027498"/>
          <a:ext cx="7521878" cy="449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3D52F1A5-8959-43CE-AC62-D9136B02E479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61727F4-3A29-4D53-91FC-F9B10169D688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Gráfico 4" descr="Pantalla táctil contorno">
            <a:extLst>
              <a:ext uri="{FF2B5EF4-FFF2-40B4-BE49-F238E27FC236}">
                <a16:creationId xmlns:a16="http://schemas.microsoft.com/office/drawing/2014/main" id="{3C7F1DFE-B3CC-42C3-96F5-C5949F92CA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1260" y="2370795"/>
            <a:ext cx="664993" cy="664993"/>
          </a:xfrm>
          <a:prstGeom prst="rect">
            <a:avLst/>
          </a:prstGeom>
        </p:spPr>
      </p:pic>
      <p:pic>
        <p:nvPicPr>
          <p:cNvPr id="17" name="Gráfico 16" descr="Pantalla táctil contorno">
            <a:extLst>
              <a:ext uri="{FF2B5EF4-FFF2-40B4-BE49-F238E27FC236}">
                <a16:creationId xmlns:a16="http://schemas.microsoft.com/office/drawing/2014/main" id="{B151C784-8E5D-4172-9B3C-210942884E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1987" y="3420072"/>
            <a:ext cx="664993" cy="664993"/>
          </a:xfrm>
          <a:prstGeom prst="rect">
            <a:avLst/>
          </a:prstGeom>
        </p:spPr>
      </p:pic>
      <p:pic>
        <p:nvPicPr>
          <p:cNvPr id="18" name="Gráfico 17" descr="Pantalla táctil contorno">
            <a:extLst>
              <a:ext uri="{FF2B5EF4-FFF2-40B4-BE49-F238E27FC236}">
                <a16:creationId xmlns:a16="http://schemas.microsoft.com/office/drawing/2014/main" id="{3F0C0061-817B-4AD2-91E7-ECCD08A9EF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1987" y="4456204"/>
            <a:ext cx="664993" cy="664993"/>
          </a:xfrm>
          <a:prstGeom prst="rect">
            <a:avLst/>
          </a:prstGeom>
        </p:spPr>
      </p:pic>
      <p:pic>
        <p:nvPicPr>
          <p:cNvPr id="20" name="Gráfico 19" descr="Pantalla táctil contorno">
            <a:extLst>
              <a:ext uri="{FF2B5EF4-FFF2-40B4-BE49-F238E27FC236}">
                <a16:creationId xmlns:a16="http://schemas.microsoft.com/office/drawing/2014/main" id="{E2321048-1262-47FB-9F62-CB3A41723A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81260" y="5488425"/>
            <a:ext cx="664993" cy="66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6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780876C1-A2AD-4293-9189-C0F516F7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213192"/>
            <a:ext cx="8333222" cy="1147969"/>
          </a:xfrm>
        </p:spPr>
        <p:txBody>
          <a:bodyPr/>
          <a:lstStyle/>
          <a:p>
            <a:r>
              <a:rPr lang="es-EC" dirty="0"/>
              <a:t>Justificación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B7CF12B9-37A8-4096-A619-1BA00BE1F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es-ES" noProof="0" smtClean="0"/>
              <a:t>9</a:t>
            </a:fld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8176C6-A002-4C2C-86C3-ECB18A45350D}"/>
              </a:ext>
            </a:extLst>
          </p:cNvPr>
          <p:cNvSpPr/>
          <p:nvPr/>
        </p:nvSpPr>
        <p:spPr>
          <a:xfrm>
            <a:off x="11067691" y="301925"/>
            <a:ext cx="819507" cy="46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 descr="Imagen que contiene objeto, reloj&#10;&#10;Descripción generada automáticamente">
            <a:extLst>
              <a:ext uri="{FF2B5EF4-FFF2-40B4-BE49-F238E27FC236}">
                <a16:creationId xmlns:a16="http://schemas.microsoft.com/office/drawing/2014/main" id="{58A9E45F-9B0E-452D-B8C1-FCD09E6F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96" y="87161"/>
            <a:ext cx="3682325" cy="95102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9B4394C-257A-4B7F-83EB-C094F28F6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" y="6203302"/>
            <a:ext cx="1775239" cy="6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extos funcionales. El contrato">
            <a:extLst>
              <a:ext uri="{FF2B5EF4-FFF2-40B4-BE49-F238E27FC236}">
                <a16:creationId xmlns:a16="http://schemas.microsoft.com/office/drawing/2014/main" id="{B2067454-35DE-401C-8D64-E01B17F6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24" y="4231217"/>
            <a:ext cx="2125133" cy="21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A1581B5-97B5-4F67-B525-C0BD799F285D}"/>
              </a:ext>
            </a:extLst>
          </p:cNvPr>
          <p:cNvSpPr/>
          <p:nvPr/>
        </p:nvSpPr>
        <p:spPr>
          <a:xfrm>
            <a:off x="100728" y="2798044"/>
            <a:ext cx="1701383" cy="26146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C" sz="1400" b="1" dirty="0">
                <a:solidFill>
                  <a:schemeClr val="accent1"/>
                </a:solidFill>
              </a:rPr>
              <a:t>Introducción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Marco metodológico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Desarrollo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Validación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Conclusiones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</a:rPr>
              <a:t>Trabajos futuros </a:t>
            </a:r>
          </a:p>
          <a:p>
            <a:pPr algn="ctr"/>
            <a:endParaRPr lang="es-EC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431C6FC-B32F-449C-997C-B6FDDC0D5636}"/>
              </a:ext>
            </a:extLst>
          </p:cNvPr>
          <p:cNvCxnSpPr>
            <a:cxnSpLocks/>
          </p:cNvCxnSpPr>
          <p:nvPr/>
        </p:nvCxnSpPr>
        <p:spPr>
          <a:xfrm>
            <a:off x="1802112" y="2798045"/>
            <a:ext cx="0" cy="2614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30965EF-ACB3-497F-AF89-CFB5232A9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909772"/>
              </p:ext>
            </p:extLst>
          </p:nvPr>
        </p:nvGraphicFramePr>
        <p:xfrm>
          <a:off x="2559099" y="2349527"/>
          <a:ext cx="7598423" cy="303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583678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45_TF00951641.potx" id="{5DC35D6A-7AF7-4DE7-8731-812528C97C0C}" vid="{9531A767-EDB9-4E24-A3CF-953A0F5A2E6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D15D6-87BC-477C-8E91-9F90829C2FC8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fb0879af-3eba-417a-a55a-ffe6dcd6ca77"/>
    <ds:schemaRef ds:uri="http://schemas.microsoft.com/office/2006/documentManagement/types"/>
    <ds:schemaRef ds:uri="http://schemas.openxmlformats.org/package/2006/metadata/core-properties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hexágono clara</Template>
  <TotalTime>0</TotalTime>
  <Words>1685</Words>
  <Application>Microsoft Office PowerPoint</Application>
  <PresentationFormat>Panorámica</PresentationFormat>
  <Paragraphs>360</Paragraphs>
  <Slides>32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Gill Sans SemiBold</vt:lpstr>
      <vt:lpstr>Times New Roman</vt:lpstr>
      <vt:lpstr>Wingdings</vt:lpstr>
      <vt:lpstr>Tema de Office</vt:lpstr>
      <vt:lpstr>FRAMEWORK INTELIGENTE PARA EL DESARROLLO, INTEGRACIÓN Y DESPLIEGUE CONTINUO DE SISTEMAS TI DE LA UNIVERSIDAD DE LAS FUERZAS ARMADAS – ESPE BASADO EN LA CULTURA DEVOPS: “SMART SOFTWARE DEVELOPMENT – ESPE”   </vt:lpstr>
      <vt:lpstr>CONTENIDO</vt:lpstr>
      <vt:lpstr>INTRODUCCIÓN</vt:lpstr>
      <vt:lpstr>Presentación de PowerPoint</vt:lpstr>
      <vt:lpstr>Presentación de PowerPoint</vt:lpstr>
      <vt:lpstr>Presentación de PowerPoint</vt:lpstr>
      <vt:lpstr>Objetivo General</vt:lpstr>
      <vt:lpstr>Objetivos Específicos</vt:lpstr>
      <vt:lpstr>Justificación</vt:lpstr>
      <vt:lpstr>MARCO METODOLÓGICO</vt:lpstr>
      <vt:lpstr>Revisión de Literatura Preliminar</vt:lpstr>
      <vt:lpstr>Revisión de Literatura Preliminar</vt:lpstr>
      <vt:lpstr>Revisión de Literatura Preliminar</vt:lpstr>
      <vt:lpstr>Revisión de Literatura Preliminar</vt:lpstr>
      <vt:lpstr>Revisión de Literatura Preliminar</vt:lpstr>
      <vt:lpstr>Revisión de Literatura Preliminar</vt:lpstr>
      <vt:lpstr>DESARROLLO</vt:lpstr>
      <vt:lpstr>Construcción de la Solución</vt:lpstr>
      <vt:lpstr>Integración Continua</vt:lpstr>
      <vt:lpstr>Despliegue Continuo</vt:lpstr>
      <vt:lpstr>Implementación</vt:lpstr>
      <vt:lpstr>Framework Propuesto</vt:lpstr>
      <vt:lpstr>Cultura DevOps</vt:lpstr>
      <vt:lpstr>Prototipo en Funcionamiento</vt:lpstr>
      <vt:lpstr>VALIDACIÓN</vt:lpstr>
      <vt:lpstr>Validación del Prototipo</vt:lpstr>
      <vt:lpstr>Validación del Prototipo (Tiempos)</vt:lpstr>
      <vt:lpstr>CONCLUCIONES</vt:lpstr>
      <vt:lpstr>Conclusiones</vt:lpstr>
      <vt:lpstr>TRABAJOS FUTUROS</vt:lpstr>
      <vt:lpstr>Trabajos Futuros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Inteligente para el Desarrollo, Integración y Despliegue Continuo de Sistemas TI de la Universidad de las Fuerzas Armadas – ESPE basado en la cultura DevOps: “Smart Software Development – ESPE”   </dc:title>
  <dc:creator/>
  <cp:lastModifiedBy/>
  <cp:revision>2</cp:revision>
  <dcterms:created xsi:type="dcterms:W3CDTF">2020-04-25T17:13:32Z</dcterms:created>
  <dcterms:modified xsi:type="dcterms:W3CDTF">2022-03-16T03:09:00Z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