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Denk One" panose="020B0604020202020204" charset="0"/>
      <p:regular r:id="rId25"/>
    </p:embeddedFont>
    <p:embeddedFont>
      <p:font typeface="DM Serif Text" pitchFamily="2" charset="0"/>
      <p:regular r:id="rId26"/>
      <p:italic r:id="rId27"/>
    </p:embeddedFont>
    <p:embeddedFont>
      <p:font typeface="Fira Sans Extra Condensed" panose="020B0503050000020004" pitchFamily="34" charset="0"/>
      <p:regular r:id="rId28"/>
      <p:bold r:id="rId29"/>
      <p:italic r:id="rId30"/>
      <p:boldItalic r:id="rId31"/>
    </p:embeddedFont>
    <p:embeddedFont>
      <p:font typeface="Orbitron" panose="020B0604020202020204" charset="0"/>
      <p:regular r:id="rId32"/>
      <p:bold r:id="rId33"/>
    </p:embeddedFont>
    <p:embeddedFont>
      <p:font typeface="Quicksand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orient="horz" pos="2900">
          <p15:clr>
            <a:srgbClr val="9AA0A6"/>
          </p15:clr>
        </p15:guide>
        <p15:guide id="3" pos="615">
          <p15:clr>
            <a:srgbClr val="9AA0A6"/>
          </p15:clr>
        </p15:guide>
        <p15:guide id="4" pos="5311">
          <p15:clr>
            <a:srgbClr val="9AA0A6"/>
          </p15:clr>
        </p15:guide>
        <p15:guide id="5" orient="horz" pos="117">
          <p15:clr>
            <a:srgbClr val="9AA0A6"/>
          </p15:clr>
        </p15:guide>
        <p15:guide id="6" pos="2880">
          <p15:clr>
            <a:srgbClr val="9AA0A6"/>
          </p15:clr>
        </p15:guide>
        <p15:guide id="7" pos="2294">
          <p15:clr>
            <a:srgbClr val="9AA0A6"/>
          </p15:clr>
        </p15:guide>
        <p15:guide id="8" orient="horz" pos="1172">
          <p15:clr>
            <a:srgbClr val="9AA0A6"/>
          </p15:clr>
        </p15:guide>
        <p15:guide id="9" orient="horz" pos="1488">
          <p15:clr>
            <a:srgbClr val="9AA0A6"/>
          </p15:clr>
        </p15:guide>
        <p15:guide id="10" orient="horz" pos="1762">
          <p15:clr>
            <a:srgbClr val="9AA0A6"/>
          </p15:clr>
        </p15:guide>
        <p15:guide id="11" orient="horz" pos="2707">
          <p15:clr>
            <a:srgbClr val="9AA0A6"/>
          </p15:clr>
        </p15:guide>
        <p15:guide id="12" orient="horz" pos="89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340"/>
        <p:guide orient="horz" pos="2900"/>
        <p:guide pos="615"/>
        <p:guide pos="5311"/>
        <p:guide orient="horz" pos="117"/>
        <p:guide pos="2880"/>
        <p:guide pos="2294"/>
        <p:guide orient="horz" pos="1172"/>
        <p:guide orient="horz" pos="1488"/>
        <p:guide orient="horz" pos="1762"/>
        <p:guide orient="horz" pos="2707"/>
        <p:guide orient="horz" pos="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f17053b67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f17053b67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cc9050bdf8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cc9050bdf8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118e421f6f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118e421f6f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cc9050bdf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cc9050bdf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18e421f6f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18e421f6f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fe0b8c4d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fe0b8c4d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118e421f6f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118e421f6f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118e421f6fc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118e421f6fc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cc9050bdf8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cc9050bdf8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f60122e166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f60122e166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f17053b67e_0_2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f17053b67e_0_2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118e421f6fc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118e421f6fc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cc9050bdf8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cc9050bdf8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18e421f6f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18e421f6f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18e421f6f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18e421f6f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cc9050bdf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cc9050bdf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0" name="Google Shape;10;p2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0000" y="407061"/>
              <a:ext cx="7704000" cy="262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000" y="1185650"/>
            <a:ext cx="3852000" cy="23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90635" y="3761000"/>
            <a:ext cx="39099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1"/>
          <p:cNvGrpSpPr/>
          <p:nvPr/>
        </p:nvGrpSpPr>
        <p:grpSpPr>
          <a:xfrm>
            <a:off x="719282" y="771352"/>
            <a:ext cx="6880555" cy="2625711"/>
            <a:chOff x="358361" y="258062"/>
            <a:chExt cx="8428954" cy="3216600"/>
          </a:xfrm>
        </p:grpSpPr>
        <p:sp>
          <p:nvSpPr>
            <p:cNvPr id="145" name="Google Shape;145;p11"/>
            <p:cNvSpPr/>
            <p:nvPr/>
          </p:nvSpPr>
          <p:spPr>
            <a:xfrm>
              <a:off x="358361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360015" y="258062"/>
              <a:ext cx="8427300" cy="32166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" name="Google Shape;147;p11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48" name="Google Shape;148;p11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" name="Google Shape;149;p11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50" name="Google Shape;150;p11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11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11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3" name="Google Shape;153;p11"/>
          <p:cNvGrpSpPr/>
          <p:nvPr/>
        </p:nvGrpSpPr>
        <p:grpSpPr>
          <a:xfrm>
            <a:off x="3521825" y="2937975"/>
            <a:ext cx="4695887" cy="1063125"/>
            <a:chOff x="486920" y="1114962"/>
            <a:chExt cx="5350828" cy="1211400"/>
          </a:xfrm>
        </p:grpSpPr>
        <p:sp>
          <p:nvSpPr>
            <p:cNvPr id="154" name="Google Shape;154;p11"/>
            <p:cNvSpPr/>
            <p:nvPr/>
          </p:nvSpPr>
          <p:spPr>
            <a:xfrm>
              <a:off x="486920" y="1114962"/>
              <a:ext cx="5350800" cy="1211400"/>
            </a:xfrm>
            <a:prstGeom prst="roundRect">
              <a:avLst>
                <a:gd name="adj" fmla="val 1492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486949" y="1114991"/>
              <a:ext cx="535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11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57" name="Google Shape;157;p11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0" name="Google Shape;160;p11"/>
          <p:cNvSpPr txBox="1">
            <a:spLocks noGrp="1"/>
          </p:cNvSpPr>
          <p:nvPr>
            <p:ph type="title" hasCustomPrompt="1"/>
          </p:nvPr>
        </p:nvSpPr>
        <p:spPr>
          <a:xfrm>
            <a:off x="870732" y="1117196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1" name="Google Shape;161;p11"/>
          <p:cNvSpPr txBox="1">
            <a:spLocks noGrp="1"/>
          </p:cNvSpPr>
          <p:nvPr>
            <p:ph type="subTitle" idx="1"/>
          </p:nvPr>
        </p:nvSpPr>
        <p:spPr>
          <a:xfrm>
            <a:off x="3674050" y="3404742"/>
            <a:ext cx="45075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3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65" name="Google Shape;165;p13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13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68" name="Google Shape;168;p1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13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73" name="Google Shape;173;p13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4" name="Google Shape;174;p13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75" name="Google Shape;175;p13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13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13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4884806" y="687907"/>
            <a:ext cx="3387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4884806" y="1054907"/>
            <a:ext cx="33870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 hasCustomPrompt="1"/>
          </p:nvPr>
        </p:nvSpPr>
        <p:spPr>
          <a:xfrm>
            <a:off x="3900975" y="685907"/>
            <a:ext cx="983700" cy="8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3"/>
          </p:nvPr>
        </p:nvSpPr>
        <p:spPr>
          <a:xfrm>
            <a:off x="4884825" y="1702324"/>
            <a:ext cx="3387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4"/>
          </p:nvPr>
        </p:nvSpPr>
        <p:spPr>
          <a:xfrm>
            <a:off x="4884825" y="2072152"/>
            <a:ext cx="33867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5" hasCustomPrompt="1"/>
          </p:nvPr>
        </p:nvSpPr>
        <p:spPr>
          <a:xfrm>
            <a:off x="3900975" y="1703097"/>
            <a:ext cx="983700" cy="8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6"/>
          </p:nvPr>
        </p:nvSpPr>
        <p:spPr>
          <a:xfrm>
            <a:off x="4884806" y="2716760"/>
            <a:ext cx="3387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7"/>
          </p:nvPr>
        </p:nvSpPr>
        <p:spPr>
          <a:xfrm>
            <a:off x="4884806" y="3082546"/>
            <a:ext cx="33870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8" hasCustomPrompt="1"/>
          </p:nvPr>
        </p:nvSpPr>
        <p:spPr>
          <a:xfrm>
            <a:off x="3900975" y="2708167"/>
            <a:ext cx="983700" cy="8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9"/>
          </p:nvPr>
        </p:nvSpPr>
        <p:spPr>
          <a:xfrm>
            <a:off x="4884804" y="4105722"/>
            <a:ext cx="3386700" cy="49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3900975" y="3731625"/>
            <a:ext cx="983400" cy="86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ctrTitle" idx="14"/>
          </p:nvPr>
        </p:nvSpPr>
        <p:spPr>
          <a:xfrm>
            <a:off x="4884804" y="3737197"/>
            <a:ext cx="3386700" cy="36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/>
          </p:nvPr>
        </p:nvSpPr>
        <p:spPr>
          <a:xfrm>
            <a:off x="822750" y="2035128"/>
            <a:ext cx="28359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4"/>
          <p:cNvGrpSpPr/>
          <p:nvPr/>
        </p:nvGrpSpPr>
        <p:grpSpPr>
          <a:xfrm>
            <a:off x="358350" y="702407"/>
            <a:ext cx="8428950" cy="3896700"/>
            <a:chOff x="358350" y="258050"/>
            <a:chExt cx="8428950" cy="3896700"/>
          </a:xfrm>
        </p:grpSpPr>
        <p:sp>
          <p:nvSpPr>
            <p:cNvPr id="193" name="Google Shape;193;p14"/>
            <p:cNvSpPr/>
            <p:nvPr/>
          </p:nvSpPr>
          <p:spPr>
            <a:xfrm>
              <a:off x="358350" y="258050"/>
              <a:ext cx="8427300" cy="38967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360000" y="258050"/>
              <a:ext cx="8427300" cy="38967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" name="Google Shape;195;p14"/>
            <p:cNvGrpSpPr/>
            <p:nvPr/>
          </p:nvGrpSpPr>
          <p:grpSpPr>
            <a:xfrm rot="10800000" flipH="1">
              <a:off x="4159199" y="3876195"/>
              <a:ext cx="825589" cy="93999"/>
              <a:chOff x="5718423" y="1594450"/>
              <a:chExt cx="830071" cy="94500"/>
            </a:xfrm>
          </p:grpSpPr>
          <p:sp>
            <p:nvSpPr>
              <p:cNvPr id="196" name="Google Shape;196;p14"/>
              <p:cNvSpPr/>
              <p:nvPr/>
            </p:nvSpPr>
            <p:spPr>
              <a:xfrm>
                <a:off x="5718423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4"/>
              <p:cNvSpPr/>
              <p:nvPr/>
            </p:nvSpPr>
            <p:spPr>
              <a:xfrm>
                <a:off x="5963614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4"/>
              <p:cNvSpPr/>
              <p:nvPr/>
            </p:nvSpPr>
            <p:spPr>
              <a:xfrm>
                <a:off x="6208804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4"/>
              <p:cNvSpPr/>
              <p:nvPr/>
            </p:nvSpPr>
            <p:spPr>
              <a:xfrm>
                <a:off x="6453994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00;p14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201" name="Google Shape;201;p14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2" name="Google Shape;202;p14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203" name="Google Shape;203;p14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14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14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2866621" y="3590050"/>
            <a:ext cx="34140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1"/>
          </p:nvPr>
        </p:nvSpPr>
        <p:spPr>
          <a:xfrm>
            <a:off x="1909325" y="1464950"/>
            <a:ext cx="5332200" cy="1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5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210" name="Google Shape;210;p15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15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213" name="Google Shape;213;p15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" name="Google Shape;217;p15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218" name="Google Shape;218;p15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" name="Google Shape;219;p15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220" name="Google Shape;220;p15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15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15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726425" y="1404007"/>
            <a:ext cx="3558900" cy="16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726425" y="3047207"/>
            <a:ext cx="2668200" cy="11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6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227" name="Google Shape;227;p16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6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230" name="Google Shape;230;p16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6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235" name="Google Shape;235;p16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16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237" name="Google Shape;237;p16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16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16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1755450" y="1674196"/>
            <a:ext cx="28110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subTitle" idx="1"/>
          </p:nvPr>
        </p:nvSpPr>
        <p:spPr>
          <a:xfrm>
            <a:off x="1755375" y="2424696"/>
            <a:ext cx="28110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244" name="Google Shape;244;p17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" name="Google Shape;246;p17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247" name="Google Shape;247;p17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7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7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7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17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252" name="Google Shape;252;p17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" name="Google Shape;253;p17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254" name="Google Shape;254;p17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7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7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xfrm>
            <a:off x="4574850" y="1674196"/>
            <a:ext cx="28110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subTitle" idx="1"/>
          </p:nvPr>
        </p:nvSpPr>
        <p:spPr>
          <a:xfrm>
            <a:off x="4574775" y="2424696"/>
            <a:ext cx="28110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8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261" name="Google Shape;261;p18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8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264" name="Google Shape;264;p18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18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269" name="Google Shape;269;p18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0" name="Google Shape;270;p18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271" name="Google Shape;271;p18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8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8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74" name="Google Shape;274;p18"/>
          <p:cNvSpPr txBox="1">
            <a:spLocks noGrp="1"/>
          </p:cNvSpPr>
          <p:nvPr>
            <p:ph type="subTitle" idx="1"/>
          </p:nvPr>
        </p:nvSpPr>
        <p:spPr>
          <a:xfrm>
            <a:off x="4072200" y="2281539"/>
            <a:ext cx="4121400" cy="11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8"/>
          <p:cNvSpPr txBox="1">
            <a:spLocks noGrp="1"/>
          </p:cNvSpPr>
          <p:nvPr>
            <p:ph type="title"/>
          </p:nvPr>
        </p:nvSpPr>
        <p:spPr>
          <a:xfrm>
            <a:off x="4072200" y="1704639"/>
            <a:ext cx="412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_1_1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9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278" name="Google Shape;278;p19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720000" y="407061"/>
              <a:ext cx="7704000" cy="262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19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282" name="Google Shape;282;p19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19"/>
          <p:cNvSpPr txBox="1">
            <a:spLocks noGrp="1"/>
          </p:cNvSpPr>
          <p:nvPr>
            <p:ph type="title"/>
          </p:nvPr>
        </p:nvSpPr>
        <p:spPr>
          <a:xfrm>
            <a:off x="720000" y="6948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body" idx="1"/>
          </p:nvPr>
        </p:nvSpPr>
        <p:spPr>
          <a:xfrm>
            <a:off x="720000" y="1559925"/>
            <a:ext cx="3852000" cy="7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0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290" name="Google Shape;290;p20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720000" y="407061"/>
              <a:ext cx="7704000" cy="262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20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294" name="Google Shape;294;p20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8" name="Google Shape;298;p20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body" idx="1"/>
          </p:nvPr>
        </p:nvSpPr>
        <p:spPr>
          <a:xfrm>
            <a:off x="720000" y="1549770"/>
            <a:ext cx="3852000" cy="22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body" idx="2"/>
          </p:nvPr>
        </p:nvSpPr>
        <p:spPr>
          <a:xfrm>
            <a:off x="4572000" y="1549770"/>
            <a:ext cx="3852000" cy="22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2038439" y="258000"/>
            <a:ext cx="5082995" cy="4627500"/>
            <a:chOff x="3704375" y="258050"/>
            <a:chExt cx="5082995" cy="4627500"/>
          </a:xfrm>
        </p:grpSpPr>
        <p:sp>
          <p:nvSpPr>
            <p:cNvPr id="22" name="Google Shape;22;p3"/>
            <p:cNvSpPr/>
            <p:nvPr/>
          </p:nvSpPr>
          <p:spPr>
            <a:xfrm>
              <a:off x="3704375" y="258050"/>
              <a:ext cx="50820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705370" y="258050"/>
              <a:ext cx="50820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3"/>
            <p:cNvGrpSpPr/>
            <p:nvPr/>
          </p:nvGrpSpPr>
          <p:grpSpPr>
            <a:xfrm rot="10800000" flipH="1">
              <a:off x="5829576" y="4657459"/>
              <a:ext cx="825589" cy="93999"/>
              <a:chOff x="5718423" y="809024"/>
              <a:chExt cx="830071" cy="94500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>
              <a:off x="3932900" y="407050"/>
              <a:ext cx="4491000" cy="262500"/>
              <a:chOff x="3646108" y="393414"/>
              <a:chExt cx="4491000" cy="262500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3646108" y="393414"/>
                <a:ext cx="4491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" name="Google Shape;31;p3"/>
              <p:cNvGrpSpPr/>
              <p:nvPr/>
            </p:nvGrpSpPr>
            <p:grpSpPr>
              <a:xfrm rot="10800000" flipH="1">
                <a:off x="3850212" y="483688"/>
                <a:ext cx="429322" cy="93999"/>
                <a:chOff x="9164898" y="744468"/>
                <a:chExt cx="431653" cy="94500"/>
              </a:xfrm>
            </p:grpSpPr>
            <p:sp>
              <p:nvSpPr>
                <p:cNvPr id="32" name="Google Shape;32;p3"/>
                <p:cNvSpPr/>
                <p:nvPr/>
              </p:nvSpPr>
              <p:spPr>
                <a:xfrm>
                  <a:off x="9164898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3"/>
                <p:cNvSpPr/>
                <p:nvPr/>
              </p:nvSpPr>
              <p:spPr>
                <a:xfrm>
                  <a:off x="9333475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9502051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2477237" y="1522954"/>
            <a:ext cx="4205400" cy="16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3204287" y="3218546"/>
            <a:ext cx="2751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1639207" y="935175"/>
            <a:ext cx="9690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1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303" name="Google Shape;303;p21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" name="Google Shape;305;p21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306" name="Google Shape;306;p21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1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1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1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21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311" name="Google Shape;311;p21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2" name="Google Shape;312;p21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313" name="Google Shape;313;p21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1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1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16" name="Google Shape;316;p21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1"/>
          <p:cNvSpPr txBox="1">
            <a:spLocks noGrp="1"/>
          </p:cNvSpPr>
          <p:nvPr>
            <p:ph type="title" idx="2"/>
          </p:nvPr>
        </p:nvSpPr>
        <p:spPr>
          <a:xfrm>
            <a:off x="906874" y="3252600"/>
            <a:ext cx="1948800" cy="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8" name="Google Shape;318;p21"/>
          <p:cNvSpPr txBox="1">
            <a:spLocks noGrp="1"/>
          </p:cNvSpPr>
          <p:nvPr>
            <p:ph type="subTitle" idx="1"/>
          </p:nvPr>
        </p:nvSpPr>
        <p:spPr>
          <a:xfrm>
            <a:off x="906875" y="3620706"/>
            <a:ext cx="19488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title" idx="3"/>
          </p:nvPr>
        </p:nvSpPr>
        <p:spPr>
          <a:xfrm>
            <a:off x="3602688" y="3252593"/>
            <a:ext cx="1948800" cy="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4"/>
          </p:nvPr>
        </p:nvSpPr>
        <p:spPr>
          <a:xfrm>
            <a:off x="3602686" y="3620704"/>
            <a:ext cx="19488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title" idx="5"/>
          </p:nvPr>
        </p:nvSpPr>
        <p:spPr>
          <a:xfrm>
            <a:off x="6295930" y="3252550"/>
            <a:ext cx="1948800" cy="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6"/>
          </p:nvPr>
        </p:nvSpPr>
        <p:spPr>
          <a:xfrm>
            <a:off x="6295925" y="3620706"/>
            <a:ext cx="19488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2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325" name="Google Shape;325;p22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" name="Google Shape;327;p22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328" name="Google Shape;328;p22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2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2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" name="Google Shape;332;p22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333" name="Google Shape;333;p22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4" name="Google Shape;334;p22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335" name="Google Shape;335;p22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2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2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38" name="Google Shape;338;p22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2"/>
          <p:cNvSpPr txBox="1">
            <a:spLocks noGrp="1"/>
          </p:cNvSpPr>
          <p:nvPr>
            <p:ph type="title" idx="2"/>
          </p:nvPr>
        </p:nvSpPr>
        <p:spPr>
          <a:xfrm>
            <a:off x="1005900" y="1544225"/>
            <a:ext cx="23364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0" name="Google Shape;340;p22"/>
          <p:cNvSpPr txBox="1">
            <a:spLocks noGrp="1"/>
          </p:cNvSpPr>
          <p:nvPr>
            <p:ph type="subTitle" idx="1"/>
          </p:nvPr>
        </p:nvSpPr>
        <p:spPr>
          <a:xfrm>
            <a:off x="1005900" y="205977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title" idx="3"/>
          </p:nvPr>
        </p:nvSpPr>
        <p:spPr>
          <a:xfrm>
            <a:off x="3403800" y="3126775"/>
            <a:ext cx="23364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2" name="Google Shape;342;p22"/>
          <p:cNvSpPr txBox="1">
            <a:spLocks noGrp="1"/>
          </p:cNvSpPr>
          <p:nvPr>
            <p:ph type="subTitle" idx="4"/>
          </p:nvPr>
        </p:nvSpPr>
        <p:spPr>
          <a:xfrm>
            <a:off x="3403800" y="364192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2"/>
          <p:cNvSpPr txBox="1">
            <a:spLocks noGrp="1"/>
          </p:cNvSpPr>
          <p:nvPr>
            <p:ph type="title" idx="5"/>
          </p:nvPr>
        </p:nvSpPr>
        <p:spPr>
          <a:xfrm>
            <a:off x="5801693" y="1544225"/>
            <a:ext cx="23364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4" name="Google Shape;344;p22"/>
          <p:cNvSpPr txBox="1">
            <a:spLocks noGrp="1"/>
          </p:cNvSpPr>
          <p:nvPr>
            <p:ph type="subTitle" idx="6"/>
          </p:nvPr>
        </p:nvSpPr>
        <p:spPr>
          <a:xfrm>
            <a:off x="5801693" y="205977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3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347" name="Google Shape;347;p23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23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350" name="Google Shape;350;p2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" name="Google Shape;354;p23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355" name="Google Shape;355;p23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6" name="Google Shape;356;p23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357" name="Google Shape;357;p23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3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3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60" name="Google Shape;360;p23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 idx="2"/>
          </p:nvPr>
        </p:nvSpPr>
        <p:spPr>
          <a:xfrm>
            <a:off x="1691750" y="1903017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1691739" y="2269375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title" idx="3"/>
          </p:nvPr>
        </p:nvSpPr>
        <p:spPr>
          <a:xfrm>
            <a:off x="5199000" y="1903017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3"/>
          <p:cNvSpPr txBox="1">
            <a:spLocks noGrp="1"/>
          </p:cNvSpPr>
          <p:nvPr>
            <p:ph type="subTitle" idx="4"/>
          </p:nvPr>
        </p:nvSpPr>
        <p:spPr>
          <a:xfrm>
            <a:off x="5198989" y="2269375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3"/>
          <p:cNvSpPr txBox="1">
            <a:spLocks noGrp="1"/>
          </p:cNvSpPr>
          <p:nvPr>
            <p:ph type="title" idx="5"/>
          </p:nvPr>
        </p:nvSpPr>
        <p:spPr>
          <a:xfrm>
            <a:off x="1691750" y="3487204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3"/>
          <p:cNvSpPr txBox="1">
            <a:spLocks noGrp="1"/>
          </p:cNvSpPr>
          <p:nvPr>
            <p:ph type="subTitle" idx="6"/>
          </p:nvPr>
        </p:nvSpPr>
        <p:spPr>
          <a:xfrm>
            <a:off x="1691739" y="3855175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3"/>
          <p:cNvSpPr txBox="1">
            <a:spLocks noGrp="1"/>
          </p:cNvSpPr>
          <p:nvPr>
            <p:ph type="title" idx="7"/>
          </p:nvPr>
        </p:nvSpPr>
        <p:spPr>
          <a:xfrm>
            <a:off x="5199000" y="3487204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3"/>
          <p:cNvSpPr txBox="1">
            <a:spLocks noGrp="1"/>
          </p:cNvSpPr>
          <p:nvPr>
            <p:ph type="subTitle" idx="8"/>
          </p:nvPr>
        </p:nvSpPr>
        <p:spPr>
          <a:xfrm>
            <a:off x="5198989" y="3855175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24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371" name="Google Shape;371;p24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" name="Google Shape;373;p24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374" name="Google Shape;374;p24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p24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379" name="Google Shape;379;p24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0" name="Google Shape;380;p24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381" name="Google Shape;381;p24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4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4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84" name="Google Shape;384;p24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4"/>
          <p:cNvSpPr txBox="1">
            <a:spLocks noGrp="1"/>
          </p:cNvSpPr>
          <p:nvPr>
            <p:ph type="title" idx="2"/>
          </p:nvPr>
        </p:nvSpPr>
        <p:spPr>
          <a:xfrm>
            <a:off x="1691750" y="1468807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1691739" y="1823703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4"/>
          <p:cNvSpPr txBox="1">
            <a:spLocks noGrp="1"/>
          </p:cNvSpPr>
          <p:nvPr>
            <p:ph type="title" idx="3"/>
          </p:nvPr>
        </p:nvSpPr>
        <p:spPr>
          <a:xfrm>
            <a:off x="5199000" y="1468807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8" name="Google Shape;388;p24"/>
          <p:cNvSpPr txBox="1">
            <a:spLocks noGrp="1"/>
          </p:cNvSpPr>
          <p:nvPr>
            <p:ph type="subTitle" idx="4"/>
          </p:nvPr>
        </p:nvSpPr>
        <p:spPr>
          <a:xfrm>
            <a:off x="5198989" y="1823703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4"/>
          <p:cNvSpPr txBox="1">
            <a:spLocks noGrp="1"/>
          </p:cNvSpPr>
          <p:nvPr>
            <p:ph type="title" idx="5"/>
          </p:nvPr>
        </p:nvSpPr>
        <p:spPr>
          <a:xfrm>
            <a:off x="1691750" y="3106204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0" name="Google Shape;390;p24"/>
          <p:cNvSpPr txBox="1">
            <a:spLocks noGrp="1"/>
          </p:cNvSpPr>
          <p:nvPr>
            <p:ph type="subTitle" idx="6"/>
          </p:nvPr>
        </p:nvSpPr>
        <p:spPr>
          <a:xfrm>
            <a:off x="1691739" y="3461404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4"/>
          <p:cNvSpPr txBox="1">
            <a:spLocks noGrp="1"/>
          </p:cNvSpPr>
          <p:nvPr>
            <p:ph type="title" idx="7"/>
          </p:nvPr>
        </p:nvSpPr>
        <p:spPr>
          <a:xfrm>
            <a:off x="5199000" y="3106204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2" name="Google Shape;392;p24"/>
          <p:cNvSpPr txBox="1">
            <a:spLocks noGrp="1"/>
          </p:cNvSpPr>
          <p:nvPr>
            <p:ph type="subTitle" idx="8"/>
          </p:nvPr>
        </p:nvSpPr>
        <p:spPr>
          <a:xfrm>
            <a:off x="5198989" y="3461404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25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395" name="Google Shape;395;p25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25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398" name="Google Shape;398;p25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25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03" name="Google Shape;403;p25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4" name="Google Shape;404;p25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05" name="Google Shape;405;p25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5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5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08" name="Google Shape;408;p25"/>
          <p:cNvSpPr txBox="1">
            <a:spLocks noGrp="1"/>
          </p:cNvSpPr>
          <p:nvPr>
            <p:ph type="title"/>
          </p:nvPr>
        </p:nvSpPr>
        <p:spPr>
          <a:xfrm>
            <a:off x="720000" y="68594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5"/>
          <p:cNvSpPr txBox="1">
            <a:spLocks noGrp="1"/>
          </p:cNvSpPr>
          <p:nvPr>
            <p:ph type="title" idx="2"/>
          </p:nvPr>
        </p:nvSpPr>
        <p:spPr>
          <a:xfrm>
            <a:off x="954900" y="1907775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0" name="Google Shape;410;p25"/>
          <p:cNvSpPr txBox="1">
            <a:spLocks noGrp="1"/>
          </p:cNvSpPr>
          <p:nvPr>
            <p:ph type="subTitle" idx="1"/>
          </p:nvPr>
        </p:nvSpPr>
        <p:spPr>
          <a:xfrm>
            <a:off x="720000" y="2300121"/>
            <a:ext cx="2305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5"/>
          <p:cNvSpPr txBox="1">
            <a:spLocks noGrp="1"/>
          </p:cNvSpPr>
          <p:nvPr>
            <p:ph type="title" idx="3"/>
          </p:nvPr>
        </p:nvSpPr>
        <p:spPr>
          <a:xfrm>
            <a:off x="3654173" y="1907775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2" name="Google Shape;412;p25"/>
          <p:cNvSpPr txBox="1">
            <a:spLocks noGrp="1"/>
          </p:cNvSpPr>
          <p:nvPr>
            <p:ph type="subTitle" idx="4"/>
          </p:nvPr>
        </p:nvSpPr>
        <p:spPr>
          <a:xfrm>
            <a:off x="3419273" y="2296221"/>
            <a:ext cx="23055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5"/>
          <p:cNvSpPr txBox="1">
            <a:spLocks noGrp="1"/>
          </p:cNvSpPr>
          <p:nvPr>
            <p:ph type="title" idx="5"/>
          </p:nvPr>
        </p:nvSpPr>
        <p:spPr>
          <a:xfrm>
            <a:off x="954900" y="3491375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4" name="Google Shape;414;p25"/>
          <p:cNvSpPr txBox="1">
            <a:spLocks noGrp="1"/>
          </p:cNvSpPr>
          <p:nvPr>
            <p:ph type="subTitle" idx="6"/>
          </p:nvPr>
        </p:nvSpPr>
        <p:spPr>
          <a:xfrm>
            <a:off x="720000" y="3888453"/>
            <a:ext cx="23055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5"/>
          <p:cNvSpPr txBox="1">
            <a:spLocks noGrp="1"/>
          </p:cNvSpPr>
          <p:nvPr>
            <p:ph type="title" idx="7"/>
          </p:nvPr>
        </p:nvSpPr>
        <p:spPr>
          <a:xfrm>
            <a:off x="3654173" y="3491375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6" name="Google Shape;416;p25"/>
          <p:cNvSpPr txBox="1">
            <a:spLocks noGrp="1"/>
          </p:cNvSpPr>
          <p:nvPr>
            <p:ph type="subTitle" idx="8"/>
          </p:nvPr>
        </p:nvSpPr>
        <p:spPr>
          <a:xfrm>
            <a:off x="3419273" y="3888453"/>
            <a:ext cx="23055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5"/>
          <p:cNvSpPr txBox="1">
            <a:spLocks noGrp="1"/>
          </p:cNvSpPr>
          <p:nvPr>
            <p:ph type="title" idx="9"/>
          </p:nvPr>
        </p:nvSpPr>
        <p:spPr>
          <a:xfrm>
            <a:off x="6353444" y="1907775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8" name="Google Shape;418;p25"/>
          <p:cNvSpPr txBox="1">
            <a:spLocks noGrp="1"/>
          </p:cNvSpPr>
          <p:nvPr>
            <p:ph type="subTitle" idx="13"/>
          </p:nvPr>
        </p:nvSpPr>
        <p:spPr>
          <a:xfrm>
            <a:off x="6118544" y="2296221"/>
            <a:ext cx="23055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5"/>
          <p:cNvSpPr txBox="1">
            <a:spLocks noGrp="1"/>
          </p:cNvSpPr>
          <p:nvPr>
            <p:ph type="title" idx="14"/>
          </p:nvPr>
        </p:nvSpPr>
        <p:spPr>
          <a:xfrm>
            <a:off x="6353444" y="3491375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0" name="Google Shape;420;p25"/>
          <p:cNvSpPr txBox="1">
            <a:spLocks noGrp="1"/>
          </p:cNvSpPr>
          <p:nvPr>
            <p:ph type="subTitle" idx="15"/>
          </p:nvPr>
        </p:nvSpPr>
        <p:spPr>
          <a:xfrm>
            <a:off x="6118544" y="3888453"/>
            <a:ext cx="23055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6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23" name="Google Shape;423;p26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" name="Google Shape;425;p26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26" name="Google Shape;426;p26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6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6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6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31" name="Google Shape;431;p26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2" name="Google Shape;432;p26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33" name="Google Shape;433;p26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6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6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6" name="Google Shape;436;p26"/>
          <p:cNvSpPr txBox="1">
            <a:spLocks noGrp="1"/>
          </p:cNvSpPr>
          <p:nvPr>
            <p:ph type="title" hasCustomPrompt="1"/>
          </p:nvPr>
        </p:nvSpPr>
        <p:spPr>
          <a:xfrm>
            <a:off x="2011429" y="1813593"/>
            <a:ext cx="20694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26"/>
          <p:cNvSpPr txBox="1">
            <a:spLocks noGrp="1"/>
          </p:cNvSpPr>
          <p:nvPr>
            <p:ph type="subTitle" idx="1"/>
          </p:nvPr>
        </p:nvSpPr>
        <p:spPr>
          <a:xfrm>
            <a:off x="2011579" y="2994376"/>
            <a:ext cx="2069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6"/>
          <p:cNvSpPr txBox="1">
            <a:spLocks noGrp="1"/>
          </p:cNvSpPr>
          <p:nvPr>
            <p:ph type="title" idx="2" hasCustomPrompt="1"/>
          </p:nvPr>
        </p:nvSpPr>
        <p:spPr>
          <a:xfrm>
            <a:off x="5072095" y="2283636"/>
            <a:ext cx="20694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Font typeface="DM Serif Text"/>
              <a:buNone/>
              <a:defRPr sz="72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r>
              <a:t>xx%</a:t>
            </a:r>
          </a:p>
        </p:txBody>
      </p:sp>
      <p:sp>
        <p:nvSpPr>
          <p:cNvPr id="439" name="Google Shape;439;p26"/>
          <p:cNvSpPr txBox="1">
            <a:spLocks noGrp="1"/>
          </p:cNvSpPr>
          <p:nvPr>
            <p:ph type="subTitle" idx="3"/>
          </p:nvPr>
        </p:nvSpPr>
        <p:spPr>
          <a:xfrm>
            <a:off x="5072095" y="3464418"/>
            <a:ext cx="2069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6"/>
          <p:cNvSpPr txBox="1">
            <a:spLocks noGrp="1"/>
          </p:cNvSpPr>
          <p:nvPr>
            <p:ph type="subTitle" idx="4"/>
          </p:nvPr>
        </p:nvSpPr>
        <p:spPr>
          <a:xfrm>
            <a:off x="2241046" y="2561682"/>
            <a:ext cx="1624800" cy="2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1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441" name="Google Shape;441;p26"/>
          <p:cNvSpPr txBox="1">
            <a:spLocks noGrp="1"/>
          </p:cNvSpPr>
          <p:nvPr>
            <p:ph type="subTitle" idx="5"/>
          </p:nvPr>
        </p:nvSpPr>
        <p:spPr>
          <a:xfrm>
            <a:off x="5300699" y="3031725"/>
            <a:ext cx="1624800" cy="2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1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7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44" name="Google Shape;444;p27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" name="Google Shape;446;p27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47" name="Google Shape;447;p27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7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7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7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" name="Google Shape;451;p27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52" name="Google Shape;452;p27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3" name="Google Shape;453;p27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54" name="Google Shape;454;p27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7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7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57" name="Google Shape;457;p27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8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60" name="Google Shape;460;p28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28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63" name="Google Shape;463;p28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8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8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8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28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68" name="Google Shape;468;p28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9" name="Google Shape;469;p28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70" name="Google Shape;470;p28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8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8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73" name="Google Shape;473;p28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9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76" name="Google Shape;476;p29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8" name="Google Shape;478;p29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79" name="Google Shape;479;p29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29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84" name="Google Shape;484;p29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5" name="Google Shape;485;p29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86" name="Google Shape;486;p29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29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29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89" name="Google Shape;489;p29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0" name="Google Shape;490;p29"/>
          <p:cNvGrpSpPr/>
          <p:nvPr/>
        </p:nvGrpSpPr>
        <p:grpSpPr>
          <a:xfrm>
            <a:off x="1131725" y="1445600"/>
            <a:ext cx="6880555" cy="2933782"/>
            <a:chOff x="358352" y="258060"/>
            <a:chExt cx="8428954" cy="3594000"/>
          </a:xfrm>
        </p:grpSpPr>
        <p:sp>
          <p:nvSpPr>
            <p:cNvPr id="491" name="Google Shape;491;p29"/>
            <p:cNvSpPr/>
            <p:nvPr/>
          </p:nvSpPr>
          <p:spPr>
            <a:xfrm>
              <a:off x="358352" y="258060"/>
              <a:ext cx="8427300" cy="35940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360006" y="258060"/>
              <a:ext cx="8427300" cy="35940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700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3" name="Google Shape;493;p29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94" name="Google Shape;494;p29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5" name="Google Shape;495;p29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96" name="Google Shape;496;p29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47625" dir="5400000" algn="bl" rotWithShape="0">
                    <a:schemeClr val="dk1">
                      <a:alpha val="2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9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47625" dir="5400000" algn="bl" rotWithShape="0">
                    <a:schemeClr val="dk1">
                      <a:alpha val="2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9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47625" dir="5400000" algn="bl" rotWithShape="0">
                    <a:schemeClr val="dk1">
                      <a:alpha val="2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30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01" name="Google Shape;501;p30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30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04" name="Google Shape;504;p30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30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09" name="Google Shape;509;p30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0" name="Google Shape;510;p30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11" name="Google Shape;511;p30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30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30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14" name="Google Shape;514;p30"/>
          <p:cNvSpPr txBox="1">
            <a:spLocks noGrp="1"/>
          </p:cNvSpPr>
          <p:nvPr>
            <p:ph type="ctrTitle"/>
          </p:nvPr>
        </p:nvSpPr>
        <p:spPr>
          <a:xfrm>
            <a:off x="4572196" y="993025"/>
            <a:ext cx="3852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5" name="Google Shape;515;p30"/>
          <p:cNvSpPr txBox="1">
            <a:spLocks noGrp="1"/>
          </p:cNvSpPr>
          <p:nvPr>
            <p:ph type="subTitle" idx="1"/>
          </p:nvPr>
        </p:nvSpPr>
        <p:spPr>
          <a:xfrm>
            <a:off x="4850896" y="1875358"/>
            <a:ext cx="3294600" cy="11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6" name="Google Shape;516;p30"/>
          <p:cNvSpPr txBox="1"/>
          <p:nvPr/>
        </p:nvSpPr>
        <p:spPr>
          <a:xfrm>
            <a:off x="4572000" y="4153200"/>
            <a:ext cx="38511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7" name="Google Shape;517;p30"/>
          <p:cNvSpPr txBox="1">
            <a:spLocks noGrp="1"/>
          </p:cNvSpPr>
          <p:nvPr>
            <p:ph type="subTitle" idx="2"/>
          </p:nvPr>
        </p:nvSpPr>
        <p:spPr>
          <a:xfrm>
            <a:off x="4643300" y="3705230"/>
            <a:ext cx="3709800" cy="3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0" name="Google Shape;40;p4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42;p4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3" name="Google Shape;43;p4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4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" name="Google Shape;49;p4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0" name="Google Shape;50;p4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6948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1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20" name="Google Shape;520;p31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522;p31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23" name="Google Shape;523;p31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31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9" name="Google Shape;529;p31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30" name="Google Shape;530;p31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1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1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33" name="Google Shape;533;p31"/>
          <p:cNvGrpSpPr/>
          <p:nvPr/>
        </p:nvGrpSpPr>
        <p:grpSpPr>
          <a:xfrm>
            <a:off x="952499" y="1113600"/>
            <a:ext cx="7240638" cy="3108284"/>
            <a:chOff x="952499" y="1418400"/>
            <a:chExt cx="7240638" cy="3108284"/>
          </a:xfrm>
        </p:grpSpPr>
        <p:grpSp>
          <p:nvGrpSpPr>
            <p:cNvPr id="534" name="Google Shape;534;p31"/>
            <p:cNvGrpSpPr/>
            <p:nvPr/>
          </p:nvGrpSpPr>
          <p:grpSpPr>
            <a:xfrm>
              <a:off x="952499" y="1418400"/>
              <a:ext cx="2299225" cy="3108284"/>
              <a:chOff x="486919" y="1114962"/>
              <a:chExt cx="2619901" cy="3541800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7" name="Google Shape;537;p31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538" name="Google Shape;538;p31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31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31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1" name="Google Shape;541;p31"/>
            <p:cNvGrpSpPr/>
            <p:nvPr/>
          </p:nvGrpSpPr>
          <p:grpSpPr>
            <a:xfrm>
              <a:off x="3423211" y="1418400"/>
              <a:ext cx="2299225" cy="3108284"/>
              <a:chOff x="486919" y="1114962"/>
              <a:chExt cx="2619901" cy="3541800"/>
            </a:xfrm>
          </p:grpSpPr>
          <p:sp>
            <p:nvSpPr>
              <p:cNvPr id="542" name="Google Shape;542;p31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1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4" name="Google Shape;544;p31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545" name="Google Shape;545;p31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1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1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8" name="Google Shape;548;p31"/>
            <p:cNvGrpSpPr/>
            <p:nvPr/>
          </p:nvGrpSpPr>
          <p:grpSpPr>
            <a:xfrm>
              <a:off x="5893911" y="1418400"/>
              <a:ext cx="2299225" cy="3108284"/>
              <a:chOff x="486919" y="1114962"/>
              <a:chExt cx="2619901" cy="3541800"/>
            </a:xfrm>
          </p:grpSpPr>
          <p:sp>
            <p:nvSpPr>
              <p:cNvPr id="549" name="Google Shape;549;p31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1" name="Google Shape;551;p31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552" name="Google Shape;552;p31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1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1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2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2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57" name="Google Shape;557;p32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32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60" name="Google Shape;560;p32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32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65" name="Google Shape;565;p32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6" name="Google Shape;566;p32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67" name="Google Shape;567;p32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2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2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70" name="Google Shape;570;p32"/>
          <p:cNvGrpSpPr/>
          <p:nvPr/>
        </p:nvGrpSpPr>
        <p:grpSpPr>
          <a:xfrm>
            <a:off x="719282" y="1076152"/>
            <a:ext cx="6880555" cy="2625711"/>
            <a:chOff x="358361" y="258062"/>
            <a:chExt cx="8428954" cy="3216600"/>
          </a:xfrm>
        </p:grpSpPr>
        <p:sp>
          <p:nvSpPr>
            <p:cNvPr id="571" name="Google Shape;571;p32"/>
            <p:cNvSpPr/>
            <p:nvPr/>
          </p:nvSpPr>
          <p:spPr>
            <a:xfrm>
              <a:off x="358361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dist="3810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360015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dist="3810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573;p32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74" name="Google Shape;574;p32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85725" dist="3810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32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76" name="Google Shape;576;p32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2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2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79" name="Google Shape;579;p32"/>
          <p:cNvGrpSpPr/>
          <p:nvPr/>
        </p:nvGrpSpPr>
        <p:grpSpPr>
          <a:xfrm>
            <a:off x="3521825" y="3242775"/>
            <a:ext cx="4695887" cy="1063125"/>
            <a:chOff x="486920" y="1114962"/>
            <a:chExt cx="5350828" cy="1211400"/>
          </a:xfrm>
        </p:grpSpPr>
        <p:sp>
          <p:nvSpPr>
            <p:cNvPr id="580" name="Google Shape;580;p32"/>
            <p:cNvSpPr/>
            <p:nvPr/>
          </p:nvSpPr>
          <p:spPr>
            <a:xfrm>
              <a:off x="486920" y="1114962"/>
              <a:ext cx="5350800" cy="1211400"/>
            </a:xfrm>
            <a:prstGeom prst="roundRect">
              <a:avLst>
                <a:gd name="adj" fmla="val 1492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86949" y="1114991"/>
              <a:ext cx="535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2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583" name="Google Shape;583;p32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33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88" name="Google Shape;588;p33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33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91" name="Google Shape;591;p3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" name="Google Shape;595;p33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96" name="Google Shape;596;p33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7" name="Google Shape;597;p33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98" name="Google Shape;598;p33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3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3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01" name="Google Shape;601;p33"/>
          <p:cNvGrpSpPr/>
          <p:nvPr/>
        </p:nvGrpSpPr>
        <p:grpSpPr>
          <a:xfrm>
            <a:off x="1773576" y="1120075"/>
            <a:ext cx="2299225" cy="3108284"/>
            <a:chOff x="486919" y="1114962"/>
            <a:chExt cx="2619901" cy="3541800"/>
          </a:xfrm>
        </p:grpSpPr>
        <p:sp>
          <p:nvSpPr>
            <p:cNvPr id="602" name="Google Shape;602;p33"/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4" name="Google Shape;604;p33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05" name="Google Shape;605;p33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8" name="Google Shape;608;p33"/>
          <p:cNvGrpSpPr/>
          <p:nvPr/>
        </p:nvGrpSpPr>
        <p:grpSpPr>
          <a:xfrm>
            <a:off x="5083801" y="1120075"/>
            <a:ext cx="2299252" cy="3108284"/>
            <a:chOff x="91807" y="1114962"/>
            <a:chExt cx="2619932" cy="3541800"/>
          </a:xfrm>
        </p:grpSpPr>
        <p:sp>
          <p:nvSpPr>
            <p:cNvPr id="609" name="Google Shape;609;p33"/>
            <p:cNvSpPr/>
            <p:nvPr/>
          </p:nvSpPr>
          <p:spPr>
            <a:xfrm>
              <a:off x="91807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9183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1" name="Google Shape;611;p33"/>
            <p:cNvGrpSpPr/>
            <p:nvPr/>
          </p:nvGrpSpPr>
          <p:grpSpPr>
            <a:xfrm rot="10800000" flipH="1">
              <a:off x="229496" y="1244995"/>
              <a:ext cx="429322" cy="93999"/>
              <a:chOff x="5184775" y="744468"/>
              <a:chExt cx="431653" cy="94500"/>
            </a:xfrm>
          </p:grpSpPr>
          <p:sp>
            <p:nvSpPr>
              <p:cNvPr id="612" name="Google Shape;612;p33"/>
              <p:cNvSpPr/>
              <p:nvPr/>
            </p:nvSpPr>
            <p:spPr>
              <a:xfrm>
                <a:off x="5184775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5353352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5521928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4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617" name="Google Shape;617;p34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9" name="Google Shape;619;p34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620" name="Google Shape;620;p34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4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4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4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34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625" name="Google Shape;625;p34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6" name="Google Shape;626;p34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627" name="Google Shape;627;p34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30" name="Google Shape;630;p34"/>
          <p:cNvGrpSpPr/>
          <p:nvPr/>
        </p:nvGrpSpPr>
        <p:grpSpPr>
          <a:xfrm>
            <a:off x="6830653" y="1437528"/>
            <a:ext cx="1591816" cy="1122977"/>
            <a:chOff x="486931" y="1114949"/>
            <a:chExt cx="2517900" cy="1776300"/>
          </a:xfrm>
        </p:grpSpPr>
        <p:sp>
          <p:nvSpPr>
            <p:cNvPr id="631" name="Google Shape;631;p34"/>
            <p:cNvSpPr/>
            <p:nvPr/>
          </p:nvSpPr>
          <p:spPr>
            <a:xfrm>
              <a:off x="486931" y="1114949"/>
              <a:ext cx="25179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486931" y="1114988"/>
              <a:ext cx="2517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34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34" name="Google Shape;634;p34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7" name="Google Shape;637;p34"/>
          <p:cNvGrpSpPr/>
          <p:nvPr/>
        </p:nvGrpSpPr>
        <p:grpSpPr>
          <a:xfrm>
            <a:off x="2497124" y="1208425"/>
            <a:ext cx="4166209" cy="2778904"/>
            <a:chOff x="486897" y="1114972"/>
            <a:chExt cx="5169635" cy="3448200"/>
          </a:xfrm>
        </p:grpSpPr>
        <p:sp>
          <p:nvSpPr>
            <p:cNvPr id="638" name="Google Shape;638;p34"/>
            <p:cNvSpPr/>
            <p:nvPr/>
          </p:nvSpPr>
          <p:spPr>
            <a:xfrm>
              <a:off x="486932" y="1114972"/>
              <a:ext cx="5169600" cy="3448200"/>
            </a:xfrm>
            <a:prstGeom prst="roundRect">
              <a:avLst>
                <a:gd name="adj" fmla="val 7978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486897" y="1115004"/>
              <a:ext cx="51696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" name="Google Shape;640;p34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41" name="Google Shape;641;p34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4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4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4" name="Google Shape;644;p34"/>
          <p:cNvGrpSpPr/>
          <p:nvPr/>
        </p:nvGrpSpPr>
        <p:grpSpPr>
          <a:xfrm>
            <a:off x="730778" y="1437528"/>
            <a:ext cx="1591816" cy="1122977"/>
            <a:chOff x="486931" y="1114949"/>
            <a:chExt cx="2517900" cy="1776300"/>
          </a:xfrm>
        </p:grpSpPr>
        <p:sp>
          <p:nvSpPr>
            <p:cNvPr id="645" name="Google Shape;645;p34"/>
            <p:cNvSpPr/>
            <p:nvPr/>
          </p:nvSpPr>
          <p:spPr>
            <a:xfrm>
              <a:off x="486931" y="1114949"/>
              <a:ext cx="25179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486931" y="1114988"/>
              <a:ext cx="2517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34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48" name="Google Shape;648;p34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4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5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7" name="Google Shape;57;p5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5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5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" name="Google Shape;66;p5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67" name="Google Shape;67;p5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5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5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720050" y="6927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>
            <a:off x="1987512" y="3526750"/>
            <a:ext cx="1857000" cy="8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>
            <a:off x="5297750" y="3526752"/>
            <a:ext cx="1857000" cy="8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3"/>
          </p:nvPr>
        </p:nvSpPr>
        <p:spPr>
          <a:xfrm>
            <a:off x="1987512" y="3102825"/>
            <a:ext cx="1857000" cy="2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4"/>
          </p:nvPr>
        </p:nvSpPr>
        <p:spPr>
          <a:xfrm>
            <a:off x="5297750" y="3102825"/>
            <a:ext cx="1857000" cy="2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6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77" name="Google Shape;77;p6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6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6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" name="Google Shape;86;p6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87" name="Google Shape;87;p6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6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6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7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93" name="Google Shape;93;p7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" name="Google Shape;95;p7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96" name="Google Shape;96;p7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7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7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7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7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01" name="Google Shape;101;p7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" name="Google Shape;102;p7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03" name="Google Shape;103;p7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7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7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726454" y="1379050"/>
            <a:ext cx="3251400" cy="9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1"/>
          </p:nvPr>
        </p:nvSpPr>
        <p:spPr>
          <a:xfrm>
            <a:off x="726454" y="2297340"/>
            <a:ext cx="3251400" cy="14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8"/>
          <p:cNvGrpSpPr/>
          <p:nvPr/>
        </p:nvGrpSpPr>
        <p:grpSpPr>
          <a:xfrm>
            <a:off x="1132541" y="872113"/>
            <a:ext cx="6880552" cy="3180876"/>
            <a:chOff x="358350" y="258050"/>
            <a:chExt cx="8428950" cy="3896700"/>
          </a:xfrm>
        </p:grpSpPr>
        <p:sp>
          <p:nvSpPr>
            <p:cNvPr id="110" name="Google Shape;110;p8"/>
            <p:cNvSpPr/>
            <p:nvPr/>
          </p:nvSpPr>
          <p:spPr>
            <a:xfrm>
              <a:off x="358350" y="258050"/>
              <a:ext cx="8427300" cy="38967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360000" y="258050"/>
              <a:ext cx="8427300" cy="38967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8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13" name="Google Shape;113;p8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" name="Google Shape;114;p8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15" name="Google Shape;115;p8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8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8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2060993" y="1717300"/>
            <a:ext cx="5016300" cy="1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19" name="Google Shape;119;p8"/>
          <p:cNvGrpSpPr/>
          <p:nvPr/>
        </p:nvGrpSpPr>
        <p:grpSpPr>
          <a:xfrm rot="10800000" flipH="1">
            <a:off x="4163640" y="3895409"/>
            <a:ext cx="825589" cy="93999"/>
            <a:chOff x="5718423" y="809024"/>
            <a:chExt cx="830071" cy="94500"/>
          </a:xfrm>
        </p:grpSpPr>
        <p:sp>
          <p:nvSpPr>
            <p:cNvPr id="120" name="Google Shape;120;p8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E27B83">
                <a:alpha val="442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E27B83">
                <a:alpha val="442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9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26" name="Google Shape;126;p9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128;p9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29" name="Google Shape;129;p9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9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34" name="Google Shape;134;p9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" name="Google Shape;135;p9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36" name="Google Shape;136;p9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9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9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 rot="625">
            <a:off x="720000" y="2140064"/>
            <a:ext cx="3297600" cy="1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1"/>
          </p:nvPr>
        </p:nvSpPr>
        <p:spPr>
          <a:xfrm>
            <a:off x="4712700" y="1444133"/>
            <a:ext cx="3458100" cy="22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892810" y="3310675"/>
            <a:ext cx="3793800" cy="95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rbitron"/>
              <a:buNone/>
              <a:defRPr sz="28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gFNZrXVMZQ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5"/>
          <p:cNvSpPr txBox="1">
            <a:spLocks noGrp="1"/>
          </p:cNvSpPr>
          <p:nvPr>
            <p:ph type="ctrTitle"/>
          </p:nvPr>
        </p:nvSpPr>
        <p:spPr>
          <a:xfrm>
            <a:off x="720000" y="838175"/>
            <a:ext cx="4133400" cy="31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Diseño, desarrollo e implementación de un portal web basado en componentes y stacks para tutorías virtuales</a:t>
            </a:r>
            <a:endParaRPr sz="2400" dirty="0"/>
          </a:p>
        </p:txBody>
      </p:sp>
      <p:sp>
        <p:nvSpPr>
          <p:cNvPr id="656" name="Google Shape;656;p35"/>
          <p:cNvSpPr/>
          <p:nvPr/>
        </p:nvSpPr>
        <p:spPr>
          <a:xfrm>
            <a:off x="720000" y="4212200"/>
            <a:ext cx="4019100" cy="37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5400000" algn="bl" rotWithShape="0">
              <a:schemeClr val="dk1">
                <a:alpha val="1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5"/>
          <p:cNvSpPr txBox="1">
            <a:spLocks noGrp="1"/>
          </p:cNvSpPr>
          <p:nvPr>
            <p:ph type="subTitle" idx="1"/>
          </p:nvPr>
        </p:nvSpPr>
        <p:spPr>
          <a:xfrm>
            <a:off x="774610" y="4193600"/>
            <a:ext cx="39099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Brandon Romero</a:t>
            </a:r>
            <a:endParaRPr/>
          </a:p>
        </p:txBody>
      </p:sp>
      <p:grpSp>
        <p:nvGrpSpPr>
          <p:cNvPr id="658" name="Google Shape;658;p35"/>
          <p:cNvGrpSpPr/>
          <p:nvPr/>
        </p:nvGrpSpPr>
        <p:grpSpPr>
          <a:xfrm>
            <a:off x="4816755" y="1104475"/>
            <a:ext cx="3596049" cy="3208625"/>
            <a:chOff x="720000" y="1104475"/>
            <a:chExt cx="3596049" cy="3208625"/>
          </a:xfrm>
        </p:grpSpPr>
        <p:sp>
          <p:nvSpPr>
            <p:cNvPr id="659" name="Google Shape;659;p35"/>
            <p:cNvSpPr/>
            <p:nvPr/>
          </p:nvSpPr>
          <p:spPr>
            <a:xfrm>
              <a:off x="947812" y="1717313"/>
              <a:ext cx="3151960" cy="2106720"/>
            </a:xfrm>
            <a:custGeom>
              <a:avLst/>
              <a:gdLst/>
              <a:ahLst/>
              <a:cxnLst/>
              <a:rect l="l" t="t" r="r" b="b"/>
              <a:pathLst>
                <a:path w="147116" h="98330" extrusionOk="0">
                  <a:moveTo>
                    <a:pt x="1490" y="0"/>
                  </a:moveTo>
                  <a:cubicBezTo>
                    <a:pt x="669" y="0"/>
                    <a:pt x="0" y="638"/>
                    <a:pt x="0" y="1489"/>
                  </a:cubicBezTo>
                  <a:lnTo>
                    <a:pt x="0" y="2979"/>
                  </a:lnTo>
                  <a:lnTo>
                    <a:pt x="0" y="96932"/>
                  </a:lnTo>
                  <a:cubicBezTo>
                    <a:pt x="0" y="97722"/>
                    <a:pt x="639" y="98330"/>
                    <a:pt x="1399" y="98330"/>
                  </a:cubicBezTo>
                  <a:lnTo>
                    <a:pt x="145657" y="98330"/>
                  </a:lnTo>
                  <a:cubicBezTo>
                    <a:pt x="146447" y="98330"/>
                    <a:pt x="147055" y="97691"/>
                    <a:pt x="147055" y="96932"/>
                  </a:cubicBezTo>
                  <a:lnTo>
                    <a:pt x="147055" y="2979"/>
                  </a:lnTo>
                  <a:lnTo>
                    <a:pt x="147055" y="1489"/>
                  </a:lnTo>
                  <a:cubicBezTo>
                    <a:pt x="147116" y="638"/>
                    <a:pt x="146477" y="0"/>
                    <a:pt x="145626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38100" dir="546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889194" y="1711443"/>
              <a:ext cx="3151318" cy="2043559"/>
            </a:xfrm>
            <a:custGeom>
              <a:avLst/>
              <a:gdLst/>
              <a:ahLst/>
              <a:cxnLst/>
              <a:rect l="l" t="t" r="r" b="b"/>
              <a:pathLst>
                <a:path w="147086" h="95382" extrusionOk="0">
                  <a:moveTo>
                    <a:pt x="1" y="1"/>
                  </a:moveTo>
                  <a:lnTo>
                    <a:pt x="1" y="93984"/>
                  </a:lnTo>
                  <a:cubicBezTo>
                    <a:pt x="1" y="94744"/>
                    <a:pt x="609" y="95382"/>
                    <a:pt x="1399" y="95382"/>
                  </a:cubicBezTo>
                  <a:lnTo>
                    <a:pt x="145627" y="95382"/>
                  </a:lnTo>
                  <a:cubicBezTo>
                    <a:pt x="146417" y="95382"/>
                    <a:pt x="147086" y="94774"/>
                    <a:pt x="147086" y="93984"/>
                  </a:cubicBezTo>
                  <a:lnTo>
                    <a:pt x="147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888551" y="1648282"/>
              <a:ext cx="3151960" cy="63182"/>
            </a:xfrm>
            <a:custGeom>
              <a:avLst/>
              <a:gdLst/>
              <a:ahLst/>
              <a:cxnLst/>
              <a:rect l="l" t="t" r="r" b="b"/>
              <a:pathLst>
                <a:path w="147116" h="2949" extrusionOk="0">
                  <a:moveTo>
                    <a:pt x="1459" y="0"/>
                  </a:moveTo>
                  <a:cubicBezTo>
                    <a:pt x="639" y="0"/>
                    <a:pt x="0" y="669"/>
                    <a:pt x="0" y="1490"/>
                  </a:cubicBezTo>
                  <a:lnTo>
                    <a:pt x="0" y="2949"/>
                  </a:lnTo>
                  <a:lnTo>
                    <a:pt x="147116" y="2949"/>
                  </a:lnTo>
                  <a:lnTo>
                    <a:pt x="147116" y="1490"/>
                  </a:lnTo>
                  <a:cubicBezTo>
                    <a:pt x="147116" y="638"/>
                    <a:pt x="146417" y="0"/>
                    <a:pt x="145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929580" y="1674313"/>
              <a:ext cx="18254" cy="17611"/>
            </a:xfrm>
            <a:custGeom>
              <a:avLst/>
              <a:gdLst/>
              <a:ahLst/>
              <a:cxnLst/>
              <a:rect l="l" t="t" r="r" b="b"/>
              <a:pathLst>
                <a:path w="852" h="822" extrusionOk="0">
                  <a:moveTo>
                    <a:pt x="426" y="1"/>
                  </a:moveTo>
                  <a:cubicBezTo>
                    <a:pt x="183" y="1"/>
                    <a:pt x="0" y="183"/>
                    <a:pt x="0" y="427"/>
                  </a:cubicBezTo>
                  <a:cubicBezTo>
                    <a:pt x="0" y="639"/>
                    <a:pt x="183" y="822"/>
                    <a:pt x="426" y="822"/>
                  </a:cubicBezTo>
                  <a:cubicBezTo>
                    <a:pt x="669" y="822"/>
                    <a:pt x="851" y="639"/>
                    <a:pt x="851" y="427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8859F7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974508" y="1674313"/>
              <a:ext cx="18254" cy="17611"/>
            </a:xfrm>
            <a:custGeom>
              <a:avLst/>
              <a:gdLst/>
              <a:ahLst/>
              <a:cxnLst/>
              <a:rect l="l" t="t" r="r" b="b"/>
              <a:pathLst>
                <a:path w="852" h="822" extrusionOk="0">
                  <a:moveTo>
                    <a:pt x="426" y="1"/>
                  </a:moveTo>
                  <a:cubicBezTo>
                    <a:pt x="183" y="1"/>
                    <a:pt x="1" y="183"/>
                    <a:pt x="1" y="427"/>
                  </a:cubicBezTo>
                  <a:cubicBezTo>
                    <a:pt x="1" y="639"/>
                    <a:pt x="183" y="822"/>
                    <a:pt x="426" y="822"/>
                  </a:cubicBezTo>
                  <a:cubicBezTo>
                    <a:pt x="639" y="822"/>
                    <a:pt x="852" y="639"/>
                    <a:pt x="852" y="427"/>
                  </a:cubicBezTo>
                  <a:cubicBezTo>
                    <a:pt x="852" y="18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8859F7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1019436" y="1674313"/>
              <a:ext cx="17611" cy="17611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27" y="1"/>
                  </a:moveTo>
                  <a:cubicBezTo>
                    <a:pt x="183" y="1"/>
                    <a:pt x="1" y="183"/>
                    <a:pt x="1" y="427"/>
                  </a:cubicBezTo>
                  <a:cubicBezTo>
                    <a:pt x="1" y="639"/>
                    <a:pt x="183" y="822"/>
                    <a:pt x="427" y="822"/>
                  </a:cubicBezTo>
                  <a:cubicBezTo>
                    <a:pt x="639" y="822"/>
                    <a:pt x="822" y="639"/>
                    <a:pt x="822" y="427"/>
                  </a:cubicBezTo>
                  <a:cubicBezTo>
                    <a:pt x="822" y="183"/>
                    <a:pt x="639" y="1"/>
                    <a:pt x="427" y="1"/>
                  </a:cubicBezTo>
                  <a:close/>
                </a:path>
              </a:pathLst>
            </a:custGeom>
            <a:solidFill>
              <a:srgbClr val="8859F7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956950" y="1787625"/>
              <a:ext cx="3014540" cy="1892492"/>
            </a:xfrm>
            <a:custGeom>
              <a:avLst/>
              <a:gdLst/>
              <a:ahLst/>
              <a:cxnLst/>
              <a:rect l="l" t="t" r="r" b="b"/>
              <a:pathLst>
                <a:path w="140702" h="88331" extrusionOk="0">
                  <a:moveTo>
                    <a:pt x="0" y="1"/>
                  </a:moveTo>
                  <a:lnTo>
                    <a:pt x="0" y="88330"/>
                  </a:lnTo>
                  <a:lnTo>
                    <a:pt x="140702" y="88330"/>
                  </a:lnTo>
                  <a:lnTo>
                    <a:pt x="14070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2317875" y="3150775"/>
              <a:ext cx="707500" cy="356921"/>
              <a:chOff x="2317875" y="3150775"/>
              <a:chExt cx="707500" cy="356921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2317875" y="3150775"/>
                <a:ext cx="707500" cy="356921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28299" extrusionOk="0">
                    <a:moveTo>
                      <a:pt x="25260" y="28298"/>
                    </a:moveTo>
                    <a:lnTo>
                      <a:pt x="3040" y="28298"/>
                    </a:lnTo>
                    <a:cubicBezTo>
                      <a:pt x="1369" y="28298"/>
                      <a:pt x="1" y="26931"/>
                      <a:pt x="1" y="25259"/>
                    </a:cubicBezTo>
                    <a:lnTo>
                      <a:pt x="1" y="3040"/>
                    </a:lnTo>
                    <a:cubicBezTo>
                      <a:pt x="1" y="1368"/>
                      <a:pt x="1369" y="0"/>
                      <a:pt x="3040" y="0"/>
                    </a:cubicBezTo>
                    <a:lnTo>
                      <a:pt x="25260" y="0"/>
                    </a:lnTo>
                    <a:cubicBezTo>
                      <a:pt x="26931" y="0"/>
                      <a:pt x="28299" y="1368"/>
                      <a:pt x="28299" y="3040"/>
                    </a:cubicBezTo>
                    <a:lnTo>
                      <a:pt x="28299" y="25259"/>
                    </a:lnTo>
                    <a:cubicBezTo>
                      <a:pt x="28299" y="26931"/>
                      <a:pt x="26931" y="28298"/>
                      <a:pt x="25260" y="282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8" name="Google Shape;668;p35"/>
              <p:cNvGrpSpPr/>
              <p:nvPr/>
            </p:nvGrpSpPr>
            <p:grpSpPr>
              <a:xfrm>
                <a:off x="2415693" y="3236562"/>
                <a:ext cx="471900" cy="95000"/>
                <a:chOff x="5088750" y="3020450"/>
                <a:chExt cx="471900" cy="95000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088750" y="3020450"/>
                  <a:ext cx="95000" cy="9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0" h="3800" extrusionOk="0">
                      <a:moveTo>
                        <a:pt x="1885" y="0"/>
                      </a:moveTo>
                      <a:cubicBezTo>
                        <a:pt x="821" y="0"/>
                        <a:pt x="0" y="821"/>
                        <a:pt x="0" y="1885"/>
                      </a:cubicBezTo>
                      <a:cubicBezTo>
                        <a:pt x="0" y="2949"/>
                        <a:pt x="821" y="3800"/>
                        <a:pt x="1885" y="3800"/>
                      </a:cubicBezTo>
                      <a:cubicBezTo>
                        <a:pt x="2948" y="3800"/>
                        <a:pt x="3800" y="2949"/>
                        <a:pt x="3800" y="1885"/>
                      </a:cubicBezTo>
                      <a:cubicBezTo>
                        <a:pt x="3800" y="821"/>
                        <a:pt x="2918" y="0"/>
                        <a:pt x="18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85725" dist="19050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525" y="3031850"/>
                  <a:ext cx="3351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5" h="913" extrusionOk="0">
                      <a:moveTo>
                        <a:pt x="426" y="0"/>
                      </a:moveTo>
                      <a:cubicBezTo>
                        <a:pt x="183" y="0"/>
                        <a:pt x="0" y="183"/>
                        <a:pt x="0" y="426"/>
                      </a:cubicBezTo>
                      <a:lnTo>
                        <a:pt x="0" y="487"/>
                      </a:lnTo>
                      <a:cubicBezTo>
                        <a:pt x="0" y="730"/>
                        <a:pt x="183" y="912"/>
                        <a:pt x="426" y="912"/>
                      </a:cubicBezTo>
                      <a:lnTo>
                        <a:pt x="12979" y="912"/>
                      </a:lnTo>
                      <a:cubicBezTo>
                        <a:pt x="13222" y="912"/>
                        <a:pt x="13405" y="730"/>
                        <a:pt x="13405" y="487"/>
                      </a:cubicBezTo>
                      <a:lnTo>
                        <a:pt x="13405" y="426"/>
                      </a:lnTo>
                      <a:cubicBezTo>
                        <a:pt x="13405" y="183"/>
                        <a:pt x="13222" y="0"/>
                        <a:pt x="129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85725" dist="19050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25525" y="3086550"/>
                  <a:ext cx="186950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913" extrusionOk="0">
                      <a:moveTo>
                        <a:pt x="426" y="1"/>
                      </a:moveTo>
                      <a:cubicBezTo>
                        <a:pt x="183" y="1"/>
                        <a:pt x="0" y="183"/>
                        <a:pt x="0" y="426"/>
                      </a:cubicBezTo>
                      <a:lnTo>
                        <a:pt x="0" y="517"/>
                      </a:lnTo>
                      <a:cubicBezTo>
                        <a:pt x="0" y="730"/>
                        <a:pt x="183" y="913"/>
                        <a:pt x="426" y="913"/>
                      </a:cubicBezTo>
                      <a:lnTo>
                        <a:pt x="7052" y="913"/>
                      </a:lnTo>
                      <a:cubicBezTo>
                        <a:pt x="7295" y="913"/>
                        <a:pt x="7478" y="730"/>
                        <a:pt x="7478" y="517"/>
                      </a:cubicBezTo>
                      <a:lnTo>
                        <a:pt x="7478" y="426"/>
                      </a:lnTo>
                      <a:cubicBezTo>
                        <a:pt x="7478" y="183"/>
                        <a:pt x="7295" y="1"/>
                        <a:pt x="70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85725" dist="19050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434500" y="3086550"/>
                  <a:ext cx="5397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913" extrusionOk="0">
                      <a:moveTo>
                        <a:pt x="456" y="1"/>
                      </a:moveTo>
                      <a:cubicBezTo>
                        <a:pt x="183" y="1"/>
                        <a:pt x="0" y="244"/>
                        <a:pt x="0" y="457"/>
                      </a:cubicBezTo>
                      <a:cubicBezTo>
                        <a:pt x="0" y="730"/>
                        <a:pt x="213" y="913"/>
                        <a:pt x="456" y="913"/>
                      </a:cubicBezTo>
                      <a:lnTo>
                        <a:pt x="1702" y="913"/>
                      </a:lnTo>
                      <a:cubicBezTo>
                        <a:pt x="1945" y="913"/>
                        <a:pt x="2128" y="730"/>
                        <a:pt x="2158" y="457"/>
                      </a:cubicBezTo>
                      <a:cubicBezTo>
                        <a:pt x="2158" y="214"/>
                        <a:pt x="1945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85725" dist="19050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3" name="Google Shape;673;p35"/>
            <p:cNvGrpSpPr/>
            <p:nvPr/>
          </p:nvGrpSpPr>
          <p:grpSpPr>
            <a:xfrm>
              <a:off x="3102825" y="3150775"/>
              <a:ext cx="707500" cy="356921"/>
              <a:chOff x="3102825" y="3150775"/>
              <a:chExt cx="707500" cy="356921"/>
            </a:xfrm>
          </p:grpSpPr>
          <p:sp>
            <p:nvSpPr>
              <p:cNvPr id="674" name="Google Shape;674;p35"/>
              <p:cNvSpPr/>
              <p:nvPr/>
            </p:nvSpPr>
            <p:spPr>
              <a:xfrm>
                <a:off x="3102825" y="3150775"/>
                <a:ext cx="707500" cy="356921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28299" extrusionOk="0">
                    <a:moveTo>
                      <a:pt x="25260" y="28298"/>
                    </a:moveTo>
                    <a:lnTo>
                      <a:pt x="3040" y="28298"/>
                    </a:lnTo>
                    <a:cubicBezTo>
                      <a:pt x="1369" y="28298"/>
                      <a:pt x="1" y="26931"/>
                      <a:pt x="1" y="25259"/>
                    </a:cubicBezTo>
                    <a:lnTo>
                      <a:pt x="1" y="3040"/>
                    </a:lnTo>
                    <a:cubicBezTo>
                      <a:pt x="1" y="1368"/>
                      <a:pt x="1369" y="0"/>
                      <a:pt x="3040" y="0"/>
                    </a:cubicBezTo>
                    <a:lnTo>
                      <a:pt x="25260" y="0"/>
                    </a:lnTo>
                    <a:cubicBezTo>
                      <a:pt x="26931" y="0"/>
                      <a:pt x="28299" y="1368"/>
                      <a:pt x="28299" y="3040"/>
                    </a:cubicBezTo>
                    <a:lnTo>
                      <a:pt x="28299" y="25259"/>
                    </a:lnTo>
                    <a:cubicBezTo>
                      <a:pt x="28299" y="26931"/>
                      <a:pt x="26931" y="28298"/>
                      <a:pt x="25260" y="282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3176913" y="3409013"/>
                <a:ext cx="26675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1612" extrusionOk="0">
                    <a:moveTo>
                      <a:pt x="791" y="1"/>
                    </a:moveTo>
                    <a:cubicBezTo>
                      <a:pt x="335" y="1"/>
                      <a:pt x="1" y="396"/>
                      <a:pt x="1" y="822"/>
                    </a:cubicBezTo>
                    <a:cubicBezTo>
                      <a:pt x="1" y="1278"/>
                      <a:pt x="366" y="1612"/>
                      <a:pt x="791" y="1612"/>
                    </a:cubicBezTo>
                    <a:lnTo>
                      <a:pt x="9880" y="1612"/>
                    </a:lnTo>
                    <a:cubicBezTo>
                      <a:pt x="10305" y="1612"/>
                      <a:pt x="10670" y="1247"/>
                      <a:pt x="10670" y="822"/>
                    </a:cubicBezTo>
                    <a:cubicBezTo>
                      <a:pt x="10670" y="366"/>
                      <a:pt x="10305" y="1"/>
                      <a:pt x="9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5"/>
              <p:cNvSpPr/>
              <p:nvPr/>
            </p:nvSpPr>
            <p:spPr>
              <a:xfrm>
                <a:off x="3176163" y="3209163"/>
                <a:ext cx="560825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22433" h="1582" extrusionOk="0">
                    <a:moveTo>
                      <a:pt x="791" y="1"/>
                    </a:moveTo>
                    <a:cubicBezTo>
                      <a:pt x="335" y="1"/>
                      <a:pt x="1" y="366"/>
                      <a:pt x="1" y="791"/>
                    </a:cubicBezTo>
                    <a:cubicBezTo>
                      <a:pt x="1" y="1247"/>
                      <a:pt x="365" y="1581"/>
                      <a:pt x="791" y="1581"/>
                    </a:cubicBezTo>
                    <a:lnTo>
                      <a:pt x="21642" y="1581"/>
                    </a:lnTo>
                    <a:cubicBezTo>
                      <a:pt x="22098" y="1581"/>
                      <a:pt x="22433" y="1247"/>
                      <a:pt x="22433" y="791"/>
                    </a:cubicBezTo>
                    <a:cubicBezTo>
                      <a:pt x="22433" y="335"/>
                      <a:pt x="22068" y="1"/>
                      <a:pt x="21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5"/>
              <p:cNvSpPr/>
              <p:nvPr/>
            </p:nvSpPr>
            <p:spPr>
              <a:xfrm>
                <a:off x="3176163" y="3308713"/>
                <a:ext cx="5608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22433" h="1612" extrusionOk="0">
                    <a:moveTo>
                      <a:pt x="791" y="1"/>
                    </a:moveTo>
                    <a:cubicBezTo>
                      <a:pt x="335" y="1"/>
                      <a:pt x="1" y="365"/>
                      <a:pt x="1" y="791"/>
                    </a:cubicBezTo>
                    <a:cubicBezTo>
                      <a:pt x="1" y="1247"/>
                      <a:pt x="365" y="1612"/>
                      <a:pt x="791" y="1612"/>
                    </a:cubicBezTo>
                    <a:lnTo>
                      <a:pt x="21642" y="1612"/>
                    </a:lnTo>
                    <a:cubicBezTo>
                      <a:pt x="22098" y="1612"/>
                      <a:pt x="22433" y="1247"/>
                      <a:pt x="22433" y="791"/>
                    </a:cubicBezTo>
                    <a:cubicBezTo>
                      <a:pt x="22433" y="335"/>
                      <a:pt x="22068" y="1"/>
                      <a:pt x="21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35"/>
            <p:cNvGrpSpPr/>
            <p:nvPr/>
          </p:nvGrpSpPr>
          <p:grpSpPr>
            <a:xfrm>
              <a:off x="2317884" y="2097213"/>
              <a:ext cx="1514782" cy="1006855"/>
              <a:chOff x="4981963" y="3755000"/>
              <a:chExt cx="1001575" cy="735575"/>
            </a:xfrm>
          </p:grpSpPr>
          <p:sp>
            <p:nvSpPr>
              <p:cNvPr id="679" name="Google Shape;679;p35"/>
              <p:cNvSpPr/>
              <p:nvPr/>
            </p:nvSpPr>
            <p:spPr>
              <a:xfrm>
                <a:off x="4981963" y="3755000"/>
                <a:ext cx="1001575" cy="735575"/>
              </a:xfrm>
              <a:custGeom>
                <a:avLst/>
                <a:gdLst/>
                <a:ahLst/>
                <a:cxnLst/>
                <a:rect l="l" t="t" r="r" b="b"/>
                <a:pathLst>
                  <a:path w="40063" h="29423" extrusionOk="0">
                    <a:moveTo>
                      <a:pt x="1916" y="0"/>
                    </a:moveTo>
                    <a:cubicBezTo>
                      <a:pt x="852" y="0"/>
                      <a:pt x="1" y="882"/>
                      <a:pt x="1" y="1945"/>
                    </a:cubicBezTo>
                    <a:lnTo>
                      <a:pt x="1" y="27478"/>
                    </a:lnTo>
                    <a:cubicBezTo>
                      <a:pt x="1" y="28541"/>
                      <a:pt x="852" y="29423"/>
                      <a:pt x="1916" y="29423"/>
                    </a:cubicBezTo>
                    <a:lnTo>
                      <a:pt x="38148" y="29423"/>
                    </a:lnTo>
                    <a:cubicBezTo>
                      <a:pt x="39211" y="29423"/>
                      <a:pt x="40063" y="28541"/>
                      <a:pt x="40063" y="27478"/>
                    </a:cubicBezTo>
                    <a:lnTo>
                      <a:pt x="40063" y="1976"/>
                    </a:lnTo>
                    <a:cubicBezTo>
                      <a:pt x="40063" y="882"/>
                      <a:pt x="39211" y="0"/>
                      <a:pt x="38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76200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092913" y="4207125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lnTo>
                      <a:pt x="30579" y="1216"/>
                    </a:lnTo>
                    <a:cubicBezTo>
                      <a:pt x="30913" y="1216"/>
                      <a:pt x="31187" y="973"/>
                      <a:pt x="31187" y="608"/>
                    </a:cubicBezTo>
                    <a:cubicBezTo>
                      <a:pt x="31187" y="274"/>
                      <a:pt x="30913" y="0"/>
                      <a:pt x="3057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092913" y="4286900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1"/>
                    </a:moveTo>
                    <a:cubicBezTo>
                      <a:pt x="274" y="1"/>
                      <a:pt x="1" y="275"/>
                      <a:pt x="1" y="609"/>
                    </a:cubicBezTo>
                    <a:cubicBezTo>
                      <a:pt x="1" y="974"/>
                      <a:pt x="274" y="1217"/>
                      <a:pt x="609" y="1217"/>
                    </a:cubicBezTo>
                    <a:lnTo>
                      <a:pt x="30579" y="1217"/>
                    </a:lnTo>
                    <a:cubicBezTo>
                      <a:pt x="30913" y="1217"/>
                      <a:pt x="31187" y="913"/>
                      <a:pt x="31187" y="609"/>
                    </a:cubicBezTo>
                    <a:cubicBezTo>
                      <a:pt x="31187" y="275"/>
                      <a:pt x="30913" y="1"/>
                      <a:pt x="305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092913" y="4365950"/>
                <a:ext cx="2956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1216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lnTo>
                      <a:pt x="11217" y="1216"/>
                    </a:lnTo>
                    <a:cubicBezTo>
                      <a:pt x="11551" y="1216"/>
                      <a:pt x="11825" y="942"/>
                      <a:pt x="11825" y="608"/>
                    </a:cubicBezTo>
                    <a:cubicBezTo>
                      <a:pt x="11825" y="274"/>
                      <a:pt x="11551" y="0"/>
                      <a:pt x="1121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3" name="Google Shape;683;p35"/>
            <p:cNvSpPr/>
            <p:nvPr/>
          </p:nvSpPr>
          <p:spPr>
            <a:xfrm>
              <a:off x="1150100" y="2672675"/>
              <a:ext cx="1076178" cy="835033"/>
            </a:xfrm>
            <a:custGeom>
              <a:avLst/>
              <a:gdLst/>
              <a:ahLst/>
              <a:cxnLst/>
              <a:rect l="l" t="t" r="r" b="b"/>
              <a:pathLst>
                <a:path w="28300" h="28299" extrusionOk="0">
                  <a:moveTo>
                    <a:pt x="25260" y="28298"/>
                  </a:moveTo>
                  <a:lnTo>
                    <a:pt x="3040" y="28298"/>
                  </a:lnTo>
                  <a:cubicBezTo>
                    <a:pt x="1369" y="28298"/>
                    <a:pt x="1" y="26931"/>
                    <a:pt x="1" y="25259"/>
                  </a:cubicBezTo>
                  <a:lnTo>
                    <a:pt x="1" y="3040"/>
                  </a:lnTo>
                  <a:cubicBezTo>
                    <a:pt x="1" y="1368"/>
                    <a:pt x="1369" y="0"/>
                    <a:pt x="3040" y="0"/>
                  </a:cubicBezTo>
                  <a:lnTo>
                    <a:pt x="25260" y="0"/>
                  </a:lnTo>
                  <a:cubicBezTo>
                    <a:pt x="26931" y="0"/>
                    <a:pt x="28299" y="1368"/>
                    <a:pt x="28299" y="3040"/>
                  </a:cubicBezTo>
                  <a:lnTo>
                    <a:pt x="28299" y="25259"/>
                  </a:lnTo>
                  <a:cubicBezTo>
                    <a:pt x="28299" y="26931"/>
                    <a:pt x="26931" y="28298"/>
                    <a:pt x="25260" y="28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47625" dir="5400000" algn="bl" rotWithShape="0">
                <a:schemeClr val="dk1">
                  <a:alpha val="18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4" name="Google Shape;684;p35"/>
            <p:cNvGrpSpPr/>
            <p:nvPr/>
          </p:nvGrpSpPr>
          <p:grpSpPr>
            <a:xfrm>
              <a:off x="1902338" y="1884550"/>
              <a:ext cx="707500" cy="707475"/>
              <a:chOff x="5921438" y="1923500"/>
              <a:chExt cx="707500" cy="707475"/>
            </a:xfrm>
          </p:grpSpPr>
          <p:sp>
            <p:nvSpPr>
              <p:cNvPr id="685" name="Google Shape;685;p35"/>
              <p:cNvSpPr/>
              <p:nvPr/>
            </p:nvSpPr>
            <p:spPr>
              <a:xfrm>
                <a:off x="5921438" y="1923500"/>
                <a:ext cx="707500" cy="707475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28299" extrusionOk="0">
                    <a:moveTo>
                      <a:pt x="25260" y="28298"/>
                    </a:moveTo>
                    <a:lnTo>
                      <a:pt x="3040" y="28298"/>
                    </a:lnTo>
                    <a:cubicBezTo>
                      <a:pt x="1369" y="28298"/>
                      <a:pt x="1" y="26931"/>
                      <a:pt x="1" y="25259"/>
                    </a:cubicBezTo>
                    <a:lnTo>
                      <a:pt x="1" y="3040"/>
                    </a:lnTo>
                    <a:cubicBezTo>
                      <a:pt x="1" y="1368"/>
                      <a:pt x="1369" y="0"/>
                      <a:pt x="3040" y="0"/>
                    </a:cubicBezTo>
                    <a:lnTo>
                      <a:pt x="25260" y="0"/>
                    </a:lnTo>
                    <a:cubicBezTo>
                      <a:pt x="26931" y="0"/>
                      <a:pt x="28299" y="1368"/>
                      <a:pt x="28299" y="3040"/>
                    </a:cubicBezTo>
                    <a:lnTo>
                      <a:pt x="28299" y="25259"/>
                    </a:lnTo>
                    <a:cubicBezTo>
                      <a:pt x="28299" y="26931"/>
                      <a:pt x="26931" y="28298"/>
                      <a:pt x="25260" y="282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70750" y="2199097"/>
                <a:ext cx="404418" cy="244866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1429" extrusionOk="0">
                    <a:moveTo>
                      <a:pt x="11976" y="0"/>
                    </a:moveTo>
                    <a:lnTo>
                      <a:pt x="8085" y="6262"/>
                    </a:lnTo>
                    <a:lnTo>
                      <a:pt x="5654" y="2249"/>
                    </a:lnTo>
                    <a:lnTo>
                      <a:pt x="0" y="11429"/>
                    </a:lnTo>
                    <a:lnTo>
                      <a:pt x="18876" y="11429"/>
                    </a:lnTo>
                    <a:lnTo>
                      <a:pt x="11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6146294" y="2120938"/>
                <a:ext cx="89878" cy="89899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4196" extrusionOk="0">
                    <a:moveTo>
                      <a:pt x="2097" y="1"/>
                    </a:moveTo>
                    <a:cubicBezTo>
                      <a:pt x="942" y="1"/>
                      <a:pt x="0" y="943"/>
                      <a:pt x="0" y="2098"/>
                    </a:cubicBezTo>
                    <a:cubicBezTo>
                      <a:pt x="0" y="3223"/>
                      <a:pt x="942" y="4195"/>
                      <a:pt x="2097" y="4195"/>
                    </a:cubicBezTo>
                    <a:cubicBezTo>
                      <a:pt x="3222" y="4195"/>
                      <a:pt x="4195" y="3223"/>
                      <a:pt x="4195" y="2098"/>
                    </a:cubicBezTo>
                    <a:cubicBezTo>
                      <a:pt x="4195" y="943"/>
                      <a:pt x="3222" y="1"/>
                      <a:pt x="2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  <a:reflection stA="10000" endPos="24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8" name="Google Shape;688;p35"/>
            <p:cNvSpPr/>
            <p:nvPr/>
          </p:nvSpPr>
          <p:spPr>
            <a:xfrm>
              <a:off x="3133976" y="2571057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5D7FF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9" name="Google Shape;689;p35"/>
            <p:cNvGrpSpPr/>
            <p:nvPr/>
          </p:nvGrpSpPr>
          <p:grpSpPr>
            <a:xfrm>
              <a:off x="2820692" y="2127681"/>
              <a:ext cx="560809" cy="513696"/>
              <a:chOff x="2820743" y="2218101"/>
              <a:chExt cx="814064" cy="745676"/>
            </a:xfrm>
          </p:grpSpPr>
          <p:sp>
            <p:nvSpPr>
              <p:cNvPr id="690" name="Google Shape;690;p35"/>
              <p:cNvSpPr/>
              <p:nvPr/>
            </p:nvSpPr>
            <p:spPr>
              <a:xfrm>
                <a:off x="3133976" y="2218101"/>
                <a:ext cx="500831" cy="707903"/>
              </a:xfrm>
              <a:custGeom>
                <a:avLst/>
                <a:gdLst/>
                <a:ahLst/>
                <a:cxnLst/>
                <a:rect l="l" t="t" r="r" b="b"/>
                <a:pathLst>
                  <a:path w="23376" h="33041" extrusionOk="0">
                    <a:moveTo>
                      <a:pt x="16263" y="0"/>
                    </a:moveTo>
                    <a:lnTo>
                      <a:pt x="1" y="16475"/>
                    </a:lnTo>
                    <a:lnTo>
                      <a:pt x="16779" y="33040"/>
                    </a:lnTo>
                    <a:cubicBezTo>
                      <a:pt x="20852" y="28815"/>
                      <a:pt x="23375" y="23101"/>
                      <a:pt x="23375" y="16779"/>
                    </a:cubicBezTo>
                    <a:cubicBezTo>
                      <a:pt x="23375" y="10213"/>
                      <a:pt x="20640" y="4256"/>
                      <a:pt x="16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3133976" y="2263030"/>
                <a:ext cx="217528" cy="308049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14378" extrusionOk="0">
                    <a:moveTo>
                      <a:pt x="1" y="1"/>
                    </a:moveTo>
                    <a:lnTo>
                      <a:pt x="1" y="14378"/>
                    </a:lnTo>
                    <a:lnTo>
                      <a:pt x="10153" y="4134"/>
                    </a:lnTo>
                    <a:cubicBezTo>
                      <a:pt x="7539" y="1551"/>
                      <a:pt x="3952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  <a:reflection stA="10000" endPos="24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3133976" y="2571057"/>
                <a:ext cx="278761" cy="392720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8330" extrusionOk="0">
                    <a:moveTo>
                      <a:pt x="1" y="1"/>
                    </a:moveTo>
                    <a:lnTo>
                      <a:pt x="1" y="18329"/>
                    </a:lnTo>
                    <a:cubicBezTo>
                      <a:pt x="5107" y="18329"/>
                      <a:pt x="9697" y="16232"/>
                      <a:pt x="13010" y="128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859F7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2820743" y="2351601"/>
                <a:ext cx="311969" cy="440905"/>
              </a:xfrm>
              <a:custGeom>
                <a:avLst/>
                <a:gdLst/>
                <a:ahLst/>
                <a:cxnLst/>
                <a:rect l="l" t="t" r="r" b="b"/>
                <a:pathLst>
                  <a:path w="14561" h="20579" extrusionOk="0">
                    <a:moveTo>
                      <a:pt x="4438" y="0"/>
                    </a:moveTo>
                    <a:cubicBezTo>
                      <a:pt x="1703" y="2645"/>
                      <a:pt x="1" y="6353"/>
                      <a:pt x="1" y="10456"/>
                    </a:cubicBezTo>
                    <a:cubicBezTo>
                      <a:pt x="1" y="14408"/>
                      <a:pt x="1551" y="17964"/>
                      <a:pt x="4104" y="20578"/>
                    </a:cubicBezTo>
                    <a:lnTo>
                      <a:pt x="14560" y="10244"/>
                    </a:lnTo>
                    <a:lnTo>
                      <a:pt x="44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2917134" y="2263030"/>
                <a:ext cx="216864" cy="308049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378" extrusionOk="0">
                    <a:moveTo>
                      <a:pt x="10122" y="1"/>
                    </a:moveTo>
                    <a:cubicBezTo>
                      <a:pt x="6170" y="1"/>
                      <a:pt x="2614" y="1551"/>
                      <a:pt x="0" y="4104"/>
                    </a:cubicBezTo>
                    <a:lnTo>
                      <a:pt x="10122" y="14378"/>
                    </a:lnTo>
                    <a:lnTo>
                      <a:pt x="10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2910621" y="2571057"/>
                <a:ext cx="223377" cy="317176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4804" extrusionOk="0">
                    <a:moveTo>
                      <a:pt x="10426" y="1"/>
                    </a:moveTo>
                    <a:lnTo>
                      <a:pt x="0" y="10335"/>
                    </a:lnTo>
                    <a:cubicBezTo>
                      <a:pt x="2645" y="13071"/>
                      <a:pt x="6322" y="14803"/>
                      <a:pt x="10426" y="14803"/>
                    </a:cubicBezTo>
                    <a:lnTo>
                      <a:pt x="104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35"/>
            <p:cNvGrpSpPr/>
            <p:nvPr/>
          </p:nvGrpSpPr>
          <p:grpSpPr>
            <a:xfrm>
              <a:off x="2597100" y="1446700"/>
              <a:ext cx="1718949" cy="389816"/>
              <a:chOff x="6153850" y="1669725"/>
              <a:chExt cx="1718949" cy="389816"/>
            </a:xfrm>
          </p:grpSpPr>
          <p:sp>
            <p:nvSpPr>
              <p:cNvPr id="697" name="Google Shape;697;p35"/>
              <p:cNvSpPr/>
              <p:nvPr/>
            </p:nvSpPr>
            <p:spPr>
              <a:xfrm>
                <a:off x="6156586" y="1672448"/>
                <a:ext cx="1714402" cy="373134"/>
              </a:xfrm>
              <a:custGeom>
                <a:avLst/>
                <a:gdLst/>
                <a:ahLst/>
                <a:cxnLst/>
                <a:rect l="l" t="t" r="r" b="b"/>
                <a:pathLst>
                  <a:path w="141045" h="30698" extrusionOk="0">
                    <a:moveTo>
                      <a:pt x="2924" y="0"/>
                    </a:moveTo>
                    <a:cubicBezTo>
                      <a:pt x="1386" y="0"/>
                      <a:pt x="0" y="1386"/>
                      <a:pt x="0" y="3093"/>
                    </a:cubicBezTo>
                    <a:lnTo>
                      <a:pt x="0" y="27603"/>
                    </a:lnTo>
                    <a:cubicBezTo>
                      <a:pt x="0" y="29311"/>
                      <a:pt x="1386" y="30697"/>
                      <a:pt x="3093" y="30697"/>
                    </a:cubicBezTo>
                    <a:lnTo>
                      <a:pt x="137951" y="30697"/>
                    </a:lnTo>
                    <a:cubicBezTo>
                      <a:pt x="139659" y="30697"/>
                      <a:pt x="141045" y="29311"/>
                      <a:pt x="141045" y="27603"/>
                    </a:cubicBezTo>
                    <a:lnTo>
                      <a:pt x="141045" y="3093"/>
                    </a:lnTo>
                    <a:cubicBezTo>
                      <a:pt x="141045" y="1386"/>
                      <a:pt x="139659" y="0"/>
                      <a:pt x="137782" y="0"/>
                    </a:cubicBezTo>
                    <a:close/>
                  </a:path>
                </a:pathLst>
              </a:custGeom>
              <a:solidFill>
                <a:srgbClr val="A97FFF"/>
              </a:soli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153850" y="1669725"/>
                <a:ext cx="1718949" cy="389816"/>
              </a:xfrm>
              <a:custGeom>
                <a:avLst/>
                <a:gdLst/>
                <a:ahLst/>
                <a:cxnLst/>
                <a:rect l="l" t="t" r="r" b="b"/>
                <a:pathLst>
                  <a:path w="140437" h="30090" extrusionOk="0">
                    <a:moveTo>
                      <a:pt x="2789" y="0"/>
                    </a:moveTo>
                    <a:cubicBezTo>
                      <a:pt x="1251" y="0"/>
                      <a:pt x="1" y="1251"/>
                      <a:pt x="1" y="2789"/>
                    </a:cubicBezTo>
                    <a:lnTo>
                      <a:pt x="1" y="27299"/>
                    </a:lnTo>
                    <a:cubicBezTo>
                      <a:pt x="1" y="28838"/>
                      <a:pt x="1251" y="30089"/>
                      <a:pt x="2789" y="30089"/>
                    </a:cubicBezTo>
                    <a:lnTo>
                      <a:pt x="137647" y="30089"/>
                    </a:lnTo>
                    <a:cubicBezTo>
                      <a:pt x="139186" y="30089"/>
                      <a:pt x="140437" y="28838"/>
                      <a:pt x="140437" y="27299"/>
                    </a:cubicBezTo>
                    <a:lnTo>
                      <a:pt x="140437" y="2789"/>
                    </a:lnTo>
                    <a:cubicBezTo>
                      <a:pt x="140437" y="1251"/>
                      <a:pt x="139186" y="0"/>
                      <a:pt x="1376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42863" dist="47625" dir="528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6246166" y="1742495"/>
                <a:ext cx="233011" cy="233011"/>
              </a:xfrm>
              <a:custGeom>
                <a:avLst/>
                <a:gdLst/>
                <a:ahLst/>
                <a:cxnLst/>
                <a:rect l="l" t="t" r="r" b="b"/>
                <a:pathLst>
                  <a:path w="19170" h="19170" extrusionOk="0">
                    <a:moveTo>
                      <a:pt x="9584" y="1"/>
                    </a:moveTo>
                    <a:cubicBezTo>
                      <a:pt x="4294" y="1"/>
                      <a:pt x="0" y="4294"/>
                      <a:pt x="0" y="9586"/>
                    </a:cubicBezTo>
                    <a:cubicBezTo>
                      <a:pt x="0" y="14876"/>
                      <a:pt x="4294" y="19170"/>
                      <a:pt x="9584" y="19170"/>
                    </a:cubicBezTo>
                    <a:cubicBezTo>
                      <a:pt x="14876" y="19170"/>
                      <a:pt x="19169" y="14876"/>
                      <a:pt x="19169" y="9586"/>
                    </a:cubicBezTo>
                    <a:cubicBezTo>
                      <a:pt x="19169" y="4294"/>
                      <a:pt x="14876" y="1"/>
                      <a:pt x="958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F6F4"/>
                  </a:gs>
                  <a:gs pos="100000">
                    <a:srgbClr val="4EE0DB"/>
                  </a:gs>
                </a:gsLst>
                <a:lin ang="5400012" scaled="0"/>
              </a:gra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  <a:reflection stA="6000" endPos="25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6579205" y="1795915"/>
                <a:ext cx="674967" cy="37620"/>
              </a:xfrm>
              <a:custGeom>
                <a:avLst/>
                <a:gdLst/>
                <a:ahLst/>
                <a:cxnLst/>
                <a:rect l="l" t="t" r="r" b="b"/>
                <a:pathLst>
                  <a:path w="55530" h="3095" extrusionOk="0">
                    <a:moveTo>
                      <a:pt x="1556" y="1"/>
                    </a:moveTo>
                    <a:cubicBezTo>
                      <a:pt x="694" y="1"/>
                      <a:pt x="1" y="694"/>
                      <a:pt x="1" y="1540"/>
                    </a:cubicBezTo>
                    <a:cubicBezTo>
                      <a:pt x="1" y="2401"/>
                      <a:pt x="694" y="3095"/>
                      <a:pt x="1556" y="3095"/>
                    </a:cubicBezTo>
                    <a:lnTo>
                      <a:pt x="53975" y="3095"/>
                    </a:lnTo>
                    <a:cubicBezTo>
                      <a:pt x="54836" y="3095"/>
                      <a:pt x="55530" y="2401"/>
                      <a:pt x="55530" y="1540"/>
                    </a:cubicBezTo>
                    <a:cubicBezTo>
                      <a:pt x="55530" y="694"/>
                      <a:pt x="54836" y="1"/>
                      <a:pt x="53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  <a:reflection stA="6000" endPos="25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7302010" y="1795915"/>
                <a:ext cx="477315" cy="37620"/>
              </a:xfrm>
              <a:custGeom>
                <a:avLst/>
                <a:gdLst/>
                <a:ahLst/>
                <a:cxnLst/>
                <a:rect l="l" t="t" r="r" b="b"/>
                <a:pathLst>
                  <a:path w="39269" h="3095" extrusionOk="0">
                    <a:moveTo>
                      <a:pt x="1540" y="1"/>
                    </a:moveTo>
                    <a:cubicBezTo>
                      <a:pt x="695" y="1"/>
                      <a:pt x="1" y="694"/>
                      <a:pt x="1" y="1540"/>
                    </a:cubicBezTo>
                    <a:cubicBezTo>
                      <a:pt x="1" y="2401"/>
                      <a:pt x="695" y="3095"/>
                      <a:pt x="1540" y="3095"/>
                    </a:cubicBezTo>
                    <a:lnTo>
                      <a:pt x="37714" y="3095"/>
                    </a:lnTo>
                    <a:cubicBezTo>
                      <a:pt x="38575" y="3095"/>
                      <a:pt x="39269" y="2401"/>
                      <a:pt x="39269" y="1540"/>
                    </a:cubicBezTo>
                    <a:cubicBezTo>
                      <a:pt x="39269" y="694"/>
                      <a:pt x="38575" y="1"/>
                      <a:pt x="37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  <a:reflection stA="6000" endPos="25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6579205" y="1890844"/>
                <a:ext cx="265064" cy="37620"/>
              </a:xfrm>
              <a:custGeom>
                <a:avLst/>
                <a:gdLst/>
                <a:ahLst/>
                <a:cxnLst/>
                <a:rect l="l" t="t" r="r" b="b"/>
                <a:pathLst>
                  <a:path w="21807" h="3095" extrusionOk="0">
                    <a:moveTo>
                      <a:pt x="1556" y="0"/>
                    </a:moveTo>
                    <a:cubicBezTo>
                      <a:pt x="694" y="0"/>
                      <a:pt x="1" y="694"/>
                      <a:pt x="1" y="1539"/>
                    </a:cubicBezTo>
                    <a:cubicBezTo>
                      <a:pt x="1" y="2401"/>
                      <a:pt x="694" y="3094"/>
                      <a:pt x="1556" y="3094"/>
                    </a:cubicBezTo>
                    <a:lnTo>
                      <a:pt x="20269" y="3094"/>
                    </a:lnTo>
                    <a:cubicBezTo>
                      <a:pt x="21114" y="3094"/>
                      <a:pt x="21806" y="2401"/>
                      <a:pt x="21806" y="1539"/>
                    </a:cubicBezTo>
                    <a:cubicBezTo>
                      <a:pt x="21806" y="694"/>
                      <a:pt x="21114" y="0"/>
                      <a:pt x="20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  <a:reflection stA="6000" endPos="25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35"/>
            <p:cNvGrpSpPr/>
            <p:nvPr/>
          </p:nvGrpSpPr>
          <p:grpSpPr>
            <a:xfrm>
              <a:off x="1196892" y="1384678"/>
              <a:ext cx="459836" cy="389787"/>
              <a:chOff x="5215992" y="1423628"/>
              <a:chExt cx="459836" cy="389787"/>
            </a:xfrm>
          </p:grpSpPr>
          <p:sp>
            <p:nvSpPr>
              <p:cNvPr id="704" name="Google Shape;704;p35"/>
              <p:cNvSpPr/>
              <p:nvPr/>
            </p:nvSpPr>
            <p:spPr>
              <a:xfrm>
                <a:off x="5215992" y="1423628"/>
                <a:ext cx="459836" cy="389787"/>
              </a:xfrm>
              <a:custGeom>
                <a:avLst/>
                <a:gdLst/>
                <a:ahLst/>
                <a:cxnLst/>
                <a:rect l="l" t="t" r="r" b="b"/>
                <a:pathLst>
                  <a:path w="37831" h="32068" extrusionOk="0">
                    <a:moveTo>
                      <a:pt x="4445" y="0"/>
                    </a:moveTo>
                    <a:cubicBezTo>
                      <a:pt x="1995" y="0"/>
                      <a:pt x="0" y="1995"/>
                      <a:pt x="0" y="4446"/>
                    </a:cubicBezTo>
                    <a:lnTo>
                      <a:pt x="0" y="23868"/>
                    </a:lnTo>
                    <a:cubicBezTo>
                      <a:pt x="0" y="26320"/>
                      <a:pt x="1995" y="28314"/>
                      <a:pt x="4445" y="28314"/>
                    </a:cubicBezTo>
                    <a:lnTo>
                      <a:pt x="15162" y="28314"/>
                    </a:lnTo>
                    <a:lnTo>
                      <a:pt x="18915" y="32067"/>
                    </a:lnTo>
                    <a:lnTo>
                      <a:pt x="22667" y="28314"/>
                    </a:lnTo>
                    <a:lnTo>
                      <a:pt x="33384" y="28314"/>
                    </a:lnTo>
                    <a:cubicBezTo>
                      <a:pt x="35836" y="28314"/>
                      <a:pt x="37831" y="26320"/>
                      <a:pt x="37831" y="23868"/>
                    </a:cubicBezTo>
                    <a:lnTo>
                      <a:pt x="37831" y="4446"/>
                    </a:lnTo>
                    <a:cubicBezTo>
                      <a:pt x="37831" y="1995"/>
                      <a:pt x="35836" y="0"/>
                      <a:pt x="333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C809B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18000"/>
                  </a:srgb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5360634" y="1526348"/>
                <a:ext cx="170547" cy="138713"/>
              </a:xfrm>
              <a:custGeom>
                <a:avLst/>
                <a:gdLst/>
                <a:ahLst/>
                <a:cxnLst/>
                <a:rect l="l" t="t" r="r" b="b"/>
                <a:pathLst>
                  <a:path w="14031" h="11412" extrusionOk="0">
                    <a:moveTo>
                      <a:pt x="3685" y="1"/>
                    </a:moveTo>
                    <a:cubicBezTo>
                      <a:pt x="1657" y="1"/>
                      <a:pt x="0" y="1641"/>
                      <a:pt x="0" y="3686"/>
                    </a:cubicBezTo>
                    <a:cubicBezTo>
                      <a:pt x="0" y="4565"/>
                      <a:pt x="0" y="6881"/>
                      <a:pt x="5004" y="10109"/>
                    </a:cubicBezTo>
                    <a:lnTo>
                      <a:pt x="7015" y="11412"/>
                    </a:lnTo>
                    <a:lnTo>
                      <a:pt x="9027" y="10109"/>
                    </a:lnTo>
                    <a:cubicBezTo>
                      <a:pt x="14030" y="6881"/>
                      <a:pt x="14030" y="4565"/>
                      <a:pt x="14030" y="3686"/>
                    </a:cubicBezTo>
                    <a:cubicBezTo>
                      <a:pt x="14030" y="1641"/>
                      <a:pt x="12390" y="1"/>
                      <a:pt x="10345" y="1"/>
                    </a:cubicBezTo>
                    <a:cubicBezTo>
                      <a:pt x="8874" y="1"/>
                      <a:pt x="7623" y="846"/>
                      <a:pt x="7015" y="2081"/>
                    </a:cubicBezTo>
                    <a:cubicBezTo>
                      <a:pt x="6424" y="846"/>
                      <a:pt x="5155" y="1"/>
                      <a:pt x="36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25000"/>
                  </a:srgb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6" name="Google Shape;706;p35"/>
            <p:cNvGrpSpPr/>
            <p:nvPr/>
          </p:nvGrpSpPr>
          <p:grpSpPr>
            <a:xfrm>
              <a:off x="2037775" y="1282487"/>
              <a:ext cx="436632" cy="284986"/>
              <a:chOff x="4842900" y="2922987"/>
              <a:chExt cx="436632" cy="284986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4842900" y="2922987"/>
                <a:ext cx="436632" cy="284986"/>
              </a:xfrm>
              <a:custGeom>
                <a:avLst/>
                <a:gdLst/>
                <a:ahLst/>
                <a:cxnLst/>
                <a:rect l="l" t="t" r="r" b="b"/>
                <a:pathLst>
                  <a:path w="35922" h="23446" extrusionOk="0">
                    <a:moveTo>
                      <a:pt x="3448" y="1"/>
                    </a:moveTo>
                    <a:cubicBezTo>
                      <a:pt x="1555" y="1"/>
                      <a:pt x="0" y="1538"/>
                      <a:pt x="0" y="3432"/>
                    </a:cubicBezTo>
                    <a:lnTo>
                      <a:pt x="0" y="15552"/>
                    </a:lnTo>
                    <a:cubicBezTo>
                      <a:pt x="0" y="17446"/>
                      <a:pt x="1555" y="18983"/>
                      <a:pt x="3448" y="18983"/>
                    </a:cubicBezTo>
                    <a:lnTo>
                      <a:pt x="24950" y="18983"/>
                    </a:lnTo>
                    <a:lnTo>
                      <a:pt x="29074" y="23446"/>
                    </a:lnTo>
                    <a:lnTo>
                      <a:pt x="29074" y="18983"/>
                    </a:lnTo>
                    <a:lnTo>
                      <a:pt x="32473" y="18983"/>
                    </a:lnTo>
                    <a:cubicBezTo>
                      <a:pt x="34382" y="18983"/>
                      <a:pt x="35921" y="17446"/>
                      <a:pt x="35921" y="15552"/>
                    </a:cubicBezTo>
                    <a:lnTo>
                      <a:pt x="35921" y="3432"/>
                    </a:lnTo>
                    <a:cubicBezTo>
                      <a:pt x="35921" y="1538"/>
                      <a:pt x="34382" y="1"/>
                      <a:pt x="3247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099331" scaled="0"/>
              </a:gra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18000"/>
                  </a:srgb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917676" y="3006198"/>
                <a:ext cx="287065" cy="60824"/>
              </a:xfrm>
              <a:custGeom>
                <a:avLst/>
                <a:gdLst/>
                <a:ahLst/>
                <a:cxnLst/>
                <a:rect l="l" t="t" r="r" b="b"/>
                <a:pathLst>
                  <a:path w="23617" h="5004" extrusionOk="0">
                    <a:moveTo>
                      <a:pt x="2503" y="0"/>
                    </a:moveTo>
                    <a:cubicBezTo>
                      <a:pt x="1117" y="0"/>
                      <a:pt x="1" y="1116"/>
                      <a:pt x="1" y="2502"/>
                    </a:cubicBezTo>
                    <a:cubicBezTo>
                      <a:pt x="1" y="3888"/>
                      <a:pt x="1117" y="5004"/>
                      <a:pt x="2503" y="5004"/>
                    </a:cubicBezTo>
                    <a:cubicBezTo>
                      <a:pt x="3873" y="5004"/>
                      <a:pt x="4988" y="3888"/>
                      <a:pt x="4988" y="2502"/>
                    </a:cubicBezTo>
                    <a:cubicBezTo>
                      <a:pt x="4988" y="1116"/>
                      <a:pt x="3873" y="0"/>
                      <a:pt x="2503" y="0"/>
                    </a:cubicBezTo>
                    <a:close/>
                    <a:moveTo>
                      <a:pt x="11817" y="0"/>
                    </a:moveTo>
                    <a:cubicBezTo>
                      <a:pt x="10431" y="0"/>
                      <a:pt x="9316" y="1116"/>
                      <a:pt x="9316" y="2502"/>
                    </a:cubicBezTo>
                    <a:cubicBezTo>
                      <a:pt x="9316" y="3888"/>
                      <a:pt x="10431" y="5004"/>
                      <a:pt x="11817" y="5004"/>
                    </a:cubicBezTo>
                    <a:cubicBezTo>
                      <a:pt x="13186" y="5004"/>
                      <a:pt x="14301" y="3888"/>
                      <a:pt x="14301" y="2502"/>
                    </a:cubicBezTo>
                    <a:cubicBezTo>
                      <a:pt x="14301" y="1116"/>
                      <a:pt x="13186" y="0"/>
                      <a:pt x="11817" y="0"/>
                    </a:cubicBezTo>
                    <a:close/>
                    <a:moveTo>
                      <a:pt x="21131" y="0"/>
                    </a:moveTo>
                    <a:cubicBezTo>
                      <a:pt x="19744" y="0"/>
                      <a:pt x="18629" y="1116"/>
                      <a:pt x="18629" y="2502"/>
                    </a:cubicBezTo>
                    <a:cubicBezTo>
                      <a:pt x="18629" y="3888"/>
                      <a:pt x="19744" y="5004"/>
                      <a:pt x="21131" y="5004"/>
                    </a:cubicBezTo>
                    <a:cubicBezTo>
                      <a:pt x="22500" y="5004"/>
                      <a:pt x="23616" y="3888"/>
                      <a:pt x="23616" y="2502"/>
                    </a:cubicBezTo>
                    <a:cubicBezTo>
                      <a:pt x="23616" y="1116"/>
                      <a:pt x="22500" y="0"/>
                      <a:pt x="211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18000"/>
                  </a:srgb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35"/>
            <p:cNvGrpSpPr/>
            <p:nvPr/>
          </p:nvGrpSpPr>
          <p:grpSpPr>
            <a:xfrm>
              <a:off x="2474409" y="3364761"/>
              <a:ext cx="767400" cy="767700"/>
              <a:chOff x="3375684" y="2512136"/>
              <a:chExt cx="767400" cy="767700"/>
            </a:xfrm>
          </p:grpSpPr>
          <p:sp>
            <p:nvSpPr>
              <p:cNvPr id="710" name="Google Shape;710;p35"/>
              <p:cNvSpPr/>
              <p:nvPr/>
            </p:nvSpPr>
            <p:spPr>
              <a:xfrm>
                <a:off x="3375684" y="2512136"/>
                <a:ext cx="767400" cy="7677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66BEE9">
                      <a:alpha val="34509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1" name="Google Shape;711;p35"/>
              <p:cNvGrpSpPr/>
              <p:nvPr/>
            </p:nvGrpSpPr>
            <p:grpSpPr>
              <a:xfrm>
                <a:off x="3531930" y="2668504"/>
                <a:ext cx="454894" cy="454955"/>
                <a:chOff x="7325238" y="1448084"/>
                <a:chExt cx="269999" cy="269987"/>
              </a:xfrm>
            </p:grpSpPr>
            <p:sp>
              <p:nvSpPr>
                <p:cNvPr id="712" name="Google Shape;712;p35"/>
                <p:cNvSpPr/>
                <p:nvPr/>
              </p:nvSpPr>
              <p:spPr>
                <a:xfrm>
                  <a:off x="7325238" y="1448084"/>
                  <a:ext cx="269999" cy="269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3" h="22212" extrusionOk="0">
                      <a:moveTo>
                        <a:pt x="11106" y="0"/>
                      </a:moveTo>
                      <a:cubicBezTo>
                        <a:pt x="4987" y="0"/>
                        <a:pt x="1" y="4986"/>
                        <a:pt x="1" y="11105"/>
                      </a:cubicBezTo>
                      <a:cubicBezTo>
                        <a:pt x="1" y="17242"/>
                        <a:pt x="4987" y="22212"/>
                        <a:pt x="11106" y="22212"/>
                      </a:cubicBezTo>
                      <a:cubicBezTo>
                        <a:pt x="17225" y="22212"/>
                        <a:pt x="22212" y="17242"/>
                        <a:pt x="22212" y="11105"/>
                      </a:cubicBezTo>
                      <a:cubicBezTo>
                        <a:pt x="22212" y="4986"/>
                        <a:pt x="17225" y="0"/>
                        <a:pt x="111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18000"/>
                    </a:srgbClr>
                  </a:outerShdw>
                  <a:reflection stA="6000" endPos="26000" dist="76200" dir="5400000" fadeDir="5400012" sy="-100000" algn="bl" rotWithShape="0"/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5"/>
                <p:cNvSpPr/>
                <p:nvPr/>
              </p:nvSpPr>
              <p:spPr>
                <a:xfrm>
                  <a:off x="7412764" y="1486894"/>
                  <a:ext cx="97191" cy="9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6" h="7914" extrusionOk="0">
                      <a:moveTo>
                        <a:pt x="4011" y="1"/>
                      </a:moveTo>
                      <a:cubicBezTo>
                        <a:pt x="1859" y="1"/>
                        <a:pt x="84" y="1730"/>
                        <a:pt x="51" y="3889"/>
                      </a:cubicBezTo>
                      <a:cubicBezTo>
                        <a:pt x="1" y="6070"/>
                        <a:pt x="1741" y="7879"/>
                        <a:pt x="3922" y="7912"/>
                      </a:cubicBezTo>
                      <a:cubicBezTo>
                        <a:pt x="3954" y="7913"/>
                        <a:pt x="3986" y="7913"/>
                        <a:pt x="4017" y="7913"/>
                      </a:cubicBezTo>
                      <a:cubicBezTo>
                        <a:pt x="6171" y="7913"/>
                        <a:pt x="7912" y="6191"/>
                        <a:pt x="7962" y="4042"/>
                      </a:cubicBezTo>
                      <a:cubicBezTo>
                        <a:pt x="7995" y="1861"/>
                        <a:pt x="6255" y="53"/>
                        <a:pt x="4074" y="1"/>
                      </a:cubicBezTo>
                      <a:cubicBezTo>
                        <a:pt x="4053" y="1"/>
                        <a:pt x="4032" y="1"/>
                        <a:pt x="401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18000"/>
                    </a:srgbClr>
                  </a:outerShdw>
                  <a:reflection stA="6000" endPos="26000" dist="76200" dir="5400000" fadeDir="5400012" sy="-100000" algn="bl" rotWithShape="0"/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5"/>
                <p:cNvSpPr/>
                <p:nvPr/>
              </p:nvSpPr>
              <p:spPr>
                <a:xfrm>
                  <a:off x="7366528" y="1603992"/>
                  <a:ext cx="184732" cy="10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8" h="8694" extrusionOk="0">
                      <a:moveTo>
                        <a:pt x="7551" y="1"/>
                      </a:moveTo>
                      <a:cubicBezTo>
                        <a:pt x="4102" y="1"/>
                        <a:pt x="1150" y="2179"/>
                        <a:pt x="1" y="5243"/>
                      </a:cubicBezTo>
                      <a:cubicBezTo>
                        <a:pt x="1860" y="7305"/>
                        <a:pt x="4531" y="8641"/>
                        <a:pt x="7540" y="8691"/>
                      </a:cubicBezTo>
                      <a:cubicBezTo>
                        <a:pt x="7618" y="8693"/>
                        <a:pt x="7697" y="8694"/>
                        <a:pt x="7775" y="8694"/>
                      </a:cubicBezTo>
                      <a:cubicBezTo>
                        <a:pt x="10690" y="8694"/>
                        <a:pt x="13321" y="7473"/>
                        <a:pt x="15198" y="5531"/>
                      </a:cubicBezTo>
                      <a:cubicBezTo>
                        <a:pt x="14150" y="2369"/>
                        <a:pt x="11208" y="54"/>
                        <a:pt x="7709" y="3"/>
                      </a:cubicBezTo>
                      <a:cubicBezTo>
                        <a:pt x="7656" y="2"/>
                        <a:pt x="7603" y="1"/>
                        <a:pt x="75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18000"/>
                    </a:srgbClr>
                  </a:outerShdw>
                  <a:reflection stA="6000" endPos="26000" dist="76200" dir="5400000" fadeDir="5400012" sy="-100000" algn="bl" rotWithShape="0"/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15" name="Google Shape;715;p35"/>
            <p:cNvGrpSpPr/>
            <p:nvPr/>
          </p:nvGrpSpPr>
          <p:grpSpPr>
            <a:xfrm>
              <a:off x="720000" y="1104475"/>
              <a:ext cx="3485100" cy="3208625"/>
              <a:chOff x="2673575" y="1252600"/>
              <a:chExt cx="3485100" cy="3208625"/>
            </a:xfrm>
          </p:grpSpPr>
          <p:sp>
            <p:nvSpPr>
              <p:cNvPr id="716" name="Google Shape;716;p35"/>
              <p:cNvSpPr/>
              <p:nvPr/>
            </p:nvSpPr>
            <p:spPr>
              <a:xfrm>
                <a:off x="5802250" y="4105575"/>
                <a:ext cx="35642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226" extrusionOk="0">
                    <a:moveTo>
                      <a:pt x="7160" y="4895"/>
                    </a:moveTo>
                    <a:cubicBezTo>
                      <a:pt x="8066" y="4895"/>
                      <a:pt x="8891" y="5467"/>
                      <a:pt x="9180" y="6383"/>
                    </a:cubicBezTo>
                    <a:cubicBezTo>
                      <a:pt x="9575" y="7508"/>
                      <a:pt x="8967" y="8724"/>
                      <a:pt x="7812" y="9119"/>
                    </a:cubicBezTo>
                    <a:cubicBezTo>
                      <a:pt x="7591" y="9191"/>
                      <a:pt x="7367" y="9225"/>
                      <a:pt x="7145" y="9225"/>
                    </a:cubicBezTo>
                    <a:cubicBezTo>
                      <a:pt x="6241" y="9225"/>
                      <a:pt x="5394" y="8655"/>
                      <a:pt x="5077" y="7751"/>
                    </a:cubicBezTo>
                    <a:cubicBezTo>
                      <a:pt x="4712" y="6596"/>
                      <a:pt x="5320" y="5380"/>
                      <a:pt x="6444" y="5016"/>
                    </a:cubicBezTo>
                    <a:cubicBezTo>
                      <a:pt x="6683" y="4934"/>
                      <a:pt x="6924" y="4895"/>
                      <a:pt x="7160" y="4895"/>
                    </a:cubicBezTo>
                    <a:close/>
                    <a:moveTo>
                      <a:pt x="6080" y="0"/>
                    </a:moveTo>
                    <a:lnTo>
                      <a:pt x="3526" y="851"/>
                    </a:lnTo>
                    <a:lnTo>
                      <a:pt x="4226" y="2827"/>
                    </a:lnTo>
                    <a:cubicBezTo>
                      <a:pt x="3830" y="3101"/>
                      <a:pt x="3526" y="3374"/>
                      <a:pt x="3222" y="3709"/>
                    </a:cubicBezTo>
                    <a:lnTo>
                      <a:pt x="1368" y="2797"/>
                    </a:lnTo>
                    <a:lnTo>
                      <a:pt x="183" y="5228"/>
                    </a:lnTo>
                    <a:lnTo>
                      <a:pt x="2037" y="6140"/>
                    </a:lnTo>
                    <a:cubicBezTo>
                      <a:pt x="1976" y="6566"/>
                      <a:pt x="1946" y="7022"/>
                      <a:pt x="1976" y="7478"/>
                    </a:cubicBezTo>
                    <a:lnTo>
                      <a:pt x="0" y="8146"/>
                    </a:lnTo>
                    <a:lnTo>
                      <a:pt x="852" y="10700"/>
                    </a:lnTo>
                    <a:lnTo>
                      <a:pt x="2827" y="10031"/>
                    </a:lnTo>
                    <a:cubicBezTo>
                      <a:pt x="3101" y="10396"/>
                      <a:pt x="3374" y="10700"/>
                      <a:pt x="3709" y="11004"/>
                    </a:cubicBezTo>
                    <a:lnTo>
                      <a:pt x="2797" y="12858"/>
                    </a:lnTo>
                    <a:lnTo>
                      <a:pt x="5229" y="14043"/>
                    </a:lnTo>
                    <a:lnTo>
                      <a:pt x="6140" y="12189"/>
                    </a:lnTo>
                    <a:cubicBezTo>
                      <a:pt x="6441" y="12232"/>
                      <a:pt x="6757" y="12275"/>
                      <a:pt x="7078" y="12275"/>
                    </a:cubicBezTo>
                    <a:cubicBezTo>
                      <a:pt x="7211" y="12275"/>
                      <a:pt x="7344" y="12268"/>
                      <a:pt x="7478" y="12250"/>
                    </a:cubicBezTo>
                    <a:lnTo>
                      <a:pt x="8147" y="14225"/>
                    </a:lnTo>
                    <a:lnTo>
                      <a:pt x="10700" y="13374"/>
                    </a:lnTo>
                    <a:lnTo>
                      <a:pt x="10031" y="11399"/>
                    </a:lnTo>
                    <a:cubicBezTo>
                      <a:pt x="10396" y="11125"/>
                      <a:pt x="10700" y="10852"/>
                      <a:pt x="11004" y="10517"/>
                    </a:cubicBezTo>
                    <a:lnTo>
                      <a:pt x="12858" y="11429"/>
                    </a:lnTo>
                    <a:lnTo>
                      <a:pt x="14043" y="8997"/>
                    </a:lnTo>
                    <a:lnTo>
                      <a:pt x="12189" y="8086"/>
                    </a:lnTo>
                    <a:cubicBezTo>
                      <a:pt x="12280" y="7660"/>
                      <a:pt x="12311" y="7204"/>
                      <a:pt x="12280" y="6748"/>
                    </a:cubicBezTo>
                    <a:lnTo>
                      <a:pt x="14256" y="6079"/>
                    </a:lnTo>
                    <a:lnTo>
                      <a:pt x="13375" y="3526"/>
                    </a:lnTo>
                    <a:lnTo>
                      <a:pt x="11399" y="4195"/>
                    </a:lnTo>
                    <a:cubicBezTo>
                      <a:pt x="11125" y="3830"/>
                      <a:pt x="10852" y="3526"/>
                      <a:pt x="10517" y="3222"/>
                    </a:cubicBezTo>
                    <a:lnTo>
                      <a:pt x="11429" y="1368"/>
                    </a:lnTo>
                    <a:lnTo>
                      <a:pt x="8998" y="183"/>
                    </a:lnTo>
                    <a:lnTo>
                      <a:pt x="8086" y="2037"/>
                    </a:lnTo>
                    <a:cubicBezTo>
                      <a:pt x="7785" y="1994"/>
                      <a:pt x="7469" y="1951"/>
                      <a:pt x="7148" y="1951"/>
                    </a:cubicBezTo>
                    <a:cubicBezTo>
                      <a:pt x="7015" y="1951"/>
                      <a:pt x="6882" y="1958"/>
                      <a:pt x="6748" y="1976"/>
                    </a:cubicBezTo>
                    <a:lnTo>
                      <a:pt x="60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2673575" y="1252600"/>
                <a:ext cx="250775" cy="250775"/>
              </a:xfrm>
              <a:custGeom>
                <a:avLst/>
                <a:gdLst/>
                <a:ahLst/>
                <a:cxnLst/>
                <a:rect l="l" t="t" r="r" b="b"/>
                <a:pathLst>
                  <a:path w="10031" h="10031" extrusionOk="0">
                    <a:moveTo>
                      <a:pt x="5047" y="3455"/>
                    </a:moveTo>
                    <a:cubicBezTo>
                      <a:pt x="5309" y="3455"/>
                      <a:pt x="5573" y="3526"/>
                      <a:pt x="5806" y="3678"/>
                    </a:cubicBezTo>
                    <a:cubicBezTo>
                      <a:pt x="6535" y="4134"/>
                      <a:pt x="6778" y="5046"/>
                      <a:pt x="6353" y="5775"/>
                    </a:cubicBezTo>
                    <a:cubicBezTo>
                      <a:pt x="6074" y="6254"/>
                      <a:pt x="5572" y="6523"/>
                      <a:pt x="5055" y="6523"/>
                    </a:cubicBezTo>
                    <a:cubicBezTo>
                      <a:pt x="4783" y="6523"/>
                      <a:pt x="4507" y="6449"/>
                      <a:pt x="4256" y="6292"/>
                    </a:cubicBezTo>
                    <a:cubicBezTo>
                      <a:pt x="3526" y="5897"/>
                      <a:pt x="3283" y="4924"/>
                      <a:pt x="3739" y="4225"/>
                    </a:cubicBezTo>
                    <a:cubicBezTo>
                      <a:pt x="4002" y="3739"/>
                      <a:pt x="4522" y="3455"/>
                      <a:pt x="5047" y="3455"/>
                    </a:cubicBezTo>
                    <a:close/>
                    <a:moveTo>
                      <a:pt x="4681" y="0"/>
                    </a:moveTo>
                    <a:lnTo>
                      <a:pt x="2857" y="456"/>
                    </a:lnTo>
                    <a:lnTo>
                      <a:pt x="3222" y="1854"/>
                    </a:lnTo>
                    <a:cubicBezTo>
                      <a:pt x="2979" y="2006"/>
                      <a:pt x="2705" y="2189"/>
                      <a:pt x="2462" y="2432"/>
                    </a:cubicBezTo>
                    <a:lnTo>
                      <a:pt x="1216" y="1672"/>
                    </a:lnTo>
                    <a:lnTo>
                      <a:pt x="274" y="3313"/>
                    </a:lnTo>
                    <a:lnTo>
                      <a:pt x="1520" y="4073"/>
                    </a:lnTo>
                    <a:cubicBezTo>
                      <a:pt x="1459" y="4377"/>
                      <a:pt x="1398" y="4681"/>
                      <a:pt x="1398" y="4985"/>
                    </a:cubicBezTo>
                    <a:lnTo>
                      <a:pt x="0" y="5350"/>
                    </a:lnTo>
                    <a:lnTo>
                      <a:pt x="456" y="7173"/>
                    </a:lnTo>
                    <a:lnTo>
                      <a:pt x="1854" y="6809"/>
                    </a:lnTo>
                    <a:cubicBezTo>
                      <a:pt x="2006" y="7052"/>
                      <a:pt x="2189" y="7325"/>
                      <a:pt x="2432" y="7569"/>
                    </a:cubicBezTo>
                    <a:lnTo>
                      <a:pt x="1672" y="8815"/>
                    </a:lnTo>
                    <a:lnTo>
                      <a:pt x="3313" y="9757"/>
                    </a:lnTo>
                    <a:lnTo>
                      <a:pt x="4073" y="8511"/>
                    </a:lnTo>
                    <a:cubicBezTo>
                      <a:pt x="4377" y="8572"/>
                      <a:pt x="4681" y="8632"/>
                      <a:pt x="4985" y="8632"/>
                    </a:cubicBezTo>
                    <a:lnTo>
                      <a:pt x="5350" y="10031"/>
                    </a:lnTo>
                    <a:lnTo>
                      <a:pt x="7174" y="9575"/>
                    </a:lnTo>
                    <a:lnTo>
                      <a:pt x="6809" y="8176"/>
                    </a:lnTo>
                    <a:cubicBezTo>
                      <a:pt x="7052" y="8024"/>
                      <a:pt x="7326" y="7812"/>
                      <a:pt x="7569" y="7599"/>
                    </a:cubicBezTo>
                    <a:lnTo>
                      <a:pt x="8815" y="8359"/>
                    </a:lnTo>
                    <a:lnTo>
                      <a:pt x="9757" y="6717"/>
                    </a:lnTo>
                    <a:lnTo>
                      <a:pt x="8511" y="5958"/>
                    </a:lnTo>
                    <a:cubicBezTo>
                      <a:pt x="8572" y="5654"/>
                      <a:pt x="8633" y="5350"/>
                      <a:pt x="8633" y="5046"/>
                    </a:cubicBezTo>
                    <a:lnTo>
                      <a:pt x="10031" y="4681"/>
                    </a:lnTo>
                    <a:lnTo>
                      <a:pt x="9575" y="2857"/>
                    </a:lnTo>
                    <a:lnTo>
                      <a:pt x="8177" y="3222"/>
                    </a:lnTo>
                    <a:cubicBezTo>
                      <a:pt x="8025" y="2948"/>
                      <a:pt x="7842" y="2705"/>
                      <a:pt x="7599" y="2462"/>
                    </a:cubicBezTo>
                    <a:lnTo>
                      <a:pt x="8359" y="1216"/>
                    </a:lnTo>
                    <a:lnTo>
                      <a:pt x="6718" y="274"/>
                    </a:lnTo>
                    <a:lnTo>
                      <a:pt x="5958" y="1520"/>
                    </a:lnTo>
                    <a:cubicBezTo>
                      <a:pt x="5654" y="1429"/>
                      <a:pt x="5350" y="1398"/>
                      <a:pt x="5046" y="1398"/>
                    </a:cubicBezTo>
                    <a:lnTo>
                      <a:pt x="46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35"/>
            <p:cNvGrpSpPr/>
            <p:nvPr/>
          </p:nvGrpSpPr>
          <p:grpSpPr>
            <a:xfrm>
              <a:off x="1140000" y="1884550"/>
              <a:ext cx="707500" cy="707475"/>
              <a:chOff x="5146250" y="3137125"/>
              <a:chExt cx="707500" cy="707475"/>
            </a:xfrm>
          </p:grpSpPr>
          <p:sp>
            <p:nvSpPr>
              <p:cNvPr id="719" name="Google Shape;719;p35"/>
              <p:cNvSpPr/>
              <p:nvPr/>
            </p:nvSpPr>
            <p:spPr>
              <a:xfrm>
                <a:off x="5146250" y="3137125"/>
                <a:ext cx="707500" cy="707475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28299" extrusionOk="0">
                    <a:moveTo>
                      <a:pt x="25260" y="28298"/>
                    </a:moveTo>
                    <a:lnTo>
                      <a:pt x="3040" y="28298"/>
                    </a:lnTo>
                    <a:cubicBezTo>
                      <a:pt x="1369" y="28298"/>
                      <a:pt x="1" y="26931"/>
                      <a:pt x="1" y="25259"/>
                    </a:cubicBezTo>
                    <a:lnTo>
                      <a:pt x="1" y="3040"/>
                    </a:lnTo>
                    <a:cubicBezTo>
                      <a:pt x="1" y="1368"/>
                      <a:pt x="1369" y="0"/>
                      <a:pt x="3040" y="0"/>
                    </a:cubicBezTo>
                    <a:lnTo>
                      <a:pt x="25260" y="0"/>
                    </a:lnTo>
                    <a:cubicBezTo>
                      <a:pt x="26931" y="0"/>
                      <a:pt x="28299" y="1368"/>
                      <a:pt x="28299" y="3040"/>
                    </a:cubicBezTo>
                    <a:lnTo>
                      <a:pt x="28299" y="25259"/>
                    </a:lnTo>
                    <a:cubicBezTo>
                      <a:pt x="28299" y="26931"/>
                      <a:pt x="26931" y="28298"/>
                      <a:pt x="25260" y="28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241250" y="3704000"/>
                <a:ext cx="2971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916" extrusionOk="0">
                    <a:moveTo>
                      <a:pt x="10943" y="1915"/>
                    </a:moveTo>
                    <a:lnTo>
                      <a:pt x="943" y="1915"/>
                    </a:lnTo>
                    <a:cubicBezTo>
                      <a:pt x="426" y="1915"/>
                      <a:pt x="0" y="1490"/>
                      <a:pt x="0" y="942"/>
                    </a:cubicBezTo>
                    <a:lnTo>
                      <a:pt x="0" y="942"/>
                    </a:lnTo>
                    <a:cubicBezTo>
                      <a:pt x="0" y="426"/>
                      <a:pt x="426" y="0"/>
                      <a:pt x="943" y="0"/>
                    </a:cubicBezTo>
                    <a:lnTo>
                      <a:pt x="10943" y="0"/>
                    </a:lnTo>
                    <a:cubicBezTo>
                      <a:pt x="11459" y="0"/>
                      <a:pt x="11885" y="426"/>
                      <a:pt x="11885" y="942"/>
                    </a:cubicBezTo>
                    <a:lnTo>
                      <a:pt x="11885" y="942"/>
                    </a:lnTo>
                    <a:cubicBezTo>
                      <a:pt x="11885" y="1490"/>
                      <a:pt x="11459" y="1915"/>
                      <a:pt x="10943" y="1915"/>
                    </a:cubicBezTo>
                    <a:close/>
                  </a:path>
                </a:pathLst>
              </a:custGeom>
              <a:solidFill>
                <a:srgbClr val="DEDBF9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241250" y="3704000"/>
                <a:ext cx="2971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916" fill="none" extrusionOk="0">
                    <a:moveTo>
                      <a:pt x="10943" y="1915"/>
                    </a:moveTo>
                    <a:lnTo>
                      <a:pt x="943" y="1915"/>
                    </a:lnTo>
                    <a:cubicBezTo>
                      <a:pt x="426" y="1915"/>
                      <a:pt x="0" y="1490"/>
                      <a:pt x="0" y="942"/>
                    </a:cubicBezTo>
                    <a:lnTo>
                      <a:pt x="0" y="942"/>
                    </a:lnTo>
                    <a:cubicBezTo>
                      <a:pt x="0" y="426"/>
                      <a:pt x="426" y="0"/>
                      <a:pt x="943" y="0"/>
                    </a:cubicBezTo>
                    <a:lnTo>
                      <a:pt x="10943" y="0"/>
                    </a:lnTo>
                    <a:cubicBezTo>
                      <a:pt x="11459" y="0"/>
                      <a:pt x="11885" y="426"/>
                      <a:pt x="11885" y="942"/>
                    </a:cubicBezTo>
                    <a:lnTo>
                      <a:pt x="11885" y="942"/>
                    </a:lnTo>
                    <a:cubicBezTo>
                      <a:pt x="11885" y="1490"/>
                      <a:pt x="11459" y="1915"/>
                      <a:pt x="10943" y="1915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E0DDFB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582425" y="3704000"/>
                <a:ext cx="17632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1916" extrusionOk="0">
                    <a:moveTo>
                      <a:pt x="6111" y="1915"/>
                    </a:moveTo>
                    <a:lnTo>
                      <a:pt x="943" y="1915"/>
                    </a:lnTo>
                    <a:cubicBezTo>
                      <a:pt x="396" y="1915"/>
                      <a:pt x="1" y="1490"/>
                      <a:pt x="1" y="942"/>
                    </a:cubicBezTo>
                    <a:lnTo>
                      <a:pt x="1" y="942"/>
                    </a:lnTo>
                    <a:cubicBezTo>
                      <a:pt x="1" y="426"/>
                      <a:pt x="396" y="0"/>
                      <a:pt x="943" y="0"/>
                    </a:cubicBezTo>
                    <a:lnTo>
                      <a:pt x="6111" y="0"/>
                    </a:lnTo>
                    <a:cubicBezTo>
                      <a:pt x="6627" y="0"/>
                      <a:pt x="7053" y="426"/>
                      <a:pt x="7053" y="942"/>
                    </a:cubicBezTo>
                    <a:lnTo>
                      <a:pt x="7053" y="942"/>
                    </a:lnTo>
                    <a:cubicBezTo>
                      <a:pt x="7053" y="1490"/>
                      <a:pt x="6627" y="1915"/>
                      <a:pt x="6111" y="1915"/>
                    </a:cubicBezTo>
                    <a:close/>
                  </a:path>
                </a:pathLst>
              </a:custGeom>
              <a:solidFill>
                <a:srgbClr val="DEDBF9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582425" y="3704000"/>
                <a:ext cx="17632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1916" fill="none" extrusionOk="0">
                    <a:moveTo>
                      <a:pt x="6111" y="1915"/>
                    </a:moveTo>
                    <a:lnTo>
                      <a:pt x="943" y="1915"/>
                    </a:lnTo>
                    <a:cubicBezTo>
                      <a:pt x="396" y="1915"/>
                      <a:pt x="1" y="1490"/>
                      <a:pt x="1" y="942"/>
                    </a:cubicBezTo>
                    <a:lnTo>
                      <a:pt x="1" y="942"/>
                    </a:lnTo>
                    <a:cubicBezTo>
                      <a:pt x="1" y="426"/>
                      <a:pt x="396" y="0"/>
                      <a:pt x="943" y="0"/>
                    </a:cubicBezTo>
                    <a:lnTo>
                      <a:pt x="6111" y="0"/>
                    </a:lnTo>
                    <a:cubicBezTo>
                      <a:pt x="6627" y="0"/>
                      <a:pt x="7053" y="426"/>
                      <a:pt x="7053" y="942"/>
                    </a:cubicBezTo>
                    <a:lnTo>
                      <a:pt x="7053" y="942"/>
                    </a:lnTo>
                    <a:cubicBezTo>
                      <a:pt x="7053" y="1490"/>
                      <a:pt x="6627" y="1915"/>
                      <a:pt x="6111" y="1915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E0DDFB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241250" y="3232850"/>
                <a:ext cx="517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0700" h="11430" extrusionOk="0">
                    <a:moveTo>
                      <a:pt x="19180" y="11430"/>
                    </a:moveTo>
                    <a:lnTo>
                      <a:pt x="1520" y="11430"/>
                    </a:lnTo>
                    <a:cubicBezTo>
                      <a:pt x="669" y="11430"/>
                      <a:pt x="0" y="10761"/>
                      <a:pt x="0" y="9910"/>
                    </a:cubicBezTo>
                    <a:lnTo>
                      <a:pt x="0" y="1521"/>
                    </a:lnTo>
                    <a:cubicBezTo>
                      <a:pt x="0" y="670"/>
                      <a:pt x="669" y="1"/>
                      <a:pt x="1520" y="1"/>
                    </a:cubicBezTo>
                    <a:lnTo>
                      <a:pt x="19180" y="1"/>
                    </a:lnTo>
                    <a:cubicBezTo>
                      <a:pt x="20031" y="1"/>
                      <a:pt x="20700" y="670"/>
                      <a:pt x="20700" y="1521"/>
                    </a:cubicBezTo>
                    <a:lnTo>
                      <a:pt x="20700" y="9910"/>
                    </a:lnTo>
                    <a:cubicBezTo>
                      <a:pt x="20700" y="10761"/>
                      <a:pt x="20031" y="11430"/>
                      <a:pt x="1918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241250" y="3232850"/>
                <a:ext cx="517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0700" h="11430" fill="none" extrusionOk="0">
                    <a:moveTo>
                      <a:pt x="19180" y="11430"/>
                    </a:moveTo>
                    <a:lnTo>
                      <a:pt x="1520" y="11430"/>
                    </a:lnTo>
                    <a:cubicBezTo>
                      <a:pt x="669" y="11430"/>
                      <a:pt x="0" y="10761"/>
                      <a:pt x="0" y="9910"/>
                    </a:cubicBezTo>
                    <a:lnTo>
                      <a:pt x="0" y="1521"/>
                    </a:lnTo>
                    <a:cubicBezTo>
                      <a:pt x="0" y="670"/>
                      <a:pt x="669" y="1"/>
                      <a:pt x="1520" y="1"/>
                    </a:cubicBezTo>
                    <a:lnTo>
                      <a:pt x="19180" y="1"/>
                    </a:lnTo>
                    <a:cubicBezTo>
                      <a:pt x="20031" y="1"/>
                      <a:pt x="20700" y="670"/>
                      <a:pt x="20700" y="1521"/>
                    </a:cubicBezTo>
                    <a:lnTo>
                      <a:pt x="20700" y="9910"/>
                    </a:lnTo>
                    <a:cubicBezTo>
                      <a:pt x="20700" y="10761"/>
                      <a:pt x="20031" y="11430"/>
                      <a:pt x="19180" y="11430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458575" y="3324050"/>
                <a:ext cx="866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4074" extrusionOk="0">
                    <a:moveTo>
                      <a:pt x="3222" y="1703"/>
                    </a:moveTo>
                    <a:lnTo>
                      <a:pt x="578" y="152"/>
                    </a:lnTo>
                    <a:cubicBezTo>
                      <a:pt x="304" y="0"/>
                      <a:pt x="0" y="183"/>
                      <a:pt x="0" y="487"/>
                    </a:cubicBezTo>
                    <a:lnTo>
                      <a:pt x="0" y="3557"/>
                    </a:lnTo>
                    <a:cubicBezTo>
                      <a:pt x="0" y="3861"/>
                      <a:pt x="304" y="4073"/>
                      <a:pt x="578" y="3921"/>
                    </a:cubicBezTo>
                    <a:lnTo>
                      <a:pt x="3222" y="2341"/>
                    </a:lnTo>
                    <a:cubicBezTo>
                      <a:pt x="3466" y="2250"/>
                      <a:pt x="3466" y="1855"/>
                      <a:pt x="3222" y="1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257200" y="3608250"/>
                <a:ext cx="484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394" h="1" fill="none" extrusionOk="0">
                    <a:moveTo>
                      <a:pt x="1" y="0"/>
                    </a:moveTo>
                    <a:lnTo>
                      <a:pt x="19393" y="0"/>
                    </a:lnTo>
                  </a:path>
                </a:pathLst>
              </a:custGeom>
              <a:noFill/>
              <a:ln w="19000" cap="rnd" cmpd="sng">
                <a:solidFill>
                  <a:srgbClr val="DEDBF9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257200" y="3608250"/>
                <a:ext cx="152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1" fill="none" extrusionOk="0">
                    <a:moveTo>
                      <a:pt x="1" y="0"/>
                    </a:moveTo>
                    <a:lnTo>
                      <a:pt x="6110" y="0"/>
                    </a:lnTo>
                  </a:path>
                </a:pathLst>
              </a:custGeom>
              <a:noFill/>
              <a:ln w="19000" cap="rnd" cmpd="sng">
                <a:solidFill>
                  <a:srgbClr val="D074B5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65100" y="3576325"/>
                <a:ext cx="631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524" extrusionOk="0">
                    <a:moveTo>
                      <a:pt x="2524" y="1277"/>
                    </a:moveTo>
                    <a:cubicBezTo>
                      <a:pt x="2524" y="1976"/>
                      <a:pt x="1977" y="2524"/>
                      <a:pt x="1277" y="2524"/>
                    </a:cubicBezTo>
                    <a:cubicBezTo>
                      <a:pt x="578" y="2524"/>
                      <a:pt x="1" y="1976"/>
                      <a:pt x="1" y="1277"/>
                    </a:cubicBezTo>
                    <a:cubicBezTo>
                      <a:pt x="1" y="578"/>
                      <a:pt x="578" y="1"/>
                      <a:pt x="1277" y="1"/>
                    </a:cubicBezTo>
                    <a:cubicBezTo>
                      <a:pt x="1977" y="1"/>
                      <a:pt x="2524" y="578"/>
                      <a:pt x="2524" y="1277"/>
                    </a:cubicBezTo>
                    <a:close/>
                  </a:path>
                </a:pathLst>
              </a:custGeom>
              <a:solidFill>
                <a:srgbClr val="DD81C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0" name="Google Shape;730;p35"/>
            <p:cNvGrpSpPr/>
            <p:nvPr/>
          </p:nvGrpSpPr>
          <p:grpSpPr>
            <a:xfrm>
              <a:off x="1399112" y="2789445"/>
              <a:ext cx="622391" cy="623829"/>
              <a:chOff x="5096713" y="3964200"/>
              <a:chExt cx="324500" cy="325250"/>
            </a:xfrm>
          </p:grpSpPr>
          <p:sp>
            <p:nvSpPr>
              <p:cNvPr id="731" name="Google Shape;731;p35"/>
              <p:cNvSpPr/>
              <p:nvPr/>
            </p:nvSpPr>
            <p:spPr>
              <a:xfrm>
                <a:off x="5096713" y="3964200"/>
                <a:ext cx="324500" cy="325250"/>
              </a:xfrm>
              <a:custGeom>
                <a:avLst/>
                <a:gdLst/>
                <a:ahLst/>
                <a:cxnLst/>
                <a:rect l="l" t="t" r="r" b="b"/>
                <a:pathLst>
                  <a:path w="12980" h="13010" extrusionOk="0">
                    <a:moveTo>
                      <a:pt x="6445" y="699"/>
                    </a:moveTo>
                    <a:cubicBezTo>
                      <a:pt x="9636" y="699"/>
                      <a:pt x="12250" y="3313"/>
                      <a:pt x="12250" y="6505"/>
                    </a:cubicBezTo>
                    <a:cubicBezTo>
                      <a:pt x="12250" y="9697"/>
                      <a:pt x="9667" y="12311"/>
                      <a:pt x="6445" y="12311"/>
                    </a:cubicBezTo>
                    <a:cubicBezTo>
                      <a:pt x="3253" y="12311"/>
                      <a:pt x="639" y="9727"/>
                      <a:pt x="639" y="6505"/>
                    </a:cubicBezTo>
                    <a:cubicBezTo>
                      <a:pt x="639" y="3313"/>
                      <a:pt x="3253" y="699"/>
                      <a:pt x="6445" y="699"/>
                    </a:cubicBezTo>
                    <a:close/>
                    <a:moveTo>
                      <a:pt x="6475" y="0"/>
                    </a:moveTo>
                    <a:cubicBezTo>
                      <a:pt x="2919" y="0"/>
                      <a:pt x="1" y="2949"/>
                      <a:pt x="1" y="6505"/>
                    </a:cubicBezTo>
                    <a:cubicBezTo>
                      <a:pt x="1" y="10092"/>
                      <a:pt x="2888" y="13010"/>
                      <a:pt x="6475" y="13010"/>
                    </a:cubicBezTo>
                    <a:cubicBezTo>
                      <a:pt x="10062" y="13010"/>
                      <a:pt x="12980" y="10092"/>
                      <a:pt x="12980" y="6505"/>
                    </a:cubicBezTo>
                    <a:cubicBezTo>
                      <a:pt x="12980" y="2949"/>
                      <a:pt x="10062" y="0"/>
                      <a:pt x="6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185638" y="3964200"/>
                <a:ext cx="144400" cy="3252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3010" extrusionOk="0">
                    <a:moveTo>
                      <a:pt x="2888" y="699"/>
                    </a:moveTo>
                    <a:cubicBezTo>
                      <a:pt x="3952" y="699"/>
                      <a:pt x="5137" y="3101"/>
                      <a:pt x="5137" y="6505"/>
                    </a:cubicBezTo>
                    <a:cubicBezTo>
                      <a:pt x="5137" y="9940"/>
                      <a:pt x="3952" y="12311"/>
                      <a:pt x="2888" y="12311"/>
                    </a:cubicBezTo>
                    <a:cubicBezTo>
                      <a:pt x="1824" y="12311"/>
                      <a:pt x="638" y="9940"/>
                      <a:pt x="638" y="6505"/>
                    </a:cubicBezTo>
                    <a:cubicBezTo>
                      <a:pt x="638" y="3101"/>
                      <a:pt x="1824" y="699"/>
                      <a:pt x="2888" y="699"/>
                    </a:cubicBezTo>
                    <a:close/>
                    <a:moveTo>
                      <a:pt x="2888" y="0"/>
                    </a:moveTo>
                    <a:cubicBezTo>
                      <a:pt x="1307" y="0"/>
                      <a:pt x="0" y="2857"/>
                      <a:pt x="0" y="6505"/>
                    </a:cubicBezTo>
                    <a:cubicBezTo>
                      <a:pt x="0" y="10152"/>
                      <a:pt x="1307" y="13010"/>
                      <a:pt x="2888" y="13010"/>
                    </a:cubicBezTo>
                    <a:cubicBezTo>
                      <a:pt x="4499" y="13010"/>
                      <a:pt x="5775" y="10152"/>
                      <a:pt x="5775" y="6505"/>
                    </a:cubicBezTo>
                    <a:cubicBezTo>
                      <a:pt x="5775" y="2857"/>
                      <a:pt x="4529" y="0"/>
                      <a:pt x="28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104313" y="4119225"/>
                <a:ext cx="3078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9" extrusionOk="0">
                    <a:moveTo>
                      <a:pt x="1" y="0"/>
                    </a:moveTo>
                    <a:lnTo>
                      <a:pt x="1" y="638"/>
                    </a:lnTo>
                    <a:lnTo>
                      <a:pt x="12311" y="638"/>
                    </a:lnTo>
                    <a:lnTo>
                      <a:pt x="123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136238" y="4023475"/>
                <a:ext cx="243200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733" extrusionOk="0">
                    <a:moveTo>
                      <a:pt x="456" y="0"/>
                    </a:moveTo>
                    <a:lnTo>
                      <a:pt x="0" y="456"/>
                    </a:lnTo>
                    <a:cubicBezTo>
                      <a:pt x="31" y="486"/>
                      <a:pt x="1307" y="1733"/>
                      <a:pt x="4864" y="1733"/>
                    </a:cubicBezTo>
                    <a:cubicBezTo>
                      <a:pt x="8420" y="1733"/>
                      <a:pt x="9697" y="486"/>
                      <a:pt x="9727" y="456"/>
                    </a:cubicBezTo>
                    <a:lnTo>
                      <a:pt x="9271" y="0"/>
                    </a:lnTo>
                    <a:cubicBezTo>
                      <a:pt x="9271" y="0"/>
                      <a:pt x="8147" y="1094"/>
                      <a:pt x="4864" y="1094"/>
                    </a:cubicBezTo>
                    <a:cubicBezTo>
                      <a:pt x="1581" y="1094"/>
                      <a:pt x="456" y="0"/>
                      <a:pt x="4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136238" y="4187600"/>
                <a:ext cx="2432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764" extrusionOk="0">
                    <a:moveTo>
                      <a:pt x="4864" y="1"/>
                    </a:moveTo>
                    <a:cubicBezTo>
                      <a:pt x="1277" y="1"/>
                      <a:pt x="31" y="1247"/>
                      <a:pt x="0" y="1308"/>
                    </a:cubicBezTo>
                    <a:lnTo>
                      <a:pt x="456" y="1764"/>
                    </a:lnTo>
                    <a:cubicBezTo>
                      <a:pt x="456" y="1764"/>
                      <a:pt x="1581" y="639"/>
                      <a:pt x="4864" y="639"/>
                    </a:cubicBezTo>
                    <a:cubicBezTo>
                      <a:pt x="8147" y="639"/>
                      <a:pt x="9271" y="1764"/>
                      <a:pt x="9271" y="1764"/>
                    </a:cubicBezTo>
                    <a:lnTo>
                      <a:pt x="9727" y="1308"/>
                    </a:lnTo>
                    <a:cubicBezTo>
                      <a:pt x="9697" y="1247"/>
                      <a:pt x="8450" y="1"/>
                      <a:pt x="4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6" name="Google Shape;736;p35"/>
          <p:cNvGrpSpPr/>
          <p:nvPr/>
        </p:nvGrpSpPr>
        <p:grpSpPr>
          <a:xfrm rot="10800000" flipH="1">
            <a:off x="830290" y="497323"/>
            <a:ext cx="429322" cy="93999"/>
            <a:chOff x="5840230" y="744468"/>
            <a:chExt cx="431653" cy="94500"/>
          </a:xfrm>
        </p:grpSpPr>
        <p:sp>
          <p:nvSpPr>
            <p:cNvPr id="737" name="Google Shape;737;p35"/>
            <p:cNvSpPr/>
            <p:nvPr/>
          </p:nvSpPr>
          <p:spPr>
            <a:xfrm>
              <a:off x="5840230" y="744468"/>
              <a:ext cx="94500" cy="9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6008807" y="744468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6177384" y="744468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4"/>
          <p:cNvSpPr txBox="1">
            <a:spLocks noGrp="1"/>
          </p:cNvSpPr>
          <p:nvPr>
            <p:ph type="title"/>
          </p:nvPr>
        </p:nvSpPr>
        <p:spPr>
          <a:xfrm>
            <a:off x="726425" y="1404004"/>
            <a:ext cx="3558900" cy="7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Diagrama de Componentes</a:t>
            </a:r>
            <a:endParaRPr/>
          </a:p>
        </p:txBody>
      </p:sp>
      <p:sp>
        <p:nvSpPr>
          <p:cNvPr id="941" name="Google Shape;941;p44"/>
          <p:cNvSpPr txBox="1">
            <a:spLocks noGrp="1"/>
          </p:cNvSpPr>
          <p:nvPr>
            <p:ph type="subTitle" idx="1"/>
          </p:nvPr>
        </p:nvSpPr>
        <p:spPr>
          <a:xfrm>
            <a:off x="726425" y="2455025"/>
            <a:ext cx="2874600" cy="16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El objetivo del diagrama de componentes es enseñar las relaciones entre los componentes y cuál es su estructura dentro de un sistema.</a:t>
            </a:r>
            <a:endParaRPr/>
          </a:p>
        </p:txBody>
      </p:sp>
      <p:pic>
        <p:nvPicPr>
          <p:cNvPr id="942" name="Google Shape;9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050" y="1298225"/>
            <a:ext cx="4914998" cy="28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45"/>
          <p:cNvSpPr txBox="1">
            <a:spLocks noGrp="1"/>
          </p:cNvSpPr>
          <p:nvPr>
            <p:ph type="title"/>
          </p:nvPr>
        </p:nvSpPr>
        <p:spPr>
          <a:xfrm>
            <a:off x="733500" y="746804"/>
            <a:ext cx="3558900" cy="7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Diagrama de Arquitectura</a:t>
            </a:r>
            <a:endParaRPr/>
          </a:p>
        </p:txBody>
      </p:sp>
      <p:sp>
        <p:nvSpPr>
          <p:cNvPr id="948" name="Google Shape;948;p45"/>
          <p:cNvSpPr txBox="1">
            <a:spLocks noGrp="1"/>
          </p:cNvSpPr>
          <p:nvPr>
            <p:ph type="subTitle" idx="1"/>
          </p:nvPr>
        </p:nvSpPr>
        <p:spPr>
          <a:xfrm>
            <a:off x="767200" y="1534375"/>
            <a:ext cx="6965700" cy="7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La arquitectura de aplicaciones es la estructura de alto nivel de un sistema o una aplicaciones.</a:t>
            </a:r>
            <a:endParaRPr/>
          </a:p>
        </p:txBody>
      </p:sp>
      <p:pic>
        <p:nvPicPr>
          <p:cNvPr id="949" name="Google Shape;94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175" y="2378550"/>
            <a:ext cx="7274475" cy="2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6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(SCRUM)</a:t>
            </a:r>
            <a:endParaRPr/>
          </a:p>
        </p:txBody>
      </p:sp>
      <p:pic>
        <p:nvPicPr>
          <p:cNvPr id="955" name="Google Shape;95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38" y="1141600"/>
            <a:ext cx="7869523" cy="35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7"/>
          <p:cNvSpPr/>
          <p:nvPr/>
        </p:nvSpPr>
        <p:spPr>
          <a:xfrm>
            <a:off x="723150" y="1852600"/>
            <a:ext cx="2299200" cy="3513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7"/>
          <p:cNvSpPr/>
          <p:nvPr/>
        </p:nvSpPr>
        <p:spPr>
          <a:xfrm>
            <a:off x="723150" y="3517821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7"/>
          <p:cNvSpPr/>
          <p:nvPr/>
        </p:nvSpPr>
        <p:spPr>
          <a:xfrm>
            <a:off x="3422423" y="1852599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7"/>
          <p:cNvSpPr/>
          <p:nvPr/>
        </p:nvSpPr>
        <p:spPr>
          <a:xfrm>
            <a:off x="3422423" y="3517821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7"/>
          <p:cNvSpPr/>
          <p:nvPr/>
        </p:nvSpPr>
        <p:spPr>
          <a:xfrm>
            <a:off x="6121694" y="1852599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7"/>
          <p:cNvSpPr/>
          <p:nvPr/>
        </p:nvSpPr>
        <p:spPr>
          <a:xfrm>
            <a:off x="6121694" y="3517821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7"/>
          <p:cNvSpPr txBox="1">
            <a:spLocks noGrp="1"/>
          </p:cNvSpPr>
          <p:nvPr>
            <p:ph type="title"/>
          </p:nvPr>
        </p:nvSpPr>
        <p:spPr>
          <a:xfrm>
            <a:off x="720000" y="68594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Desarrollo (XP)</a:t>
            </a:r>
            <a:endParaRPr/>
          </a:p>
        </p:txBody>
      </p:sp>
      <p:sp>
        <p:nvSpPr>
          <p:cNvPr id="967" name="Google Shape;967;p47"/>
          <p:cNvSpPr txBox="1">
            <a:spLocks noGrp="1"/>
          </p:cNvSpPr>
          <p:nvPr>
            <p:ph type="title" idx="2"/>
          </p:nvPr>
        </p:nvSpPr>
        <p:spPr>
          <a:xfrm>
            <a:off x="954900" y="1907775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Pequeños lanzamientos</a:t>
            </a:r>
            <a:endParaRPr sz="1200"/>
          </a:p>
        </p:txBody>
      </p:sp>
      <p:sp>
        <p:nvSpPr>
          <p:cNvPr id="968" name="Google Shape;968;p47"/>
          <p:cNvSpPr txBox="1">
            <a:spLocks noGrp="1"/>
          </p:cNvSpPr>
          <p:nvPr>
            <p:ph type="subTitle" idx="1"/>
          </p:nvPr>
        </p:nvSpPr>
        <p:spPr>
          <a:xfrm>
            <a:off x="720000" y="2300124"/>
            <a:ext cx="23055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Cumplir con requerimientos solicitados</a:t>
            </a:r>
            <a:endParaRPr/>
          </a:p>
        </p:txBody>
      </p:sp>
      <p:sp>
        <p:nvSpPr>
          <p:cNvPr id="969" name="Google Shape;969;p47"/>
          <p:cNvSpPr txBox="1">
            <a:spLocks noGrp="1"/>
          </p:cNvSpPr>
          <p:nvPr>
            <p:ph type="title" idx="3"/>
          </p:nvPr>
        </p:nvSpPr>
        <p:spPr>
          <a:xfrm>
            <a:off x="3654173" y="1907775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Diseño Simple</a:t>
            </a:r>
            <a:endParaRPr sz="1600"/>
          </a:p>
        </p:txBody>
      </p:sp>
      <p:sp>
        <p:nvSpPr>
          <p:cNvPr id="970" name="Google Shape;970;p47"/>
          <p:cNvSpPr txBox="1">
            <a:spLocks noGrp="1"/>
          </p:cNvSpPr>
          <p:nvPr>
            <p:ph type="subTitle" idx="4"/>
          </p:nvPr>
        </p:nvSpPr>
        <p:spPr>
          <a:xfrm>
            <a:off x="3419275" y="229622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Diseño básico de las funcionalidades del sistema</a:t>
            </a:r>
            <a:endParaRPr/>
          </a:p>
        </p:txBody>
      </p:sp>
      <p:sp>
        <p:nvSpPr>
          <p:cNvPr id="971" name="Google Shape;971;p47"/>
          <p:cNvSpPr txBox="1">
            <a:spLocks noGrp="1"/>
          </p:cNvSpPr>
          <p:nvPr>
            <p:ph type="title" idx="5"/>
          </p:nvPr>
        </p:nvSpPr>
        <p:spPr>
          <a:xfrm>
            <a:off x="954900" y="3555050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Tiempo</a:t>
            </a:r>
            <a:endParaRPr sz="1700"/>
          </a:p>
        </p:txBody>
      </p:sp>
      <p:sp>
        <p:nvSpPr>
          <p:cNvPr id="972" name="Google Shape;972;p47"/>
          <p:cNvSpPr txBox="1">
            <a:spLocks noGrp="1"/>
          </p:cNvSpPr>
          <p:nvPr>
            <p:ph type="subTitle" idx="6"/>
          </p:nvPr>
        </p:nvSpPr>
        <p:spPr>
          <a:xfrm>
            <a:off x="720000" y="3888453"/>
            <a:ext cx="23055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Desarrolladores deben trabajar máximo 40 horas a la semana</a:t>
            </a:r>
            <a:endParaRPr/>
          </a:p>
        </p:txBody>
      </p:sp>
      <p:sp>
        <p:nvSpPr>
          <p:cNvPr id="973" name="Google Shape;973;p47"/>
          <p:cNvSpPr txBox="1">
            <a:spLocks noGrp="1"/>
          </p:cNvSpPr>
          <p:nvPr>
            <p:ph type="title" idx="7"/>
          </p:nvPr>
        </p:nvSpPr>
        <p:spPr>
          <a:xfrm>
            <a:off x="3654173" y="3555050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Cliente en sitio</a:t>
            </a:r>
            <a:endParaRPr sz="1500"/>
          </a:p>
        </p:txBody>
      </p:sp>
      <p:sp>
        <p:nvSpPr>
          <p:cNvPr id="974" name="Google Shape;974;p47"/>
          <p:cNvSpPr txBox="1">
            <a:spLocks noGrp="1"/>
          </p:cNvSpPr>
          <p:nvPr>
            <p:ph type="subTitle" idx="8"/>
          </p:nvPr>
        </p:nvSpPr>
        <p:spPr>
          <a:xfrm>
            <a:off x="3419273" y="3888453"/>
            <a:ext cx="23055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Puede responder a dudas de los desarrolladores</a:t>
            </a:r>
            <a:endParaRPr/>
          </a:p>
        </p:txBody>
      </p:sp>
      <p:sp>
        <p:nvSpPr>
          <p:cNvPr id="975" name="Google Shape;975;p47"/>
          <p:cNvSpPr txBox="1">
            <a:spLocks noGrp="1"/>
          </p:cNvSpPr>
          <p:nvPr>
            <p:ph type="title" idx="9"/>
          </p:nvPr>
        </p:nvSpPr>
        <p:spPr>
          <a:xfrm>
            <a:off x="6353444" y="1907775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Refactorización</a:t>
            </a:r>
            <a:endParaRPr sz="1400"/>
          </a:p>
        </p:txBody>
      </p:sp>
      <p:sp>
        <p:nvSpPr>
          <p:cNvPr id="976" name="Google Shape;976;p47"/>
          <p:cNvSpPr txBox="1">
            <a:spLocks noGrp="1"/>
          </p:cNvSpPr>
          <p:nvPr>
            <p:ph type="subTitle" idx="13"/>
          </p:nvPr>
        </p:nvSpPr>
        <p:spPr>
          <a:xfrm>
            <a:off x="6118550" y="2242350"/>
            <a:ext cx="23055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reestructuración del sistema sin afectar su comportamiento</a:t>
            </a:r>
            <a:endParaRPr/>
          </a:p>
        </p:txBody>
      </p:sp>
      <p:sp>
        <p:nvSpPr>
          <p:cNvPr id="977" name="Google Shape;977;p47"/>
          <p:cNvSpPr txBox="1">
            <a:spLocks noGrp="1"/>
          </p:cNvSpPr>
          <p:nvPr>
            <p:ph type="title" idx="14"/>
          </p:nvPr>
        </p:nvSpPr>
        <p:spPr>
          <a:xfrm>
            <a:off x="6353444" y="3555050"/>
            <a:ext cx="18357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Estándares</a:t>
            </a:r>
            <a:endParaRPr sz="1700"/>
          </a:p>
        </p:txBody>
      </p:sp>
      <p:sp>
        <p:nvSpPr>
          <p:cNvPr id="978" name="Google Shape;978;p47"/>
          <p:cNvSpPr txBox="1">
            <a:spLocks noGrp="1"/>
          </p:cNvSpPr>
          <p:nvPr>
            <p:ph type="subTitle" idx="15"/>
          </p:nvPr>
        </p:nvSpPr>
        <p:spPr>
          <a:xfrm>
            <a:off x="6118544" y="3888453"/>
            <a:ext cx="23055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Estándares de Programación</a:t>
            </a:r>
            <a:endParaRPr/>
          </a:p>
        </p:txBody>
      </p:sp>
      <p:grpSp>
        <p:nvGrpSpPr>
          <p:cNvPr id="979" name="Google Shape;979;p47"/>
          <p:cNvGrpSpPr/>
          <p:nvPr/>
        </p:nvGrpSpPr>
        <p:grpSpPr>
          <a:xfrm>
            <a:off x="4438867" y="3056418"/>
            <a:ext cx="266305" cy="349133"/>
            <a:chOff x="3167275" y="3227275"/>
            <a:chExt cx="225300" cy="295375"/>
          </a:xfrm>
        </p:grpSpPr>
        <p:sp>
          <p:nvSpPr>
            <p:cNvPr id="980" name="Google Shape;980;p47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430650" y="1127738"/>
            <a:ext cx="8009275" cy="2114168"/>
            <a:chOff x="2384225" y="1275863"/>
            <a:chExt cx="8009275" cy="2114168"/>
          </a:xfrm>
        </p:grpSpPr>
        <p:sp>
          <p:nvSpPr>
            <p:cNvPr id="986" name="Google Shape;986;p47"/>
            <p:cNvSpPr/>
            <p:nvPr/>
          </p:nvSpPr>
          <p:spPr>
            <a:xfrm>
              <a:off x="2384225" y="3139795"/>
              <a:ext cx="250781" cy="250235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10142725" y="1275863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47"/>
          <p:cNvGrpSpPr/>
          <p:nvPr/>
        </p:nvGrpSpPr>
        <p:grpSpPr>
          <a:xfrm>
            <a:off x="1702453" y="1413581"/>
            <a:ext cx="340573" cy="339271"/>
            <a:chOff x="898875" y="4399275"/>
            <a:chExt cx="483700" cy="481850"/>
          </a:xfrm>
        </p:grpSpPr>
        <p:sp>
          <p:nvSpPr>
            <p:cNvPr id="989" name="Google Shape;989;p47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7" name="Google Shape;997;p47"/>
          <p:cNvGrpSpPr/>
          <p:nvPr/>
        </p:nvGrpSpPr>
        <p:grpSpPr>
          <a:xfrm>
            <a:off x="7082831" y="1370470"/>
            <a:ext cx="376926" cy="370324"/>
            <a:chOff x="-40748275" y="3238700"/>
            <a:chExt cx="322600" cy="316950"/>
          </a:xfrm>
        </p:grpSpPr>
        <p:sp>
          <p:nvSpPr>
            <p:cNvPr id="998" name="Google Shape;998;p4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7"/>
          <p:cNvGrpSpPr/>
          <p:nvPr/>
        </p:nvGrpSpPr>
        <p:grpSpPr>
          <a:xfrm>
            <a:off x="1703117" y="3061357"/>
            <a:ext cx="339253" cy="339253"/>
            <a:chOff x="3271200" y="1435075"/>
            <a:chExt cx="481825" cy="481825"/>
          </a:xfrm>
        </p:grpSpPr>
        <p:sp>
          <p:nvSpPr>
            <p:cNvPr id="1005" name="Google Shape;1005;p47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07" name="Google Shape;1007;p47"/>
          <p:cNvSpPr/>
          <p:nvPr/>
        </p:nvSpPr>
        <p:spPr>
          <a:xfrm>
            <a:off x="4411824" y="1413589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08" name="Google Shape;1008;p47"/>
          <p:cNvGrpSpPr/>
          <p:nvPr/>
        </p:nvGrpSpPr>
        <p:grpSpPr>
          <a:xfrm>
            <a:off x="7101673" y="3061349"/>
            <a:ext cx="354586" cy="353888"/>
            <a:chOff x="-31094350" y="3194000"/>
            <a:chExt cx="292225" cy="291650"/>
          </a:xfrm>
        </p:grpSpPr>
        <p:sp>
          <p:nvSpPr>
            <p:cNvPr id="1009" name="Google Shape;1009;p47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8"/>
          <p:cNvSpPr/>
          <p:nvPr/>
        </p:nvSpPr>
        <p:spPr>
          <a:xfrm>
            <a:off x="1552658" y="887775"/>
            <a:ext cx="1159800" cy="808200"/>
          </a:xfrm>
          <a:prstGeom prst="wedgeRoundRectCallout">
            <a:avLst>
              <a:gd name="adj1" fmla="val -17374"/>
              <a:gd name="adj2" fmla="val 73101"/>
              <a:gd name="adj3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47625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8"/>
          <p:cNvSpPr txBox="1">
            <a:spLocks noGrp="1"/>
          </p:cNvSpPr>
          <p:nvPr>
            <p:ph type="title"/>
          </p:nvPr>
        </p:nvSpPr>
        <p:spPr>
          <a:xfrm>
            <a:off x="2477225" y="1522950"/>
            <a:ext cx="4205400" cy="23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Evaluación y análisis de Resultados</a:t>
            </a:r>
            <a:endParaRPr/>
          </a:p>
        </p:txBody>
      </p:sp>
      <p:grpSp>
        <p:nvGrpSpPr>
          <p:cNvPr id="1023" name="Google Shape;1023;p48"/>
          <p:cNvGrpSpPr/>
          <p:nvPr/>
        </p:nvGrpSpPr>
        <p:grpSpPr>
          <a:xfrm>
            <a:off x="6782222" y="3381976"/>
            <a:ext cx="1514782" cy="1006855"/>
            <a:chOff x="4981963" y="3755000"/>
            <a:chExt cx="1001575" cy="735575"/>
          </a:xfrm>
        </p:grpSpPr>
        <p:sp>
          <p:nvSpPr>
            <p:cNvPr id="1024" name="Google Shape;1024;p48"/>
            <p:cNvSpPr/>
            <p:nvPr/>
          </p:nvSpPr>
          <p:spPr>
            <a:xfrm>
              <a:off x="4981963" y="3755000"/>
              <a:ext cx="1001575" cy="735575"/>
            </a:xfrm>
            <a:custGeom>
              <a:avLst/>
              <a:gdLst/>
              <a:ahLst/>
              <a:cxnLst/>
              <a:rect l="l" t="t" r="r" b="b"/>
              <a:pathLst>
                <a:path w="40063" h="29423" extrusionOk="0">
                  <a:moveTo>
                    <a:pt x="1916" y="0"/>
                  </a:moveTo>
                  <a:cubicBezTo>
                    <a:pt x="852" y="0"/>
                    <a:pt x="1" y="882"/>
                    <a:pt x="1" y="1945"/>
                  </a:cubicBezTo>
                  <a:lnTo>
                    <a:pt x="1" y="27478"/>
                  </a:lnTo>
                  <a:cubicBezTo>
                    <a:pt x="1" y="28541"/>
                    <a:pt x="852" y="29423"/>
                    <a:pt x="1916" y="29423"/>
                  </a:cubicBezTo>
                  <a:lnTo>
                    <a:pt x="38148" y="29423"/>
                  </a:lnTo>
                  <a:cubicBezTo>
                    <a:pt x="39211" y="29423"/>
                    <a:pt x="40063" y="28541"/>
                    <a:pt x="40063" y="27478"/>
                  </a:cubicBezTo>
                  <a:lnTo>
                    <a:pt x="40063" y="1976"/>
                  </a:lnTo>
                  <a:cubicBezTo>
                    <a:pt x="40063" y="882"/>
                    <a:pt x="39211" y="0"/>
                    <a:pt x="38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50929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6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5092913" y="4207125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73"/>
                    <a:pt x="274" y="1216"/>
                    <a:pt x="609" y="1216"/>
                  </a:cubicBezTo>
                  <a:lnTo>
                    <a:pt x="30579" y="1216"/>
                  </a:lnTo>
                  <a:cubicBezTo>
                    <a:pt x="30913" y="1216"/>
                    <a:pt x="31187" y="973"/>
                    <a:pt x="31187" y="608"/>
                  </a:cubicBezTo>
                  <a:cubicBezTo>
                    <a:pt x="31187" y="274"/>
                    <a:pt x="30913" y="0"/>
                    <a:pt x="30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5092913" y="4286900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74"/>
                    <a:pt x="274" y="1217"/>
                    <a:pt x="609" y="1217"/>
                  </a:cubicBezTo>
                  <a:lnTo>
                    <a:pt x="30579" y="1217"/>
                  </a:lnTo>
                  <a:cubicBezTo>
                    <a:pt x="30913" y="1217"/>
                    <a:pt x="31187" y="913"/>
                    <a:pt x="31187" y="609"/>
                  </a:cubicBezTo>
                  <a:cubicBezTo>
                    <a:pt x="31187" y="275"/>
                    <a:pt x="30913" y="1"/>
                    <a:pt x="30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5092913" y="4365950"/>
              <a:ext cx="295625" cy="30400"/>
            </a:xfrm>
            <a:custGeom>
              <a:avLst/>
              <a:gdLst/>
              <a:ahLst/>
              <a:cxnLst/>
              <a:rect l="l" t="t" r="r" b="b"/>
              <a:pathLst>
                <a:path w="11825" h="1216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2"/>
                    <a:pt x="274" y="1216"/>
                    <a:pt x="609" y="1216"/>
                  </a:cubicBezTo>
                  <a:lnTo>
                    <a:pt x="11217" y="1216"/>
                  </a:lnTo>
                  <a:cubicBezTo>
                    <a:pt x="11551" y="1216"/>
                    <a:pt x="11825" y="942"/>
                    <a:pt x="11825" y="608"/>
                  </a:cubicBezTo>
                  <a:cubicBezTo>
                    <a:pt x="11825" y="274"/>
                    <a:pt x="11551" y="0"/>
                    <a:pt x="1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55154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9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 flipH="1">
            <a:off x="7908792" y="2620556"/>
            <a:ext cx="789081" cy="515055"/>
            <a:chOff x="4842900" y="2922987"/>
            <a:chExt cx="436632" cy="284986"/>
          </a:xfrm>
        </p:grpSpPr>
        <p:sp>
          <p:nvSpPr>
            <p:cNvPr id="1031" name="Google Shape;1031;p48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48"/>
          <p:cNvGrpSpPr/>
          <p:nvPr/>
        </p:nvGrpSpPr>
        <p:grpSpPr>
          <a:xfrm>
            <a:off x="847750" y="801150"/>
            <a:ext cx="7480100" cy="3679625"/>
            <a:chOff x="2801325" y="949275"/>
            <a:chExt cx="7480100" cy="3679625"/>
          </a:xfrm>
        </p:grpSpPr>
        <p:sp>
          <p:nvSpPr>
            <p:cNvPr id="1034" name="Google Shape;1034;p48"/>
            <p:cNvSpPr/>
            <p:nvPr/>
          </p:nvSpPr>
          <p:spPr>
            <a:xfrm>
              <a:off x="2801325" y="4273250"/>
              <a:ext cx="356425" cy="355650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10030650" y="949275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oogle Shape;1040;p49"/>
          <p:cNvGrpSpPr/>
          <p:nvPr/>
        </p:nvGrpSpPr>
        <p:grpSpPr>
          <a:xfrm>
            <a:off x="4568870" y="1437775"/>
            <a:ext cx="3095449" cy="3114902"/>
            <a:chOff x="486901" y="1114990"/>
            <a:chExt cx="3574834" cy="3597300"/>
          </a:xfrm>
        </p:grpSpPr>
        <p:sp>
          <p:nvSpPr>
            <p:cNvPr id="1041" name="Google Shape;1041;p49"/>
            <p:cNvSpPr/>
            <p:nvPr/>
          </p:nvSpPr>
          <p:spPr>
            <a:xfrm>
              <a:off x="486935" y="1114990"/>
              <a:ext cx="3574800" cy="3597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486901" y="1115005"/>
              <a:ext cx="3574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3" name="Google Shape;1043;p49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044" name="Google Shape;1044;p49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9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9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7" name="Google Shape;1047;p49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Evaluación Usabilidad</a:t>
            </a:r>
            <a:endParaRPr/>
          </a:p>
        </p:txBody>
      </p:sp>
      <p:sp>
        <p:nvSpPr>
          <p:cNvPr id="1048" name="Google Shape;1048;p49"/>
          <p:cNvSpPr txBox="1"/>
          <p:nvPr/>
        </p:nvSpPr>
        <p:spPr>
          <a:xfrm>
            <a:off x="976050" y="1646146"/>
            <a:ext cx="2629200" cy="24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Escala de Usabilidad del Sistema o System Usability Scale (SUS), permite evalúan distintos productos y servicios.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49" name="Google Shape;1049;p49"/>
          <p:cNvSpPr/>
          <p:nvPr/>
        </p:nvSpPr>
        <p:spPr>
          <a:xfrm>
            <a:off x="7466775" y="3278200"/>
            <a:ext cx="1040700" cy="70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89.75%</a:t>
            </a:r>
            <a:endParaRPr sz="16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050" name="Google Shape;1050;p49"/>
          <p:cNvSpPr/>
          <p:nvPr/>
        </p:nvSpPr>
        <p:spPr>
          <a:xfrm>
            <a:off x="3954900" y="1858600"/>
            <a:ext cx="989700" cy="703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10.25%</a:t>
            </a:r>
            <a:endParaRPr sz="16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1051" name="Google Shape;1051;p49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450" y="1758225"/>
            <a:ext cx="2467351" cy="2474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p49"/>
          <p:cNvCxnSpPr>
            <a:stCxn id="1050" idx="3"/>
          </p:cNvCxnSpPr>
          <p:nvPr/>
        </p:nvCxnSpPr>
        <p:spPr>
          <a:xfrm>
            <a:off x="4944600" y="2210350"/>
            <a:ext cx="1040700" cy="202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53" name="Google Shape;1053;p49"/>
          <p:cNvCxnSpPr>
            <a:stCxn id="1049" idx="1"/>
          </p:cNvCxnSpPr>
          <p:nvPr/>
        </p:nvCxnSpPr>
        <p:spPr>
          <a:xfrm rot="10800000">
            <a:off x="6821475" y="3168850"/>
            <a:ext cx="645300" cy="461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054" name="Google Shape;1054;p49"/>
          <p:cNvGrpSpPr/>
          <p:nvPr/>
        </p:nvGrpSpPr>
        <p:grpSpPr>
          <a:xfrm>
            <a:off x="3354375" y="1240575"/>
            <a:ext cx="4839225" cy="3276475"/>
            <a:chOff x="5307950" y="1388700"/>
            <a:chExt cx="4839225" cy="3276475"/>
          </a:xfrm>
        </p:grpSpPr>
        <p:sp>
          <p:nvSpPr>
            <p:cNvPr id="1055" name="Google Shape;1055;p49"/>
            <p:cNvSpPr/>
            <p:nvPr/>
          </p:nvSpPr>
          <p:spPr>
            <a:xfrm>
              <a:off x="9790750" y="1388700"/>
              <a:ext cx="356425" cy="355650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5307950" y="4414400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49"/>
          <p:cNvGrpSpPr/>
          <p:nvPr/>
        </p:nvGrpSpPr>
        <p:grpSpPr>
          <a:xfrm>
            <a:off x="7075429" y="1265092"/>
            <a:ext cx="588900" cy="410100"/>
            <a:chOff x="1839104" y="3646567"/>
            <a:chExt cx="588900" cy="410100"/>
          </a:xfrm>
        </p:grpSpPr>
        <p:sp>
          <p:nvSpPr>
            <p:cNvPr id="1058" name="Google Shape;1058;p49"/>
            <p:cNvSpPr/>
            <p:nvPr/>
          </p:nvSpPr>
          <p:spPr>
            <a:xfrm>
              <a:off x="1839104" y="3646567"/>
              <a:ext cx="588900" cy="4101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9" name="Google Shape;1059;p49"/>
            <p:cNvGrpSpPr/>
            <p:nvPr/>
          </p:nvGrpSpPr>
          <p:grpSpPr>
            <a:xfrm>
              <a:off x="1980038" y="3691275"/>
              <a:ext cx="307025" cy="320700"/>
              <a:chOff x="1964125" y="3934650"/>
              <a:chExt cx="307025" cy="320700"/>
            </a:xfrm>
          </p:grpSpPr>
          <p:sp>
            <p:nvSpPr>
              <p:cNvPr id="1060" name="Google Shape;1060;p49"/>
              <p:cNvSpPr/>
              <p:nvPr/>
            </p:nvSpPr>
            <p:spPr>
              <a:xfrm>
                <a:off x="2059125" y="3934650"/>
                <a:ext cx="212025" cy="294850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11794" extrusionOk="0">
                    <a:moveTo>
                      <a:pt x="3496" y="0"/>
                    </a:moveTo>
                    <a:cubicBezTo>
                      <a:pt x="3161" y="0"/>
                      <a:pt x="2888" y="274"/>
                      <a:pt x="2888" y="608"/>
                    </a:cubicBezTo>
                    <a:lnTo>
                      <a:pt x="2888" y="1733"/>
                    </a:lnTo>
                    <a:lnTo>
                      <a:pt x="91" y="5411"/>
                    </a:lnTo>
                    <a:cubicBezTo>
                      <a:pt x="31" y="5471"/>
                      <a:pt x="0" y="5563"/>
                      <a:pt x="0" y="5623"/>
                    </a:cubicBezTo>
                    <a:lnTo>
                      <a:pt x="0" y="11399"/>
                    </a:lnTo>
                    <a:cubicBezTo>
                      <a:pt x="0" y="11642"/>
                      <a:pt x="152" y="11794"/>
                      <a:pt x="395" y="11794"/>
                    </a:cubicBezTo>
                    <a:lnTo>
                      <a:pt x="6870" y="11794"/>
                    </a:lnTo>
                    <a:cubicBezTo>
                      <a:pt x="7325" y="11794"/>
                      <a:pt x="7721" y="11399"/>
                      <a:pt x="7721" y="10943"/>
                    </a:cubicBezTo>
                    <a:cubicBezTo>
                      <a:pt x="7721" y="10487"/>
                      <a:pt x="7325" y="10122"/>
                      <a:pt x="6870" y="10122"/>
                    </a:cubicBezTo>
                    <a:lnTo>
                      <a:pt x="7173" y="10122"/>
                    </a:lnTo>
                    <a:cubicBezTo>
                      <a:pt x="7690" y="10122"/>
                      <a:pt x="8085" y="9696"/>
                      <a:pt x="8085" y="9210"/>
                    </a:cubicBezTo>
                    <a:cubicBezTo>
                      <a:pt x="8085" y="8724"/>
                      <a:pt x="7690" y="8298"/>
                      <a:pt x="7173" y="8298"/>
                    </a:cubicBezTo>
                    <a:lnTo>
                      <a:pt x="7325" y="8298"/>
                    </a:lnTo>
                    <a:cubicBezTo>
                      <a:pt x="7873" y="8298"/>
                      <a:pt x="8298" y="7873"/>
                      <a:pt x="8298" y="7356"/>
                    </a:cubicBezTo>
                    <a:cubicBezTo>
                      <a:pt x="8298" y="6809"/>
                      <a:pt x="7873" y="6383"/>
                      <a:pt x="7325" y="6383"/>
                    </a:cubicBezTo>
                    <a:lnTo>
                      <a:pt x="7477" y="6383"/>
                    </a:lnTo>
                    <a:cubicBezTo>
                      <a:pt x="7541" y="6397"/>
                      <a:pt x="7604" y="6403"/>
                      <a:pt x="7663" y="6403"/>
                    </a:cubicBezTo>
                    <a:cubicBezTo>
                      <a:pt x="8144" y="6403"/>
                      <a:pt x="8481" y="5992"/>
                      <a:pt x="8481" y="5532"/>
                    </a:cubicBezTo>
                    <a:cubicBezTo>
                      <a:pt x="8481" y="4985"/>
                      <a:pt x="8025" y="4529"/>
                      <a:pt x="7477" y="4529"/>
                    </a:cubicBezTo>
                    <a:lnTo>
                      <a:pt x="3982" y="4529"/>
                    </a:lnTo>
                    <a:cubicBezTo>
                      <a:pt x="4529" y="3739"/>
                      <a:pt x="4803" y="2797"/>
                      <a:pt x="4803" y="1794"/>
                    </a:cubicBezTo>
                    <a:lnTo>
                      <a:pt x="4803" y="1307"/>
                    </a:lnTo>
                    <a:cubicBezTo>
                      <a:pt x="4803" y="578"/>
                      <a:pt x="4225" y="0"/>
                      <a:pt x="349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1964125" y="4064575"/>
                <a:ext cx="80575" cy="19077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7631" extrusionOk="0">
                    <a:moveTo>
                      <a:pt x="487" y="1"/>
                    </a:moveTo>
                    <a:cubicBezTo>
                      <a:pt x="244" y="1"/>
                      <a:pt x="1" y="244"/>
                      <a:pt x="1" y="518"/>
                    </a:cubicBezTo>
                    <a:lnTo>
                      <a:pt x="1" y="7113"/>
                    </a:lnTo>
                    <a:cubicBezTo>
                      <a:pt x="1" y="7387"/>
                      <a:pt x="244" y="7630"/>
                      <a:pt x="487" y="7630"/>
                    </a:cubicBezTo>
                    <a:lnTo>
                      <a:pt x="2706" y="7630"/>
                    </a:lnTo>
                    <a:cubicBezTo>
                      <a:pt x="3010" y="7630"/>
                      <a:pt x="3223" y="7387"/>
                      <a:pt x="3192" y="7113"/>
                    </a:cubicBezTo>
                    <a:lnTo>
                      <a:pt x="3192" y="518"/>
                    </a:lnTo>
                    <a:cubicBezTo>
                      <a:pt x="3192" y="244"/>
                      <a:pt x="2979" y="1"/>
                      <a:pt x="27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49"/>
          <p:cNvSpPr txBox="1"/>
          <p:nvPr/>
        </p:nvSpPr>
        <p:spPr>
          <a:xfrm>
            <a:off x="4944600" y="4097875"/>
            <a:ext cx="254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Resultado de encuesta SUS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50"/>
          <p:cNvGrpSpPr/>
          <p:nvPr/>
        </p:nvGrpSpPr>
        <p:grpSpPr>
          <a:xfrm>
            <a:off x="761550" y="3820025"/>
            <a:ext cx="7469793" cy="637675"/>
            <a:chOff x="2856400" y="3956000"/>
            <a:chExt cx="7469793" cy="637675"/>
          </a:xfrm>
        </p:grpSpPr>
        <p:sp>
          <p:nvSpPr>
            <p:cNvPr id="1068" name="Google Shape;1068;p50"/>
            <p:cNvSpPr/>
            <p:nvPr/>
          </p:nvSpPr>
          <p:spPr>
            <a:xfrm>
              <a:off x="10150475" y="3956000"/>
              <a:ext cx="175718" cy="175335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2856400" y="4342900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50"/>
          <p:cNvSpPr/>
          <p:nvPr/>
        </p:nvSpPr>
        <p:spPr>
          <a:xfrm>
            <a:off x="1089937" y="170872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50"/>
          <p:cNvSpPr/>
          <p:nvPr/>
        </p:nvSpPr>
        <p:spPr>
          <a:xfrm>
            <a:off x="1089937" y="304022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50"/>
          <p:cNvSpPr/>
          <p:nvPr/>
        </p:nvSpPr>
        <p:spPr>
          <a:xfrm>
            <a:off x="6102512" y="170872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50"/>
          <p:cNvSpPr/>
          <p:nvPr/>
        </p:nvSpPr>
        <p:spPr>
          <a:xfrm>
            <a:off x="6102512" y="304022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50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Evaluación de Calidad</a:t>
            </a:r>
            <a:endParaRPr/>
          </a:p>
        </p:txBody>
      </p:sp>
      <p:sp>
        <p:nvSpPr>
          <p:cNvPr id="1075" name="Google Shape;1075;p50"/>
          <p:cNvSpPr txBox="1"/>
          <p:nvPr/>
        </p:nvSpPr>
        <p:spPr>
          <a:xfrm>
            <a:off x="1271354" y="1708725"/>
            <a:ext cx="1593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Correctitud</a:t>
            </a:r>
            <a:endParaRPr sz="18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076" name="Google Shape;1076;p50"/>
          <p:cNvSpPr txBox="1"/>
          <p:nvPr/>
        </p:nvSpPr>
        <p:spPr>
          <a:xfrm>
            <a:off x="1335787" y="2124403"/>
            <a:ext cx="1460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Cumple con los requerimientos del usuario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77" name="Google Shape;1077;p50"/>
          <p:cNvSpPr txBox="1"/>
          <p:nvPr/>
        </p:nvSpPr>
        <p:spPr>
          <a:xfrm>
            <a:off x="1335775" y="3040225"/>
            <a:ext cx="15294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Seguridad</a:t>
            </a:r>
            <a:endParaRPr sz="18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078" name="Google Shape;1078;p50"/>
          <p:cNvSpPr txBox="1"/>
          <p:nvPr/>
        </p:nvSpPr>
        <p:spPr>
          <a:xfrm>
            <a:off x="1335787" y="3455992"/>
            <a:ext cx="1460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Hace uso de estándares de Seguridad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79" name="Google Shape;1079;p50"/>
          <p:cNvSpPr txBox="1"/>
          <p:nvPr/>
        </p:nvSpPr>
        <p:spPr>
          <a:xfrm>
            <a:off x="6348350" y="1708725"/>
            <a:ext cx="1460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Usabilidad</a:t>
            </a:r>
            <a:endParaRPr sz="18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080" name="Google Shape;1080;p50"/>
          <p:cNvSpPr txBox="1"/>
          <p:nvPr/>
        </p:nvSpPr>
        <p:spPr>
          <a:xfrm>
            <a:off x="6348362" y="2124403"/>
            <a:ext cx="1460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Es sencillo de entender y manejar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1" name="Google Shape;1081;p50"/>
          <p:cNvSpPr txBox="1"/>
          <p:nvPr/>
        </p:nvSpPr>
        <p:spPr>
          <a:xfrm>
            <a:off x="6102500" y="3040225"/>
            <a:ext cx="18990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Funcionalidad</a:t>
            </a:r>
            <a:endParaRPr sz="17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082" name="Google Shape;1082;p50"/>
          <p:cNvSpPr txBox="1"/>
          <p:nvPr/>
        </p:nvSpPr>
        <p:spPr>
          <a:xfrm>
            <a:off x="6348350" y="3456001"/>
            <a:ext cx="14607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Realiza gran parte de la operaciones del sistema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083" name="Google Shape;1083;p50"/>
          <p:cNvGrpSpPr/>
          <p:nvPr/>
        </p:nvGrpSpPr>
        <p:grpSpPr>
          <a:xfrm>
            <a:off x="3842038" y="1418445"/>
            <a:ext cx="1460701" cy="2954571"/>
            <a:chOff x="3842038" y="1418445"/>
            <a:chExt cx="1460701" cy="2954571"/>
          </a:xfrm>
        </p:grpSpPr>
        <p:sp>
          <p:nvSpPr>
            <p:cNvPr id="1084" name="Google Shape;1084;p50"/>
            <p:cNvSpPr/>
            <p:nvPr/>
          </p:nvSpPr>
          <p:spPr>
            <a:xfrm>
              <a:off x="3842038" y="1418445"/>
              <a:ext cx="1460701" cy="2954571"/>
            </a:xfrm>
            <a:custGeom>
              <a:avLst/>
              <a:gdLst/>
              <a:ahLst/>
              <a:cxnLst/>
              <a:rect l="l" t="t" r="r" b="b"/>
              <a:pathLst>
                <a:path w="50732" h="102616" extrusionOk="0">
                  <a:moveTo>
                    <a:pt x="5715" y="0"/>
                  </a:moveTo>
                  <a:cubicBezTo>
                    <a:pt x="2554" y="0"/>
                    <a:pt x="1" y="2554"/>
                    <a:pt x="1" y="5684"/>
                  </a:cubicBezTo>
                  <a:lnTo>
                    <a:pt x="1" y="96932"/>
                  </a:lnTo>
                  <a:cubicBezTo>
                    <a:pt x="1" y="100063"/>
                    <a:pt x="2554" y="102616"/>
                    <a:pt x="5715" y="102616"/>
                  </a:cubicBezTo>
                  <a:lnTo>
                    <a:pt x="45047" y="102616"/>
                  </a:lnTo>
                  <a:cubicBezTo>
                    <a:pt x="48178" y="102616"/>
                    <a:pt x="50731" y="100063"/>
                    <a:pt x="50731" y="96932"/>
                  </a:cubicBezTo>
                  <a:lnTo>
                    <a:pt x="50731" y="5684"/>
                  </a:lnTo>
                  <a:cubicBezTo>
                    <a:pt x="50731" y="2554"/>
                    <a:pt x="48178" y="0"/>
                    <a:pt x="45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3872255" y="2339329"/>
              <a:ext cx="1400294" cy="1993468"/>
            </a:xfrm>
            <a:custGeom>
              <a:avLst/>
              <a:gdLst/>
              <a:ahLst/>
              <a:cxnLst/>
              <a:rect l="l" t="t" r="r" b="b"/>
              <a:pathLst>
                <a:path w="48634" h="46384" extrusionOk="0">
                  <a:moveTo>
                    <a:pt x="0" y="0"/>
                  </a:moveTo>
                  <a:lnTo>
                    <a:pt x="0" y="41429"/>
                  </a:lnTo>
                  <a:cubicBezTo>
                    <a:pt x="0" y="44165"/>
                    <a:pt x="2219" y="46384"/>
                    <a:pt x="4955" y="46384"/>
                  </a:cubicBezTo>
                  <a:lnTo>
                    <a:pt x="43709" y="46384"/>
                  </a:lnTo>
                  <a:cubicBezTo>
                    <a:pt x="46415" y="46384"/>
                    <a:pt x="48634" y="44165"/>
                    <a:pt x="48634" y="41429"/>
                  </a:cubicBezTo>
                  <a:lnTo>
                    <a:pt x="48634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3872242" y="1459590"/>
              <a:ext cx="1400294" cy="207421"/>
            </a:xfrm>
            <a:custGeom>
              <a:avLst/>
              <a:gdLst/>
              <a:ahLst/>
              <a:cxnLst/>
              <a:rect l="l" t="t" r="r" b="b"/>
              <a:pathLst>
                <a:path w="48634" h="7204" extrusionOk="0">
                  <a:moveTo>
                    <a:pt x="4955" y="0"/>
                  </a:moveTo>
                  <a:cubicBezTo>
                    <a:pt x="2219" y="0"/>
                    <a:pt x="0" y="2219"/>
                    <a:pt x="0" y="4954"/>
                  </a:cubicBezTo>
                  <a:lnTo>
                    <a:pt x="0" y="7204"/>
                  </a:lnTo>
                  <a:lnTo>
                    <a:pt x="48634" y="7204"/>
                  </a:lnTo>
                  <a:lnTo>
                    <a:pt x="48634" y="4954"/>
                  </a:lnTo>
                  <a:cubicBezTo>
                    <a:pt x="48634" y="2219"/>
                    <a:pt x="46415" y="0"/>
                    <a:pt x="43709" y="0"/>
                  </a:cubicBezTo>
                  <a:lnTo>
                    <a:pt x="26718" y="0"/>
                  </a:lnTo>
                  <a:cubicBezTo>
                    <a:pt x="25989" y="0"/>
                    <a:pt x="25381" y="456"/>
                    <a:pt x="25168" y="1125"/>
                  </a:cubicBezTo>
                  <a:cubicBezTo>
                    <a:pt x="25047" y="1459"/>
                    <a:pt x="24712" y="1702"/>
                    <a:pt x="24317" y="1702"/>
                  </a:cubicBezTo>
                  <a:cubicBezTo>
                    <a:pt x="23952" y="1702"/>
                    <a:pt x="23588" y="1489"/>
                    <a:pt x="23496" y="1125"/>
                  </a:cubicBezTo>
                  <a:cubicBezTo>
                    <a:pt x="23253" y="426"/>
                    <a:pt x="22615" y="0"/>
                    <a:pt x="21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7" name="Google Shape;1087;p50"/>
            <p:cNvGrpSpPr/>
            <p:nvPr/>
          </p:nvGrpSpPr>
          <p:grpSpPr>
            <a:xfrm>
              <a:off x="3872255" y="1665227"/>
              <a:ext cx="1400294" cy="674102"/>
              <a:chOff x="3871800" y="1665227"/>
              <a:chExt cx="1400294" cy="674102"/>
            </a:xfrm>
          </p:grpSpPr>
          <p:sp>
            <p:nvSpPr>
              <p:cNvPr id="1088" name="Google Shape;1088;p50"/>
              <p:cNvSpPr/>
              <p:nvPr/>
            </p:nvSpPr>
            <p:spPr>
              <a:xfrm>
                <a:off x="3871800" y="1665227"/>
                <a:ext cx="1400294" cy="674102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46203" extrusionOk="0">
                    <a:moveTo>
                      <a:pt x="0" y="1"/>
                    </a:moveTo>
                    <a:lnTo>
                      <a:pt x="0" y="46202"/>
                    </a:lnTo>
                    <a:lnTo>
                      <a:pt x="48634" y="46202"/>
                    </a:lnTo>
                    <a:lnTo>
                      <a:pt x="48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50"/>
              <p:cNvSpPr/>
              <p:nvPr/>
            </p:nvSpPr>
            <p:spPr>
              <a:xfrm>
                <a:off x="3983904" y="1784897"/>
                <a:ext cx="338622" cy="338113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20579" extrusionOk="0">
                    <a:moveTo>
                      <a:pt x="10305" y="1"/>
                    </a:moveTo>
                    <a:cubicBezTo>
                      <a:pt x="4651" y="1"/>
                      <a:pt x="1" y="4621"/>
                      <a:pt x="1" y="10305"/>
                    </a:cubicBezTo>
                    <a:cubicBezTo>
                      <a:pt x="1" y="15958"/>
                      <a:pt x="4651" y="20579"/>
                      <a:pt x="10305" y="20579"/>
                    </a:cubicBezTo>
                    <a:cubicBezTo>
                      <a:pt x="16019" y="20579"/>
                      <a:pt x="20609" y="15958"/>
                      <a:pt x="20609" y="10305"/>
                    </a:cubicBezTo>
                    <a:cubicBezTo>
                      <a:pt x="20609" y="4621"/>
                      <a:pt x="15959" y="1"/>
                      <a:pt x="10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50"/>
              <p:cNvSpPr/>
              <p:nvPr/>
            </p:nvSpPr>
            <p:spPr>
              <a:xfrm>
                <a:off x="4086786" y="1833084"/>
                <a:ext cx="133362" cy="121204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7377" extrusionOk="0">
                    <a:moveTo>
                      <a:pt x="4017" y="0"/>
                    </a:moveTo>
                    <a:cubicBezTo>
                      <a:pt x="2363" y="0"/>
                      <a:pt x="870" y="1135"/>
                      <a:pt x="456" y="2843"/>
                    </a:cubicBezTo>
                    <a:cubicBezTo>
                      <a:pt x="0" y="4819"/>
                      <a:pt x="1216" y="6794"/>
                      <a:pt x="3192" y="7281"/>
                    </a:cubicBezTo>
                    <a:cubicBezTo>
                      <a:pt x="3472" y="7345"/>
                      <a:pt x="3753" y="7376"/>
                      <a:pt x="4030" y="7376"/>
                    </a:cubicBezTo>
                    <a:cubicBezTo>
                      <a:pt x="5706" y="7376"/>
                      <a:pt x="7238" y="6241"/>
                      <a:pt x="7630" y="4545"/>
                    </a:cubicBezTo>
                    <a:cubicBezTo>
                      <a:pt x="8116" y="2539"/>
                      <a:pt x="6870" y="563"/>
                      <a:pt x="4894" y="107"/>
                    </a:cubicBezTo>
                    <a:cubicBezTo>
                      <a:pt x="4600" y="35"/>
                      <a:pt x="4306" y="0"/>
                      <a:pt x="4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50"/>
              <p:cNvSpPr/>
              <p:nvPr/>
            </p:nvSpPr>
            <p:spPr>
              <a:xfrm>
                <a:off x="4037349" y="1979667"/>
                <a:ext cx="232238" cy="132853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8086" extrusionOk="0">
                    <a:moveTo>
                      <a:pt x="7052" y="0"/>
                    </a:moveTo>
                    <a:cubicBezTo>
                      <a:pt x="3800" y="0"/>
                      <a:pt x="1003" y="2097"/>
                      <a:pt x="0" y="5015"/>
                    </a:cubicBezTo>
                    <a:cubicBezTo>
                      <a:pt x="1763" y="6900"/>
                      <a:pt x="4286" y="8085"/>
                      <a:pt x="7052" y="8085"/>
                    </a:cubicBezTo>
                    <a:cubicBezTo>
                      <a:pt x="9818" y="8085"/>
                      <a:pt x="12341" y="6900"/>
                      <a:pt x="14134" y="5015"/>
                    </a:cubicBezTo>
                    <a:cubicBezTo>
                      <a:pt x="13101" y="2097"/>
                      <a:pt x="10335" y="0"/>
                      <a:pt x="70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50"/>
              <p:cNvSpPr/>
              <p:nvPr/>
            </p:nvSpPr>
            <p:spPr>
              <a:xfrm>
                <a:off x="4461224" y="1883910"/>
                <a:ext cx="468224" cy="39417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1369" extrusionOk="0">
                    <a:moveTo>
                      <a:pt x="699" y="1"/>
                    </a:moveTo>
                    <a:cubicBezTo>
                      <a:pt x="304" y="1"/>
                      <a:pt x="0" y="305"/>
                      <a:pt x="0" y="670"/>
                    </a:cubicBezTo>
                    <a:cubicBezTo>
                      <a:pt x="0" y="1065"/>
                      <a:pt x="304" y="1369"/>
                      <a:pt x="699" y="1369"/>
                    </a:cubicBezTo>
                    <a:lnTo>
                      <a:pt x="15593" y="1369"/>
                    </a:lnTo>
                    <a:cubicBezTo>
                      <a:pt x="15958" y="1369"/>
                      <a:pt x="16262" y="1065"/>
                      <a:pt x="16262" y="670"/>
                    </a:cubicBezTo>
                    <a:cubicBezTo>
                      <a:pt x="16262" y="305"/>
                      <a:pt x="15958" y="1"/>
                      <a:pt x="155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50"/>
              <p:cNvSpPr/>
              <p:nvPr/>
            </p:nvSpPr>
            <p:spPr>
              <a:xfrm>
                <a:off x="4461224" y="1983678"/>
                <a:ext cx="280093" cy="4031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400" extrusionOk="0">
                    <a:moveTo>
                      <a:pt x="670" y="1"/>
                    </a:moveTo>
                    <a:cubicBezTo>
                      <a:pt x="305" y="1"/>
                      <a:pt x="1" y="335"/>
                      <a:pt x="1" y="700"/>
                    </a:cubicBezTo>
                    <a:cubicBezTo>
                      <a:pt x="1" y="1095"/>
                      <a:pt x="305" y="1399"/>
                      <a:pt x="670" y="1399"/>
                    </a:cubicBezTo>
                    <a:lnTo>
                      <a:pt x="9028" y="1399"/>
                    </a:lnTo>
                    <a:cubicBezTo>
                      <a:pt x="9424" y="1399"/>
                      <a:pt x="9728" y="1095"/>
                      <a:pt x="9728" y="700"/>
                    </a:cubicBezTo>
                    <a:cubicBezTo>
                      <a:pt x="9728" y="335"/>
                      <a:pt x="9424" y="1"/>
                      <a:pt x="9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4" name="Google Shape;1094;p50"/>
            <p:cNvGrpSpPr/>
            <p:nvPr/>
          </p:nvGrpSpPr>
          <p:grpSpPr>
            <a:xfrm>
              <a:off x="3947224" y="2450182"/>
              <a:ext cx="1250356" cy="572711"/>
              <a:chOff x="3946638" y="2450182"/>
              <a:chExt cx="1250356" cy="572711"/>
            </a:xfrm>
          </p:grpSpPr>
          <p:grpSp>
            <p:nvGrpSpPr>
              <p:cNvPr id="1095" name="Google Shape;1095;p50"/>
              <p:cNvGrpSpPr/>
              <p:nvPr/>
            </p:nvGrpSpPr>
            <p:grpSpPr>
              <a:xfrm>
                <a:off x="3946638" y="2450182"/>
                <a:ext cx="572731" cy="572711"/>
                <a:chOff x="3169259" y="4128125"/>
                <a:chExt cx="468223" cy="468207"/>
              </a:xfrm>
            </p:grpSpPr>
            <p:sp>
              <p:nvSpPr>
                <p:cNvPr id="1096" name="Google Shape;1096;p50"/>
                <p:cNvSpPr/>
                <p:nvPr/>
              </p:nvSpPr>
              <p:spPr>
                <a:xfrm>
                  <a:off x="3169259" y="4128125"/>
                  <a:ext cx="468223" cy="46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0" h="28299" extrusionOk="0">
                      <a:moveTo>
                        <a:pt x="25260" y="28298"/>
                      </a:moveTo>
                      <a:lnTo>
                        <a:pt x="3040" y="28298"/>
                      </a:lnTo>
                      <a:cubicBezTo>
                        <a:pt x="1369" y="28298"/>
                        <a:pt x="1" y="26931"/>
                        <a:pt x="1" y="25259"/>
                      </a:cubicBezTo>
                      <a:lnTo>
                        <a:pt x="1" y="3040"/>
                      </a:lnTo>
                      <a:cubicBezTo>
                        <a:pt x="1" y="1368"/>
                        <a:pt x="1369" y="0"/>
                        <a:pt x="3040" y="0"/>
                      </a:cubicBezTo>
                      <a:lnTo>
                        <a:pt x="25260" y="0"/>
                      </a:lnTo>
                      <a:cubicBezTo>
                        <a:pt x="26931" y="0"/>
                        <a:pt x="28299" y="1368"/>
                        <a:pt x="28299" y="3040"/>
                      </a:cubicBezTo>
                      <a:lnTo>
                        <a:pt x="28299" y="25259"/>
                      </a:lnTo>
                      <a:cubicBezTo>
                        <a:pt x="28299" y="26931"/>
                        <a:pt x="26931" y="28298"/>
                        <a:pt x="25260" y="2829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00000">
                      <a:schemeClr val="lt2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97" name="Google Shape;1097;p50"/>
                <p:cNvGrpSpPr/>
                <p:nvPr/>
              </p:nvGrpSpPr>
              <p:grpSpPr>
                <a:xfrm rot="10800000">
                  <a:off x="3197403" y="4206377"/>
                  <a:ext cx="416424" cy="228450"/>
                  <a:chOff x="5092913" y="4207125"/>
                  <a:chExt cx="779675" cy="189224"/>
                </a:xfrm>
              </p:grpSpPr>
              <p:sp>
                <p:nvSpPr>
                  <p:cNvPr id="1098" name="Google Shape;1098;p50"/>
                  <p:cNvSpPr/>
                  <p:nvPr/>
                </p:nvSpPr>
                <p:spPr>
                  <a:xfrm>
                    <a:off x="5092913" y="4207125"/>
                    <a:ext cx="779675" cy="3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87" h="1217" extrusionOk="0">
                        <a:moveTo>
                          <a:pt x="609" y="0"/>
                        </a:moveTo>
                        <a:cubicBezTo>
                          <a:pt x="274" y="0"/>
                          <a:pt x="1" y="274"/>
                          <a:pt x="1" y="608"/>
                        </a:cubicBezTo>
                        <a:cubicBezTo>
                          <a:pt x="1" y="973"/>
                          <a:pt x="274" y="1216"/>
                          <a:pt x="609" y="1216"/>
                        </a:cubicBezTo>
                        <a:lnTo>
                          <a:pt x="30579" y="1216"/>
                        </a:lnTo>
                        <a:cubicBezTo>
                          <a:pt x="30913" y="1216"/>
                          <a:pt x="31187" y="973"/>
                          <a:pt x="31187" y="608"/>
                        </a:cubicBezTo>
                        <a:cubicBezTo>
                          <a:pt x="31187" y="274"/>
                          <a:pt x="30913" y="0"/>
                          <a:pt x="3057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21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9" name="Google Shape;1099;p50"/>
                  <p:cNvSpPr/>
                  <p:nvPr/>
                </p:nvSpPr>
                <p:spPr>
                  <a:xfrm>
                    <a:off x="5092913" y="4286900"/>
                    <a:ext cx="779675" cy="3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87" h="1217" extrusionOk="0">
                        <a:moveTo>
                          <a:pt x="609" y="1"/>
                        </a:moveTo>
                        <a:cubicBezTo>
                          <a:pt x="274" y="1"/>
                          <a:pt x="1" y="275"/>
                          <a:pt x="1" y="609"/>
                        </a:cubicBezTo>
                        <a:cubicBezTo>
                          <a:pt x="1" y="974"/>
                          <a:pt x="274" y="1217"/>
                          <a:pt x="609" y="1217"/>
                        </a:cubicBezTo>
                        <a:lnTo>
                          <a:pt x="30579" y="1217"/>
                        </a:lnTo>
                        <a:cubicBezTo>
                          <a:pt x="30913" y="1217"/>
                          <a:pt x="31187" y="913"/>
                          <a:pt x="31187" y="609"/>
                        </a:cubicBezTo>
                        <a:cubicBezTo>
                          <a:pt x="31187" y="275"/>
                          <a:pt x="30913" y="1"/>
                          <a:pt x="3057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21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0" name="Google Shape;1100;p50"/>
                  <p:cNvSpPr/>
                  <p:nvPr/>
                </p:nvSpPr>
                <p:spPr>
                  <a:xfrm>
                    <a:off x="5092919" y="4365952"/>
                    <a:ext cx="489052" cy="30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25" h="1216" extrusionOk="0">
                        <a:moveTo>
                          <a:pt x="609" y="0"/>
                        </a:moveTo>
                        <a:cubicBezTo>
                          <a:pt x="274" y="0"/>
                          <a:pt x="1" y="274"/>
                          <a:pt x="1" y="608"/>
                        </a:cubicBezTo>
                        <a:cubicBezTo>
                          <a:pt x="1" y="942"/>
                          <a:pt x="274" y="1216"/>
                          <a:pt x="609" y="1216"/>
                        </a:cubicBezTo>
                        <a:lnTo>
                          <a:pt x="11217" y="1216"/>
                        </a:lnTo>
                        <a:cubicBezTo>
                          <a:pt x="11551" y="1216"/>
                          <a:pt x="11825" y="942"/>
                          <a:pt x="11825" y="608"/>
                        </a:cubicBezTo>
                        <a:cubicBezTo>
                          <a:pt x="11825" y="274"/>
                          <a:pt x="11551" y="0"/>
                          <a:pt x="1121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21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01" name="Google Shape;1101;p50"/>
                <p:cNvSpPr/>
                <p:nvPr/>
              </p:nvSpPr>
              <p:spPr>
                <a:xfrm rot="10800000">
                  <a:off x="3197236" y="4495710"/>
                  <a:ext cx="416424" cy="36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7" h="1217" extrusionOk="0">
                      <a:moveTo>
                        <a:pt x="609" y="0"/>
                      </a:moveTo>
                      <a:cubicBezTo>
                        <a:pt x="274" y="0"/>
                        <a:pt x="1" y="274"/>
                        <a:pt x="1" y="608"/>
                      </a:cubicBezTo>
                      <a:cubicBezTo>
                        <a:pt x="1" y="973"/>
                        <a:pt x="274" y="1216"/>
                        <a:pt x="609" y="1216"/>
                      </a:cubicBezTo>
                      <a:lnTo>
                        <a:pt x="30579" y="1216"/>
                      </a:lnTo>
                      <a:cubicBezTo>
                        <a:pt x="30913" y="1216"/>
                        <a:pt x="31187" y="973"/>
                        <a:pt x="31187" y="608"/>
                      </a:cubicBezTo>
                      <a:cubicBezTo>
                        <a:pt x="31187" y="274"/>
                        <a:pt x="30913" y="0"/>
                        <a:pt x="305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2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50"/>
                <p:cNvSpPr/>
                <p:nvPr/>
              </p:nvSpPr>
              <p:spPr>
                <a:xfrm>
                  <a:off x="3205475" y="4163700"/>
                  <a:ext cx="122191" cy="12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3558" extrusionOk="0">
                      <a:moveTo>
                        <a:pt x="0" y="1"/>
                      </a:moveTo>
                      <a:lnTo>
                        <a:pt x="0" y="3557"/>
                      </a:lnTo>
                      <a:lnTo>
                        <a:pt x="3587" y="3557"/>
                      </a:lnTo>
                      <a:lnTo>
                        <a:pt x="3587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EE1E7"/>
                    </a:gs>
                    <a:gs pos="100000">
                      <a:srgbClr val="F7658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3" name="Google Shape;1103;p50"/>
              <p:cNvGrpSpPr/>
              <p:nvPr/>
            </p:nvGrpSpPr>
            <p:grpSpPr>
              <a:xfrm>
                <a:off x="4624263" y="2450182"/>
                <a:ext cx="572731" cy="572711"/>
                <a:chOff x="3169259" y="4128125"/>
                <a:chExt cx="468223" cy="468207"/>
              </a:xfrm>
            </p:grpSpPr>
            <p:sp>
              <p:nvSpPr>
                <p:cNvPr id="1104" name="Google Shape;1104;p50"/>
                <p:cNvSpPr/>
                <p:nvPr/>
              </p:nvSpPr>
              <p:spPr>
                <a:xfrm>
                  <a:off x="3169259" y="4128125"/>
                  <a:ext cx="468223" cy="46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0" h="28299" extrusionOk="0">
                      <a:moveTo>
                        <a:pt x="25260" y="28298"/>
                      </a:moveTo>
                      <a:lnTo>
                        <a:pt x="3040" y="28298"/>
                      </a:lnTo>
                      <a:cubicBezTo>
                        <a:pt x="1369" y="28298"/>
                        <a:pt x="1" y="26931"/>
                        <a:pt x="1" y="25259"/>
                      </a:cubicBezTo>
                      <a:lnTo>
                        <a:pt x="1" y="3040"/>
                      </a:lnTo>
                      <a:cubicBezTo>
                        <a:pt x="1" y="1368"/>
                        <a:pt x="1369" y="0"/>
                        <a:pt x="3040" y="0"/>
                      </a:cubicBezTo>
                      <a:lnTo>
                        <a:pt x="25260" y="0"/>
                      </a:lnTo>
                      <a:cubicBezTo>
                        <a:pt x="26931" y="0"/>
                        <a:pt x="28299" y="1368"/>
                        <a:pt x="28299" y="3040"/>
                      </a:cubicBezTo>
                      <a:lnTo>
                        <a:pt x="28299" y="25259"/>
                      </a:lnTo>
                      <a:cubicBezTo>
                        <a:pt x="28299" y="26931"/>
                        <a:pt x="26931" y="28298"/>
                        <a:pt x="25260" y="2829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00000">
                      <a:schemeClr val="lt2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05" name="Google Shape;1105;p50"/>
                <p:cNvGrpSpPr/>
                <p:nvPr/>
              </p:nvGrpSpPr>
              <p:grpSpPr>
                <a:xfrm rot="10800000">
                  <a:off x="3197403" y="4206377"/>
                  <a:ext cx="416424" cy="228450"/>
                  <a:chOff x="5092913" y="4207125"/>
                  <a:chExt cx="779675" cy="189224"/>
                </a:xfrm>
              </p:grpSpPr>
              <p:sp>
                <p:nvSpPr>
                  <p:cNvPr id="1106" name="Google Shape;1106;p50"/>
                  <p:cNvSpPr/>
                  <p:nvPr/>
                </p:nvSpPr>
                <p:spPr>
                  <a:xfrm>
                    <a:off x="5092913" y="4207125"/>
                    <a:ext cx="779675" cy="3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87" h="1217" extrusionOk="0">
                        <a:moveTo>
                          <a:pt x="609" y="0"/>
                        </a:moveTo>
                        <a:cubicBezTo>
                          <a:pt x="274" y="0"/>
                          <a:pt x="1" y="274"/>
                          <a:pt x="1" y="608"/>
                        </a:cubicBezTo>
                        <a:cubicBezTo>
                          <a:pt x="1" y="973"/>
                          <a:pt x="274" y="1216"/>
                          <a:pt x="609" y="1216"/>
                        </a:cubicBezTo>
                        <a:lnTo>
                          <a:pt x="30579" y="1216"/>
                        </a:lnTo>
                        <a:cubicBezTo>
                          <a:pt x="30913" y="1216"/>
                          <a:pt x="31187" y="973"/>
                          <a:pt x="31187" y="608"/>
                        </a:cubicBezTo>
                        <a:cubicBezTo>
                          <a:pt x="31187" y="274"/>
                          <a:pt x="30913" y="0"/>
                          <a:pt x="3057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9525" dir="5400000" algn="bl" rotWithShape="0">
                      <a:schemeClr val="dk1">
                        <a:alpha val="21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7" name="Google Shape;1107;p50"/>
                  <p:cNvSpPr/>
                  <p:nvPr/>
                </p:nvSpPr>
                <p:spPr>
                  <a:xfrm>
                    <a:off x="5092913" y="4286900"/>
                    <a:ext cx="779675" cy="3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87" h="1217" extrusionOk="0">
                        <a:moveTo>
                          <a:pt x="609" y="1"/>
                        </a:moveTo>
                        <a:cubicBezTo>
                          <a:pt x="274" y="1"/>
                          <a:pt x="1" y="275"/>
                          <a:pt x="1" y="609"/>
                        </a:cubicBezTo>
                        <a:cubicBezTo>
                          <a:pt x="1" y="974"/>
                          <a:pt x="274" y="1217"/>
                          <a:pt x="609" y="1217"/>
                        </a:cubicBezTo>
                        <a:lnTo>
                          <a:pt x="30579" y="1217"/>
                        </a:lnTo>
                        <a:cubicBezTo>
                          <a:pt x="30913" y="1217"/>
                          <a:pt x="31187" y="913"/>
                          <a:pt x="31187" y="609"/>
                        </a:cubicBezTo>
                        <a:cubicBezTo>
                          <a:pt x="31187" y="275"/>
                          <a:pt x="30913" y="1"/>
                          <a:pt x="3057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9525" dir="5400000" algn="bl" rotWithShape="0">
                      <a:schemeClr val="dk1">
                        <a:alpha val="21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8" name="Google Shape;1108;p50"/>
                  <p:cNvSpPr/>
                  <p:nvPr/>
                </p:nvSpPr>
                <p:spPr>
                  <a:xfrm>
                    <a:off x="5092919" y="4365952"/>
                    <a:ext cx="489052" cy="30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25" h="1216" extrusionOk="0">
                        <a:moveTo>
                          <a:pt x="609" y="0"/>
                        </a:moveTo>
                        <a:cubicBezTo>
                          <a:pt x="274" y="0"/>
                          <a:pt x="1" y="274"/>
                          <a:pt x="1" y="608"/>
                        </a:cubicBezTo>
                        <a:cubicBezTo>
                          <a:pt x="1" y="942"/>
                          <a:pt x="274" y="1216"/>
                          <a:pt x="609" y="1216"/>
                        </a:cubicBezTo>
                        <a:lnTo>
                          <a:pt x="11217" y="1216"/>
                        </a:lnTo>
                        <a:cubicBezTo>
                          <a:pt x="11551" y="1216"/>
                          <a:pt x="11825" y="942"/>
                          <a:pt x="11825" y="608"/>
                        </a:cubicBezTo>
                        <a:cubicBezTo>
                          <a:pt x="11825" y="274"/>
                          <a:pt x="11551" y="0"/>
                          <a:pt x="1121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9525" dir="5400000" algn="bl" rotWithShape="0">
                      <a:schemeClr val="dk1">
                        <a:alpha val="21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09" name="Google Shape;1109;p50"/>
                <p:cNvSpPr/>
                <p:nvPr/>
              </p:nvSpPr>
              <p:spPr>
                <a:xfrm rot="10800000">
                  <a:off x="3197236" y="4495710"/>
                  <a:ext cx="416424" cy="36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7" h="1217" extrusionOk="0">
                      <a:moveTo>
                        <a:pt x="609" y="0"/>
                      </a:moveTo>
                      <a:cubicBezTo>
                        <a:pt x="274" y="0"/>
                        <a:pt x="1" y="274"/>
                        <a:pt x="1" y="608"/>
                      </a:cubicBezTo>
                      <a:cubicBezTo>
                        <a:pt x="1" y="973"/>
                        <a:pt x="274" y="1216"/>
                        <a:pt x="609" y="1216"/>
                      </a:cubicBezTo>
                      <a:lnTo>
                        <a:pt x="30579" y="1216"/>
                      </a:lnTo>
                      <a:cubicBezTo>
                        <a:pt x="30913" y="1216"/>
                        <a:pt x="31187" y="973"/>
                        <a:pt x="31187" y="608"/>
                      </a:cubicBezTo>
                      <a:cubicBezTo>
                        <a:pt x="31187" y="274"/>
                        <a:pt x="30913" y="0"/>
                        <a:pt x="305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9525" dir="5400000" algn="bl" rotWithShape="0">
                    <a:schemeClr val="dk1">
                      <a:alpha val="2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50"/>
                <p:cNvSpPr/>
                <p:nvPr/>
              </p:nvSpPr>
              <p:spPr>
                <a:xfrm>
                  <a:off x="3205475" y="4163700"/>
                  <a:ext cx="122191" cy="12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3558" extrusionOk="0">
                      <a:moveTo>
                        <a:pt x="0" y="1"/>
                      </a:moveTo>
                      <a:lnTo>
                        <a:pt x="0" y="3557"/>
                      </a:lnTo>
                      <a:lnTo>
                        <a:pt x="3587" y="3557"/>
                      </a:lnTo>
                      <a:lnTo>
                        <a:pt x="3587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EE1E7"/>
                    </a:gs>
                    <a:gs pos="100000">
                      <a:srgbClr val="F7658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11" name="Google Shape;1111;p50"/>
            <p:cNvGrpSpPr/>
            <p:nvPr/>
          </p:nvGrpSpPr>
          <p:grpSpPr>
            <a:xfrm>
              <a:off x="3940559" y="3072950"/>
              <a:ext cx="1263687" cy="691367"/>
              <a:chOff x="3933325" y="3072950"/>
              <a:chExt cx="1263687" cy="691367"/>
            </a:xfrm>
          </p:grpSpPr>
          <p:sp>
            <p:nvSpPr>
              <p:cNvPr id="1112" name="Google Shape;1112;p50"/>
              <p:cNvSpPr/>
              <p:nvPr/>
            </p:nvSpPr>
            <p:spPr>
              <a:xfrm>
                <a:off x="3933325" y="3072950"/>
                <a:ext cx="1263687" cy="691367"/>
              </a:xfrm>
              <a:custGeom>
                <a:avLst/>
                <a:gdLst/>
                <a:ahLst/>
                <a:cxnLst/>
                <a:rect l="l" t="t" r="r" b="b"/>
                <a:pathLst>
                  <a:path w="40063" h="29423" extrusionOk="0">
                    <a:moveTo>
                      <a:pt x="1916" y="0"/>
                    </a:moveTo>
                    <a:cubicBezTo>
                      <a:pt x="852" y="0"/>
                      <a:pt x="1" y="882"/>
                      <a:pt x="1" y="1945"/>
                    </a:cubicBezTo>
                    <a:lnTo>
                      <a:pt x="1" y="27478"/>
                    </a:lnTo>
                    <a:cubicBezTo>
                      <a:pt x="1" y="28541"/>
                      <a:pt x="852" y="29423"/>
                      <a:pt x="1916" y="29423"/>
                    </a:cubicBezTo>
                    <a:lnTo>
                      <a:pt x="38148" y="29423"/>
                    </a:lnTo>
                    <a:cubicBezTo>
                      <a:pt x="39211" y="29423"/>
                      <a:pt x="40063" y="28541"/>
                      <a:pt x="40063" y="27478"/>
                    </a:cubicBezTo>
                    <a:lnTo>
                      <a:pt x="40063" y="1976"/>
                    </a:lnTo>
                    <a:cubicBezTo>
                      <a:pt x="40063" y="882"/>
                      <a:pt x="39211" y="0"/>
                      <a:pt x="381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6BEE9">
                      <a:alpha val="34509"/>
                    </a:srgbClr>
                  </a:gs>
                  <a:gs pos="100000">
                    <a:srgbClr val="4EB3E4">
                      <a:alpha val="57647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76200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3999600" y="3133752"/>
                <a:ext cx="1116558" cy="454457"/>
              </a:xfrm>
              <a:custGeom>
                <a:avLst/>
                <a:gdLst/>
                <a:ahLst/>
                <a:cxnLst/>
                <a:rect l="l" t="t" r="r" b="b"/>
                <a:pathLst>
                  <a:path w="20700" h="11430" extrusionOk="0">
                    <a:moveTo>
                      <a:pt x="19180" y="11430"/>
                    </a:moveTo>
                    <a:lnTo>
                      <a:pt x="1520" y="11430"/>
                    </a:lnTo>
                    <a:cubicBezTo>
                      <a:pt x="669" y="11430"/>
                      <a:pt x="0" y="10761"/>
                      <a:pt x="0" y="9910"/>
                    </a:cubicBezTo>
                    <a:lnTo>
                      <a:pt x="0" y="1521"/>
                    </a:lnTo>
                    <a:cubicBezTo>
                      <a:pt x="0" y="670"/>
                      <a:pt x="669" y="1"/>
                      <a:pt x="1520" y="1"/>
                    </a:cubicBezTo>
                    <a:lnTo>
                      <a:pt x="19180" y="1"/>
                    </a:lnTo>
                    <a:cubicBezTo>
                      <a:pt x="20031" y="1"/>
                      <a:pt x="20700" y="670"/>
                      <a:pt x="20700" y="1521"/>
                    </a:cubicBezTo>
                    <a:lnTo>
                      <a:pt x="20700" y="9910"/>
                    </a:lnTo>
                    <a:cubicBezTo>
                      <a:pt x="20700" y="10761"/>
                      <a:pt x="20031" y="11430"/>
                      <a:pt x="1918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50"/>
              <p:cNvSpPr/>
              <p:nvPr/>
            </p:nvSpPr>
            <p:spPr>
              <a:xfrm>
                <a:off x="3999630" y="3133752"/>
                <a:ext cx="1116558" cy="454457"/>
              </a:xfrm>
              <a:custGeom>
                <a:avLst/>
                <a:gdLst/>
                <a:ahLst/>
                <a:cxnLst/>
                <a:rect l="l" t="t" r="r" b="b"/>
                <a:pathLst>
                  <a:path w="20700" h="11430" fill="none" extrusionOk="0">
                    <a:moveTo>
                      <a:pt x="19180" y="11430"/>
                    </a:moveTo>
                    <a:lnTo>
                      <a:pt x="1520" y="11430"/>
                    </a:lnTo>
                    <a:cubicBezTo>
                      <a:pt x="669" y="11430"/>
                      <a:pt x="0" y="10761"/>
                      <a:pt x="0" y="9910"/>
                    </a:cubicBezTo>
                    <a:lnTo>
                      <a:pt x="0" y="1521"/>
                    </a:lnTo>
                    <a:cubicBezTo>
                      <a:pt x="0" y="670"/>
                      <a:pt x="669" y="1"/>
                      <a:pt x="1520" y="1"/>
                    </a:cubicBezTo>
                    <a:lnTo>
                      <a:pt x="19180" y="1"/>
                    </a:lnTo>
                    <a:cubicBezTo>
                      <a:pt x="20031" y="1"/>
                      <a:pt x="20700" y="670"/>
                      <a:pt x="20700" y="1521"/>
                    </a:cubicBezTo>
                    <a:lnTo>
                      <a:pt x="20700" y="9910"/>
                    </a:lnTo>
                    <a:cubicBezTo>
                      <a:pt x="20700" y="10761"/>
                      <a:pt x="20031" y="11430"/>
                      <a:pt x="19180" y="11430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50"/>
              <p:cNvSpPr/>
              <p:nvPr/>
            </p:nvSpPr>
            <p:spPr>
              <a:xfrm>
                <a:off x="4526038" y="3291562"/>
                <a:ext cx="95896" cy="112717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4074" extrusionOk="0">
                    <a:moveTo>
                      <a:pt x="3222" y="1703"/>
                    </a:moveTo>
                    <a:lnTo>
                      <a:pt x="578" y="152"/>
                    </a:lnTo>
                    <a:cubicBezTo>
                      <a:pt x="304" y="0"/>
                      <a:pt x="0" y="183"/>
                      <a:pt x="0" y="487"/>
                    </a:cubicBezTo>
                    <a:lnTo>
                      <a:pt x="0" y="3557"/>
                    </a:lnTo>
                    <a:cubicBezTo>
                      <a:pt x="0" y="3861"/>
                      <a:pt x="304" y="4073"/>
                      <a:pt x="578" y="3921"/>
                    </a:cubicBezTo>
                    <a:lnTo>
                      <a:pt x="3222" y="2341"/>
                    </a:lnTo>
                    <a:cubicBezTo>
                      <a:pt x="3466" y="2250"/>
                      <a:pt x="3466" y="1855"/>
                      <a:pt x="3222" y="1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16" name="Google Shape;1116;p50"/>
              <p:cNvCxnSpPr/>
              <p:nvPr/>
            </p:nvCxnSpPr>
            <p:spPr>
              <a:xfrm>
                <a:off x="3999600" y="3655950"/>
                <a:ext cx="11166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28575" dir="5400000" algn="bl" rotWithShape="0">
                  <a:schemeClr val="dk1">
                    <a:alpha val="17000"/>
                  </a:schemeClr>
                </a:outerShdw>
              </a:effectLst>
            </p:spPr>
          </p:cxnSp>
          <p:cxnSp>
            <p:nvCxnSpPr>
              <p:cNvPr id="1117" name="Google Shape;1117;p50"/>
              <p:cNvCxnSpPr/>
              <p:nvPr/>
            </p:nvCxnSpPr>
            <p:spPr>
              <a:xfrm>
                <a:off x="3999600" y="3655950"/>
                <a:ext cx="392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18" name="Google Shape;1118;p50"/>
              <p:cNvSpPr/>
              <p:nvPr/>
            </p:nvSpPr>
            <p:spPr>
              <a:xfrm>
                <a:off x="4352789" y="3621042"/>
                <a:ext cx="69833" cy="6983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524" extrusionOk="0">
                    <a:moveTo>
                      <a:pt x="2524" y="1277"/>
                    </a:moveTo>
                    <a:cubicBezTo>
                      <a:pt x="2524" y="1976"/>
                      <a:pt x="1977" y="2524"/>
                      <a:pt x="1277" y="2524"/>
                    </a:cubicBezTo>
                    <a:cubicBezTo>
                      <a:pt x="578" y="2524"/>
                      <a:pt x="1" y="1976"/>
                      <a:pt x="1" y="1277"/>
                    </a:cubicBezTo>
                    <a:cubicBezTo>
                      <a:pt x="1" y="578"/>
                      <a:pt x="578" y="1"/>
                      <a:pt x="1277" y="1"/>
                    </a:cubicBezTo>
                    <a:cubicBezTo>
                      <a:pt x="1977" y="1"/>
                      <a:pt x="2524" y="578"/>
                      <a:pt x="2524" y="12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7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9" name="Google Shape;1119;p50"/>
            <p:cNvGrpSpPr/>
            <p:nvPr/>
          </p:nvGrpSpPr>
          <p:grpSpPr>
            <a:xfrm>
              <a:off x="3941675" y="3805000"/>
              <a:ext cx="1261265" cy="278125"/>
              <a:chOff x="3941675" y="3805000"/>
              <a:chExt cx="1261265" cy="278125"/>
            </a:xfrm>
          </p:grpSpPr>
          <p:grpSp>
            <p:nvGrpSpPr>
              <p:cNvPr id="1120" name="Google Shape;1120;p50"/>
              <p:cNvGrpSpPr/>
              <p:nvPr/>
            </p:nvGrpSpPr>
            <p:grpSpPr>
              <a:xfrm>
                <a:off x="4603813" y="3813725"/>
                <a:ext cx="599127" cy="260675"/>
                <a:chOff x="3946650" y="3813725"/>
                <a:chExt cx="572724" cy="260675"/>
              </a:xfrm>
            </p:grpSpPr>
            <p:sp>
              <p:nvSpPr>
                <p:cNvPr id="1121" name="Google Shape;1121;p50"/>
                <p:cNvSpPr/>
                <p:nvPr/>
              </p:nvSpPr>
              <p:spPr>
                <a:xfrm>
                  <a:off x="3946650" y="3813725"/>
                  <a:ext cx="270247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7" h="1217" extrusionOk="0">
                      <a:moveTo>
                        <a:pt x="12098" y="1216"/>
                      </a:moveTo>
                      <a:lnTo>
                        <a:pt x="609" y="1216"/>
                      </a:lnTo>
                      <a:cubicBezTo>
                        <a:pt x="275" y="1216"/>
                        <a:pt x="1" y="943"/>
                        <a:pt x="1" y="608"/>
                      </a:cubicBezTo>
                      <a:lnTo>
                        <a:pt x="1" y="608"/>
                      </a:lnTo>
                      <a:cubicBezTo>
                        <a:pt x="1" y="244"/>
                        <a:pt x="275" y="1"/>
                        <a:pt x="609" y="1"/>
                      </a:cubicBezTo>
                      <a:lnTo>
                        <a:pt x="12098" y="1"/>
                      </a:lnTo>
                      <a:cubicBezTo>
                        <a:pt x="12433" y="1"/>
                        <a:pt x="12706" y="244"/>
                        <a:pt x="12706" y="608"/>
                      </a:cubicBezTo>
                      <a:lnTo>
                        <a:pt x="12706" y="608"/>
                      </a:lnTo>
                      <a:cubicBezTo>
                        <a:pt x="12737" y="943"/>
                        <a:pt x="12433" y="1216"/>
                        <a:pt x="12098" y="121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50"/>
                <p:cNvSpPr/>
                <p:nvPr/>
              </p:nvSpPr>
              <p:spPr>
                <a:xfrm>
                  <a:off x="3946650" y="3888200"/>
                  <a:ext cx="572724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3" h="1217" extrusionOk="0">
                      <a:moveTo>
                        <a:pt x="26384" y="1216"/>
                      </a:moveTo>
                      <a:lnTo>
                        <a:pt x="609" y="1216"/>
                      </a:lnTo>
                      <a:cubicBezTo>
                        <a:pt x="275" y="1216"/>
                        <a:pt x="1" y="973"/>
                        <a:pt x="1" y="608"/>
                      </a:cubicBezTo>
                      <a:lnTo>
                        <a:pt x="1" y="608"/>
                      </a:lnTo>
                      <a:cubicBezTo>
                        <a:pt x="1" y="274"/>
                        <a:pt x="275" y="0"/>
                        <a:pt x="609" y="0"/>
                      </a:cubicBezTo>
                      <a:lnTo>
                        <a:pt x="26384" y="0"/>
                      </a:lnTo>
                      <a:cubicBezTo>
                        <a:pt x="26719" y="0"/>
                        <a:pt x="26992" y="274"/>
                        <a:pt x="26992" y="608"/>
                      </a:cubicBezTo>
                      <a:lnTo>
                        <a:pt x="26992" y="608"/>
                      </a:lnTo>
                      <a:cubicBezTo>
                        <a:pt x="26992" y="973"/>
                        <a:pt x="26719" y="1216"/>
                        <a:pt x="26384" y="121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50"/>
                <p:cNvSpPr/>
                <p:nvPr/>
              </p:nvSpPr>
              <p:spPr>
                <a:xfrm>
                  <a:off x="3946650" y="3967225"/>
                  <a:ext cx="572724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3" h="1217" extrusionOk="0">
                      <a:moveTo>
                        <a:pt x="26384" y="1216"/>
                      </a:moveTo>
                      <a:lnTo>
                        <a:pt x="609" y="1216"/>
                      </a:lnTo>
                      <a:cubicBezTo>
                        <a:pt x="275" y="1216"/>
                        <a:pt x="1" y="943"/>
                        <a:pt x="1" y="608"/>
                      </a:cubicBezTo>
                      <a:lnTo>
                        <a:pt x="1" y="608"/>
                      </a:lnTo>
                      <a:cubicBezTo>
                        <a:pt x="1" y="274"/>
                        <a:pt x="275" y="0"/>
                        <a:pt x="609" y="0"/>
                      </a:cubicBezTo>
                      <a:lnTo>
                        <a:pt x="26384" y="0"/>
                      </a:lnTo>
                      <a:cubicBezTo>
                        <a:pt x="26719" y="0"/>
                        <a:pt x="26992" y="274"/>
                        <a:pt x="26992" y="608"/>
                      </a:cubicBezTo>
                      <a:lnTo>
                        <a:pt x="26992" y="608"/>
                      </a:lnTo>
                      <a:cubicBezTo>
                        <a:pt x="26992" y="943"/>
                        <a:pt x="26719" y="1216"/>
                        <a:pt x="26384" y="121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50"/>
                <p:cNvSpPr/>
                <p:nvPr/>
              </p:nvSpPr>
              <p:spPr>
                <a:xfrm>
                  <a:off x="3946650" y="4043975"/>
                  <a:ext cx="495323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5" h="1217" extrusionOk="0">
                      <a:moveTo>
                        <a:pt x="22676" y="1216"/>
                      </a:moveTo>
                      <a:lnTo>
                        <a:pt x="609" y="1216"/>
                      </a:lnTo>
                      <a:cubicBezTo>
                        <a:pt x="275" y="1216"/>
                        <a:pt x="1" y="973"/>
                        <a:pt x="1" y="608"/>
                      </a:cubicBezTo>
                      <a:lnTo>
                        <a:pt x="1" y="608"/>
                      </a:lnTo>
                      <a:cubicBezTo>
                        <a:pt x="1" y="274"/>
                        <a:pt x="275" y="0"/>
                        <a:pt x="609" y="0"/>
                      </a:cubicBezTo>
                      <a:lnTo>
                        <a:pt x="22676" y="0"/>
                      </a:lnTo>
                      <a:cubicBezTo>
                        <a:pt x="23011" y="0"/>
                        <a:pt x="23284" y="274"/>
                        <a:pt x="23284" y="608"/>
                      </a:cubicBezTo>
                      <a:lnTo>
                        <a:pt x="23284" y="608"/>
                      </a:lnTo>
                      <a:cubicBezTo>
                        <a:pt x="23345" y="943"/>
                        <a:pt x="23071" y="1216"/>
                        <a:pt x="22676" y="121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5" name="Google Shape;1125;p50"/>
              <p:cNvGrpSpPr/>
              <p:nvPr/>
            </p:nvGrpSpPr>
            <p:grpSpPr>
              <a:xfrm>
                <a:off x="3941675" y="3805000"/>
                <a:ext cx="599146" cy="278125"/>
                <a:chOff x="4597860" y="3805000"/>
                <a:chExt cx="599146" cy="278125"/>
              </a:xfrm>
            </p:grpSpPr>
            <p:sp>
              <p:nvSpPr>
                <p:cNvPr id="1126" name="Google Shape;1126;p50"/>
                <p:cNvSpPr/>
                <p:nvPr/>
              </p:nvSpPr>
              <p:spPr>
                <a:xfrm>
                  <a:off x="4597860" y="3805000"/>
                  <a:ext cx="258712" cy="27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5" h="11125" extrusionOk="0">
                      <a:moveTo>
                        <a:pt x="9301" y="11125"/>
                      </a:moveTo>
                      <a:lnTo>
                        <a:pt x="1824" y="11125"/>
                      </a:lnTo>
                      <a:cubicBezTo>
                        <a:pt x="821" y="11125"/>
                        <a:pt x="0" y="10335"/>
                        <a:pt x="0" y="9301"/>
                      </a:cubicBezTo>
                      <a:lnTo>
                        <a:pt x="0" y="1824"/>
                      </a:lnTo>
                      <a:cubicBezTo>
                        <a:pt x="0" y="821"/>
                        <a:pt x="790" y="0"/>
                        <a:pt x="1824" y="0"/>
                      </a:cubicBezTo>
                      <a:lnTo>
                        <a:pt x="9301" y="0"/>
                      </a:lnTo>
                      <a:cubicBezTo>
                        <a:pt x="10304" y="0"/>
                        <a:pt x="11125" y="790"/>
                        <a:pt x="11125" y="1824"/>
                      </a:cubicBezTo>
                      <a:lnTo>
                        <a:pt x="11125" y="9301"/>
                      </a:lnTo>
                      <a:cubicBezTo>
                        <a:pt x="11095" y="10335"/>
                        <a:pt x="10304" y="11125"/>
                        <a:pt x="9301" y="111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6BEE9">
                        <a:alpha val="34509"/>
                      </a:srgbClr>
                    </a:gs>
                    <a:gs pos="100000">
                      <a:schemeClr val="lt2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50"/>
                <p:cNvSpPr/>
                <p:nvPr/>
              </p:nvSpPr>
              <p:spPr>
                <a:xfrm>
                  <a:off x="4887389" y="3817900"/>
                  <a:ext cx="309617" cy="6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4" h="2494" extrusionOk="0">
                      <a:moveTo>
                        <a:pt x="12736" y="2493"/>
                      </a:moveTo>
                      <a:lnTo>
                        <a:pt x="547" y="2493"/>
                      </a:lnTo>
                      <a:cubicBezTo>
                        <a:pt x="243" y="2493"/>
                        <a:pt x="0" y="2250"/>
                        <a:pt x="0" y="1946"/>
                      </a:cubicBezTo>
                      <a:lnTo>
                        <a:pt x="0" y="548"/>
                      </a:lnTo>
                      <a:cubicBezTo>
                        <a:pt x="0" y="244"/>
                        <a:pt x="243" y="1"/>
                        <a:pt x="547" y="1"/>
                      </a:cubicBezTo>
                      <a:lnTo>
                        <a:pt x="12736" y="1"/>
                      </a:lnTo>
                      <a:cubicBezTo>
                        <a:pt x="13040" y="1"/>
                        <a:pt x="13253" y="244"/>
                        <a:pt x="13253" y="548"/>
                      </a:cubicBezTo>
                      <a:lnTo>
                        <a:pt x="13253" y="1946"/>
                      </a:lnTo>
                      <a:cubicBezTo>
                        <a:pt x="13313" y="2250"/>
                        <a:pt x="13040" y="2493"/>
                        <a:pt x="12736" y="24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50"/>
                <p:cNvSpPr/>
                <p:nvPr/>
              </p:nvSpPr>
              <p:spPr>
                <a:xfrm>
                  <a:off x="4887389" y="3933400"/>
                  <a:ext cx="309617" cy="2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4" h="1065" extrusionOk="0">
                      <a:moveTo>
                        <a:pt x="12736" y="1065"/>
                      </a:moveTo>
                      <a:lnTo>
                        <a:pt x="547" y="1065"/>
                      </a:lnTo>
                      <a:cubicBezTo>
                        <a:pt x="243" y="1065"/>
                        <a:pt x="0" y="822"/>
                        <a:pt x="0" y="518"/>
                      </a:cubicBezTo>
                      <a:lnTo>
                        <a:pt x="0" y="518"/>
                      </a:lnTo>
                      <a:cubicBezTo>
                        <a:pt x="0" y="214"/>
                        <a:pt x="243" y="1"/>
                        <a:pt x="547" y="1"/>
                      </a:cubicBezTo>
                      <a:lnTo>
                        <a:pt x="12736" y="1"/>
                      </a:lnTo>
                      <a:cubicBezTo>
                        <a:pt x="13040" y="1"/>
                        <a:pt x="13253" y="214"/>
                        <a:pt x="13253" y="518"/>
                      </a:cubicBezTo>
                      <a:lnTo>
                        <a:pt x="13253" y="518"/>
                      </a:lnTo>
                      <a:cubicBezTo>
                        <a:pt x="13313" y="822"/>
                        <a:pt x="13040" y="1065"/>
                        <a:pt x="12736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50"/>
                <p:cNvSpPr/>
                <p:nvPr/>
              </p:nvSpPr>
              <p:spPr>
                <a:xfrm>
                  <a:off x="4888784" y="3990400"/>
                  <a:ext cx="252387" cy="2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3" h="1065" extrusionOk="0">
                      <a:moveTo>
                        <a:pt x="10335" y="1065"/>
                      </a:moveTo>
                      <a:lnTo>
                        <a:pt x="518" y="1065"/>
                      </a:lnTo>
                      <a:cubicBezTo>
                        <a:pt x="214" y="1065"/>
                        <a:pt x="1" y="821"/>
                        <a:pt x="1" y="517"/>
                      </a:cubicBezTo>
                      <a:lnTo>
                        <a:pt x="1" y="517"/>
                      </a:lnTo>
                      <a:cubicBezTo>
                        <a:pt x="1" y="213"/>
                        <a:pt x="214" y="1"/>
                        <a:pt x="518" y="1"/>
                      </a:cubicBezTo>
                      <a:lnTo>
                        <a:pt x="10335" y="1"/>
                      </a:lnTo>
                      <a:cubicBezTo>
                        <a:pt x="10639" y="1"/>
                        <a:pt x="10852" y="213"/>
                        <a:pt x="10852" y="517"/>
                      </a:cubicBezTo>
                      <a:lnTo>
                        <a:pt x="10852" y="517"/>
                      </a:lnTo>
                      <a:cubicBezTo>
                        <a:pt x="10852" y="791"/>
                        <a:pt x="10639" y="1065"/>
                        <a:pt x="10335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30" name="Google Shape;1130;p50"/>
            <p:cNvGrpSpPr/>
            <p:nvPr/>
          </p:nvGrpSpPr>
          <p:grpSpPr>
            <a:xfrm>
              <a:off x="4209927" y="4123775"/>
              <a:ext cx="724950" cy="152000"/>
              <a:chOff x="4209938" y="4123775"/>
              <a:chExt cx="724950" cy="152000"/>
            </a:xfrm>
          </p:grpSpPr>
          <p:sp>
            <p:nvSpPr>
              <p:cNvPr id="1131" name="Google Shape;1131;p50"/>
              <p:cNvSpPr/>
              <p:nvPr/>
            </p:nvSpPr>
            <p:spPr>
              <a:xfrm>
                <a:off x="4494138" y="4123775"/>
                <a:ext cx="15275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6080" extrusionOk="0">
                    <a:moveTo>
                      <a:pt x="4955" y="6079"/>
                    </a:moveTo>
                    <a:lnTo>
                      <a:pt x="1095" y="6079"/>
                    </a:lnTo>
                    <a:cubicBezTo>
                      <a:pt x="487" y="6079"/>
                      <a:pt x="0" y="5593"/>
                      <a:pt x="0" y="4985"/>
                    </a:cubicBezTo>
                    <a:lnTo>
                      <a:pt x="0" y="1094"/>
                    </a:lnTo>
                    <a:cubicBezTo>
                      <a:pt x="0" y="486"/>
                      <a:pt x="487" y="0"/>
                      <a:pt x="1095" y="0"/>
                    </a:cubicBezTo>
                    <a:lnTo>
                      <a:pt x="4955" y="0"/>
                    </a:lnTo>
                    <a:cubicBezTo>
                      <a:pt x="5563" y="0"/>
                      <a:pt x="6079" y="486"/>
                      <a:pt x="6079" y="1094"/>
                    </a:cubicBezTo>
                    <a:lnTo>
                      <a:pt x="6079" y="4985"/>
                    </a:lnTo>
                    <a:cubicBezTo>
                      <a:pt x="6110" y="5593"/>
                      <a:pt x="5563" y="6079"/>
                      <a:pt x="4955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50"/>
              <p:cNvSpPr/>
              <p:nvPr/>
            </p:nvSpPr>
            <p:spPr>
              <a:xfrm>
                <a:off x="4886988" y="4164800"/>
                <a:ext cx="479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3192" extrusionOk="0">
                    <a:moveTo>
                      <a:pt x="487" y="3192"/>
                    </a:moveTo>
                    <a:cubicBezTo>
                      <a:pt x="426" y="3192"/>
                      <a:pt x="396" y="3131"/>
                      <a:pt x="305" y="3101"/>
                    </a:cubicBezTo>
                    <a:cubicBezTo>
                      <a:pt x="183" y="3010"/>
                      <a:pt x="183" y="2858"/>
                      <a:pt x="274" y="2736"/>
                    </a:cubicBezTo>
                    <a:lnTo>
                      <a:pt x="1308" y="1551"/>
                    </a:lnTo>
                    <a:lnTo>
                      <a:pt x="1308" y="1520"/>
                    </a:lnTo>
                    <a:lnTo>
                      <a:pt x="122" y="487"/>
                    </a:lnTo>
                    <a:cubicBezTo>
                      <a:pt x="1" y="365"/>
                      <a:pt x="1" y="213"/>
                      <a:pt x="62" y="92"/>
                    </a:cubicBezTo>
                    <a:cubicBezTo>
                      <a:pt x="183" y="0"/>
                      <a:pt x="335" y="0"/>
                      <a:pt x="457" y="61"/>
                    </a:cubicBezTo>
                    <a:lnTo>
                      <a:pt x="1642" y="1095"/>
                    </a:lnTo>
                    <a:cubicBezTo>
                      <a:pt x="1855" y="1277"/>
                      <a:pt x="1916" y="1672"/>
                      <a:pt x="1673" y="1885"/>
                    </a:cubicBezTo>
                    <a:lnTo>
                      <a:pt x="639" y="3070"/>
                    </a:lnTo>
                    <a:cubicBezTo>
                      <a:pt x="639" y="3162"/>
                      <a:pt x="578" y="3192"/>
                      <a:pt x="487" y="31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50"/>
              <p:cNvSpPr/>
              <p:nvPr/>
            </p:nvSpPr>
            <p:spPr>
              <a:xfrm>
                <a:off x="4209938" y="4164800"/>
                <a:ext cx="4712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3192" extrusionOk="0">
                    <a:moveTo>
                      <a:pt x="1399" y="0"/>
                    </a:moveTo>
                    <a:cubicBezTo>
                      <a:pt x="1490" y="0"/>
                      <a:pt x="1520" y="31"/>
                      <a:pt x="1581" y="61"/>
                    </a:cubicBezTo>
                    <a:cubicBezTo>
                      <a:pt x="1702" y="183"/>
                      <a:pt x="1702" y="335"/>
                      <a:pt x="1642" y="456"/>
                    </a:cubicBezTo>
                    <a:lnTo>
                      <a:pt x="608" y="1642"/>
                    </a:lnTo>
                    <a:lnTo>
                      <a:pt x="608" y="1672"/>
                    </a:lnTo>
                    <a:lnTo>
                      <a:pt x="1794" y="2706"/>
                    </a:lnTo>
                    <a:cubicBezTo>
                      <a:pt x="1885" y="2797"/>
                      <a:pt x="1885" y="2949"/>
                      <a:pt x="1824" y="3070"/>
                    </a:cubicBezTo>
                    <a:cubicBezTo>
                      <a:pt x="1702" y="3192"/>
                      <a:pt x="1550" y="3192"/>
                      <a:pt x="1429" y="3101"/>
                    </a:cubicBezTo>
                    <a:lnTo>
                      <a:pt x="274" y="2098"/>
                    </a:lnTo>
                    <a:cubicBezTo>
                      <a:pt x="31" y="1885"/>
                      <a:pt x="0" y="1520"/>
                      <a:pt x="213" y="1277"/>
                    </a:cubicBezTo>
                    <a:lnTo>
                      <a:pt x="1247" y="122"/>
                    </a:lnTo>
                    <a:cubicBezTo>
                      <a:pt x="1277" y="31"/>
                      <a:pt x="1338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134" name="Google Shape;1134;p50"/>
          <p:cNvCxnSpPr>
            <a:stCxn id="1070" idx="3"/>
          </p:cNvCxnSpPr>
          <p:nvPr/>
        </p:nvCxnSpPr>
        <p:spPr>
          <a:xfrm>
            <a:off x="3042337" y="1877775"/>
            <a:ext cx="907200" cy="135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35" name="Google Shape;1135;p50"/>
          <p:cNvCxnSpPr>
            <a:stCxn id="1071" idx="3"/>
          </p:cNvCxnSpPr>
          <p:nvPr/>
        </p:nvCxnSpPr>
        <p:spPr>
          <a:xfrm>
            <a:off x="3042337" y="3209275"/>
            <a:ext cx="1004100" cy="249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36" name="Google Shape;1136;p50"/>
          <p:cNvCxnSpPr>
            <a:stCxn id="1072" idx="1"/>
          </p:cNvCxnSpPr>
          <p:nvPr/>
        </p:nvCxnSpPr>
        <p:spPr>
          <a:xfrm flipH="1">
            <a:off x="5175812" y="1877775"/>
            <a:ext cx="926700" cy="903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37" name="Google Shape;1137;p50"/>
          <p:cNvCxnSpPr/>
          <p:nvPr/>
        </p:nvCxnSpPr>
        <p:spPr>
          <a:xfrm flipH="1">
            <a:off x="4930412" y="3209275"/>
            <a:ext cx="1172100" cy="985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51"/>
          <p:cNvSpPr/>
          <p:nvPr/>
        </p:nvSpPr>
        <p:spPr>
          <a:xfrm>
            <a:off x="2565875" y="3551325"/>
            <a:ext cx="4019100" cy="37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51"/>
          <p:cNvSpPr txBox="1">
            <a:spLocks noGrp="1"/>
          </p:cNvSpPr>
          <p:nvPr>
            <p:ph type="title"/>
          </p:nvPr>
        </p:nvSpPr>
        <p:spPr>
          <a:xfrm>
            <a:off x="2866621" y="3590050"/>
            <a:ext cx="34140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Uso de CPU</a:t>
            </a:r>
            <a:endParaRPr/>
          </a:p>
        </p:txBody>
      </p:sp>
      <p:grpSp>
        <p:nvGrpSpPr>
          <p:cNvPr id="1144" name="Google Shape;1144;p51"/>
          <p:cNvGrpSpPr/>
          <p:nvPr/>
        </p:nvGrpSpPr>
        <p:grpSpPr>
          <a:xfrm>
            <a:off x="6468174" y="3326300"/>
            <a:ext cx="577500" cy="402300"/>
            <a:chOff x="7526575" y="2029150"/>
            <a:chExt cx="577500" cy="402300"/>
          </a:xfrm>
        </p:grpSpPr>
        <p:sp>
          <p:nvSpPr>
            <p:cNvPr id="1145" name="Google Shape;1145;p51"/>
            <p:cNvSpPr/>
            <p:nvPr/>
          </p:nvSpPr>
          <p:spPr>
            <a:xfrm>
              <a:off x="7526575" y="2029150"/>
              <a:ext cx="577500" cy="4023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1"/>
            <p:cNvSpPr/>
            <p:nvPr/>
          </p:nvSpPr>
          <p:spPr>
            <a:xfrm>
              <a:off x="7702784" y="2142466"/>
              <a:ext cx="216050" cy="190761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47" name="Google Shape;1147;p51"/>
          <p:cNvGrpSpPr/>
          <p:nvPr/>
        </p:nvGrpSpPr>
        <p:grpSpPr>
          <a:xfrm>
            <a:off x="759795" y="1727733"/>
            <a:ext cx="814886" cy="531898"/>
            <a:chOff x="4842900" y="2922987"/>
            <a:chExt cx="436632" cy="284986"/>
          </a:xfrm>
        </p:grpSpPr>
        <p:sp>
          <p:nvSpPr>
            <p:cNvPr id="1148" name="Google Shape;1148;p51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F3A7E0"/>
                </a:gs>
                <a:gs pos="100000">
                  <a:srgbClr val="DC3BB4"/>
                </a:gs>
              </a:gsLst>
              <a:lin ang="5400012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51"/>
          <p:cNvSpPr txBox="1">
            <a:spLocks noGrp="1"/>
          </p:cNvSpPr>
          <p:nvPr>
            <p:ph type="title" idx="4294967295"/>
          </p:nvPr>
        </p:nvSpPr>
        <p:spPr>
          <a:xfrm>
            <a:off x="1673400" y="115550"/>
            <a:ext cx="5797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Evaluación de Rendimiento</a:t>
            </a:r>
            <a:endParaRPr/>
          </a:p>
        </p:txBody>
      </p:sp>
      <p:pic>
        <p:nvPicPr>
          <p:cNvPr id="1151" name="Google Shape;11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375" y="1449863"/>
            <a:ext cx="61341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52"/>
          <p:cNvSpPr/>
          <p:nvPr/>
        </p:nvSpPr>
        <p:spPr>
          <a:xfrm>
            <a:off x="2565875" y="3551325"/>
            <a:ext cx="4019100" cy="37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52"/>
          <p:cNvSpPr txBox="1">
            <a:spLocks noGrp="1"/>
          </p:cNvSpPr>
          <p:nvPr>
            <p:ph type="title"/>
          </p:nvPr>
        </p:nvSpPr>
        <p:spPr>
          <a:xfrm>
            <a:off x="2866621" y="3590050"/>
            <a:ext cx="34140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Uso de Memoria</a:t>
            </a:r>
            <a:endParaRPr/>
          </a:p>
        </p:txBody>
      </p:sp>
      <p:grpSp>
        <p:nvGrpSpPr>
          <p:cNvPr id="1158" name="Google Shape;1158;p52"/>
          <p:cNvGrpSpPr/>
          <p:nvPr/>
        </p:nvGrpSpPr>
        <p:grpSpPr>
          <a:xfrm>
            <a:off x="6468174" y="3326300"/>
            <a:ext cx="577500" cy="402300"/>
            <a:chOff x="7526575" y="2029150"/>
            <a:chExt cx="577500" cy="402300"/>
          </a:xfrm>
        </p:grpSpPr>
        <p:sp>
          <p:nvSpPr>
            <p:cNvPr id="1159" name="Google Shape;1159;p52"/>
            <p:cNvSpPr/>
            <p:nvPr/>
          </p:nvSpPr>
          <p:spPr>
            <a:xfrm>
              <a:off x="7526575" y="2029150"/>
              <a:ext cx="577500" cy="4023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7702784" y="2142466"/>
              <a:ext cx="216050" cy="190761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61" name="Google Shape;1161;p52"/>
          <p:cNvGrpSpPr/>
          <p:nvPr/>
        </p:nvGrpSpPr>
        <p:grpSpPr>
          <a:xfrm>
            <a:off x="759795" y="1727733"/>
            <a:ext cx="814886" cy="531898"/>
            <a:chOff x="4842900" y="2922987"/>
            <a:chExt cx="436632" cy="284986"/>
          </a:xfrm>
        </p:grpSpPr>
        <p:sp>
          <p:nvSpPr>
            <p:cNvPr id="1162" name="Google Shape;1162;p52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F3A7E0"/>
                </a:gs>
                <a:gs pos="100000">
                  <a:srgbClr val="DC3BB4"/>
                </a:gs>
              </a:gsLst>
              <a:lin ang="5400012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" name="Google Shape;1164;p52"/>
          <p:cNvSpPr txBox="1">
            <a:spLocks noGrp="1"/>
          </p:cNvSpPr>
          <p:nvPr>
            <p:ph type="title" idx="4294967295"/>
          </p:nvPr>
        </p:nvSpPr>
        <p:spPr>
          <a:xfrm>
            <a:off x="1673400" y="115550"/>
            <a:ext cx="5797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Evaluación de Rendimiento</a:t>
            </a:r>
            <a:endParaRPr/>
          </a:p>
        </p:txBody>
      </p:sp>
      <p:pic>
        <p:nvPicPr>
          <p:cNvPr id="1165" name="Google Shape;116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375" y="1452425"/>
            <a:ext cx="615315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53" descr="Funcionamiento del portal web Frexofa y su diferentes roles" title="Funcionamiento Portal Web - Tesi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362" y="742300"/>
            <a:ext cx="6983275" cy="41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6"/>
          <p:cNvSpPr txBox="1">
            <a:spLocks noGrp="1"/>
          </p:cNvSpPr>
          <p:nvPr>
            <p:ph type="ctrTitle"/>
          </p:nvPr>
        </p:nvSpPr>
        <p:spPr>
          <a:xfrm>
            <a:off x="2076475" y="1538075"/>
            <a:ext cx="22251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</a:t>
            </a:r>
            <a:endParaRPr/>
          </a:p>
        </p:txBody>
      </p:sp>
      <p:sp>
        <p:nvSpPr>
          <p:cNvPr id="745" name="Google Shape;745;p36"/>
          <p:cNvSpPr txBox="1">
            <a:spLocks noGrp="1"/>
          </p:cNvSpPr>
          <p:nvPr>
            <p:ph type="title" idx="15"/>
          </p:nvPr>
        </p:nvSpPr>
        <p:spPr>
          <a:xfrm>
            <a:off x="2181750" y="730800"/>
            <a:ext cx="47805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Tabla de Contenidos</a:t>
            </a:r>
            <a:endParaRPr/>
          </a:p>
        </p:txBody>
      </p:sp>
      <p:sp>
        <p:nvSpPr>
          <p:cNvPr id="746" name="Google Shape;746;p36"/>
          <p:cNvSpPr txBox="1">
            <a:spLocks noGrp="1"/>
          </p:cNvSpPr>
          <p:nvPr>
            <p:ph type="title" idx="2"/>
          </p:nvPr>
        </p:nvSpPr>
        <p:spPr>
          <a:xfrm>
            <a:off x="1323700" y="1538075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47" name="Google Shape;747;p36"/>
          <p:cNvSpPr txBox="1">
            <a:spLocks noGrp="1"/>
          </p:cNvSpPr>
          <p:nvPr>
            <p:ph type="ctrTitle"/>
          </p:nvPr>
        </p:nvSpPr>
        <p:spPr>
          <a:xfrm>
            <a:off x="5680337" y="1529200"/>
            <a:ext cx="29892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748" name="Google Shape;748;p36"/>
          <p:cNvSpPr txBox="1">
            <a:spLocks noGrp="1"/>
          </p:cNvSpPr>
          <p:nvPr>
            <p:ph type="title" idx="2"/>
          </p:nvPr>
        </p:nvSpPr>
        <p:spPr>
          <a:xfrm>
            <a:off x="4927313" y="1529200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49" name="Google Shape;749;p36"/>
          <p:cNvSpPr txBox="1">
            <a:spLocks noGrp="1"/>
          </p:cNvSpPr>
          <p:nvPr>
            <p:ph type="ctrTitle"/>
          </p:nvPr>
        </p:nvSpPr>
        <p:spPr>
          <a:xfrm>
            <a:off x="2076463" y="2102888"/>
            <a:ext cx="22251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Propuesta</a:t>
            </a:r>
            <a:endParaRPr/>
          </a:p>
        </p:txBody>
      </p:sp>
      <p:sp>
        <p:nvSpPr>
          <p:cNvPr id="750" name="Google Shape;750;p36"/>
          <p:cNvSpPr txBox="1">
            <a:spLocks noGrp="1"/>
          </p:cNvSpPr>
          <p:nvPr>
            <p:ph type="title" idx="2"/>
          </p:nvPr>
        </p:nvSpPr>
        <p:spPr>
          <a:xfrm>
            <a:off x="1323425" y="2102875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1" name="Google Shape;751;p36"/>
          <p:cNvSpPr txBox="1">
            <a:spLocks noGrp="1"/>
          </p:cNvSpPr>
          <p:nvPr>
            <p:ph type="ctrTitle"/>
          </p:nvPr>
        </p:nvSpPr>
        <p:spPr>
          <a:xfrm>
            <a:off x="5685877" y="2080700"/>
            <a:ext cx="22251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Metodologia</a:t>
            </a:r>
            <a:endParaRPr/>
          </a:p>
        </p:txBody>
      </p:sp>
      <p:sp>
        <p:nvSpPr>
          <p:cNvPr id="752" name="Google Shape;752;p36"/>
          <p:cNvSpPr txBox="1">
            <a:spLocks noGrp="1"/>
          </p:cNvSpPr>
          <p:nvPr>
            <p:ph type="title" idx="2"/>
          </p:nvPr>
        </p:nvSpPr>
        <p:spPr>
          <a:xfrm>
            <a:off x="4932850" y="2080700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53" name="Google Shape;753;p36"/>
          <p:cNvSpPr txBox="1">
            <a:spLocks noGrp="1"/>
          </p:cNvSpPr>
          <p:nvPr>
            <p:ph type="ctrTitle"/>
          </p:nvPr>
        </p:nvSpPr>
        <p:spPr>
          <a:xfrm>
            <a:off x="2076450" y="2667725"/>
            <a:ext cx="24060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Especificación de Requerimientos</a:t>
            </a:r>
            <a:endParaRPr/>
          </a:p>
        </p:txBody>
      </p:sp>
      <p:sp>
        <p:nvSpPr>
          <p:cNvPr id="754" name="Google Shape;754;p36"/>
          <p:cNvSpPr txBox="1">
            <a:spLocks noGrp="1"/>
          </p:cNvSpPr>
          <p:nvPr>
            <p:ph type="title" idx="2"/>
          </p:nvPr>
        </p:nvSpPr>
        <p:spPr>
          <a:xfrm>
            <a:off x="1323425" y="2667725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755" name="Google Shape;755;p36"/>
          <p:cNvSpPr txBox="1">
            <a:spLocks noGrp="1"/>
          </p:cNvSpPr>
          <p:nvPr>
            <p:ph type="ctrTitle"/>
          </p:nvPr>
        </p:nvSpPr>
        <p:spPr>
          <a:xfrm>
            <a:off x="5685873" y="2650950"/>
            <a:ext cx="22251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Diseño del Prototipo</a:t>
            </a:r>
            <a:endParaRPr/>
          </a:p>
        </p:txBody>
      </p:sp>
      <p:sp>
        <p:nvSpPr>
          <p:cNvPr id="756" name="Google Shape;756;p36"/>
          <p:cNvSpPr txBox="1">
            <a:spLocks noGrp="1"/>
          </p:cNvSpPr>
          <p:nvPr>
            <p:ph type="title" idx="2"/>
          </p:nvPr>
        </p:nvSpPr>
        <p:spPr>
          <a:xfrm>
            <a:off x="4932838" y="2650938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757" name="Google Shape;757;p36"/>
          <p:cNvSpPr txBox="1">
            <a:spLocks noGrp="1"/>
          </p:cNvSpPr>
          <p:nvPr>
            <p:ph type="ctrTitle"/>
          </p:nvPr>
        </p:nvSpPr>
        <p:spPr>
          <a:xfrm>
            <a:off x="2076452" y="3346675"/>
            <a:ext cx="24060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y Desarrollo</a:t>
            </a:r>
            <a:endParaRPr/>
          </a:p>
        </p:txBody>
      </p:sp>
      <p:sp>
        <p:nvSpPr>
          <p:cNvPr id="758" name="Google Shape;758;p36"/>
          <p:cNvSpPr txBox="1">
            <a:spLocks noGrp="1"/>
          </p:cNvSpPr>
          <p:nvPr>
            <p:ph type="title" idx="2"/>
          </p:nvPr>
        </p:nvSpPr>
        <p:spPr>
          <a:xfrm>
            <a:off x="1323425" y="3346675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759" name="Google Shape;759;p36"/>
          <p:cNvSpPr txBox="1">
            <a:spLocks noGrp="1"/>
          </p:cNvSpPr>
          <p:nvPr>
            <p:ph type="ctrTitle"/>
          </p:nvPr>
        </p:nvSpPr>
        <p:spPr>
          <a:xfrm>
            <a:off x="5680350" y="3318375"/>
            <a:ext cx="29229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Evaluación y análisis de Resultados</a:t>
            </a:r>
            <a:endParaRPr/>
          </a:p>
        </p:txBody>
      </p:sp>
      <p:sp>
        <p:nvSpPr>
          <p:cNvPr id="760" name="Google Shape;760;p36"/>
          <p:cNvSpPr txBox="1">
            <a:spLocks noGrp="1"/>
          </p:cNvSpPr>
          <p:nvPr>
            <p:ph type="title" idx="2"/>
          </p:nvPr>
        </p:nvSpPr>
        <p:spPr>
          <a:xfrm>
            <a:off x="4927313" y="3318375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761" name="Google Shape;761;p36"/>
          <p:cNvSpPr txBox="1">
            <a:spLocks noGrp="1"/>
          </p:cNvSpPr>
          <p:nvPr>
            <p:ph type="ctrTitle"/>
          </p:nvPr>
        </p:nvSpPr>
        <p:spPr>
          <a:xfrm>
            <a:off x="2076450" y="4014100"/>
            <a:ext cx="24585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Conclusiones</a:t>
            </a:r>
            <a:endParaRPr/>
          </a:p>
        </p:txBody>
      </p:sp>
      <p:sp>
        <p:nvSpPr>
          <p:cNvPr id="762" name="Google Shape;762;p36"/>
          <p:cNvSpPr txBox="1">
            <a:spLocks noGrp="1"/>
          </p:cNvSpPr>
          <p:nvPr>
            <p:ph type="title" idx="2"/>
          </p:nvPr>
        </p:nvSpPr>
        <p:spPr>
          <a:xfrm>
            <a:off x="1323425" y="4014100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  <p:sp>
        <p:nvSpPr>
          <p:cNvPr id="763" name="Google Shape;763;p36"/>
          <p:cNvSpPr txBox="1">
            <a:spLocks noGrp="1"/>
          </p:cNvSpPr>
          <p:nvPr>
            <p:ph type="ctrTitle"/>
          </p:nvPr>
        </p:nvSpPr>
        <p:spPr>
          <a:xfrm>
            <a:off x="5680350" y="3985800"/>
            <a:ext cx="2458500" cy="367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Recomendaciones</a:t>
            </a:r>
            <a:endParaRPr/>
          </a:p>
        </p:txBody>
      </p:sp>
      <p:sp>
        <p:nvSpPr>
          <p:cNvPr id="764" name="Google Shape;764;p36"/>
          <p:cNvSpPr txBox="1">
            <a:spLocks noGrp="1"/>
          </p:cNvSpPr>
          <p:nvPr>
            <p:ph type="title" idx="2"/>
          </p:nvPr>
        </p:nvSpPr>
        <p:spPr>
          <a:xfrm>
            <a:off x="4927313" y="3985800"/>
            <a:ext cx="8022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4"/>
          <p:cNvSpPr/>
          <p:nvPr/>
        </p:nvSpPr>
        <p:spPr>
          <a:xfrm>
            <a:off x="4862100" y="1640682"/>
            <a:ext cx="2943600" cy="1013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9F8FF">
                  <a:alpha val="86666"/>
                </a:srgbClr>
              </a:gs>
            </a:gsLst>
            <a:lin ang="5400700" scaled="0"/>
          </a:gra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4"/>
          <p:cNvSpPr/>
          <p:nvPr/>
        </p:nvSpPr>
        <p:spPr>
          <a:xfrm>
            <a:off x="1340325" y="3284864"/>
            <a:ext cx="2943600" cy="1013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9F8FF">
                  <a:alpha val="86666"/>
                </a:srgbClr>
              </a:gs>
            </a:gsLst>
            <a:lin ang="5400700" scaled="0"/>
          </a:gradFill>
          <a:ln>
            <a:noFill/>
          </a:ln>
          <a:effectLst>
            <a:outerShdw blurRad="57150" dist="57150" dir="528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54"/>
          <p:cNvSpPr/>
          <p:nvPr/>
        </p:nvSpPr>
        <p:spPr>
          <a:xfrm>
            <a:off x="4860075" y="3284864"/>
            <a:ext cx="2943600" cy="1013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9F8FF">
                  <a:alpha val="86666"/>
                </a:srgbClr>
              </a:gs>
            </a:gsLst>
            <a:lin ang="5400700" scaled="0"/>
          </a:gra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54"/>
          <p:cNvSpPr/>
          <p:nvPr/>
        </p:nvSpPr>
        <p:spPr>
          <a:xfrm>
            <a:off x="1342350" y="1640682"/>
            <a:ext cx="2943600" cy="1013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9F8FF">
                  <a:alpha val="86666"/>
                </a:srgbClr>
              </a:gs>
            </a:gsLst>
            <a:lin ang="5400700" scaled="0"/>
          </a:gra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54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Conclusiones</a:t>
            </a:r>
            <a:endParaRPr/>
          </a:p>
        </p:txBody>
      </p:sp>
      <p:sp>
        <p:nvSpPr>
          <p:cNvPr id="1180" name="Google Shape;1180;p54"/>
          <p:cNvSpPr txBox="1">
            <a:spLocks noGrp="1"/>
          </p:cNvSpPr>
          <p:nvPr>
            <p:ph type="subTitle" idx="1"/>
          </p:nvPr>
        </p:nvSpPr>
        <p:spPr>
          <a:xfrm>
            <a:off x="1389950" y="1750425"/>
            <a:ext cx="27630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norma 830 de la IEEE es un estándar que ayuda a definir los requerimientos funcionales y no funcionales</a:t>
            </a:r>
            <a:endParaRPr/>
          </a:p>
        </p:txBody>
      </p:sp>
      <p:sp>
        <p:nvSpPr>
          <p:cNvPr id="1181" name="Google Shape;1181;p54"/>
          <p:cNvSpPr txBox="1">
            <a:spLocks noGrp="1"/>
          </p:cNvSpPr>
          <p:nvPr>
            <p:ph type="subTitle" idx="4"/>
          </p:nvPr>
        </p:nvSpPr>
        <p:spPr>
          <a:xfrm>
            <a:off x="5198989" y="1823703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Diseño del prototipo permitió agilizar la etapa de Sprints</a:t>
            </a:r>
            <a:endParaRPr/>
          </a:p>
        </p:txBody>
      </p:sp>
      <p:sp>
        <p:nvSpPr>
          <p:cNvPr id="1182" name="Google Shape;1182;p54"/>
          <p:cNvSpPr txBox="1">
            <a:spLocks noGrp="1"/>
          </p:cNvSpPr>
          <p:nvPr>
            <p:ph type="subTitle" idx="6"/>
          </p:nvPr>
        </p:nvSpPr>
        <p:spPr>
          <a:xfrm>
            <a:off x="1435000" y="3284725"/>
            <a:ext cx="2718000" cy="10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/>
              <a:t>El uso de la metodología Scrum ayudó a planificar el proyecto mientras que la metodología XP aportó al desarrollo.</a:t>
            </a:r>
            <a:endParaRPr/>
          </a:p>
        </p:txBody>
      </p:sp>
      <p:sp>
        <p:nvSpPr>
          <p:cNvPr id="1183" name="Google Shape;1183;p54"/>
          <p:cNvSpPr txBox="1">
            <a:spLocks noGrp="1"/>
          </p:cNvSpPr>
          <p:nvPr>
            <p:ph type="subTitle" idx="8"/>
          </p:nvPr>
        </p:nvSpPr>
        <p:spPr>
          <a:xfrm>
            <a:off x="5198989" y="3461404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uso de Stack MEAN permitió dedicar más tiempo al desarrollo y su funcionalidad</a:t>
            </a:r>
            <a:endParaRPr/>
          </a:p>
        </p:txBody>
      </p:sp>
      <p:grpSp>
        <p:nvGrpSpPr>
          <p:cNvPr id="1184" name="Google Shape;1184;p54"/>
          <p:cNvGrpSpPr/>
          <p:nvPr/>
        </p:nvGrpSpPr>
        <p:grpSpPr>
          <a:xfrm>
            <a:off x="801800" y="1240575"/>
            <a:ext cx="7391800" cy="509850"/>
            <a:chOff x="2755375" y="1388700"/>
            <a:chExt cx="7391800" cy="509850"/>
          </a:xfrm>
        </p:grpSpPr>
        <p:sp>
          <p:nvSpPr>
            <p:cNvPr id="1185" name="Google Shape;1185;p54"/>
            <p:cNvSpPr/>
            <p:nvPr/>
          </p:nvSpPr>
          <p:spPr>
            <a:xfrm>
              <a:off x="9790750" y="1388700"/>
              <a:ext cx="356425" cy="355650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4"/>
            <p:cNvSpPr/>
            <p:nvPr/>
          </p:nvSpPr>
          <p:spPr>
            <a:xfrm>
              <a:off x="2755375" y="1647775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54"/>
          <p:cNvGrpSpPr/>
          <p:nvPr/>
        </p:nvGrpSpPr>
        <p:grpSpPr>
          <a:xfrm>
            <a:off x="7680412" y="3244529"/>
            <a:ext cx="338134" cy="338134"/>
            <a:chOff x="5227225" y="2298750"/>
            <a:chExt cx="750575" cy="750575"/>
          </a:xfrm>
        </p:grpSpPr>
        <p:sp>
          <p:nvSpPr>
            <p:cNvPr id="1188" name="Google Shape;1188;p54"/>
            <p:cNvSpPr/>
            <p:nvPr/>
          </p:nvSpPr>
          <p:spPr>
            <a:xfrm>
              <a:off x="5227225" y="2298750"/>
              <a:ext cx="750575" cy="750575"/>
            </a:xfrm>
            <a:custGeom>
              <a:avLst/>
              <a:gdLst/>
              <a:ahLst/>
              <a:cxnLst/>
              <a:rect l="l" t="t" r="r" b="b"/>
              <a:pathLst>
                <a:path w="30023" h="30023" extrusionOk="0">
                  <a:moveTo>
                    <a:pt x="15012" y="1"/>
                  </a:moveTo>
                  <a:cubicBezTo>
                    <a:pt x="6739" y="1"/>
                    <a:pt x="1" y="6739"/>
                    <a:pt x="1" y="15011"/>
                  </a:cubicBezTo>
                  <a:cubicBezTo>
                    <a:pt x="1" y="23317"/>
                    <a:pt x="6739" y="30022"/>
                    <a:pt x="15012" y="30022"/>
                  </a:cubicBezTo>
                  <a:cubicBezTo>
                    <a:pt x="23318" y="30022"/>
                    <a:pt x="30022" y="23317"/>
                    <a:pt x="30022" y="15011"/>
                  </a:cubicBezTo>
                  <a:cubicBezTo>
                    <a:pt x="30022" y="6739"/>
                    <a:pt x="23318" y="1"/>
                    <a:pt x="15012" y="1"/>
                  </a:cubicBezTo>
                  <a:close/>
                </a:path>
              </a:pathLst>
            </a:custGeom>
            <a:solidFill>
              <a:srgbClr val="F9D069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>
              <a:off x="5350650" y="2500575"/>
              <a:ext cx="475375" cy="446175"/>
            </a:xfrm>
            <a:custGeom>
              <a:avLst/>
              <a:gdLst/>
              <a:ahLst/>
              <a:cxnLst/>
              <a:rect l="l" t="t" r="r" b="b"/>
              <a:pathLst>
                <a:path w="19015" h="17847" fill="none" extrusionOk="0">
                  <a:moveTo>
                    <a:pt x="1" y="5070"/>
                  </a:moveTo>
                  <a:cubicBezTo>
                    <a:pt x="6339" y="3369"/>
                    <a:pt x="12677" y="1701"/>
                    <a:pt x="19014" y="0"/>
                  </a:cubicBezTo>
                  <a:cubicBezTo>
                    <a:pt x="16246" y="5938"/>
                    <a:pt x="13477" y="11875"/>
                    <a:pt x="10708" y="17846"/>
                  </a:cubicBezTo>
                  <a:lnTo>
                    <a:pt x="8474" y="8873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4"/>
            <p:cNvSpPr/>
            <p:nvPr/>
          </p:nvSpPr>
          <p:spPr>
            <a:xfrm>
              <a:off x="5561650" y="2500575"/>
              <a:ext cx="264375" cy="220175"/>
            </a:xfrm>
            <a:custGeom>
              <a:avLst/>
              <a:gdLst/>
              <a:ahLst/>
              <a:cxnLst/>
              <a:rect l="l" t="t" r="r" b="b"/>
              <a:pathLst>
                <a:path w="10575" h="8807" fill="none" extrusionOk="0">
                  <a:moveTo>
                    <a:pt x="10574" y="0"/>
                  </a:moveTo>
                  <a:lnTo>
                    <a:pt x="0" y="8806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1191;p54"/>
          <p:cNvGrpSpPr/>
          <p:nvPr/>
        </p:nvGrpSpPr>
        <p:grpSpPr>
          <a:xfrm>
            <a:off x="1174290" y="2879649"/>
            <a:ext cx="260710" cy="260710"/>
            <a:chOff x="1594650" y="976150"/>
            <a:chExt cx="411150" cy="411150"/>
          </a:xfrm>
        </p:grpSpPr>
        <p:sp>
          <p:nvSpPr>
            <p:cNvPr id="1192" name="Google Shape;1192;p54"/>
            <p:cNvSpPr/>
            <p:nvPr/>
          </p:nvSpPr>
          <p:spPr>
            <a:xfrm>
              <a:off x="1594650" y="976150"/>
              <a:ext cx="411150" cy="411150"/>
            </a:xfrm>
            <a:custGeom>
              <a:avLst/>
              <a:gdLst/>
              <a:ahLst/>
              <a:cxnLst/>
              <a:rect l="l" t="t" r="r" b="b"/>
              <a:pathLst>
                <a:path w="16446" h="16446" extrusionOk="0">
                  <a:moveTo>
                    <a:pt x="8206" y="1201"/>
                  </a:moveTo>
                  <a:cubicBezTo>
                    <a:pt x="12109" y="1201"/>
                    <a:pt x="15211" y="4337"/>
                    <a:pt x="15211" y="8206"/>
                  </a:cubicBezTo>
                  <a:cubicBezTo>
                    <a:pt x="15211" y="12109"/>
                    <a:pt x="12109" y="15211"/>
                    <a:pt x="8206" y="15211"/>
                  </a:cubicBezTo>
                  <a:cubicBezTo>
                    <a:pt x="4337" y="15211"/>
                    <a:pt x="1201" y="12109"/>
                    <a:pt x="1201" y="8206"/>
                  </a:cubicBezTo>
                  <a:cubicBezTo>
                    <a:pt x="1201" y="4337"/>
                    <a:pt x="4337" y="1201"/>
                    <a:pt x="8206" y="1201"/>
                  </a:cubicBezTo>
                  <a:close/>
                  <a:moveTo>
                    <a:pt x="8206" y="0"/>
                  </a:moveTo>
                  <a:cubicBezTo>
                    <a:pt x="3670" y="0"/>
                    <a:pt x="0" y="3669"/>
                    <a:pt x="0" y="8206"/>
                  </a:cubicBezTo>
                  <a:cubicBezTo>
                    <a:pt x="0" y="12776"/>
                    <a:pt x="3670" y="16445"/>
                    <a:pt x="8206" y="16445"/>
                  </a:cubicBezTo>
                  <a:cubicBezTo>
                    <a:pt x="12776" y="16445"/>
                    <a:pt x="16445" y="12776"/>
                    <a:pt x="16445" y="8206"/>
                  </a:cubicBezTo>
                  <a:cubicBezTo>
                    <a:pt x="16445" y="3669"/>
                    <a:pt x="12776" y="0"/>
                    <a:pt x="8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4"/>
            <p:cNvSpPr/>
            <p:nvPr/>
          </p:nvSpPr>
          <p:spPr>
            <a:xfrm>
              <a:off x="1735575" y="1056200"/>
              <a:ext cx="129275" cy="129275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0"/>
                  </a:moveTo>
                  <a:cubicBezTo>
                    <a:pt x="1168" y="0"/>
                    <a:pt x="1" y="1168"/>
                    <a:pt x="1" y="2602"/>
                  </a:cubicBezTo>
                  <a:cubicBezTo>
                    <a:pt x="1" y="4003"/>
                    <a:pt x="1168" y="5171"/>
                    <a:pt x="2569" y="5171"/>
                  </a:cubicBezTo>
                  <a:cubicBezTo>
                    <a:pt x="4003" y="5171"/>
                    <a:pt x="5171" y="4003"/>
                    <a:pt x="5171" y="2602"/>
                  </a:cubicBezTo>
                  <a:cubicBezTo>
                    <a:pt x="5171" y="1135"/>
                    <a:pt x="4003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4"/>
            <p:cNvSpPr/>
            <p:nvPr/>
          </p:nvSpPr>
          <p:spPr>
            <a:xfrm>
              <a:off x="1689700" y="1196300"/>
              <a:ext cx="221025" cy="100925"/>
            </a:xfrm>
            <a:custGeom>
              <a:avLst/>
              <a:gdLst/>
              <a:ahLst/>
              <a:cxnLst/>
              <a:rect l="l" t="t" r="r" b="b"/>
              <a:pathLst>
                <a:path w="8841" h="4037" extrusionOk="0">
                  <a:moveTo>
                    <a:pt x="2670" y="0"/>
                  </a:moveTo>
                  <a:cubicBezTo>
                    <a:pt x="1202" y="0"/>
                    <a:pt x="1" y="1201"/>
                    <a:pt x="1" y="2669"/>
                  </a:cubicBezTo>
                  <a:lnTo>
                    <a:pt x="1" y="4037"/>
                  </a:lnTo>
                  <a:lnTo>
                    <a:pt x="8841" y="4037"/>
                  </a:lnTo>
                  <a:lnTo>
                    <a:pt x="8841" y="2669"/>
                  </a:lnTo>
                  <a:cubicBezTo>
                    <a:pt x="8841" y="1201"/>
                    <a:pt x="7606" y="0"/>
                    <a:pt x="6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54"/>
          <p:cNvGrpSpPr/>
          <p:nvPr/>
        </p:nvGrpSpPr>
        <p:grpSpPr>
          <a:xfrm>
            <a:off x="843400" y="2720862"/>
            <a:ext cx="436632" cy="284986"/>
            <a:chOff x="4842900" y="2922987"/>
            <a:chExt cx="436632" cy="284986"/>
          </a:xfrm>
        </p:grpSpPr>
        <p:sp>
          <p:nvSpPr>
            <p:cNvPr id="1196" name="Google Shape;1196;p54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4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5"/>
          <p:cNvSpPr/>
          <p:nvPr/>
        </p:nvSpPr>
        <p:spPr>
          <a:xfrm>
            <a:off x="4862100" y="1640682"/>
            <a:ext cx="2943600" cy="1013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9F8FF">
                  <a:alpha val="86666"/>
                </a:srgbClr>
              </a:gs>
            </a:gsLst>
            <a:lin ang="5400700" scaled="0"/>
          </a:gra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55"/>
          <p:cNvSpPr/>
          <p:nvPr/>
        </p:nvSpPr>
        <p:spPr>
          <a:xfrm>
            <a:off x="1340325" y="3284864"/>
            <a:ext cx="2943600" cy="1013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9F8FF">
                  <a:alpha val="86666"/>
                </a:srgbClr>
              </a:gs>
            </a:gsLst>
            <a:lin ang="5400700" scaled="0"/>
          </a:gradFill>
          <a:ln>
            <a:noFill/>
          </a:ln>
          <a:effectLst>
            <a:outerShdw blurRad="57150" dist="57150" dir="528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55"/>
          <p:cNvSpPr/>
          <p:nvPr/>
        </p:nvSpPr>
        <p:spPr>
          <a:xfrm>
            <a:off x="4860075" y="3284864"/>
            <a:ext cx="2943600" cy="1013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9F8FF">
                  <a:alpha val="86666"/>
                </a:srgbClr>
              </a:gs>
            </a:gsLst>
            <a:lin ang="5400700" scaled="0"/>
          </a:gra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55"/>
          <p:cNvSpPr/>
          <p:nvPr/>
        </p:nvSpPr>
        <p:spPr>
          <a:xfrm>
            <a:off x="1342350" y="1640682"/>
            <a:ext cx="2943600" cy="1013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9F8FF">
                  <a:alpha val="86666"/>
                </a:srgbClr>
              </a:gs>
            </a:gsLst>
            <a:lin ang="5400700" scaled="0"/>
          </a:gra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55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Recomendaciones</a:t>
            </a:r>
            <a:endParaRPr/>
          </a:p>
        </p:txBody>
      </p:sp>
      <p:sp>
        <p:nvSpPr>
          <p:cNvPr id="1207" name="Google Shape;1207;p55"/>
          <p:cNvSpPr txBox="1">
            <a:spLocks noGrp="1"/>
          </p:cNvSpPr>
          <p:nvPr>
            <p:ph type="subTitle" idx="1"/>
          </p:nvPr>
        </p:nvSpPr>
        <p:spPr>
          <a:xfrm>
            <a:off x="1691739" y="1823703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Utilizar la norma 830 de la IEEE previo al uso de metodologías como SCRUM o XP</a:t>
            </a:r>
            <a:endParaRPr/>
          </a:p>
        </p:txBody>
      </p:sp>
      <p:sp>
        <p:nvSpPr>
          <p:cNvPr id="1208" name="Google Shape;1208;p55"/>
          <p:cNvSpPr txBox="1">
            <a:spLocks noGrp="1"/>
          </p:cNvSpPr>
          <p:nvPr>
            <p:ph type="subTitle" idx="4"/>
          </p:nvPr>
        </p:nvSpPr>
        <p:spPr>
          <a:xfrm>
            <a:off x="5198989" y="1823703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Diseñar el prototipo previo a la planificación y desarrollo del sistema</a:t>
            </a:r>
            <a:endParaRPr/>
          </a:p>
        </p:txBody>
      </p:sp>
      <p:sp>
        <p:nvSpPr>
          <p:cNvPr id="1209" name="Google Shape;1209;p55"/>
          <p:cNvSpPr txBox="1">
            <a:spLocks noGrp="1"/>
          </p:cNvSpPr>
          <p:nvPr>
            <p:ph type="subTitle" idx="6"/>
          </p:nvPr>
        </p:nvSpPr>
        <p:spPr>
          <a:xfrm>
            <a:off x="1435000" y="3284725"/>
            <a:ext cx="2718000" cy="10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/>
              <a:t>Hacer uso de metodologías de desarrollo ágil debido a su gran adaptabilidad a problemas</a:t>
            </a:r>
            <a:endParaRPr/>
          </a:p>
        </p:txBody>
      </p:sp>
      <p:sp>
        <p:nvSpPr>
          <p:cNvPr id="1210" name="Google Shape;1210;p55"/>
          <p:cNvSpPr txBox="1">
            <a:spLocks noGrp="1"/>
          </p:cNvSpPr>
          <p:nvPr>
            <p:ph type="subTitle" idx="8"/>
          </p:nvPr>
        </p:nvSpPr>
        <p:spPr>
          <a:xfrm>
            <a:off x="5198989" y="3461404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Hacer uso de Stacks Web para el desarrollo de proyectos debido a la fácil integración</a:t>
            </a:r>
            <a:endParaRPr/>
          </a:p>
        </p:txBody>
      </p:sp>
      <p:grpSp>
        <p:nvGrpSpPr>
          <p:cNvPr id="1211" name="Google Shape;1211;p55"/>
          <p:cNvGrpSpPr/>
          <p:nvPr/>
        </p:nvGrpSpPr>
        <p:grpSpPr>
          <a:xfrm>
            <a:off x="801800" y="1240575"/>
            <a:ext cx="7391800" cy="509850"/>
            <a:chOff x="2755375" y="1388700"/>
            <a:chExt cx="7391800" cy="509850"/>
          </a:xfrm>
        </p:grpSpPr>
        <p:sp>
          <p:nvSpPr>
            <p:cNvPr id="1212" name="Google Shape;1212;p55"/>
            <p:cNvSpPr/>
            <p:nvPr/>
          </p:nvSpPr>
          <p:spPr>
            <a:xfrm>
              <a:off x="9790750" y="1388700"/>
              <a:ext cx="356425" cy="355650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5"/>
            <p:cNvSpPr/>
            <p:nvPr/>
          </p:nvSpPr>
          <p:spPr>
            <a:xfrm>
              <a:off x="2755375" y="1647775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55"/>
          <p:cNvGrpSpPr/>
          <p:nvPr/>
        </p:nvGrpSpPr>
        <p:grpSpPr>
          <a:xfrm>
            <a:off x="7680412" y="3244529"/>
            <a:ext cx="338134" cy="338134"/>
            <a:chOff x="5227225" y="2298750"/>
            <a:chExt cx="750575" cy="750575"/>
          </a:xfrm>
        </p:grpSpPr>
        <p:sp>
          <p:nvSpPr>
            <p:cNvPr id="1215" name="Google Shape;1215;p55"/>
            <p:cNvSpPr/>
            <p:nvPr/>
          </p:nvSpPr>
          <p:spPr>
            <a:xfrm>
              <a:off x="5227225" y="2298750"/>
              <a:ext cx="750575" cy="750575"/>
            </a:xfrm>
            <a:custGeom>
              <a:avLst/>
              <a:gdLst/>
              <a:ahLst/>
              <a:cxnLst/>
              <a:rect l="l" t="t" r="r" b="b"/>
              <a:pathLst>
                <a:path w="30023" h="30023" extrusionOk="0">
                  <a:moveTo>
                    <a:pt x="15012" y="1"/>
                  </a:moveTo>
                  <a:cubicBezTo>
                    <a:pt x="6739" y="1"/>
                    <a:pt x="1" y="6739"/>
                    <a:pt x="1" y="15011"/>
                  </a:cubicBezTo>
                  <a:cubicBezTo>
                    <a:pt x="1" y="23317"/>
                    <a:pt x="6739" y="30022"/>
                    <a:pt x="15012" y="30022"/>
                  </a:cubicBezTo>
                  <a:cubicBezTo>
                    <a:pt x="23318" y="30022"/>
                    <a:pt x="30022" y="23317"/>
                    <a:pt x="30022" y="15011"/>
                  </a:cubicBezTo>
                  <a:cubicBezTo>
                    <a:pt x="30022" y="6739"/>
                    <a:pt x="23318" y="1"/>
                    <a:pt x="15012" y="1"/>
                  </a:cubicBezTo>
                  <a:close/>
                </a:path>
              </a:pathLst>
            </a:custGeom>
            <a:solidFill>
              <a:srgbClr val="F9D069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5"/>
            <p:cNvSpPr/>
            <p:nvPr/>
          </p:nvSpPr>
          <p:spPr>
            <a:xfrm>
              <a:off x="5350650" y="2500575"/>
              <a:ext cx="475375" cy="446175"/>
            </a:xfrm>
            <a:custGeom>
              <a:avLst/>
              <a:gdLst/>
              <a:ahLst/>
              <a:cxnLst/>
              <a:rect l="l" t="t" r="r" b="b"/>
              <a:pathLst>
                <a:path w="19015" h="17847" fill="none" extrusionOk="0">
                  <a:moveTo>
                    <a:pt x="1" y="5070"/>
                  </a:moveTo>
                  <a:cubicBezTo>
                    <a:pt x="6339" y="3369"/>
                    <a:pt x="12677" y="1701"/>
                    <a:pt x="19014" y="0"/>
                  </a:cubicBezTo>
                  <a:cubicBezTo>
                    <a:pt x="16246" y="5938"/>
                    <a:pt x="13477" y="11875"/>
                    <a:pt x="10708" y="17846"/>
                  </a:cubicBezTo>
                  <a:lnTo>
                    <a:pt x="8474" y="8873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5"/>
            <p:cNvSpPr/>
            <p:nvPr/>
          </p:nvSpPr>
          <p:spPr>
            <a:xfrm>
              <a:off x="5561650" y="2500575"/>
              <a:ext cx="264375" cy="220175"/>
            </a:xfrm>
            <a:custGeom>
              <a:avLst/>
              <a:gdLst/>
              <a:ahLst/>
              <a:cxnLst/>
              <a:rect l="l" t="t" r="r" b="b"/>
              <a:pathLst>
                <a:path w="10575" h="8807" fill="none" extrusionOk="0">
                  <a:moveTo>
                    <a:pt x="10574" y="0"/>
                  </a:moveTo>
                  <a:lnTo>
                    <a:pt x="0" y="8806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55"/>
          <p:cNvGrpSpPr/>
          <p:nvPr/>
        </p:nvGrpSpPr>
        <p:grpSpPr>
          <a:xfrm>
            <a:off x="1174290" y="2879649"/>
            <a:ext cx="260710" cy="260710"/>
            <a:chOff x="1594650" y="976150"/>
            <a:chExt cx="411150" cy="411150"/>
          </a:xfrm>
        </p:grpSpPr>
        <p:sp>
          <p:nvSpPr>
            <p:cNvPr id="1219" name="Google Shape;1219;p55"/>
            <p:cNvSpPr/>
            <p:nvPr/>
          </p:nvSpPr>
          <p:spPr>
            <a:xfrm>
              <a:off x="1594650" y="976150"/>
              <a:ext cx="411150" cy="411150"/>
            </a:xfrm>
            <a:custGeom>
              <a:avLst/>
              <a:gdLst/>
              <a:ahLst/>
              <a:cxnLst/>
              <a:rect l="l" t="t" r="r" b="b"/>
              <a:pathLst>
                <a:path w="16446" h="16446" extrusionOk="0">
                  <a:moveTo>
                    <a:pt x="8206" y="1201"/>
                  </a:moveTo>
                  <a:cubicBezTo>
                    <a:pt x="12109" y="1201"/>
                    <a:pt x="15211" y="4337"/>
                    <a:pt x="15211" y="8206"/>
                  </a:cubicBezTo>
                  <a:cubicBezTo>
                    <a:pt x="15211" y="12109"/>
                    <a:pt x="12109" y="15211"/>
                    <a:pt x="8206" y="15211"/>
                  </a:cubicBezTo>
                  <a:cubicBezTo>
                    <a:pt x="4337" y="15211"/>
                    <a:pt x="1201" y="12109"/>
                    <a:pt x="1201" y="8206"/>
                  </a:cubicBezTo>
                  <a:cubicBezTo>
                    <a:pt x="1201" y="4337"/>
                    <a:pt x="4337" y="1201"/>
                    <a:pt x="8206" y="1201"/>
                  </a:cubicBezTo>
                  <a:close/>
                  <a:moveTo>
                    <a:pt x="8206" y="0"/>
                  </a:moveTo>
                  <a:cubicBezTo>
                    <a:pt x="3670" y="0"/>
                    <a:pt x="0" y="3669"/>
                    <a:pt x="0" y="8206"/>
                  </a:cubicBezTo>
                  <a:cubicBezTo>
                    <a:pt x="0" y="12776"/>
                    <a:pt x="3670" y="16445"/>
                    <a:pt x="8206" y="16445"/>
                  </a:cubicBezTo>
                  <a:cubicBezTo>
                    <a:pt x="12776" y="16445"/>
                    <a:pt x="16445" y="12776"/>
                    <a:pt x="16445" y="8206"/>
                  </a:cubicBezTo>
                  <a:cubicBezTo>
                    <a:pt x="16445" y="3669"/>
                    <a:pt x="12776" y="0"/>
                    <a:pt x="8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5"/>
            <p:cNvSpPr/>
            <p:nvPr/>
          </p:nvSpPr>
          <p:spPr>
            <a:xfrm>
              <a:off x="1735575" y="1056200"/>
              <a:ext cx="129275" cy="129275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0"/>
                  </a:moveTo>
                  <a:cubicBezTo>
                    <a:pt x="1168" y="0"/>
                    <a:pt x="1" y="1168"/>
                    <a:pt x="1" y="2602"/>
                  </a:cubicBezTo>
                  <a:cubicBezTo>
                    <a:pt x="1" y="4003"/>
                    <a:pt x="1168" y="5171"/>
                    <a:pt x="2569" y="5171"/>
                  </a:cubicBezTo>
                  <a:cubicBezTo>
                    <a:pt x="4003" y="5171"/>
                    <a:pt x="5171" y="4003"/>
                    <a:pt x="5171" y="2602"/>
                  </a:cubicBezTo>
                  <a:cubicBezTo>
                    <a:pt x="5171" y="1135"/>
                    <a:pt x="4003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5"/>
            <p:cNvSpPr/>
            <p:nvPr/>
          </p:nvSpPr>
          <p:spPr>
            <a:xfrm>
              <a:off x="1689700" y="1196300"/>
              <a:ext cx="221025" cy="100925"/>
            </a:xfrm>
            <a:custGeom>
              <a:avLst/>
              <a:gdLst/>
              <a:ahLst/>
              <a:cxnLst/>
              <a:rect l="l" t="t" r="r" b="b"/>
              <a:pathLst>
                <a:path w="8841" h="4037" extrusionOk="0">
                  <a:moveTo>
                    <a:pt x="2670" y="0"/>
                  </a:moveTo>
                  <a:cubicBezTo>
                    <a:pt x="1202" y="0"/>
                    <a:pt x="1" y="1201"/>
                    <a:pt x="1" y="2669"/>
                  </a:cubicBezTo>
                  <a:lnTo>
                    <a:pt x="1" y="4037"/>
                  </a:lnTo>
                  <a:lnTo>
                    <a:pt x="8841" y="4037"/>
                  </a:lnTo>
                  <a:lnTo>
                    <a:pt x="8841" y="2669"/>
                  </a:lnTo>
                  <a:cubicBezTo>
                    <a:pt x="8841" y="1201"/>
                    <a:pt x="7606" y="0"/>
                    <a:pt x="6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55"/>
          <p:cNvGrpSpPr/>
          <p:nvPr/>
        </p:nvGrpSpPr>
        <p:grpSpPr>
          <a:xfrm>
            <a:off x="843400" y="2720862"/>
            <a:ext cx="436632" cy="284986"/>
            <a:chOff x="4842900" y="2922987"/>
            <a:chExt cx="436632" cy="284986"/>
          </a:xfrm>
        </p:grpSpPr>
        <p:sp>
          <p:nvSpPr>
            <p:cNvPr id="1223" name="Google Shape;1223;p55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5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6"/>
          <p:cNvSpPr txBox="1">
            <a:spLocks noGrp="1"/>
          </p:cNvSpPr>
          <p:nvPr>
            <p:ph type="ctrTitle"/>
          </p:nvPr>
        </p:nvSpPr>
        <p:spPr>
          <a:xfrm>
            <a:off x="4572196" y="1863175"/>
            <a:ext cx="3852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GRACIAS!</a:t>
            </a:r>
            <a:endParaRPr/>
          </a:p>
        </p:txBody>
      </p:sp>
      <p:grpSp>
        <p:nvGrpSpPr>
          <p:cNvPr id="1230" name="Google Shape;1230;p56"/>
          <p:cNvGrpSpPr/>
          <p:nvPr/>
        </p:nvGrpSpPr>
        <p:grpSpPr>
          <a:xfrm>
            <a:off x="1350086" y="1253123"/>
            <a:ext cx="2909559" cy="3059943"/>
            <a:chOff x="1009761" y="1231223"/>
            <a:chExt cx="2909559" cy="3059943"/>
          </a:xfrm>
        </p:grpSpPr>
        <p:grpSp>
          <p:nvGrpSpPr>
            <p:cNvPr id="1231" name="Google Shape;1231;p56"/>
            <p:cNvGrpSpPr/>
            <p:nvPr/>
          </p:nvGrpSpPr>
          <p:grpSpPr>
            <a:xfrm>
              <a:off x="1689326" y="1336595"/>
              <a:ext cx="1460701" cy="2954571"/>
              <a:chOff x="6269288" y="1253120"/>
              <a:chExt cx="1460701" cy="2954571"/>
            </a:xfrm>
          </p:grpSpPr>
          <p:sp>
            <p:nvSpPr>
              <p:cNvPr id="1232" name="Google Shape;1232;p56"/>
              <p:cNvSpPr/>
              <p:nvPr/>
            </p:nvSpPr>
            <p:spPr>
              <a:xfrm>
                <a:off x="6269288" y="1253120"/>
                <a:ext cx="1460701" cy="2954571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102616" extrusionOk="0">
                    <a:moveTo>
                      <a:pt x="5715" y="0"/>
                    </a:moveTo>
                    <a:cubicBezTo>
                      <a:pt x="2554" y="0"/>
                      <a:pt x="1" y="2554"/>
                      <a:pt x="1" y="5684"/>
                    </a:cubicBezTo>
                    <a:lnTo>
                      <a:pt x="1" y="96932"/>
                    </a:lnTo>
                    <a:cubicBezTo>
                      <a:pt x="1" y="100063"/>
                      <a:pt x="2554" y="102616"/>
                      <a:pt x="5715" y="102616"/>
                    </a:cubicBezTo>
                    <a:lnTo>
                      <a:pt x="45047" y="102616"/>
                    </a:lnTo>
                    <a:cubicBezTo>
                      <a:pt x="48178" y="102616"/>
                      <a:pt x="50731" y="100063"/>
                      <a:pt x="50731" y="96932"/>
                    </a:cubicBezTo>
                    <a:lnTo>
                      <a:pt x="50731" y="5684"/>
                    </a:lnTo>
                    <a:cubicBezTo>
                      <a:pt x="50731" y="2554"/>
                      <a:pt x="48178" y="0"/>
                      <a:pt x="45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56"/>
              <p:cNvSpPr/>
              <p:nvPr/>
            </p:nvSpPr>
            <p:spPr>
              <a:xfrm>
                <a:off x="6299500" y="1501676"/>
                <a:ext cx="1400294" cy="2665804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46384" extrusionOk="0">
                    <a:moveTo>
                      <a:pt x="0" y="0"/>
                    </a:moveTo>
                    <a:lnTo>
                      <a:pt x="0" y="41429"/>
                    </a:lnTo>
                    <a:cubicBezTo>
                      <a:pt x="0" y="44165"/>
                      <a:pt x="2219" y="46384"/>
                      <a:pt x="4955" y="46384"/>
                    </a:cubicBezTo>
                    <a:lnTo>
                      <a:pt x="43709" y="46384"/>
                    </a:lnTo>
                    <a:cubicBezTo>
                      <a:pt x="46415" y="46384"/>
                      <a:pt x="48634" y="44165"/>
                      <a:pt x="48634" y="41429"/>
                    </a:cubicBezTo>
                    <a:lnTo>
                      <a:pt x="486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56"/>
              <p:cNvSpPr/>
              <p:nvPr/>
            </p:nvSpPr>
            <p:spPr>
              <a:xfrm>
                <a:off x="6299492" y="1294265"/>
                <a:ext cx="1400294" cy="207421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7204" extrusionOk="0">
                    <a:moveTo>
                      <a:pt x="4955" y="0"/>
                    </a:moveTo>
                    <a:cubicBezTo>
                      <a:pt x="2219" y="0"/>
                      <a:pt x="0" y="2219"/>
                      <a:pt x="0" y="4954"/>
                    </a:cubicBezTo>
                    <a:lnTo>
                      <a:pt x="0" y="7204"/>
                    </a:lnTo>
                    <a:lnTo>
                      <a:pt x="48634" y="7204"/>
                    </a:lnTo>
                    <a:lnTo>
                      <a:pt x="48634" y="4954"/>
                    </a:lnTo>
                    <a:cubicBezTo>
                      <a:pt x="48634" y="2219"/>
                      <a:pt x="46415" y="0"/>
                      <a:pt x="43709" y="0"/>
                    </a:cubicBezTo>
                    <a:lnTo>
                      <a:pt x="26718" y="0"/>
                    </a:lnTo>
                    <a:cubicBezTo>
                      <a:pt x="25989" y="0"/>
                      <a:pt x="25381" y="456"/>
                      <a:pt x="25168" y="1125"/>
                    </a:cubicBezTo>
                    <a:cubicBezTo>
                      <a:pt x="25047" y="1459"/>
                      <a:pt x="24712" y="1702"/>
                      <a:pt x="24317" y="1702"/>
                    </a:cubicBezTo>
                    <a:cubicBezTo>
                      <a:pt x="23952" y="1702"/>
                      <a:pt x="23588" y="1489"/>
                      <a:pt x="23496" y="1125"/>
                    </a:cubicBezTo>
                    <a:cubicBezTo>
                      <a:pt x="23253" y="426"/>
                      <a:pt x="22615" y="0"/>
                      <a:pt x="2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35" name="Google Shape;1235;p56"/>
              <p:cNvGrpSpPr/>
              <p:nvPr/>
            </p:nvGrpSpPr>
            <p:grpSpPr>
              <a:xfrm>
                <a:off x="6411609" y="2294954"/>
                <a:ext cx="945544" cy="338113"/>
                <a:chOff x="3983904" y="1784897"/>
                <a:chExt cx="945544" cy="338113"/>
              </a:xfrm>
            </p:grpSpPr>
            <p:sp>
              <p:nvSpPr>
                <p:cNvPr id="1236" name="Google Shape;1236;p56"/>
                <p:cNvSpPr/>
                <p:nvPr/>
              </p:nvSpPr>
              <p:spPr>
                <a:xfrm>
                  <a:off x="3983904" y="1784897"/>
                  <a:ext cx="338622" cy="338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0" h="20579" extrusionOk="0">
                      <a:moveTo>
                        <a:pt x="10305" y="1"/>
                      </a:moveTo>
                      <a:cubicBezTo>
                        <a:pt x="4651" y="1"/>
                        <a:pt x="1" y="4621"/>
                        <a:pt x="1" y="10305"/>
                      </a:cubicBezTo>
                      <a:cubicBezTo>
                        <a:pt x="1" y="15958"/>
                        <a:pt x="4651" y="20579"/>
                        <a:pt x="10305" y="20579"/>
                      </a:cubicBezTo>
                      <a:cubicBezTo>
                        <a:pt x="16019" y="20579"/>
                        <a:pt x="20609" y="15958"/>
                        <a:pt x="20609" y="10305"/>
                      </a:cubicBezTo>
                      <a:cubicBezTo>
                        <a:pt x="20609" y="4621"/>
                        <a:pt x="15959" y="1"/>
                        <a:pt x="103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47625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56"/>
                <p:cNvSpPr/>
                <p:nvPr/>
              </p:nvSpPr>
              <p:spPr>
                <a:xfrm>
                  <a:off x="4086786" y="1833084"/>
                  <a:ext cx="133362" cy="12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7" h="7377" extrusionOk="0">
                      <a:moveTo>
                        <a:pt x="4017" y="0"/>
                      </a:moveTo>
                      <a:cubicBezTo>
                        <a:pt x="2363" y="0"/>
                        <a:pt x="870" y="1135"/>
                        <a:pt x="456" y="2843"/>
                      </a:cubicBezTo>
                      <a:cubicBezTo>
                        <a:pt x="0" y="4819"/>
                        <a:pt x="1216" y="6794"/>
                        <a:pt x="3192" y="7281"/>
                      </a:cubicBezTo>
                      <a:cubicBezTo>
                        <a:pt x="3472" y="7345"/>
                        <a:pt x="3753" y="7376"/>
                        <a:pt x="4030" y="7376"/>
                      </a:cubicBezTo>
                      <a:cubicBezTo>
                        <a:pt x="5706" y="7376"/>
                        <a:pt x="7238" y="6241"/>
                        <a:pt x="7630" y="4545"/>
                      </a:cubicBezTo>
                      <a:cubicBezTo>
                        <a:pt x="8116" y="2539"/>
                        <a:pt x="6870" y="563"/>
                        <a:pt x="4894" y="107"/>
                      </a:cubicBezTo>
                      <a:cubicBezTo>
                        <a:pt x="4600" y="35"/>
                        <a:pt x="43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47625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56"/>
                <p:cNvSpPr/>
                <p:nvPr/>
              </p:nvSpPr>
              <p:spPr>
                <a:xfrm>
                  <a:off x="4037349" y="1979667"/>
                  <a:ext cx="232238" cy="132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8086" extrusionOk="0">
                      <a:moveTo>
                        <a:pt x="7052" y="0"/>
                      </a:moveTo>
                      <a:cubicBezTo>
                        <a:pt x="3800" y="0"/>
                        <a:pt x="1003" y="2097"/>
                        <a:pt x="0" y="5015"/>
                      </a:cubicBezTo>
                      <a:cubicBezTo>
                        <a:pt x="1763" y="6900"/>
                        <a:pt x="4286" y="8085"/>
                        <a:pt x="7052" y="8085"/>
                      </a:cubicBezTo>
                      <a:cubicBezTo>
                        <a:pt x="9818" y="8085"/>
                        <a:pt x="12341" y="6900"/>
                        <a:pt x="14134" y="5015"/>
                      </a:cubicBezTo>
                      <a:cubicBezTo>
                        <a:pt x="13101" y="2097"/>
                        <a:pt x="10335" y="0"/>
                        <a:pt x="70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47625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56"/>
                <p:cNvSpPr/>
                <p:nvPr/>
              </p:nvSpPr>
              <p:spPr>
                <a:xfrm>
                  <a:off x="4461224" y="1883910"/>
                  <a:ext cx="468224" cy="3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2" h="1369" extrusionOk="0">
                      <a:moveTo>
                        <a:pt x="699" y="1"/>
                      </a:moveTo>
                      <a:cubicBezTo>
                        <a:pt x="304" y="1"/>
                        <a:pt x="0" y="305"/>
                        <a:pt x="0" y="670"/>
                      </a:cubicBezTo>
                      <a:cubicBezTo>
                        <a:pt x="0" y="1065"/>
                        <a:pt x="304" y="1369"/>
                        <a:pt x="699" y="1369"/>
                      </a:cubicBezTo>
                      <a:lnTo>
                        <a:pt x="15593" y="1369"/>
                      </a:lnTo>
                      <a:cubicBezTo>
                        <a:pt x="15958" y="1369"/>
                        <a:pt x="16262" y="1065"/>
                        <a:pt x="16262" y="670"/>
                      </a:cubicBezTo>
                      <a:cubicBezTo>
                        <a:pt x="16262" y="305"/>
                        <a:pt x="15958" y="1"/>
                        <a:pt x="155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47625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56"/>
                <p:cNvSpPr/>
                <p:nvPr/>
              </p:nvSpPr>
              <p:spPr>
                <a:xfrm>
                  <a:off x="4461224" y="1983678"/>
                  <a:ext cx="280093" cy="40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1400" extrusionOk="0">
                      <a:moveTo>
                        <a:pt x="670" y="1"/>
                      </a:moveTo>
                      <a:cubicBezTo>
                        <a:pt x="305" y="1"/>
                        <a:pt x="1" y="335"/>
                        <a:pt x="1" y="700"/>
                      </a:cubicBezTo>
                      <a:cubicBezTo>
                        <a:pt x="1" y="1095"/>
                        <a:pt x="305" y="1399"/>
                        <a:pt x="670" y="1399"/>
                      </a:cubicBezTo>
                      <a:lnTo>
                        <a:pt x="9028" y="1399"/>
                      </a:lnTo>
                      <a:cubicBezTo>
                        <a:pt x="9424" y="1399"/>
                        <a:pt x="9728" y="1095"/>
                        <a:pt x="9728" y="700"/>
                      </a:cubicBezTo>
                      <a:cubicBezTo>
                        <a:pt x="9728" y="335"/>
                        <a:pt x="9424" y="1"/>
                        <a:pt x="9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47625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1" name="Google Shape;1241;p56"/>
              <p:cNvGrpSpPr/>
              <p:nvPr/>
            </p:nvGrpSpPr>
            <p:grpSpPr>
              <a:xfrm>
                <a:off x="6374474" y="3331107"/>
                <a:ext cx="1250356" cy="572711"/>
                <a:chOff x="3946638" y="2450182"/>
                <a:chExt cx="1250356" cy="572711"/>
              </a:xfrm>
            </p:grpSpPr>
            <p:grpSp>
              <p:nvGrpSpPr>
                <p:cNvPr id="1242" name="Google Shape;1242;p56"/>
                <p:cNvGrpSpPr/>
                <p:nvPr/>
              </p:nvGrpSpPr>
              <p:grpSpPr>
                <a:xfrm>
                  <a:off x="3946638" y="2450182"/>
                  <a:ext cx="572731" cy="572711"/>
                  <a:chOff x="3169259" y="4128125"/>
                  <a:chExt cx="468223" cy="468207"/>
                </a:xfrm>
              </p:grpSpPr>
              <p:sp>
                <p:nvSpPr>
                  <p:cNvPr id="1243" name="Google Shape;1243;p56"/>
                  <p:cNvSpPr/>
                  <p:nvPr/>
                </p:nvSpPr>
                <p:spPr>
                  <a:xfrm>
                    <a:off x="3169259" y="4128125"/>
                    <a:ext cx="468223" cy="468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00" h="28299" extrusionOk="0">
                        <a:moveTo>
                          <a:pt x="25260" y="28298"/>
                        </a:moveTo>
                        <a:lnTo>
                          <a:pt x="3040" y="28298"/>
                        </a:lnTo>
                        <a:cubicBezTo>
                          <a:pt x="1369" y="28298"/>
                          <a:pt x="1" y="26931"/>
                          <a:pt x="1" y="25259"/>
                        </a:cubicBezTo>
                        <a:lnTo>
                          <a:pt x="1" y="3040"/>
                        </a:lnTo>
                        <a:cubicBezTo>
                          <a:pt x="1" y="1368"/>
                          <a:pt x="1369" y="0"/>
                          <a:pt x="3040" y="0"/>
                        </a:cubicBezTo>
                        <a:lnTo>
                          <a:pt x="25260" y="0"/>
                        </a:lnTo>
                        <a:cubicBezTo>
                          <a:pt x="26931" y="0"/>
                          <a:pt x="28299" y="1368"/>
                          <a:pt x="28299" y="3040"/>
                        </a:cubicBezTo>
                        <a:lnTo>
                          <a:pt x="28299" y="25259"/>
                        </a:lnTo>
                        <a:cubicBezTo>
                          <a:pt x="28299" y="26931"/>
                          <a:pt x="26931" y="28298"/>
                          <a:pt x="25260" y="2829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00000">
                        <a:schemeClr val="lt2"/>
                      </a:gs>
                    </a:gsLst>
                    <a:lin ang="5400012" scaled="0"/>
                  </a:gra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244" name="Google Shape;1244;p56"/>
                  <p:cNvGrpSpPr/>
                  <p:nvPr/>
                </p:nvGrpSpPr>
                <p:grpSpPr>
                  <a:xfrm rot="10800000">
                    <a:off x="3197403" y="4206377"/>
                    <a:ext cx="416424" cy="228450"/>
                    <a:chOff x="5092913" y="4207125"/>
                    <a:chExt cx="779675" cy="189224"/>
                  </a:xfrm>
                </p:grpSpPr>
                <p:sp>
                  <p:nvSpPr>
                    <p:cNvPr id="1245" name="Google Shape;1245;p56"/>
                    <p:cNvSpPr/>
                    <p:nvPr/>
                  </p:nvSpPr>
                  <p:spPr>
                    <a:xfrm>
                      <a:off x="5092913" y="4207125"/>
                      <a:ext cx="779675" cy="30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187" h="1217" extrusionOk="0">
                          <a:moveTo>
                            <a:pt x="609" y="0"/>
                          </a:moveTo>
                          <a:cubicBezTo>
                            <a:pt x="274" y="0"/>
                            <a:pt x="1" y="274"/>
                            <a:pt x="1" y="608"/>
                          </a:cubicBezTo>
                          <a:cubicBezTo>
                            <a:pt x="1" y="973"/>
                            <a:pt x="274" y="1216"/>
                            <a:pt x="609" y="1216"/>
                          </a:cubicBezTo>
                          <a:lnTo>
                            <a:pt x="30579" y="1216"/>
                          </a:lnTo>
                          <a:cubicBezTo>
                            <a:pt x="30913" y="1216"/>
                            <a:pt x="31187" y="973"/>
                            <a:pt x="31187" y="608"/>
                          </a:cubicBezTo>
                          <a:cubicBezTo>
                            <a:pt x="31187" y="274"/>
                            <a:pt x="30913" y="0"/>
                            <a:pt x="30579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  <a:effectLst>
                      <a:outerShdw blurRad="57150" dist="28575" dir="5400000" algn="bl" rotWithShape="0">
                        <a:schemeClr val="dk1">
                          <a:alpha val="21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6" name="Google Shape;1246;p56"/>
                    <p:cNvSpPr/>
                    <p:nvPr/>
                  </p:nvSpPr>
                  <p:spPr>
                    <a:xfrm>
                      <a:off x="5092913" y="4286900"/>
                      <a:ext cx="779675" cy="30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187" h="1217" extrusionOk="0">
                          <a:moveTo>
                            <a:pt x="609" y="1"/>
                          </a:moveTo>
                          <a:cubicBezTo>
                            <a:pt x="274" y="1"/>
                            <a:pt x="1" y="275"/>
                            <a:pt x="1" y="609"/>
                          </a:cubicBezTo>
                          <a:cubicBezTo>
                            <a:pt x="1" y="974"/>
                            <a:pt x="274" y="1217"/>
                            <a:pt x="609" y="1217"/>
                          </a:cubicBezTo>
                          <a:lnTo>
                            <a:pt x="30579" y="1217"/>
                          </a:lnTo>
                          <a:cubicBezTo>
                            <a:pt x="30913" y="1217"/>
                            <a:pt x="31187" y="913"/>
                            <a:pt x="31187" y="609"/>
                          </a:cubicBezTo>
                          <a:cubicBezTo>
                            <a:pt x="31187" y="275"/>
                            <a:pt x="30913" y="1"/>
                            <a:pt x="30579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  <a:effectLst>
                      <a:outerShdw blurRad="57150" dist="28575" dir="5400000" algn="bl" rotWithShape="0">
                        <a:schemeClr val="dk1">
                          <a:alpha val="21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7" name="Google Shape;1247;p56"/>
                    <p:cNvSpPr/>
                    <p:nvPr/>
                  </p:nvSpPr>
                  <p:spPr>
                    <a:xfrm>
                      <a:off x="5092919" y="4365952"/>
                      <a:ext cx="489052" cy="303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825" h="1216" extrusionOk="0">
                          <a:moveTo>
                            <a:pt x="609" y="0"/>
                          </a:moveTo>
                          <a:cubicBezTo>
                            <a:pt x="274" y="0"/>
                            <a:pt x="1" y="274"/>
                            <a:pt x="1" y="608"/>
                          </a:cubicBezTo>
                          <a:cubicBezTo>
                            <a:pt x="1" y="942"/>
                            <a:pt x="274" y="1216"/>
                            <a:pt x="609" y="1216"/>
                          </a:cubicBezTo>
                          <a:lnTo>
                            <a:pt x="11217" y="1216"/>
                          </a:lnTo>
                          <a:cubicBezTo>
                            <a:pt x="11551" y="1216"/>
                            <a:pt x="11825" y="942"/>
                            <a:pt x="11825" y="608"/>
                          </a:cubicBezTo>
                          <a:cubicBezTo>
                            <a:pt x="11825" y="274"/>
                            <a:pt x="11551" y="0"/>
                            <a:pt x="11217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  <a:effectLst>
                      <a:outerShdw blurRad="57150" dist="28575" dir="5400000" algn="bl" rotWithShape="0">
                        <a:schemeClr val="dk1">
                          <a:alpha val="21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248" name="Google Shape;1248;p56"/>
                  <p:cNvSpPr/>
                  <p:nvPr/>
                </p:nvSpPr>
                <p:spPr>
                  <a:xfrm rot="10800000">
                    <a:off x="3197236" y="4495710"/>
                    <a:ext cx="416424" cy="367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87" h="1217" extrusionOk="0">
                        <a:moveTo>
                          <a:pt x="609" y="0"/>
                        </a:moveTo>
                        <a:cubicBezTo>
                          <a:pt x="274" y="0"/>
                          <a:pt x="1" y="274"/>
                          <a:pt x="1" y="608"/>
                        </a:cubicBezTo>
                        <a:cubicBezTo>
                          <a:pt x="1" y="973"/>
                          <a:pt x="274" y="1216"/>
                          <a:pt x="609" y="1216"/>
                        </a:cubicBezTo>
                        <a:lnTo>
                          <a:pt x="30579" y="1216"/>
                        </a:lnTo>
                        <a:cubicBezTo>
                          <a:pt x="30913" y="1216"/>
                          <a:pt x="31187" y="973"/>
                          <a:pt x="31187" y="608"/>
                        </a:cubicBezTo>
                        <a:cubicBezTo>
                          <a:pt x="31187" y="274"/>
                          <a:pt x="30913" y="0"/>
                          <a:pt x="3057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21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9" name="Google Shape;1249;p56"/>
                  <p:cNvSpPr/>
                  <p:nvPr/>
                </p:nvSpPr>
                <p:spPr>
                  <a:xfrm>
                    <a:off x="3205475" y="4163700"/>
                    <a:ext cx="122191" cy="121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7" h="3558" extrusionOk="0">
                        <a:moveTo>
                          <a:pt x="0" y="1"/>
                        </a:moveTo>
                        <a:lnTo>
                          <a:pt x="0" y="3557"/>
                        </a:lnTo>
                        <a:lnTo>
                          <a:pt x="3587" y="3557"/>
                        </a:lnTo>
                        <a:lnTo>
                          <a:pt x="358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50" name="Google Shape;1250;p56"/>
                <p:cNvGrpSpPr/>
                <p:nvPr/>
              </p:nvGrpSpPr>
              <p:grpSpPr>
                <a:xfrm>
                  <a:off x="4624263" y="2450182"/>
                  <a:ext cx="572731" cy="572711"/>
                  <a:chOff x="3169259" y="4128125"/>
                  <a:chExt cx="468223" cy="468207"/>
                </a:xfrm>
              </p:grpSpPr>
              <p:sp>
                <p:nvSpPr>
                  <p:cNvPr id="1251" name="Google Shape;1251;p56"/>
                  <p:cNvSpPr/>
                  <p:nvPr/>
                </p:nvSpPr>
                <p:spPr>
                  <a:xfrm>
                    <a:off x="3169259" y="4128125"/>
                    <a:ext cx="468223" cy="468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00" h="28299" extrusionOk="0">
                        <a:moveTo>
                          <a:pt x="25260" y="28298"/>
                        </a:moveTo>
                        <a:lnTo>
                          <a:pt x="3040" y="28298"/>
                        </a:lnTo>
                        <a:cubicBezTo>
                          <a:pt x="1369" y="28298"/>
                          <a:pt x="1" y="26931"/>
                          <a:pt x="1" y="25259"/>
                        </a:cubicBezTo>
                        <a:lnTo>
                          <a:pt x="1" y="3040"/>
                        </a:lnTo>
                        <a:cubicBezTo>
                          <a:pt x="1" y="1368"/>
                          <a:pt x="1369" y="0"/>
                          <a:pt x="3040" y="0"/>
                        </a:cubicBezTo>
                        <a:lnTo>
                          <a:pt x="25260" y="0"/>
                        </a:lnTo>
                        <a:cubicBezTo>
                          <a:pt x="26931" y="0"/>
                          <a:pt x="28299" y="1368"/>
                          <a:pt x="28299" y="3040"/>
                        </a:cubicBezTo>
                        <a:lnTo>
                          <a:pt x="28299" y="25259"/>
                        </a:lnTo>
                        <a:cubicBezTo>
                          <a:pt x="28299" y="26931"/>
                          <a:pt x="26931" y="28298"/>
                          <a:pt x="25260" y="2829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00000">
                        <a:schemeClr val="lt2"/>
                      </a:gs>
                    </a:gsLst>
                    <a:lin ang="5400012" scaled="0"/>
                  </a:gra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252" name="Google Shape;1252;p56"/>
                  <p:cNvGrpSpPr/>
                  <p:nvPr/>
                </p:nvGrpSpPr>
                <p:grpSpPr>
                  <a:xfrm rot="10800000">
                    <a:off x="3197403" y="4206377"/>
                    <a:ext cx="416424" cy="228450"/>
                    <a:chOff x="5092913" y="4207125"/>
                    <a:chExt cx="779675" cy="189224"/>
                  </a:xfrm>
                </p:grpSpPr>
                <p:sp>
                  <p:nvSpPr>
                    <p:cNvPr id="1253" name="Google Shape;1253;p56"/>
                    <p:cNvSpPr/>
                    <p:nvPr/>
                  </p:nvSpPr>
                  <p:spPr>
                    <a:xfrm>
                      <a:off x="5092913" y="4207125"/>
                      <a:ext cx="779675" cy="30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187" h="1217" extrusionOk="0">
                          <a:moveTo>
                            <a:pt x="609" y="0"/>
                          </a:moveTo>
                          <a:cubicBezTo>
                            <a:pt x="274" y="0"/>
                            <a:pt x="1" y="274"/>
                            <a:pt x="1" y="608"/>
                          </a:cubicBezTo>
                          <a:cubicBezTo>
                            <a:pt x="1" y="973"/>
                            <a:pt x="274" y="1216"/>
                            <a:pt x="609" y="1216"/>
                          </a:cubicBezTo>
                          <a:lnTo>
                            <a:pt x="30579" y="1216"/>
                          </a:lnTo>
                          <a:cubicBezTo>
                            <a:pt x="30913" y="1216"/>
                            <a:pt x="31187" y="973"/>
                            <a:pt x="31187" y="608"/>
                          </a:cubicBezTo>
                          <a:cubicBezTo>
                            <a:pt x="31187" y="274"/>
                            <a:pt x="30913" y="0"/>
                            <a:pt x="30579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  <a:effectLst>
                      <a:outerShdw blurRad="57150" dist="9525" dir="5400000" algn="bl" rotWithShape="0">
                        <a:schemeClr val="dk1">
                          <a:alpha val="21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4" name="Google Shape;1254;p56"/>
                    <p:cNvSpPr/>
                    <p:nvPr/>
                  </p:nvSpPr>
                  <p:spPr>
                    <a:xfrm>
                      <a:off x="5092913" y="4286900"/>
                      <a:ext cx="779675" cy="30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187" h="1217" extrusionOk="0">
                          <a:moveTo>
                            <a:pt x="609" y="1"/>
                          </a:moveTo>
                          <a:cubicBezTo>
                            <a:pt x="274" y="1"/>
                            <a:pt x="1" y="275"/>
                            <a:pt x="1" y="609"/>
                          </a:cubicBezTo>
                          <a:cubicBezTo>
                            <a:pt x="1" y="974"/>
                            <a:pt x="274" y="1217"/>
                            <a:pt x="609" y="1217"/>
                          </a:cubicBezTo>
                          <a:lnTo>
                            <a:pt x="30579" y="1217"/>
                          </a:lnTo>
                          <a:cubicBezTo>
                            <a:pt x="30913" y="1217"/>
                            <a:pt x="31187" y="913"/>
                            <a:pt x="31187" y="609"/>
                          </a:cubicBezTo>
                          <a:cubicBezTo>
                            <a:pt x="31187" y="275"/>
                            <a:pt x="30913" y="1"/>
                            <a:pt x="30579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  <a:effectLst>
                      <a:outerShdw blurRad="57150" dist="9525" dir="5400000" algn="bl" rotWithShape="0">
                        <a:schemeClr val="dk1">
                          <a:alpha val="21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5" name="Google Shape;1255;p56"/>
                    <p:cNvSpPr/>
                    <p:nvPr/>
                  </p:nvSpPr>
                  <p:spPr>
                    <a:xfrm>
                      <a:off x="5092919" y="4365952"/>
                      <a:ext cx="489052" cy="303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825" h="1216" extrusionOk="0">
                          <a:moveTo>
                            <a:pt x="609" y="0"/>
                          </a:moveTo>
                          <a:cubicBezTo>
                            <a:pt x="274" y="0"/>
                            <a:pt x="1" y="274"/>
                            <a:pt x="1" y="608"/>
                          </a:cubicBezTo>
                          <a:cubicBezTo>
                            <a:pt x="1" y="942"/>
                            <a:pt x="274" y="1216"/>
                            <a:pt x="609" y="1216"/>
                          </a:cubicBezTo>
                          <a:lnTo>
                            <a:pt x="11217" y="1216"/>
                          </a:lnTo>
                          <a:cubicBezTo>
                            <a:pt x="11551" y="1216"/>
                            <a:pt x="11825" y="942"/>
                            <a:pt x="11825" y="608"/>
                          </a:cubicBezTo>
                          <a:cubicBezTo>
                            <a:pt x="11825" y="274"/>
                            <a:pt x="11551" y="0"/>
                            <a:pt x="11217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  <a:effectLst>
                      <a:outerShdw blurRad="57150" dist="9525" dir="5400000" algn="bl" rotWithShape="0">
                        <a:schemeClr val="dk1">
                          <a:alpha val="21000"/>
                        </a:scheme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256" name="Google Shape;1256;p56"/>
                  <p:cNvSpPr/>
                  <p:nvPr/>
                </p:nvSpPr>
                <p:spPr>
                  <a:xfrm rot="10800000">
                    <a:off x="3197236" y="4495710"/>
                    <a:ext cx="416424" cy="367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87" h="1217" extrusionOk="0">
                        <a:moveTo>
                          <a:pt x="609" y="0"/>
                        </a:moveTo>
                        <a:cubicBezTo>
                          <a:pt x="274" y="0"/>
                          <a:pt x="1" y="274"/>
                          <a:pt x="1" y="608"/>
                        </a:cubicBezTo>
                        <a:cubicBezTo>
                          <a:pt x="1" y="973"/>
                          <a:pt x="274" y="1216"/>
                          <a:pt x="609" y="1216"/>
                        </a:cubicBezTo>
                        <a:lnTo>
                          <a:pt x="30579" y="1216"/>
                        </a:lnTo>
                        <a:cubicBezTo>
                          <a:pt x="30913" y="1216"/>
                          <a:pt x="31187" y="973"/>
                          <a:pt x="31187" y="608"/>
                        </a:cubicBezTo>
                        <a:cubicBezTo>
                          <a:pt x="31187" y="274"/>
                          <a:pt x="30913" y="0"/>
                          <a:pt x="3057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9525" dir="5400000" algn="bl" rotWithShape="0">
                      <a:schemeClr val="dk1">
                        <a:alpha val="21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7" name="Google Shape;1257;p56"/>
                  <p:cNvSpPr/>
                  <p:nvPr/>
                </p:nvSpPr>
                <p:spPr>
                  <a:xfrm>
                    <a:off x="3205475" y="4163700"/>
                    <a:ext cx="122191" cy="121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7" h="3558" extrusionOk="0">
                        <a:moveTo>
                          <a:pt x="0" y="1"/>
                        </a:moveTo>
                        <a:lnTo>
                          <a:pt x="0" y="3557"/>
                        </a:lnTo>
                        <a:lnTo>
                          <a:pt x="3587" y="3557"/>
                        </a:lnTo>
                        <a:lnTo>
                          <a:pt x="358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58" name="Google Shape;1258;p56"/>
              <p:cNvGrpSpPr/>
              <p:nvPr/>
            </p:nvGrpSpPr>
            <p:grpSpPr>
              <a:xfrm>
                <a:off x="6367809" y="1547575"/>
                <a:ext cx="1263687" cy="691367"/>
                <a:chOff x="3933325" y="3072950"/>
                <a:chExt cx="1263687" cy="691367"/>
              </a:xfrm>
            </p:grpSpPr>
            <p:sp>
              <p:nvSpPr>
                <p:cNvPr id="1259" name="Google Shape;1259;p56"/>
                <p:cNvSpPr/>
                <p:nvPr/>
              </p:nvSpPr>
              <p:spPr>
                <a:xfrm>
                  <a:off x="3933325" y="3072950"/>
                  <a:ext cx="1263687" cy="691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63" h="29423" extrusionOk="0">
                      <a:moveTo>
                        <a:pt x="1916" y="0"/>
                      </a:moveTo>
                      <a:cubicBezTo>
                        <a:pt x="852" y="0"/>
                        <a:pt x="1" y="882"/>
                        <a:pt x="1" y="1945"/>
                      </a:cubicBezTo>
                      <a:lnTo>
                        <a:pt x="1" y="27478"/>
                      </a:lnTo>
                      <a:cubicBezTo>
                        <a:pt x="1" y="28541"/>
                        <a:pt x="852" y="29423"/>
                        <a:pt x="1916" y="29423"/>
                      </a:cubicBezTo>
                      <a:lnTo>
                        <a:pt x="38148" y="29423"/>
                      </a:lnTo>
                      <a:cubicBezTo>
                        <a:pt x="39211" y="29423"/>
                        <a:pt x="40063" y="28541"/>
                        <a:pt x="40063" y="27478"/>
                      </a:cubicBezTo>
                      <a:lnTo>
                        <a:pt x="40063" y="1976"/>
                      </a:lnTo>
                      <a:cubicBezTo>
                        <a:pt x="40063" y="882"/>
                        <a:pt x="39211" y="0"/>
                        <a:pt x="3814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00000">
                      <a:srgbClr val="F9F8FF">
                        <a:alpha val="86666"/>
                      </a:srgbClr>
                    </a:gs>
                  </a:gsLst>
                  <a:lin ang="5400700" scaled="0"/>
                </a:gradFill>
                <a:ln>
                  <a:noFill/>
                </a:ln>
                <a:effectLst>
                  <a:outerShdw blurRad="57150" dist="76200" dir="5400000" algn="bl" rotWithShape="0">
                    <a:schemeClr val="dk1">
                      <a:alpha val="17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56"/>
                <p:cNvSpPr/>
                <p:nvPr/>
              </p:nvSpPr>
              <p:spPr>
                <a:xfrm>
                  <a:off x="3999600" y="3133752"/>
                  <a:ext cx="1116558" cy="454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0" h="11430" extrusionOk="0">
                      <a:moveTo>
                        <a:pt x="19180" y="11430"/>
                      </a:moveTo>
                      <a:lnTo>
                        <a:pt x="1520" y="11430"/>
                      </a:lnTo>
                      <a:cubicBezTo>
                        <a:pt x="669" y="11430"/>
                        <a:pt x="0" y="10761"/>
                        <a:pt x="0" y="9910"/>
                      </a:cubicBezTo>
                      <a:lnTo>
                        <a:pt x="0" y="1521"/>
                      </a:lnTo>
                      <a:cubicBezTo>
                        <a:pt x="0" y="670"/>
                        <a:pt x="669" y="1"/>
                        <a:pt x="1520" y="1"/>
                      </a:cubicBezTo>
                      <a:lnTo>
                        <a:pt x="19180" y="1"/>
                      </a:lnTo>
                      <a:cubicBezTo>
                        <a:pt x="20031" y="1"/>
                        <a:pt x="20700" y="670"/>
                        <a:pt x="20700" y="1521"/>
                      </a:cubicBezTo>
                      <a:lnTo>
                        <a:pt x="20700" y="9910"/>
                      </a:lnTo>
                      <a:cubicBezTo>
                        <a:pt x="20700" y="10761"/>
                        <a:pt x="20031" y="11430"/>
                        <a:pt x="19180" y="114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56"/>
                <p:cNvSpPr/>
                <p:nvPr/>
              </p:nvSpPr>
              <p:spPr>
                <a:xfrm>
                  <a:off x="3999630" y="3133752"/>
                  <a:ext cx="1116558" cy="454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0" h="11430" fill="none" extrusionOk="0">
                      <a:moveTo>
                        <a:pt x="19180" y="11430"/>
                      </a:moveTo>
                      <a:lnTo>
                        <a:pt x="1520" y="11430"/>
                      </a:lnTo>
                      <a:cubicBezTo>
                        <a:pt x="669" y="11430"/>
                        <a:pt x="0" y="10761"/>
                        <a:pt x="0" y="9910"/>
                      </a:cubicBezTo>
                      <a:lnTo>
                        <a:pt x="0" y="1521"/>
                      </a:lnTo>
                      <a:cubicBezTo>
                        <a:pt x="0" y="670"/>
                        <a:pt x="669" y="1"/>
                        <a:pt x="1520" y="1"/>
                      </a:cubicBezTo>
                      <a:lnTo>
                        <a:pt x="19180" y="1"/>
                      </a:lnTo>
                      <a:cubicBezTo>
                        <a:pt x="20031" y="1"/>
                        <a:pt x="20700" y="670"/>
                        <a:pt x="20700" y="1521"/>
                      </a:cubicBezTo>
                      <a:lnTo>
                        <a:pt x="20700" y="9910"/>
                      </a:lnTo>
                      <a:cubicBezTo>
                        <a:pt x="20700" y="10761"/>
                        <a:pt x="20031" y="11430"/>
                        <a:pt x="19180" y="11430"/>
                      </a:cubicBezTo>
                      <a:close/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56"/>
                <p:cNvSpPr/>
                <p:nvPr/>
              </p:nvSpPr>
              <p:spPr>
                <a:xfrm>
                  <a:off x="4526038" y="3291562"/>
                  <a:ext cx="95896" cy="112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4074" extrusionOk="0">
                      <a:moveTo>
                        <a:pt x="3222" y="1703"/>
                      </a:moveTo>
                      <a:lnTo>
                        <a:pt x="578" y="152"/>
                      </a:lnTo>
                      <a:cubicBezTo>
                        <a:pt x="304" y="0"/>
                        <a:pt x="0" y="183"/>
                        <a:pt x="0" y="487"/>
                      </a:cubicBezTo>
                      <a:lnTo>
                        <a:pt x="0" y="3557"/>
                      </a:lnTo>
                      <a:cubicBezTo>
                        <a:pt x="0" y="3861"/>
                        <a:pt x="304" y="4073"/>
                        <a:pt x="578" y="3921"/>
                      </a:cubicBezTo>
                      <a:lnTo>
                        <a:pt x="3222" y="2341"/>
                      </a:lnTo>
                      <a:cubicBezTo>
                        <a:pt x="3466" y="2250"/>
                        <a:pt x="3466" y="1855"/>
                        <a:pt x="3222" y="170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16000"/>
                    </a:schemeClr>
                  </a:outerShdw>
                  <a:reflection stA="5000" endPos="28000" dist="76200" dir="5400000" fadeDir="5400012" sy="-100000" algn="bl" rotWithShape="0"/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263" name="Google Shape;1263;p56"/>
                <p:cNvCxnSpPr/>
                <p:nvPr/>
              </p:nvCxnSpPr>
              <p:spPr>
                <a:xfrm>
                  <a:off x="3999600" y="3655950"/>
                  <a:ext cx="1116600" cy="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28575" dir="5400000" algn="bl" rotWithShape="0">
                    <a:schemeClr val="dk1">
                      <a:alpha val="17000"/>
                    </a:schemeClr>
                  </a:outerShdw>
                </a:effectLst>
              </p:spPr>
            </p:cxnSp>
            <p:cxnSp>
              <p:nvCxnSpPr>
                <p:cNvPr id="1264" name="Google Shape;1264;p56"/>
                <p:cNvCxnSpPr/>
                <p:nvPr/>
              </p:nvCxnSpPr>
              <p:spPr>
                <a:xfrm>
                  <a:off x="3999600" y="3655950"/>
                  <a:ext cx="392100" cy="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265" name="Google Shape;1265;p56"/>
                <p:cNvSpPr/>
                <p:nvPr/>
              </p:nvSpPr>
              <p:spPr>
                <a:xfrm>
                  <a:off x="4352789" y="3621042"/>
                  <a:ext cx="69833" cy="69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" h="2524" extrusionOk="0">
                      <a:moveTo>
                        <a:pt x="2524" y="1277"/>
                      </a:moveTo>
                      <a:cubicBezTo>
                        <a:pt x="2524" y="1976"/>
                        <a:pt x="1977" y="2524"/>
                        <a:pt x="1277" y="2524"/>
                      </a:cubicBezTo>
                      <a:cubicBezTo>
                        <a:pt x="578" y="2524"/>
                        <a:pt x="1" y="1976"/>
                        <a:pt x="1" y="1277"/>
                      </a:cubicBezTo>
                      <a:cubicBezTo>
                        <a:pt x="1" y="578"/>
                        <a:pt x="578" y="1"/>
                        <a:pt x="1277" y="1"/>
                      </a:cubicBezTo>
                      <a:cubicBezTo>
                        <a:pt x="1977" y="1"/>
                        <a:pt x="2524" y="578"/>
                        <a:pt x="2524" y="12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28575" dir="5400000" algn="bl" rotWithShape="0">
                    <a:schemeClr val="dk1">
                      <a:alpha val="17000"/>
                    </a:schemeClr>
                  </a:outerShdw>
                  <a:reflection stA="5000" endPos="28000" dist="76200" dir="5400000" fadeDir="5400012" sy="-100000" algn="bl" rotWithShape="0"/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6" name="Google Shape;1266;p56"/>
              <p:cNvGrpSpPr/>
              <p:nvPr/>
            </p:nvGrpSpPr>
            <p:grpSpPr>
              <a:xfrm>
                <a:off x="6368925" y="2725275"/>
                <a:ext cx="1261265" cy="278125"/>
                <a:chOff x="3941675" y="3805000"/>
                <a:chExt cx="1261265" cy="278125"/>
              </a:xfrm>
            </p:grpSpPr>
            <p:grpSp>
              <p:nvGrpSpPr>
                <p:cNvPr id="1267" name="Google Shape;1267;p56"/>
                <p:cNvGrpSpPr/>
                <p:nvPr/>
              </p:nvGrpSpPr>
              <p:grpSpPr>
                <a:xfrm>
                  <a:off x="4603813" y="3813725"/>
                  <a:ext cx="599127" cy="260675"/>
                  <a:chOff x="3946650" y="3813725"/>
                  <a:chExt cx="572724" cy="260675"/>
                </a:xfrm>
              </p:grpSpPr>
              <p:sp>
                <p:nvSpPr>
                  <p:cNvPr id="1268" name="Google Shape;1268;p56"/>
                  <p:cNvSpPr/>
                  <p:nvPr/>
                </p:nvSpPr>
                <p:spPr>
                  <a:xfrm>
                    <a:off x="3946650" y="3813725"/>
                    <a:ext cx="270247" cy="3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37" h="1217" extrusionOk="0">
                        <a:moveTo>
                          <a:pt x="12098" y="1216"/>
                        </a:moveTo>
                        <a:lnTo>
                          <a:pt x="609" y="1216"/>
                        </a:lnTo>
                        <a:cubicBezTo>
                          <a:pt x="275" y="1216"/>
                          <a:pt x="1" y="943"/>
                          <a:pt x="1" y="608"/>
                        </a:cubicBezTo>
                        <a:lnTo>
                          <a:pt x="1" y="608"/>
                        </a:lnTo>
                        <a:cubicBezTo>
                          <a:pt x="1" y="244"/>
                          <a:pt x="275" y="1"/>
                          <a:pt x="609" y="1"/>
                        </a:cubicBezTo>
                        <a:lnTo>
                          <a:pt x="12098" y="1"/>
                        </a:lnTo>
                        <a:cubicBezTo>
                          <a:pt x="12433" y="1"/>
                          <a:pt x="12706" y="244"/>
                          <a:pt x="12706" y="608"/>
                        </a:cubicBezTo>
                        <a:lnTo>
                          <a:pt x="12706" y="608"/>
                        </a:lnTo>
                        <a:cubicBezTo>
                          <a:pt x="12737" y="943"/>
                          <a:pt x="12433" y="1216"/>
                          <a:pt x="12098" y="121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9" name="Google Shape;1269;p56"/>
                  <p:cNvSpPr/>
                  <p:nvPr/>
                </p:nvSpPr>
                <p:spPr>
                  <a:xfrm>
                    <a:off x="3946650" y="3888200"/>
                    <a:ext cx="572724" cy="3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93" h="1217" extrusionOk="0">
                        <a:moveTo>
                          <a:pt x="26384" y="1216"/>
                        </a:moveTo>
                        <a:lnTo>
                          <a:pt x="609" y="1216"/>
                        </a:lnTo>
                        <a:cubicBezTo>
                          <a:pt x="275" y="1216"/>
                          <a:pt x="1" y="973"/>
                          <a:pt x="1" y="608"/>
                        </a:cubicBezTo>
                        <a:lnTo>
                          <a:pt x="1" y="608"/>
                        </a:lnTo>
                        <a:cubicBezTo>
                          <a:pt x="1" y="274"/>
                          <a:pt x="275" y="0"/>
                          <a:pt x="609" y="0"/>
                        </a:cubicBezTo>
                        <a:lnTo>
                          <a:pt x="26384" y="0"/>
                        </a:lnTo>
                        <a:cubicBezTo>
                          <a:pt x="26719" y="0"/>
                          <a:pt x="26992" y="274"/>
                          <a:pt x="26992" y="608"/>
                        </a:cubicBezTo>
                        <a:lnTo>
                          <a:pt x="26992" y="608"/>
                        </a:lnTo>
                        <a:cubicBezTo>
                          <a:pt x="26992" y="973"/>
                          <a:pt x="26719" y="1216"/>
                          <a:pt x="26384" y="121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0" name="Google Shape;1270;p56"/>
                  <p:cNvSpPr/>
                  <p:nvPr/>
                </p:nvSpPr>
                <p:spPr>
                  <a:xfrm>
                    <a:off x="3946650" y="3967225"/>
                    <a:ext cx="572724" cy="3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93" h="1217" extrusionOk="0">
                        <a:moveTo>
                          <a:pt x="26384" y="1216"/>
                        </a:moveTo>
                        <a:lnTo>
                          <a:pt x="609" y="1216"/>
                        </a:lnTo>
                        <a:cubicBezTo>
                          <a:pt x="275" y="1216"/>
                          <a:pt x="1" y="943"/>
                          <a:pt x="1" y="608"/>
                        </a:cubicBezTo>
                        <a:lnTo>
                          <a:pt x="1" y="608"/>
                        </a:lnTo>
                        <a:cubicBezTo>
                          <a:pt x="1" y="274"/>
                          <a:pt x="275" y="0"/>
                          <a:pt x="609" y="0"/>
                        </a:cubicBezTo>
                        <a:lnTo>
                          <a:pt x="26384" y="0"/>
                        </a:lnTo>
                        <a:cubicBezTo>
                          <a:pt x="26719" y="0"/>
                          <a:pt x="26992" y="274"/>
                          <a:pt x="26992" y="608"/>
                        </a:cubicBezTo>
                        <a:lnTo>
                          <a:pt x="26992" y="608"/>
                        </a:lnTo>
                        <a:cubicBezTo>
                          <a:pt x="26992" y="943"/>
                          <a:pt x="26719" y="1216"/>
                          <a:pt x="26384" y="121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1" name="Google Shape;1271;p56"/>
                  <p:cNvSpPr/>
                  <p:nvPr/>
                </p:nvSpPr>
                <p:spPr>
                  <a:xfrm>
                    <a:off x="3946650" y="4043975"/>
                    <a:ext cx="495323" cy="3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45" h="1217" extrusionOk="0">
                        <a:moveTo>
                          <a:pt x="22676" y="1216"/>
                        </a:moveTo>
                        <a:lnTo>
                          <a:pt x="609" y="1216"/>
                        </a:lnTo>
                        <a:cubicBezTo>
                          <a:pt x="275" y="1216"/>
                          <a:pt x="1" y="973"/>
                          <a:pt x="1" y="608"/>
                        </a:cubicBezTo>
                        <a:lnTo>
                          <a:pt x="1" y="608"/>
                        </a:lnTo>
                        <a:cubicBezTo>
                          <a:pt x="1" y="274"/>
                          <a:pt x="275" y="0"/>
                          <a:pt x="609" y="0"/>
                        </a:cubicBezTo>
                        <a:lnTo>
                          <a:pt x="22676" y="0"/>
                        </a:lnTo>
                        <a:cubicBezTo>
                          <a:pt x="23011" y="0"/>
                          <a:pt x="23284" y="274"/>
                          <a:pt x="23284" y="608"/>
                        </a:cubicBezTo>
                        <a:lnTo>
                          <a:pt x="23284" y="608"/>
                        </a:lnTo>
                        <a:cubicBezTo>
                          <a:pt x="23345" y="943"/>
                          <a:pt x="23071" y="1216"/>
                          <a:pt x="22676" y="121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72" name="Google Shape;1272;p56"/>
                <p:cNvGrpSpPr/>
                <p:nvPr/>
              </p:nvGrpSpPr>
              <p:grpSpPr>
                <a:xfrm>
                  <a:off x="3941675" y="3805000"/>
                  <a:ext cx="599146" cy="278125"/>
                  <a:chOff x="4597860" y="3805000"/>
                  <a:chExt cx="599146" cy="278125"/>
                </a:xfrm>
              </p:grpSpPr>
              <p:sp>
                <p:nvSpPr>
                  <p:cNvPr id="1273" name="Google Shape;1273;p56"/>
                  <p:cNvSpPr/>
                  <p:nvPr/>
                </p:nvSpPr>
                <p:spPr>
                  <a:xfrm>
                    <a:off x="4597860" y="3805000"/>
                    <a:ext cx="258712" cy="27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25" h="11125" extrusionOk="0">
                        <a:moveTo>
                          <a:pt x="9301" y="11125"/>
                        </a:moveTo>
                        <a:lnTo>
                          <a:pt x="1824" y="11125"/>
                        </a:lnTo>
                        <a:cubicBezTo>
                          <a:pt x="821" y="11125"/>
                          <a:pt x="0" y="10335"/>
                          <a:pt x="0" y="9301"/>
                        </a:cubicBezTo>
                        <a:lnTo>
                          <a:pt x="0" y="1824"/>
                        </a:lnTo>
                        <a:cubicBezTo>
                          <a:pt x="0" y="821"/>
                          <a:pt x="790" y="0"/>
                          <a:pt x="1824" y="0"/>
                        </a:cubicBezTo>
                        <a:lnTo>
                          <a:pt x="9301" y="0"/>
                        </a:lnTo>
                        <a:cubicBezTo>
                          <a:pt x="10304" y="0"/>
                          <a:pt x="11125" y="790"/>
                          <a:pt x="11125" y="1824"/>
                        </a:cubicBezTo>
                        <a:lnTo>
                          <a:pt x="11125" y="9301"/>
                        </a:lnTo>
                        <a:cubicBezTo>
                          <a:pt x="11095" y="10335"/>
                          <a:pt x="10304" y="11125"/>
                          <a:pt x="9301" y="1112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4" name="Google Shape;1274;p56"/>
                  <p:cNvSpPr/>
                  <p:nvPr/>
                </p:nvSpPr>
                <p:spPr>
                  <a:xfrm>
                    <a:off x="4887389" y="3817900"/>
                    <a:ext cx="309617" cy="62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4" h="2494" extrusionOk="0">
                        <a:moveTo>
                          <a:pt x="12736" y="2493"/>
                        </a:moveTo>
                        <a:lnTo>
                          <a:pt x="547" y="2493"/>
                        </a:lnTo>
                        <a:cubicBezTo>
                          <a:pt x="243" y="2493"/>
                          <a:pt x="0" y="2250"/>
                          <a:pt x="0" y="1946"/>
                        </a:cubicBezTo>
                        <a:lnTo>
                          <a:pt x="0" y="548"/>
                        </a:lnTo>
                        <a:cubicBezTo>
                          <a:pt x="0" y="244"/>
                          <a:pt x="243" y="1"/>
                          <a:pt x="547" y="1"/>
                        </a:cubicBezTo>
                        <a:lnTo>
                          <a:pt x="12736" y="1"/>
                        </a:lnTo>
                        <a:cubicBezTo>
                          <a:pt x="13040" y="1"/>
                          <a:pt x="13253" y="244"/>
                          <a:pt x="13253" y="548"/>
                        </a:cubicBezTo>
                        <a:lnTo>
                          <a:pt x="13253" y="1946"/>
                        </a:lnTo>
                        <a:cubicBezTo>
                          <a:pt x="13313" y="2250"/>
                          <a:pt x="13040" y="2493"/>
                          <a:pt x="12736" y="249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5" name="Google Shape;1275;p56"/>
                  <p:cNvSpPr/>
                  <p:nvPr/>
                </p:nvSpPr>
                <p:spPr>
                  <a:xfrm>
                    <a:off x="4887389" y="3933400"/>
                    <a:ext cx="309617" cy="2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4" h="1065" extrusionOk="0">
                        <a:moveTo>
                          <a:pt x="12736" y="1065"/>
                        </a:moveTo>
                        <a:lnTo>
                          <a:pt x="547" y="1065"/>
                        </a:lnTo>
                        <a:cubicBezTo>
                          <a:pt x="243" y="1065"/>
                          <a:pt x="0" y="822"/>
                          <a:pt x="0" y="518"/>
                        </a:cubicBezTo>
                        <a:lnTo>
                          <a:pt x="0" y="518"/>
                        </a:lnTo>
                        <a:cubicBezTo>
                          <a:pt x="0" y="214"/>
                          <a:pt x="243" y="1"/>
                          <a:pt x="547" y="1"/>
                        </a:cubicBezTo>
                        <a:lnTo>
                          <a:pt x="12736" y="1"/>
                        </a:lnTo>
                        <a:cubicBezTo>
                          <a:pt x="13040" y="1"/>
                          <a:pt x="13253" y="214"/>
                          <a:pt x="13253" y="518"/>
                        </a:cubicBezTo>
                        <a:lnTo>
                          <a:pt x="13253" y="518"/>
                        </a:lnTo>
                        <a:cubicBezTo>
                          <a:pt x="13313" y="822"/>
                          <a:pt x="13040" y="1065"/>
                          <a:pt x="12736" y="106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6" name="Google Shape;1276;p56"/>
                  <p:cNvSpPr/>
                  <p:nvPr/>
                </p:nvSpPr>
                <p:spPr>
                  <a:xfrm>
                    <a:off x="4888784" y="3990400"/>
                    <a:ext cx="252387" cy="2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53" h="1065" extrusionOk="0">
                        <a:moveTo>
                          <a:pt x="10335" y="1065"/>
                        </a:moveTo>
                        <a:lnTo>
                          <a:pt x="518" y="1065"/>
                        </a:lnTo>
                        <a:cubicBezTo>
                          <a:pt x="214" y="1065"/>
                          <a:pt x="1" y="821"/>
                          <a:pt x="1" y="517"/>
                        </a:cubicBezTo>
                        <a:lnTo>
                          <a:pt x="1" y="517"/>
                        </a:lnTo>
                        <a:cubicBezTo>
                          <a:pt x="1" y="213"/>
                          <a:pt x="214" y="1"/>
                          <a:pt x="518" y="1"/>
                        </a:cubicBezTo>
                        <a:lnTo>
                          <a:pt x="10335" y="1"/>
                        </a:lnTo>
                        <a:cubicBezTo>
                          <a:pt x="10639" y="1"/>
                          <a:pt x="10852" y="213"/>
                          <a:pt x="10852" y="517"/>
                        </a:cubicBezTo>
                        <a:lnTo>
                          <a:pt x="10852" y="517"/>
                        </a:lnTo>
                        <a:cubicBezTo>
                          <a:pt x="10852" y="791"/>
                          <a:pt x="10639" y="1065"/>
                          <a:pt x="10335" y="106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28575" dir="5400000" algn="bl" rotWithShape="0">
                      <a:schemeClr val="dk1">
                        <a:alpha val="18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77" name="Google Shape;1277;p56"/>
              <p:cNvGrpSpPr/>
              <p:nvPr/>
            </p:nvGrpSpPr>
            <p:grpSpPr>
              <a:xfrm>
                <a:off x="6637177" y="3958450"/>
                <a:ext cx="724950" cy="152000"/>
                <a:chOff x="4209938" y="4123775"/>
                <a:chExt cx="724950" cy="152000"/>
              </a:xfrm>
            </p:grpSpPr>
            <p:sp>
              <p:nvSpPr>
                <p:cNvPr id="1278" name="Google Shape;1278;p56"/>
                <p:cNvSpPr/>
                <p:nvPr/>
              </p:nvSpPr>
              <p:spPr>
                <a:xfrm>
                  <a:off x="4494138" y="4123775"/>
                  <a:ext cx="15275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0" h="6080" extrusionOk="0">
                      <a:moveTo>
                        <a:pt x="4955" y="6079"/>
                      </a:moveTo>
                      <a:lnTo>
                        <a:pt x="1095" y="6079"/>
                      </a:lnTo>
                      <a:cubicBezTo>
                        <a:pt x="487" y="6079"/>
                        <a:pt x="0" y="5593"/>
                        <a:pt x="0" y="4985"/>
                      </a:cubicBezTo>
                      <a:lnTo>
                        <a:pt x="0" y="1094"/>
                      </a:lnTo>
                      <a:cubicBezTo>
                        <a:pt x="0" y="486"/>
                        <a:pt x="487" y="0"/>
                        <a:pt x="1095" y="0"/>
                      </a:cubicBezTo>
                      <a:lnTo>
                        <a:pt x="4955" y="0"/>
                      </a:lnTo>
                      <a:cubicBezTo>
                        <a:pt x="5563" y="0"/>
                        <a:pt x="6079" y="486"/>
                        <a:pt x="6079" y="1094"/>
                      </a:cubicBezTo>
                      <a:lnTo>
                        <a:pt x="6079" y="4985"/>
                      </a:lnTo>
                      <a:cubicBezTo>
                        <a:pt x="6110" y="5593"/>
                        <a:pt x="5563" y="6079"/>
                        <a:pt x="4955" y="60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56"/>
                <p:cNvSpPr/>
                <p:nvPr/>
              </p:nvSpPr>
              <p:spPr>
                <a:xfrm>
                  <a:off x="4886988" y="4164800"/>
                  <a:ext cx="479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3192" extrusionOk="0">
                      <a:moveTo>
                        <a:pt x="487" y="3192"/>
                      </a:moveTo>
                      <a:cubicBezTo>
                        <a:pt x="426" y="3192"/>
                        <a:pt x="396" y="3131"/>
                        <a:pt x="305" y="3101"/>
                      </a:cubicBezTo>
                      <a:cubicBezTo>
                        <a:pt x="183" y="3010"/>
                        <a:pt x="183" y="2858"/>
                        <a:pt x="274" y="2736"/>
                      </a:cubicBezTo>
                      <a:lnTo>
                        <a:pt x="1308" y="1551"/>
                      </a:lnTo>
                      <a:lnTo>
                        <a:pt x="1308" y="1520"/>
                      </a:lnTo>
                      <a:lnTo>
                        <a:pt x="122" y="487"/>
                      </a:lnTo>
                      <a:cubicBezTo>
                        <a:pt x="1" y="365"/>
                        <a:pt x="1" y="213"/>
                        <a:pt x="62" y="92"/>
                      </a:cubicBezTo>
                      <a:cubicBezTo>
                        <a:pt x="183" y="0"/>
                        <a:pt x="335" y="0"/>
                        <a:pt x="457" y="61"/>
                      </a:cubicBezTo>
                      <a:lnTo>
                        <a:pt x="1642" y="1095"/>
                      </a:lnTo>
                      <a:cubicBezTo>
                        <a:pt x="1855" y="1277"/>
                        <a:pt x="1916" y="1672"/>
                        <a:pt x="1673" y="1885"/>
                      </a:cubicBezTo>
                      <a:lnTo>
                        <a:pt x="639" y="3070"/>
                      </a:lnTo>
                      <a:cubicBezTo>
                        <a:pt x="639" y="3162"/>
                        <a:pt x="578" y="3192"/>
                        <a:pt x="487" y="31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56"/>
                <p:cNvSpPr/>
                <p:nvPr/>
              </p:nvSpPr>
              <p:spPr>
                <a:xfrm>
                  <a:off x="4209938" y="4164800"/>
                  <a:ext cx="47125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192" extrusionOk="0">
                      <a:moveTo>
                        <a:pt x="1399" y="0"/>
                      </a:moveTo>
                      <a:cubicBezTo>
                        <a:pt x="1490" y="0"/>
                        <a:pt x="1520" y="31"/>
                        <a:pt x="1581" y="61"/>
                      </a:cubicBezTo>
                      <a:cubicBezTo>
                        <a:pt x="1702" y="183"/>
                        <a:pt x="1702" y="335"/>
                        <a:pt x="1642" y="456"/>
                      </a:cubicBezTo>
                      <a:lnTo>
                        <a:pt x="608" y="1642"/>
                      </a:lnTo>
                      <a:lnTo>
                        <a:pt x="608" y="1672"/>
                      </a:lnTo>
                      <a:lnTo>
                        <a:pt x="1794" y="2706"/>
                      </a:lnTo>
                      <a:cubicBezTo>
                        <a:pt x="1885" y="2797"/>
                        <a:pt x="1885" y="2949"/>
                        <a:pt x="1824" y="3070"/>
                      </a:cubicBezTo>
                      <a:cubicBezTo>
                        <a:pt x="1702" y="3192"/>
                        <a:pt x="1550" y="3192"/>
                        <a:pt x="1429" y="3101"/>
                      </a:cubicBezTo>
                      <a:lnTo>
                        <a:pt x="274" y="2098"/>
                      </a:lnTo>
                      <a:cubicBezTo>
                        <a:pt x="31" y="1885"/>
                        <a:pt x="0" y="1520"/>
                        <a:pt x="213" y="1277"/>
                      </a:cubicBezTo>
                      <a:lnTo>
                        <a:pt x="1247" y="122"/>
                      </a:lnTo>
                      <a:cubicBezTo>
                        <a:pt x="1277" y="31"/>
                        <a:pt x="1338" y="0"/>
                        <a:pt x="13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1" name="Google Shape;1281;p56"/>
              <p:cNvSpPr/>
              <p:nvPr/>
            </p:nvSpPr>
            <p:spPr>
              <a:xfrm>
                <a:off x="6692737" y="3057895"/>
                <a:ext cx="295610" cy="233065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9942" extrusionOk="0">
                    <a:moveTo>
                      <a:pt x="0" y="1"/>
                    </a:moveTo>
                    <a:lnTo>
                      <a:pt x="0" y="9941"/>
                    </a:lnTo>
                    <a:lnTo>
                      <a:pt x="12609" y="9941"/>
                    </a:lnTo>
                    <a:lnTo>
                      <a:pt x="126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6"/>
              <p:cNvSpPr/>
              <p:nvPr/>
            </p:nvSpPr>
            <p:spPr>
              <a:xfrm>
                <a:off x="7011753" y="3057895"/>
                <a:ext cx="294836" cy="233065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9942" extrusionOk="0">
                    <a:moveTo>
                      <a:pt x="1" y="1"/>
                    </a:moveTo>
                    <a:lnTo>
                      <a:pt x="1" y="9941"/>
                    </a:lnTo>
                    <a:lnTo>
                      <a:pt x="12577" y="9941"/>
                    </a:lnTo>
                    <a:lnTo>
                      <a:pt x="125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6"/>
              <p:cNvSpPr/>
              <p:nvPr/>
            </p:nvSpPr>
            <p:spPr>
              <a:xfrm>
                <a:off x="7330019" y="3057895"/>
                <a:ext cx="294813" cy="233065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9942" extrusionOk="0">
                    <a:moveTo>
                      <a:pt x="0" y="1"/>
                    </a:moveTo>
                    <a:lnTo>
                      <a:pt x="0" y="9941"/>
                    </a:lnTo>
                    <a:lnTo>
                      <a:pt x="12576" y="9941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6"/>
              <p:cNvSpPr/>
              <p:nvPr/>
            </p:nvSpPr>
            <p:spPr>
              <a:xfrm>
                <a:off x="6374471" y="3057895"/>
                <a:ext cx="294836" cy="233065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9942" extrusionOk="0">
                    <a:moveTo>
                      <a:pt x="1" y="1"/>
                    </a:moveTo>
                    <a:lnTo>
                      <a:pt x="1" y="9941"/>
                    </a:lnTo>
                    <a:lnTo>
                      <a:pt x="12576" y="9941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56"/>
            <p:cNvGrpSpPr/>
            <p:nvPr/>
          </p:nvGrpSpPr>
          <p:grpSpPr>
            <a:xfrm>
              <a:off x="1166819" y="2116280"/>
              <a:ext cx="272724" cy="333371"/>
              <a:chOff x="1583800" y="3574675"/>
              <a:chExt cx="438675" cy="536225"/>
            </a:xfrm>
          </p:grpSpPr>
          <p:sp>
            <p:nvSpPr>
              <p:cNvPr id="1286" name="Google Shape;1286;p56"/>
              <p:cNvSpPr/>
              <p:nvPr/>
            </p:nvSpPr>
            <p:spPr>
              <a:xfrm>
                <a:off x="1657200" y="3648050"/>
                <a:ext cx="291900" cy="194325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7773" fill="none" extrusionOk="0">
                    <a:moveTo>
                      <a:pt x="0" y="7773"/>
                    </a:moveTo>
                    <a:lnTo>
                      <a:pt x="11675" y="1"/>
                    </a:lnTo>
                  </a:path>
                </a:pathLst>
              </a:custGeom>
              <a:noFill/>
              <a:ln w="48375" cap="flat" cmpd="sng">
                <a:solidFill>
                  <a:srgbClr val="F3B8D1"/>
                </a:solidFill>
                <a:prstDash val="solid"/>
                <a:miter lim="33357"/>
                <a:headEnd type="none" w="sm" len="sm"/>
                <a:tailEnd type="none" w="sm" len="sm"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6"/>
              <p:cNvSpPr/>
              <p:nvPr/>
            </p:nvSpPr>
            <p:spPr>
              <a:xfrm>
                <a:off x="1657200" y="3842350"/>
                <a:ext cx="291900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7807" fill="none" extrusionOk="0">
                    <a:moveTo>
                      <a:pt x="0" y="1"/>
                    </a:moveTo>
                    <a:lnTo>
                      <a:pt x="11675" y="7806"/>
                    </a:lnTo>
                  </a:path>
                </a:pathLst>
              </a:custGeom>
              <a:noFill/>
              <a:ln w="48375" cap="flat" cmpd="sng">
                <a:solidFill>
                  <a:srgbClr val="F3B8D1"/>
                </a:solidFill>
                <a:prstDash val="solid"/>
                <a:miter lim="33357"/>
                <a:headEnd type="none" w="sm" len="sm"/>
                <a:tailEnd type="none" w="sm" len="sm"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6"/>
              <p:cNvSpPr/>
              <p:nvPr/>
            </p:nvSpPr>
            <p:spPr>
              <a:xfrm>
                <a:off x="1876500" y="3574675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0"/>
                    </a:moveTo>
                    <a:cubicBezTo>
                      <a:pt x="1269" y="0"/>
                      <a:pt x="1" y="1301"/>
                      <a:pt x="1" y="2936"/>
                    </a:cubicBezTo>
                    <a:cubicBezTo>
                      <a:pt x="1" y="4570"/>
                      <a:pt x="1269" y="5838"/>
                      <a:pt x="2903" y="5838"/>
                    </a:cubicBezTo>
                    <a:cubicBezTo>
                      <a:pt x="4538" y="5838"/>
                      <a:pt x="5838" y="4570"/>
                      <a:pt x="5838" y="2936"/>
                    </a:cubicBezTo>
                    <a:cubicBezTo>
                      <a:pt x="5838" y="1334"/>
                      <a:pt x="4538" y="0"/>
                      <a:pt x="29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200" cap="flat" cmpd="sng">
                <a:solidFill>
                  <a:srgbClr val="F3B8D1"/>
                </a:solidFill>
                <a:prstDash val="solid"/>
                <a:miter lim="33357"/>
                <a:headEnd type="none" w="sm" len="sm"/>
                <a:tailEnd type="none" w="sm" len="sm"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6"/>
              <p:cNvSpPr/>
              <p:nvPr/>
            </p:nvSpPr>
            <p:spPr>
              <a:xfrm>
                <a:off x="1876500" y="39649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0"/>
                    </a:moveTo>
                    <a:cubicBezTo>
                      <a:pt x="1269" y="0"/>
                      <a:pt x="1" y="1301"/>
                      <a:pt x="1" y="2902"/>
                    </a:cubicBezTo>
                    <a:cubicBezTo>
                      <a:pt x="1" y="4537"/>
                      <a:pt x="1269" y="5838"/>
                      <a:pt x="2903" y="5838"/>
                    </a:cubicBezTo>
                    <a:cubicBezTo>
                      <a:pt x="4538" y="5838"/>
                      <a:pt x="5838" y="4537"/>
                      <a:pt x="5838" y="2902"/>
                    </a:cubicBezTo>
                    <a:cubicBezTo>
                      <a:pt x="5838" y="1301"/>
                      <a:pt x="4538" y="0"/>
                      <a:pt x="29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200" cap="flat" cmpd="sng">
                <a:solidFill>
                  <a:srgbClr val="F3B8D1"/>
                </a:solidFill>
                <a:prstDash val="solid"/>
                <a:miter lim="33357"/>
                <a:headEnd type="none" w="sm" len="sm"/>
                <a:tailEnd type="none" w="sm" len="sm"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6"/>
              <p:cNvSpPr/>
              <p:nvPr/>
            </p:nvSpPr>
            <p:spPr>
              <a:xfrm>
                <a:off x="1583800" y="3769800"/>
                <a:ext cx="146800" cy="14597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5839" extrusionOk="0">
                    <a:moveTo>
                      <a:pt x="2936" y="1"/>
                    </a:moveTo>
                    <a:cubicBezTo>
                      <a:pt x="1302" y="1"/>
                      <a:pt x="1" y="1302"/>
                      <a:pt x="1" y="2936"/>
                    </a:cubicBezTo>
                    <a:cubicBezTo>
                      <a:pt x="1" y="4537"/>
                      <a:pt x="1302" y="5838"/>
                      <a:pt x="2936" y="5838"/>
                    </a:cubicBezTo>
                    <a:cubicBezTo>
                      <a:pt x="4571" y="5838"/>
                      <a:pt x="5871" y="4537"/>
                      <a:pt x="5871" y="2936"/>
                    </a:cubicBezTo>
                    <a:cubicBezTo>
                      <a:pt x="5871" y="1335"/>
                      <a:pt x="4571" y="1"/>
                      <a:pt x="2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200" cap="flat" cmpd="sng">
                <a:solidFill>
                  <a:srgbClr val="F3B8D1"/>
                </a:solidFill>
                <a:prstDash val="solid"/>
                <a:miter lim="33357"/>
                <a:headEnd type="none" w="sm" len="sm"/>
                <a:tailEnd type="none" w="sm" len="sm"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56"/>
            <p:cNvGrpSpPr/>
            <p:nvPr/>
          </p:nvGrpSpPr>
          <p:grpSpPr>
            <a:xfrm>
              <a:off x="1009761" y="2556992"/>
              <a:ext cx="518980" cy="513804"/>
              <a:chOff x="1529600" y="2601475"/>
              <a:chExt cx="834775" cy="826450"/>
            </a:xfrm>
          </p:grpSpPr>
          <p:sp>
            <p:nvSpPr>
              <p:cNvPr id="1292" name="Google Shape;1292;p56"/>
              <p:cNvSpPr/>
              <p:nvPr/>
            </p:nvSpPr>
            <p:spPr>
              <a:xfrm>
                <a:off x="1529600" y="2601475"/>
                <a:ext cx="834775" cy="643825"/>
              </a:xfrm>
              <a:custGeom>
                <a:avLst/>
                <a:gdLst/>
                <a:ahLst/>
                <a:cxnLst/>
                <a:rect l="l" t="t" r="r" b="b"/>
                <a:pathLst>
                  <a:path w="33391" h="25753" extrusionOk="0">
                    <a:moveTo>
                      <a:pt x="3770" y="0"/>
                    </a:moveTo>
                    <a:cubicBezTo>
                      <a:pt x="1668" y="0"/>
                      <a:pt x="0" y="1668"/>
                      <a:pt x="0" y="3736"/>
                    </a:cubicBezTo>
                    <a:lnTo>
                      <a:pt x="0" y="22016"/>
                    </a:lnTo>
                    <a:cubicBezTo>
                      <a:pt x="0" y="24084"/>
                      <a:pt x="1668" y="25752"/>
                      <a:pt x="3770" y="25752"/>
                    </a:cubicBezTo>
                    <a:lnTo>
                      <a:pt x="29622" y="25752"/>
                    </a:lnTo>
                    <a:cubicBezTo>
                      <a:pt x="31723" y="25752"/>
                      <a:pt x="33391" y="24084"/>
                      <a:pt x="33391" y="22016"/>
                    </a:cubicBezTo>
                    <a:lnTo>
                      <a:pt x="33391" y="3736"/>
                    </a:lnTo>
                    <a:cubicBezTo>
                      <a:pt x="33391" y="1668"/>
                      <a:pt x="31723" y="0"/>
                      <a:pt x="29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6"/>
              <p:cNvSpPr/>
              <p:nvPr/>
            </p:nvSpPr>
            <p:spPr>
              <a:xfrm>
                <a:off x="2036625" y="3193550"/>
                <a:ext cx="225175" cy="234375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9375" extrusionOk="0">
                    <a:moveTo>
                      <a:pt x="9007" y="1"/>
                    </a:moveTo>
                    <a:lnTo>
                      <a:pt x="1" y="335"/>
                    </a:lnTo>
                    <a:lnTo>
                      <a:pt x="9007" y="9374"/>
                    </a:lnTo>
                    <a:lnTo>
                      <a:pt x="90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6"/>
              <p:cNvSpPr/>
              <p:nvPr/>
            </p:nvSpPr>
            <p:spPr>
              <a:xfrm>
                <a:off x="1718075" y="2764925"/>
                <a:ext cx="458675" cy="31692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2677" extrusionOk="0">
                    <a:moveTo>
                      <a:pt x="17012" y="1335"/>
                    </a:moveTo>
                    <a:lnTo>
                      <a:pt x="17012" y="11342"/>
                    </a:lnTo>
                    <a:lnTo>
                      <a:pt x="1334" y="11342"/>
                    </a:lnTo>
                    <a:lnTo>
                      <a:pt x="1334" y="1335"/>
                    </a:lnTo>
                    <a:close/>
                    <a:moveTo>
                      <a:pt x="667" y="0"/>
                    </a:moveTo>
                    <a:cubicBezTo>
                      <a:pt x="267" y="0"/>
                      <a:pt x="0" y="301"/>
                      <a:pt x="0" y="667"/>
                    </a:cubicBezTo>
                    <a:lnTo>
                      <a:pt x="0" y="12009"/>
                    </a:lnTo>
                    <a:cubicBezTo>
                      <a:pt x="0" y="12376"/>
                      <a:pt x="267" y="12676"/>
                      <a:pt x="667" y="12676"/>
                    </a:cubicBezTo>
                    <a:lnTo>
                      <a:pt x="17679" y="12676"/>
                    </a:lnTo>
                    <a:cubicBezTo>
                      <a:pt x="18013" y="12676"/>
                      <a:pt x="18347" y="12376"/>
                      <a:pt x="18347" y="12009"/>
                    </a:cubicBezTo>
                    <a:lnTo>
                      <a:pt x="18347" y="667"/>
                    </a:lnTo>
                    <a:cubicBezTo>
                      <a:pt x="18347" y="301"/>
                      <a:pt x="18046" y="0"/>
                      <a:pt x="17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6"/>
              <p:cNvSpPr/>
              <p:nvPr/>
            </p:nvSpPr>
            <p:spPr>
              <a:xfrm>
                <a:off x="1715575" y="2764800"/>
                <a:ext cx="251025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8979" extrusionOk="0">
                    <a:moveTo>
                      <a:pt x="738" y="1"/>
                    </a:moveTo>
                    <a:cubicBezTo>
                      <a:pt x="562" y="1"/>
                      <a:pt x="388" y="68"/>
                      <a:pt x="267" y="205"/>
                    </a:cubicBezTo>
                    <a:cubicBezTo>
                      <a:pt x="0" y="506"/>
                      <a:pt x="0" y="939"/>
                      <a:pt x="300" y="1173"/>
                    </a:cubicBezTo>
                    <a:lnTo>
                      <a:pt x="8840" y="8812"/>
                    </a:lnTo>
                    <a:cubicBezTo>
                      <a:pt x="8973" y="8912"/>
                      <a:pt x="9140" y="8978"/>
                      <a:pt x="9307" y="8978"/>
                    </a:cubicBezTo>
                    <a:cubicBezTo>
                      <a:pt x="9473" y="8978"/>
                      <a:pt x="9674" y="8878"/>
                      <a:pt x="9807" y="8712"/>
                    </a:cubicBezTo>
                    <a:cubicBezTo>
                      <a:pt x="10041" y="8445"/>
                      <a:pt x="10041" y="8011"/>
                      <a:pt x="9774" y="7778"/>
                    </a:cubicBezTo>
                    <a:lnTo>
                      <a:pt x="1201" y="172"/>
                    </a:lnTo>
                    <a:cubicBezTo>
                      <a:pt x="1072" y="59"/>
                      <a:pt x="904" y="1"/>
                      <a:pt x="7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6"/>
              <p:cNvSpPr/>
              <p:nvPr/>
            </p:nvSpPr>
            <p:spPr>
              <a:xfrm>
                <a:off x="1929050" y="2764775"/>
                <a:ext cx="24937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8980" extrusionOk="0">
                    <a:moveTo>
                      <a:pt x="9216" y="0"/>
                    </a:moveTo>
                    <a:cubicBezTo>
                      <a:pt x="9064" y="0"/>
                      <a:pt x="8909" y="53"/>
                      <a:pt x="8773" y="173"/>
                    </a:cubicBezTo>
                    <a:lnTo>
                      <a:pt x="301" y="7812"/>
                    </a:lnTo>
                    <a:cubicBezTo>
                      <a:pt x="67" y="8045"/>
                      <a:pt x="0" y="8479"/>
                      <a:pt x="267" y="8746"/>
                    </a:cubicBezTo>
                    <a:cubicBezTo>
                      <a:pt x="401" y="8879"/>
                      <a:pt x="601" y="8979"/>
                      <a:pt x="768" y="8979"/>
                    </a:cubicBezTo>
                    <a:cubicBezTo>
                      <a:pt x="934" y="8979"/>
                      <a:pt x="1101" y="8879"/>
                      <a:pt x="1235" y="8813"/>
                    </a:cubicBezTo>
                    <a:lnTo>
                      <a:pt x="9674" y="1174"/>
                    </a:lnTo>
                    <a:cubicBezTo>
                      <a:pt x="9941" y="907"/>
                      <a:pt x="9974" y="507"/>
                      <a:pt x="9707" y="206"/>
                    </a:cubicBezTo>
                    <a:cubicBezTo>
                      <a:pt x="9579" y="78"/>
                      <a:pt x="9401" y="0"/>
                      <a:pt x="9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6"/>
              <p:cNvSpPr/>
              <p:nvPr/>
            </p:nvSpPr>
            <p:spPr>
              <a:xfrm>
                <a:off x="1715575" y="2902400"/>
                <a:ext cx="1918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7178" extrusionOk="0">
                    <a:moveTo>
                      <a:pt x="6925" y="1"/>
                    </a:moveTo>
                    <a:cubicBezTo>
                      <a:pt x="6752" y="1"/>
                      <a:pt x="6584" y="59"/>
                      <a:pt x="6471" y="172"/>
                    </a:cubicBezTo>
                    <a:lnTo>
                      <a:pt x="300" y="6010"/>
                    </a:lnTo>
                    <a:cubicBezTo>
                      <a:pt x="0" y="6276"/>
                      <a:pt x="0" y="6710"/>
                      <a:pt x="267" y="6977"/>
                    </a:cubicBezTo>
                    <a:cubicBezTo>
                      <a:pt x="367" y="7110"/>
                      <a:pt x="600" y="7177"/>
                      <a:pt x="767" y="7177"/>
                    </a:cubicBezTo>
                    <a:cubicBezTo>
                      <a:pt x="934" y="7177"/>
                      <a:pt x="1101" y="7110"/>
                      <a:pt x="1201" y="7010"/>
                    </a:cubicBezTo>
                    <a:lnTo>
                      <a:pt x="7372" y="1173"/>
                    </a:lnTo>
                    <a:cubicBezTo>
                      <a:pt x="7672" y="939"/>
                      <a:pt x="7672" y="472"/>
                      <a:pt x="7439" y="205"/>
                    </a:cubicBezTo>
                    <a:cubicBezTo>
                      <a:pt x="7301" y="68"/>
                      <a:pt x="7109" y="1"/>
                      <a:pt x="69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6"/>
              <p:cNvSpPr/>
              <p:nvPr/>
            </p:nvSpPr>
            <p:spPr>
              <a:xfrm>
                <a:off x="1991600" y="2900025"/>
                <a:ext cx="185975" cy="18182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7273" extrusionOk="0">
                    <a:moveTo>
                      <a:pt x="726" y="0"/>
                    </a:moveTo>
                    <a:cubicBezTo>
                      <a:pt x="551" y="0"/>
                      <a:pt x="384" y="67"/>
                      <a:pt x="267" y="200"/>
                    </a:cubicBezTo>
                    <a:cubicBezTo>
                      <a:pt x="0" y="467"/>
                      <a:pt x="0" y="901"/>
                      <a:pt x="267" y="1134"/>
                    </a:cubicBezTo>
                    <a:lnTo>
                      <a:pt x="6271" y="7072"/>
                    </a:lnTo>
                    <a:cubicBezTo>
                      <a:pt x="6405" y="7205"/>
                      <a:pt x="6572" y="7272"/>
                      <a:pt x="6738" y="7272"/>
                    </a:cubicBezTo>
                    <a:cubicBezTo>
                      <a:pt x="6905" y="7272"/>
                      <a:pt x="7072" y="7205"/>
                      <a:pt x="7172" y="7072"/>
                    </a:cubicBezTo>
                    <a:cubicBezTo>
                      <a:pt x="7439" y="6772"/>
                      <a:pt x="7439" y="6371"/>
                      <a:pt x="7172" y="6105"/>
                    </a:cubicBezTo>
                    <a:lnTo>
                      <a:pt x="1234" y="200"/>
                    </a:lnTo>
                    <a:cubicBezTo>
                      <a:pt x="1084" y="67"/>
                      <a:pt x="901" y="0"/>
                      <a:pt x="7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9" name="Google Shape;1299;p56"/>
            <p:cNvGrpSpPr/>
            <p:nvPr/>
          </p:nvGrpSpPr>
          <p:grpSpPr>
            <a:xfrm>
              <a:off x="3412536" y="2595937"/>
              <a:ext cx="466632" cy="466632"/>
              <a:chOff x="5227225" y="2298750"/>
              <a:chExt cx="750575" cy="750575"/>
            </a:xfrm>
          </p:grpSpPr>
          <p:sp>
            <p:nvSpPr>
              <p:cNvPr id="1300" name="Google Shape;1300;p56"/>
              <p:cNvSpPr/>
              <p:nvPr/>
            </p:nvSpPr>
            <p:spPr>
              <a:xfrm>
                <a:off x="5227225" y="2298750"/>
                <a:ext cx="750575" cy="750575"/>
              </a:xfrm>
              <a:custGeom>
                <a:avLst/>
                <a:gdLst/>
                <a:ahLst/>
                <a:cxnLst/>
                <a:rect l="l" t="t" r="r" b="b"/>
                <a:pathLst>
                  <a:path w="30023" h="30023" extrusionOk="0">
                    <a:moveTo>
                      <a:pt x="15012" y="1"/>
                    </a:moveTo>
                    <a:cubicBezTo>
                      <a:pt x="6739" y="1"/>
                      <a:pt x="1" y="6739"/>
                      <a:pt x="1" y="15011"/>
                    </a:cubicBezTo>
                    <a:cubicBezTo>
                      <a:pt x="1" y="23317"/>
                      <a:pt x="6739" y="30022"/>
                      <a:pt x="15012" y="30022"/>
                    </a:cubicBezTo>
                    <a:cubicBezTo>
                      <a:pt x="23318" y="30022"/>
                      <a:pt x="30022" y="23317"/>
                      <a:pt x="30022" y="15011"/>
                    </a:cubicBezTo>
                    <a:cubicBezTo>
                      <a:pt x="30022" y="6739"/>
                      <a:pt x="23318" y="1"/>
                      <a:pt x="150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6"/>
              <p:cNvSpPr/>
              <p:nvPr/>
            </p:nvSpPr>
            <p:spPr>
              <a:xfrm>
                <a:off x="5350650" y="2500575"/>
                <a:ext cx="475375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7847" fill="none" extrusionOk="0">
                    <a:moveTo>
                      <a:pt x="1" y="5070"/>
                    </a:moveTo>
                    <a:cubicBezTo>
                      <a:pt x="6339" y="3369"/>
                      <a:pt x="12677" y="1701"/>
                      <a:pt x="19014" y="0"/>
                    </a:cubicBezTo>
                    <a:cubicBezTo>
                      <a:pt x="16246" y="5938"/>
                      <a:pt x="13477" y="11875"/>
                      <a:pt x="10708" y="17846"/>
                    </a:cubicBezTo>
                    <a:lnTo>
                      <a:pt x="8474" y="8873"/>
                    </a:lnTo>
                    <a:close/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6"/>
              <p:cNvSpPr/>
              <p:nvPr/>
            </p:nvSpPr>
            <p:spPr>
              <a:xfrm>
                <a:off x="5561650" y="2500575"/>
                <a:ext cx="26437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807" fill="none" extrusionOk="0">
                    <a:moveTo>
                      <a:pt x="10574" y="0"/>
                    </a:moveTo>
                    <a:lnTo>
                      <a:pt x="0" y="880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3" name="Google Shape;1303;p56"/>
            <p:cNvGrpSpPr/>
            <p:nvPr/>
          </p:nvGrpSpPr>
          <p:grpSpPr>
            <a:xfrm>
              <a:off x="1302410" y="3376103"/>
              <a:ext cx="544392" cy="544392"/>
              <a:chOff x="1773950" y="1460650"/>
              <a:chExt cx="875650" cy="875650"/>
            </a:xfrm>
          </p:grpSpPr>
          <p:sp>
            <p:nvSpPr>
              <p:cNvPr id="1304" name="Google Shape;1304;p56"/>
              <p:cNvSpPr/>
              <p:nvPr/>
            </p:nvSpPr>
            <p:spPr>
              <a:xfrm>
                <a:off x="1773950" y="1460650"/>
                <a:ext cx="875650" cy="875650"/>
              </a:xfrm>
              <a:custGeom>
                <a:avLst/>
                <a:gdLst/>
                <a:ahLst/>
                <a:cxnLst/>
                <a:rect l="l" t="t" r="r" b="b"/>
                <a:pathLst>
                  <a:path w="35026" h="35026" extrusionOk="0">
                    <a:moveTo>
                      <a:pt x="17513" y="1"/>
                    </a:moveTo>
                    <a:cubicBezTo>
                      <a:pt x="7839" y="1"/>
                      <a:pt x="0" y="7840"/>
                      <a:pt x="0" y="17513"/>
                    </a:cubicBezTo>
                    <a:cubicBezTo>
                      <a:pt x="0" y="27187"/>
                      <a:pt x="7839" y="35026"/>
                      <a:pt x="17513" y="35026"/>
                    </a:cubicBezTo>
                    <a:cubicBezTo>
                      <a:pt x="27186" y="35026"/>
                      <a:pt x="35025" y="27187"/>
                      <a:pt x="35025" y="17513"/>
                    </a:cubicBezTo>
                    <a:cubicBezTo>
                      <a:pt x="35025" y="7840"/>
                      <a:pt x="27186" y="1"/>
                      <a:pt x="175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6"/>
              <p:cNvSpPr/>
              <p:nvPr/>
            </p:nvSpPr>
            <p:spPr>
              <a:xfrm>
                <a:off x="2140875" y="1993525"/>
                <a:ext cx="141775" cy="129300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172" extrusionOk="0">
                    <a:moveTo>
                      <a:pt x="2836" y="1"/>
                    </a:moveTo>
                    <a:cubicBezTo>
                      <a:pt x="1268" y="1"/>
                      <a:pt x="0" y="1168"/>
                      <a:pt x="0" y="2603"/>
                    </a:cubicBezTo>
                    <a:cubicBezTo>
                      <a:pt x="0" y="4004"/>
                      <a:pt x="1301" y="5171"/>
                      <a:pt x="2836" y="5171"/>
                    </a:cubicBezTo>
                    <a:cubicBezTo>
                      <a:pt x="4437" y="5171"/>
                      <a:pt x="5671" y="4004"/>
                      <a:pt x="5671" y="2603"/>
                    </a:cubicBezTo>
                    <a:cubicBezTo>
                      <a:pt x="5671" y="1168"/>
                      <a:pt x="4370" y="1"/>
                      <a:pt x="2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6"/>
              <p:cNvSpPr/>
              <p:nvPr/>
            </p:nvSpPr>
            <p:spPr>
              <a:xfrm>
                <a:off x="2069975" y="1877025"/>
                <a:ext cx="282725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3928" extrusionOk="0">
                    <a:moveTo>
                      <a:pt x="5776" y="1"/>
                    </a:moveTo>
                    <a:cubicBezTo>
                      <a:pt x="3571" y="1"/>
                      <a:pt x="1669" y="893"/>
                      <a:pt x="668" y="1659"/>
                    </a:cubicBezTo>
                    <a:cubicBezTo>
                      <a:pt x="134" y="2092"/>
                      <a:pt x="1" y="2860"/>
                      <a:pt x="434" y="3427"/>
                    </a:cubicBezTo>
                    <a:cubicBezTo>
                      <a:pt x="672" y="3743"/>
                      <a:pt x="1050" y="3919"/>
                      <a:pt x="1430" y="3919"/>
                    </a:cubicBezTo>
                    <a:cubicBezTo>
                      <a:pt x="1691" y="3919"/>
                      <a:pt x="1952" y="3837"/>
                      <a:pt x="2169" y="3660"/>
                    </a:cubicBezTo>
                    <a:cubicBezTo>
                      <a:pt x="2191" y="3638"/>
                      <a:pt x="3745" y="2511"/>
                      <a:pt x="5803" y="2511"/>
                    </a:cubicBezTo>
                    <a:cubicBezTo>
                      <a:pt x="6842" y="2511"/>
                      <a:pt x="8010" y="2798"/>
                      <a:pt x="9174" y="3660"/>
                    </a:cubicBezTo>
                    <a:cubicBezTo>
                      <a:pt x="9441" y="3827"/>
                      <a:pt x="9674" y="3927"/>
                      <a:pt x="9941" y="3927"/>
                    </a:cubicBezTo>
                    <a:cubicBezTo>
                      <a:pt x="10308" y="3927"/>
                      <a:pt x="10675" y="3760"/>
                      <a:pt x="10875" y="3427"/>
                    </a:cubicBezTo>
                    <a:cubicBezTo>
                      <a:pt x="11309" y="2826"/>
                      <a:pt x="11175" y="2092"/>
                      <a:pt x="10642" y="1659"/>
                    </a:cubicBezTo>
                    <a:cubicBezTo>
                      <a:pt x="9008" y="437"/>
                      <a:pt x="731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6"/>
              <p:cNvSpPr/>
              <p:nvPr/>
            </p:nvSpPr>
            <p:spPr>
              <a:xfrm>
                <a:off x="2003275" y="1777550"/>
                <a:ext cx="4144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16579" h="4738" extrusionOk="0">
                    <a:moveTo>
                      <a:pt x="8611" y="0"/>
                    </a:moveTo>
                    <a:cubicBezTo>
                      <a:pt x="4126" y="0"/>
                      <a:pt x="734" y="2447"/>
                      <a:pt x="667" y="2469"/>
                    </a:cubicBezTo>
                    <a:cubicBezTo>
                      <a:pt x="134" y="2836"/>
                      <a:pt x="0" y="3636"/>
                      <a:pt x="434" y="4170"/>
                    </a:cubicBezTo>
                    <a:cubicBezTo>
                      <a:pt x="655" y="4533"/>
                      <a:pt x="1035" y="4725"/>
                      <a:pt x="1419" y="4725"/>
                    </a:cubicBezTo>
                    <a:cubicBezTo>
                      <a:pt x="1670" y="4725"/>
                      <a:pt x="1924" y="4642"/>
                      <a:pt x="2135" y="4470"/>
                    </a:cubicBezTo>
                    <a:cubicBezTo>
                      <a:pt x="2289" y="4360"/>
                      <a:pt x="4989" y="2446"/>
                      <a:pt x="8544" y="2446"/>
                    </a:cubicBezTo>
                    <a:cubicBezTo>
                      <a:pt x="10373" y="2446"/>
                      <a:pt x="12427" y="2952"/>
                      <a:pt x="14477" y="4470"/>
                    </a:cubicBezTo>
                    <a:cubicBezTo>
                      <a:pt x="14711" y="4637"/>
                      <a:pt x="14978" y="4737"/>
                      <a:pt x="15211" y="4737"/>
                    </a:cubicBezTo>
                    <a:cubicBezTo>
                      <a:pt x="15611" y="4737"/>
                      <a:pt x="15978" y="4504"/>
                      <a:pt x="16178" y="4170"/>
                    </a:cubicBezTo>
                    <a:cubicBezTo>
                      <a:pt x="16579" y="3636"/>
                      <a:pt x="16479" y="2902"/>
                      <a:pt x="15912" y="2469"/>
                    </a:cubicBezTo>
                    <a:cubicBezTo>
                      <a:pt x="13391" y="618"/>
                      <a:pt x="10863" y="0"/>
                      <a:pt x="86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6"/>
              <p:cNvSpPr/>
              <p:nvPr/>
            </p:nvSpPr>
            <p:spPr>
              <a:xfrm>
                <a:off x="1939050" y="1674600"/>
                <a:ext cx="5454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21817" h="5775" extrusionOk="0">
                    <a:moveTo>
                      <a:pt x="11314" y="1"/>
                    </a:moveTo>
                    <a:cubicBezTo>
                      <a:pt x="5257" y="1"/>
                      <a:pt x="668" y="3485"/>
                      <a:pt x="601" y="3551"/>
                    </a:cubicBezTo>
                    <a:cubicBezTo>
                      <a:pt x="67" y="3952"/>
                      <a:pt x="1" y="4752"/>
                      <a:pt x="401" y="5286"/>
                    </a:cubicBezTo>
                    <a:cubicBezTo>
                      <a:pt x="652" y="5614"/>
                      <a:pt x="1013" y="5774"/>
                      <a:pt x="1384" y="5774"/>
                    </a:cubicBezTo>
                    <a:cubicBezTo>
                      <a:pt x="1654" y="5774"/>
                      <a:pt x="1930" y="5688"/>
                      <a:pt x="2169" y="5519"/>
                    </a:cubicBezTo>
                    <a:cubicBezTo>
                      <a:pt x="2213" y="5453"/>
                      <a:pt x="6113" y="2487"/>
                      <a:pt x="11268" y="2487"/>
                    </a:cubicBezTo>
                    <a:cubicBezTo>
                      <a:pt x="13875" y="2487"/>
                      <a:pt x="16802" y="3246"/>
                      <a:pt x="19715" y="5519"/>
                    </a:cubicBezTo>
                    <a:cubicBezTo>
                      <a:pt x="19915" y="5686"/>
                      <a:pt x="20215" y="5753"/>
                      <a:pt x="20449" y="5753"/>
                    </a:cubicBezTo>
                    <a:cubicBezTo>
                      <a:pt x="20849" y="5753"/>
                      <a:pt x="21183" y="5586"/>
                      <a:pt x="21416" y="5286"/>
                    </a:cubicBezTo>
                    <a:cubicBezTo>
                      <a:pt x="21816" y="4752"/>
                      <a:pt x="21750" y="3952"/>
                      <a:pt x="21216" y="3551"/>
                    </a:cubicBezTo>
                    <a:cubicBezTo>
                      <a:pt x="17803" y="888"/>
                      <a:pt x="14372" y="1"/>
                      <a:pt x="113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9" name="Google Shape;1309;p56"/>
            <p:cNvGrpSpPr/>
            <p:nvPr/>
          </p:nvGrpSpPr>
          <p:grpSpPr>
            <a:xfrm>
              <a:off x="2978073" y="1231223"/>
              <a:ext cx="387816" cy="387304"/>
              <a:chOff x="4239025" y="645900"/>
              <a:chExt cx="623800" cy="622975"/>
            </a:xfrm>
          </p:grpSpPr>
          <p:sp>
            <p:nvSpPr>
              <p:cNvPr id="1310" name="Google Shape;1310;p56"/>
              <p:cNvSpPr/>
              <p:nvPr/>
            </p:nvSpPr>
            <p:spPr>
              <a:xfrm>
                <a:off x="4239025" y="645900"/>
                <a:ext cx="623800" cy="622975"/>
              </a:xfrm>
              <a:custGeom>
                <a:avLst/>
                <a:gdLst/>
                <a:ahLst/>
                <a:cxnLst/>
                <a:rect l="l" t="t" r="r" b="b"/>
                <a:pathLst>
                  <a:path w="24952" h="24919" extrusionOk="0">
                    <a:moveTo>
                      <a:pt x="12476" y="1"/>
                    </a:moveTo>
                    <a:cubicBezTo>
                      <a:pt x="5605" y="1"/>
                      <a:pt x="1" y="5571"/>
                      <a:pt x="1" y="12476"/>
                    </a:cubicBezTo>
                    <a:cubicBezTo>
                      <a:pt x="1" y="19348"/>
                      <a:pt x="5605" y="24919"/>
                      <a:pt x="12476" y="24919"/>
                    </a:cubicBezTo>
                    <a:cubicBezTo>
                      <a:pt x="19348" y="24919"/>
                      <a:pt x="24952" y="19348"/>
                      <a:pt x="24952" y="12476"/>
                    </a:cubicBezTo>
                    <a:cubicBezTo>
                      <a:pt x="24952" y="5571"/>
                      <a:pt x="19348" y="1"/>
                      <a:pt x="12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6"/>
              <p:cNvSpPr/>
              <p:nvPr/>
            </p:nvSpPr>
            <p:spPr>
              <a:xfrm>
                <a:off x="4470875" y="847925"/>
                <a:ext cx="195150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8766" extrusionOk="0">
                    <a:moveTo>
                      <a:pt x="830" y="0"/>
                    </a:moveTo>
                    <a:cubicBezTo>
                      <a:pt x="684" y="0"/>
                      <a:pt x="534" y="42"/>
                      <a:pt x="400" y="126"/>
                    </a:cubicBezTo>
                    <a:cubicBezTo>
                      <a:pt x="167" y="259"/>
                      <a:pt x="0" y="559"/>
                      <a:pt x="0" y="826"/>
                    </a:cubicBezTo>
                    <a:lnTo>
                      <a:pt x="0" y="7931"/>
                    </a:lnTo>
                    <a:cubicBezTo>
                      <a:pt x="0" y="8231"/>
                      <a:pt x="167" y="8465"/>
                      <a:pt x="400" y="8632"/>
                    </a:cubicBezTo>
                    <a:cubicBezTo>
                      <a:pt x="534" y="8732"/>
                      <a:pt x="701" y="8765"/>
                      <a:pt x="834" y="8765"/>
                    </a:cubicBezTo>
                    <a:cubicBezTo>
                      <a:pt x="1001" y="8765"/>
                      <a:pt x="1101" y="8732"/>
                      <a:pt x="1234" y="8632"/>
                    </a:cubicBezTo>
                    <a:lnTo>
                      <a:pt x="7372" y="5096"/>
                    </a:lnTo>
                    <a:cubicBezTo>
                      <a:pt x="7639" y="4962"/>
                      <a:pt x="7806" y="4662"/>
                      <a:pt x="7806" y="4395"/>
                    </a:cubicBezTo>
                    <a:cubicBezTo>
                      <a:pt x="7806" y="4095"/>
                      <a:pt x="7639" y="3828"/>
                      <a:pt x="7372" y="3661"/>
                    </a:cubicBezTo>
                    <a:lnTo>
                      <a:pt x="1234" y="126"/>
                    </a:lnTo>
                    <a:cubicBezTo>
                      <a:pt x="1118" y="42"/>
                      <a:pt x="976" y="0"/>
                      <a:pt x="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6"/>
              <p:cNvSpPr/>
              <p:nvPr/>
            </p:nvSpPr>
            <p:spPr>
              <a:xfrm>
                <a:off x="4342450" y="754325"/>
                <a:ext cx="415300" cy="406150"/>
              </a:xfrm>
              <a:custGeom>
                <a:avLst/>
                <a:gdLst/>
                <a:ahLst/>
                <a:cxnLst/>
                <a:rect l="l" t="t" r="r" b="b"/>
                <a:pathLst>
                  <a:path w="16612" h="16246" extrusionOk="0">
                    <a:moveTo>
                      <a:pt x="8306" y="1301"/>
                    </a:moveTo>
                    <a:cubicBezTo>
                      <a:pt x="12175" y="1301"/>
                      <a:pt x="15311" y="4370"/>
                      <a:pt x="15278" y="8139"/>
                    </a:cubicBezTo>
                    <a:cubicBezTo>
                      <a:pt x="15278" y="11909"/>
                      <a:pt x="12142" y="14978"/>
                      <a:pt x="8306" y="14978"/>
                    </a:cubicBezTo>
                    <a:cubicBezTo>
                      <a:pt x="4470" y="14978"/>
                      <a:pt x="1334" y="11875"/>
                      <a:pt x="1334" y="8139"/>
                    </a:cubicBezTo>
                    <a:cubicBezTo>
                      <a:pt x="1334" y="4337"/>
                      <a:pt x="4470" y="1301"/>
                      <a:pt x="8306" y="1301"/>
                    </a:cubicBezTo>
                    <a:close/>
                    <a:moveTo>
                      <a:pt x="8306" y="0"/>
                    </a:moveTo>
                    <a:cubicBezTo>
                      <a:pt x="3703" y="0"/>
                      <a:pt x="0" y="3636"/>
                      <a:pt x="0" y="8139"/>
                    </a:cubicBezTo>
                    <a:cubicBezTo>
                      <a:pt x="0" y="12642"/>
                      <a:pt x="3703" y="16245"/>
                      <a:pt x="8306" y="16245"/>
                    </a:cubicBezTo>
                    <a:cubicBezTo>
                      <a:pt x="12876" y="16245"/>
                      <a:pt x="16612" y="12642"/>
                      <a:pt x="16612" y="8139"/>
                    </a:cubicBezTo>
                    <a:cubicBezTo>
                      <a:pt x="16612" y="3669"/>
                      <a:pt x="12876" y="0"/>
                      <a:pt x="83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3" name="Google Shape;1313;p56"/>
            <p:cNvGrpSpPr/>
            <p:nvPr/>
          </p:nvGrpSpPr>
          <p:grpSpPr>
            <a:xfrm>
              <a:off x="3219394" y="1823399"/>
              <a:ext cx="699925" cy="556841"/>
              <a:chOff x="4937025" y="1318050"/>
              <a:chExt cx="1125825" cy="895675"/>
            </a:xfrm>
          </p:grpSpPr>
          <p:sp>
            <p:nvSpPr>
              <p:cNvPr id="1314" name="Google Shape;1314;p56"/>
              <p:cNvSpPr/>
              <p:nvPr/>
            </p:nvSpPr>
            <p:spPr>
              <a:xfrm>
                <a:off x="4937025" y="1318050"/>
                <a:ext cx="1125825" cy="709700"/>
              </a:xfrm>
              <a:custGeom>
                <a:avLst/>
                <a:gdLst/>
                <a:ahLst/>
                <a:cxnLst/>
                <a:rect l="l" t="t" r="r" b="b"/>
                <a:pathLst>
                  <a:path w="45033" h="28388" extrusionOk="0">
                    <a:moveTo>
                      <a:pt x="3737" y="1"/>
                    </a:moveTo>
                    <a:cubicBezTo>
                      <a:pt x="1669" y="1"/>
                      <a:pt x="1" y="1668"/>
                      <a:pt x="1" y="3770"/>
                    </a:cubicBezTo>
                    <a:lnTo>
                      <a:pt x="1" y="24652"/>
                    </a:lnTo>
                    <a:cubicBezTo>
                      <a:pt x="1" y="26720"/>
                      <a:pt x="1669" y="28388"/>
                      <a:pt x="3737" y="28388"/>
                    </a:cubicBezTo>
                    <a:lnTo>
                      <a:pt x="41264" y="28388"/>
                    </a:lnTo>
                    <a:cubicBezTo>
                      <a:pt x="43365" y="28388"/>
                      <a:pt x="45033" y="26720"/>
                      <a:pt x="45033" y="24652"/>
                    </a:cubicBezTo>
                    <a:lnTo>
                      <a:pt x="45033" y="3770"/>
                    </a:lnTo>
                    <a:cubicBezTo>
                      <a:pt x="45033" y="1668"/>
                      <a:pt x="43365" y="1"/>
                      <a:pt x="412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6"/>
              <p:cNvSpPr/>
              <p:nvPr/>
            </p:nvSpPr>
            <p:spPr>
              <a:xfrm>
                <a:off x="5067125" y="1979350"/>
                <a:ext cx="226025" cy="234375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9375" extrusionOk="0">
                    <a:moveTo>
                      <a:pt x="0" y="1"/>
                    </a:moveTo>
                    <a:lnTo>
                      <a:pt x="0" y="9374"/>
                    </a:lnTo>
                    <a:lnTo>
                      <a:pt x="9040" y="3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6"/>
              <p:cNvSpPr/>
              <p:nvPr/>
            </p:nvSpPr>
            <p:spPr>
              <a:xfrm>
                <a:off x="5268100" y="1489000"/>
                <a:ext cx="6713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26853" h="2103" extrusionOk="0">
                    <a:moveTo>
                      <a:pt x="1335" y="1"/>
                    </a:moveTo>
                    <a:cubicBezTo>
                      <a:pt x="0" y="1"/>
                      <a:pt x="0" y="2102"/>
                      <a:pt x="1335" y="2102"/>
                    </a:cubicBezTo>
                    <a:lnTo>
                      <a:pt x="25519" y="2102"/>
                    </a:lnTo>
                    <a:cubicBezTo>
                      <a:pt x="26853" y="2102"/>
                      <a:pt x="26853" y="1"/>
                      <a:pt x="255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6"/>
              <p:cNvSpPr/>
              <p:nvPr/>
            </p:nvSpPr>
            <p:spPr>
              <a:xfrm>
                <a:off x="5071300" y="1627450"/>
                <a:ext cx="8589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4359" h="1001" extrusionOk="0">
                    <a:moveTo>
                      <a:pt x="634" y="0"/>
                    </a:moveTo>
                    <a:cubicBezTo>
                      <a:pt x="0" y="0"/>
                      <a:pt x="0" y="1001"/>
                      <a:pt x="634" y="1001"/>
                    </a:cubicBezTo>
                    <a:lnTo>
                      <a:pt x="33691" y="1001"/>
                    </a:lnTo>
                    <a:cubicBezTo>
                      <a:pt x="34358" y="1001"/>
                      <a:pt x="34358" y="0"/>
                      <a:pt x="33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6"/>
              <p:cNvSpPr/>
              <p:nvPr/>
            </p:nvSpPr>
            <p:spPr>
              <a:xfrm>
                <a:off x="5071300" y="1714175"/>
                <a:ext cx="8589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4359" h="1001" extrusionOk="0">
                    <a:moveTo>
                      <a:pt x="634" y="0"/>
                    </a:moveTo>
                    <a:cubicBezTo>
                      <a:pt x="0" y="0"/>
                      <a:pt x="0" y="1001"/>
                      <a:pt x="634" y="1001"/>
                    </a:cubicBezTo>
                    <a:lnTo>
                      <a:pt x="33691" y="1001"/>
                    </a:lnTo>
                    <a:cubicBezTo>
                      <a:pt x="34358" y="1001"/>
                      <a:pt x="34358" y="0"/>
                      <a:pt x="33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6"/>
              <p:cNvSpPr/>
              <p:nvPr/>
            </p:nvSpPr>
            <p:spPr>
              <a:xfrm>
                <a:off x="5071300" y="1801725"/>
                <a:ext cx="85897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4359" h="1002" extrusionOk="0">
                    <a:moveTo>
                      <a:pt x="634" y="1"/>
                    </a:moveTo>
                    <a:cubicBezTo>
                      <a:pt x="0" y="1"/>
                      <a:pt x="0" y="1001"/>
                      <a:pt x="634" y="1001"/>
                    </a:cubicBezTo>
                    <a:lnTo>
                      <a:pt x="33691" y="1001"/>
                    </a:lnTo>
                    <a:cubicBezTo>
                      <a:pt x="34358" y="1001"/>
                      <a:pt x="34358" y="1"/>
                      <a:pt x="33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6"/>
              <p:cNvSpPr/>
              <p:nvPr/>
            </p:nvSpPr>
            <p:spPr>
              <a:xfrm>
                <a:off x="5071300" y="1888450"/>
                <a:ext cx="85897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4359" h="1002" extrusionOk="0">
                    <a:moveTo>
                      <a:pt x="634" y="1"/>
                    </a:moveTo>
                    <a:cubicBezTo>
                      <a:pt x="0" y="1"/>
                      <a:pt x="0" y="1002"/>
                      <a:pt x="634" y="1002"/>
                    </a:cubicBezTo>
                    <a:lnTo>
                      <a:pt x="33691" y="1002"/>
                    </a:lnTo>
                    <a:cubicBezTo>
                      <a:pt x="34358" y="1002"/>
                      <a:pt x="34358" y="1"/>
                      <a:pt x="33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6"/>
              <p:cNvSpPr/>
              <p:nvPr/>
            </p:nvSpPr>
            <p:spPr>
              <a:xfrm>
                <a:off x="5064625" y="1397275"/>
                <a:ext cx="18765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7506" extrusionOk="0">
                    <a:moveTo>
                      <a:pt x="3770" y="1"/>
                    </a:moveTo>
                    <a:cubicBezTo>
                      <a:pt x="1702" y="1"/>
                      <a:pt x="0" y="1668"/>
                      <a:pt x="0" y="3737"/>
                    </a:cubicBezTo>
                    <a:cubicBezTo>
                      <a:pt x="0" y="5838"/>
                      <a:pt x="1702" y="7506"/>
                      <a:pt x="3770" y="7506"/>
                    </a:cubicBezTo>
                    <a:cubicBezTo>
                      <a:pt x="5838" y="7506"/>
                      <a:pt x="7506" y="5838"/>
                      <a:pt x="7506" y="3737"/>
                    </a:cubicBezTo>
                    <a:cubicBezTo>
                      <a:pt x="7506" y="1668"/>
                      <a:pt x="5838" y="1"/>
                      <a:pt x="37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6"/>
              <p:cNvSpPr/>
              <p:nvPr/>
            </p:nvSpPr>
            <p:spPr>
              <a:xfrm>
                <a:off x="5129675" y="1428975"/>
                <a:ext cx="584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36" extrusionOk="0">
                    <a:moveTo>
                      <a:pt x="1168" y="0"/>
                    </a:moveTo>
                    <a:cubicBezTo>
                      <a:pt x="501" y="0"/>
                      <a:pt x="0" y="534"/>
                      <a:pt x="0" y="1168"/>
                    </a:cubicBezTo>
                    <a:cubicBezTo>
                      <a:pt x="0" y="1835"/>
                      <a:pt x="534" y="2335"/>
                      <a:pt x="1168" y="2335"/>
                    </a:cubicBezTo>
                    <a:cubicBezTo>
                      <a:pt x="1835" y="2335"/>
                      <a:pt x="2335" y="1768"/>
                      <a:pt x="2335" y="1168"/>
                    </a:cubicBezTo>
                    <a:cubicBezTo>
                      <a:pt x="2335" y="534"/>
                      <a:pt x="1835" y="0"/>
                      <a:pt x="1168" y="0"/>
                    </a:cubicBezTo>
                    <a:close/>
                  </a:path>
                </a:pathLst>
              </a:custGeom>
              <a:solidFill>
                <a:srgbClr val="F8C443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6"/>
              <p:cNvSpPr/>
              <p:nvPr/>
            </p:nvSpPr>
            <p:spPr>
              <a:xfrm>
                <a:off x="5113825" y="1489850"/>
                <a:ext cx="9175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835" extrusionOk="0">
                    <a:moveTo>
                      <a:pt x="1135" y="0"/>
                    </a:moveTo>
                    <a:cubicBezTo>
                      <a:pt x="501" y="0"/>
                      <a:pt x="0" y="501"/>
                      <a:pt x="0" y="1134"/>
                    </a:cubicBezTo>
                    <a:lnTo>
                      <a:pt x="0" y="1835"/>
                    </a:lnTo>
                    <a:lnTo>
                      <a:pt x="3670" y="1835"/>
                    </a:lnTo>
                    <a:lnTo>
                      <a:pt x="3670" y="1134"/>
                    </a:lnTo>
                    <a:cubicBezTo>
                      <a:pt x="3670" y="501"/>
                      <a:pt x="3203" y="0"/>
                      <a:pt x="2602" y="0"/>
                    </a:cubicBezTo>
                    <a:close/>
                  </a:path>
                </a:pathLst>
              </a:custGeom>
              <a:solidFill>
                <a:srgbClr val="F8C443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6"/>
              <p:cNvSpPr/>
              <p:nvPr/>
            </p:nvSpPr>
            <p:spPr>
              <a:xfrm>
                <a:off x="5148025" y="1466700"/>
                <a:ext cx="217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94" extrusionOk="0">
                    <a:moveTo>
                      <a:pt x="442" y="1"/>
                    </a:moveTo>
                    <a:cubicBezTo>
                      <a:pt x="225" y="1"/>
                      <a:pt x="0" y="142"/>
                      <a:pt x="0" y="426"/>
                    </a:cubicBezTo>
                    <a:lnTo>
                      <a:pt x="0" y="1393"/>
                    </a:lnTo>
                    <a:cubicBezTo>
                      <a:pt x="0" y="1660"/>
                      <a:pt x="209" y="1793"/>
                      <a:pt x="417" y="1793"/>
                    </a:cubicBezTo>
                    <a:cubicBezTo>
                      <a:pt x="626" y="1793"/>
                      <a:pt x="834" y="1660"/>
                      <a:pt x="834" y="1393"/>
                    </a:cubicBezTo>
                    <a:lnTo>
                      <a:pt x="834" y="426"/>
                    </a:lnTo>
                    <a:cubicBezTo>
                      <a:pt x="867" y="142"/>
                      <a:pt x="659" y="1"/>
                      <a:pt x="442" y="1"/>
                    </a:cubicBezTo>
                    <a:close/>
                  </a:path>
                </a:pathLst>
              </a:custGeom>
              <a:solidFill>
                <a:srgbClr val="F8C443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5" name="Google Shape;1325;p56"/>
            <p:cNvGrpSpPr/>
            <p:nvPr/>
          </p:nvGrpSpPr>
          <p:grpSpPr>
            <a:xfrm>
              <a:off x="1033444" y="1334148"/>
              <a:ext cx="1097052" cy="181474"/>
              <a:chOff x="2205925" y="868575"/>
              <a:chExt cx="1764600" cy="291900"/>
            </a:xfrm>
          </p:grpSpPr>
          <p:sp>
            <p:nvSpPr>
              <p:cNvPr id="1326" name="Google Shape;1326;p56"/>
              <p:cNvSpPr/>
              <p:nvPr/>
            </p:nvSpPr>
            <p:spPr>
              <a:xfrm>
                <a:off x="2205925" y="868575"/>
                <a:ext cx="17646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70584" h="11676" extrusionOk="0">
                    <a:moveTo>
                      <a:pt x="5838" y="0"/>
                    </a:moveTo>
                    <a:cubicBezTo>
                      <a:pt x="2602" y="0"/>
                      <a:pt x="0" y="2635"/>
                      <a:pt x="0" y="5838"/>
                    </a:cubicBezTo>
                    <a:cubicBezTo>
                      <a:pt x="0" y="9073"/>
                      <a:pt x="2602" y="11675"/>
                      <a:pt x="5838" y="11675"/>
                    </a:cubicBezTo>
                    <a:lnTo>
                      <a:pt x="64746" y="11675"/>
                    </a:lnTo>
                    <a:cubicBezTo>
                      <a:pt x="67949" y="11675"/>
                      <a:pt x="70584" y="9073"/>
                      <a:pt x="70584" y="5838"/>
                    </a:cubicBezTo>
                    <a:cubicBezTo>
                      <a:pt x="70584" y="2635"/>
                      <a:pt x="67949" y="0"/>
                      <a:pt x="647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6"/>
              <p:cNvSpPr/>
              <p:nvPr/>
            </p:nvSpPr>
            <p:spPr>
              <a:xfrm>
                <a:off x="2439425" y="921100"/>
                <a:ext cx="195975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7506" extrusionOk="0">
                    <a:moveTo>
                      <a:pt x="3903" y="1"/>
                    </a:moveTo>
                    <a:lnTo>
                      <a:pt x="2702" y="2469"/>
                    </a:lnTo>
                    <a:lnTo>
                      <a:pt x="0" y="2869"/>
                    </a:lnTo>
                    <a:lnTo>
                      <a:pt x="1935" y="4804"/>
                    </a:lnTo>
                    <a:lnTo>
                      <a:pt x="1501" y="7506"/>
                    </a:lnTo>
                    <a:lnTo>
                      <a:pt x="3903" y="6205"/>
                    </a:lnTo>
                    <a:lnTo>
                      <a:pt x="6338" y="7506"/>
                    </a:lnTo>
                    <a:lnTo>
                      <a:pt x="5871" y="4804"/>
                    </a:lnTo>
                    <a:lnTo>
                      <a:pt x="7839" y="2869"/>
                    </a:lnTo>
                    <a:lnTo>
                      <a:pt x="5104" y="2469"/>
                    </a:lnTo>
                    <a:lnTo>
                      <a:pt x="39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6"/>
              <p:cNvSpPr/>
              <p:nvPr/>
            </p:nvSpPr>
            <p:spPr>
              <a:xfrm>
                <a:off x="2713775" y="921100"/>
                <a:ext cx="196825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506" extrusionOk="0">
                    <a:moveTo>
                      <a:pt x="3937" y="1"/>
                    </a:moveTo>
                    <a:lnTo>
                      <a:pt x="2736" y="2469"/>
                    </a:lnTo>
                    <a:lnTo>
                      <a:pt x="1" y="2869"/>
                    </a:lnTo>
                    <a:lnTo>
                      <a:pt x="1969" y="4804"/>
                    </a:lnTo>
                    <a:lnTo>
                      <a:pt x="1535" y="7506"/>
                    </a:lnTo>
                    <a:lnTo>
                      <a:pt x="3937" y="6205"/>
                    </a:lnTo>
                    <a:lnTo>
                      <a:pt x="6372" y="7506"/>
                    </a:lnTo>
                    <a:lnTo>
                      <a:pt x="6372" y="7506"/>
                    </a:lnTo>
                    <a:lnTo>
                      <a:pt x="5905" y="4804"/>
                    </a:lnTo>
                    <a:lnTo>
                      <a:pt x="7873" y="2869"/>
                    </a:lnTo>
                    <a:lnTo>
                      <a:pt x="5138" y="2469"/>
                    </a:lnTo>
                    <a:lnTo>
                      <a:pt x="39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6"/>
              <p:cNvSpPr/>
              <p:nvPr/>
            </p:nvSpPr>
            <p:spPr>
              <a:xfrm>
                <a:off x="2989800" y="921100"/>
                <a:ext cx="19600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7506" extrusionOk="0">
                    <a:moveTo>
                      <a:pt x="3904" y="1"/>
                    </a:moveTo>
                    <a:lnTo>
                      <a:pt x="2703" y="2469"/>
                    </a:lnTo>
                    <a:lnTo>
                      <a:pt x="1" y="2869"/>
                    </a:lnTo>
                    <a:lnTo>
                      <a:pt x="1935" y="4804"/>
                    </a:lnTo>
                    <a:lnTo>
                      <a:pt x="1502" y="7506"/>
                    </a:lnTo>
                    <a:lnTo>
                      <a:pt x="3904" y="6205"/>
                    </a:lnTo>
                    <a:lnTo>
                      <a:pt x="6339" y="7506"/>
                    </a:lnTo>
                    <a:lnTo>
                      <a:pt x="5872" y="4804"/>
                    </a:lnTo>
                    <a:lnTo>
                      <a:pt x="7840" y="2869"/>
                    </a:lnTo>
                    <a:lnTo>
                      <a:pt x="5104" y="2469"/>
                    </a:lnTo>
                    <a:lnTo>
                      <a:pt x="39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6"/>
              <p:cNvSpPr/>
              <p:nvPr/>
            </p:nvSpPr>
            <p:spPr>
              <a:xfrm>
                <a:off x="3265000" y="921100"/>
                <a:ext cx="19600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7506" extrusionOk="0">
                    <a:moveTo>
                      <a:pt x="3903" y="1"/>
                    </a:moveTo>
                    <a:lnTo>
                      <a:pt x="2703" y="2469"/>
                    </a:lnTo>
                    <a:lnTo>
                      <a:pt x="1" y="2869"/>
                    </a:lnTo>
                    <a:lnTo>
                      <a:pt x="1935" y="4804"/>
                    </a:lnTo>
                    <a:lnTo>
                      <a:pt x="1502" y="7506"/>
                    </a:lnTo>
                    <a:lnTo>
                      <a:pt x="3903" y="6205"/>
                    </a:lnTo>
                    <a:lnTo>
                      <a:pt x="6338" y="7506"/>
                    </a:lnTo>
                    <a:lnTo>
                      <a:pt x="5871" y="4804"/>
                    </a:lnTo>
                    <a:lnTo>
                      <a:pt x="7840" y="2869"/>
                    </a:lnTo>
                    <a:lnTo>
                      <a:pt x="5104" y="2469"/>
                    </a:lnTo>
                    <a:lnTo>
                      <a:pt x="39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6"/>
              <p:cNvSpPr/>
              <p:nvPr/>
            </p:nvSpPr>
            <p:spPr>
              <a:xfrm>
                <a:off x="3540200" y="921100"/>
                <a:ext cx="19600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7506" extrusionOk="0">
                    <a:moveTo>
                      <a:pt x="3903" y="1"/>
                    </a:moveTo>
                    <a:lnTo>
                      <a:pt x="2702" y="2469"/>
                    </a:lnTo>
                    <a:lnTo>
                      <a:pt x="0" y="2869"/>
                    </a:lnTo>
                    <a:lnTo>
                      <a:pt x="1935" y="4804"/>
                    </a:lnTo>
                    <a:lnTo>
                      <a:pt x="1502" y="7506"/>
                    </a:lnTo>
                    <a:lnTo>
                      <a:pt x="3903" y="6205"/>
                    </a:lnTo>
                    <a:lnTo>
                      <a:pt x="6338" y="7506"/>
                    </a:lnTo>
                    <a:lnTo>
                      <a:pt x="5871" y="4804"/>
                    </a:lnTo>
                    <a:lnTo>
                      <a:pt x="7839" y="2869"/>
                    </a:lnTo>
                    <a:lnTo>
                      <a:pt x="5104" y="2469"/>
                    </a:lnTo>
                    <a:lnTo>
                      <a:pt x="39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2" name="Google Shape;1332;p56"/>
            <p:cNvGrpSpPr/>
            <p:nvPr/>
          </p:nvGrpSpPr>
          <p:grpSpPr>
            <a:xfrm>
              <a:off x="2809794" y="3616977"/>
              <a:ext cx="647050" cy="460400"/>
              <a:chOff x="4937025" y="4378575"/>
              <a:chExt cx="1040775" cy="740550"/>
            </a:xfrm>
          </p:grpSpPr>
          <p:sp>
            <p:nvSpPr>
              <p:cNvPr id="1333" name="Google Shape;1333;p56"/>
              <p:cNvSpPr/>
              <p:nvPr/>
            </p:nvSpPr>
            <p:spPr>
              <a:xfrm>
                <a:off x="4937025" y="4378575"/>
                <a:ext cx="1040775" cy="555425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22217" extrusionOk="0">
                    <a:moveTo>
                      <a:pt x="5004" y="1"/>
                    </a:moveTo>
                    <a:cubicBezTo>
                      <a:pt x="2236" y="1"/>
                      <a:pt x="1" y="2269"/>
                      <a:pt x="1" y="5004"/>
                    </a:cubicBezTo>
                    <a:lnTo>
                      <a:pt x="1" y="17213"/>
                    </a:lnTo>
                    <a:cubicBezTo>
                      <a:pt x="1" y="19982"/>
                      <a:pt x="2236" y="22216"/>
                      <a:pt x="5004" y="22216"/>
                    </a:cubicBezTo>
                    <a:lnTo>
                      <a:pt x="36627" y="22216"/>
                    </a:lnTo>
                    <a:cubicBezTo>
                      <a:pt x="39396" y="22216"/>
                      <a:pt x="41630" y="19982"/>
                      <a:pt x="41630" y="17213"/>
                    </a:cubicBezTo>
                    <a:lnTo>
                      <a:pt x="41630" y="5004"/>
                    </a:lnTo>
                    <a:cubicBezTo>
                      <a:pt x="41630" y="2269"/>
                      <a:pt x="39396" y="1"/>
                      <a:pt x="366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6"/>
              <p:cNvSpPr/>
              <p:nvPr/>
            </p:nvSpPr>
            <p:spPr>
              <a:xfrm>
                <a:off x="5067125" y="4883950"/>
                <a:ext cx="226025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9407" extrusionOk="0">
                    <a:moveTo>
                      <a:pt x="0" y="0"/>
                    </a:moveTo>
                    <a:lnTo>
                      <a:pt x="0" y="9407"/>
                    </a:lnTo>
                    <a:lnTo>
                      <a:pt x="9040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6"/>
              <p:cNvSpPr/>
              <p:nvPr/>
            </p:nvSpPr>
            <p:spPr>
              <a:xfrm>
                <a:off x="5051275" y="4544325"/>
                <a:ext cx="331925" cy="24625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9850" extrusionOk="0">
                    <a:moveTo>
                      <a:pt x="3403" y="0"/>
                    </a:moveTo>
                    <a:cubicBezTo>
                      <a:pt x="1977" y="0"/>
                      <a:pt x="601" y="1009"/>
                      <a:pt x="434" y="3211"/>
                    </a:cubicBezTo>
                    <a:cubicBezTo>
                      <a:pt x="1" y="6880"/>
                      <a:pt x="4504" y="9082"/>
                      <a:pt x="6639" y="9849"/>
                    </a:cubicBezTo>
                    <a:cubicBezTo>
                      <a:pt x="8807" y="9082"/>
                      <a:pt x="13277" y="6880"/>
                      <a:pt x="12876" y="3211"/>
                    </a:cubicBezTo>
                    <a:cubicBezTo>
                      <a:pt x="12693" y="1009"/>
                      <a:pt x="11309" y="0"/>
                      <a:pt x="9883" y="0"/>
                    </a:cubicBezTo>
                    <a:cubicBezTo>
                      <a:pt x="8478" y="0"/>
                      <a:pt x="7032" y="980"/>
                      <a:pt x="6655" y="2763"/>
                    </a:cubicBezTo>
                    <a:lnTo>
                      <a:pt x="6655" y="2763"/>
                    </a:lnTo>
                    <a:cubicBezTo>
                      <a:pt x="6261" y="980"/>
                      <a:pt x="4808" y="0"/>
                      <a:pt x="3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6"/>
              <p:cNvSpPr/>
              <p:nvPr/>
            </p:nvSpPr>
            <p:spPr>
              <a:xfrm>
                <a:off x="5444900" y="4586875"/>
                <a:ext cx="84140" cy="140812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8207" extrusionOk="0">
                    <a:moveTo>
                      <a:pt x="1968" y="1"/>
                    </a:moveTo>
                    <a:lnTo>
                      <a:pt x="0" y="368"/>
                    </a:lnTo>
                    <a:lnTo>
                      <a:pt x="0" y="1402"/>
                    </a:lnTo>
                    <a:lnTo>
                      <a:pt x="2002" y="1002"/>
                    </a:lnTo>
                    <a:lnTo>
                      <a:pt x="2002" y="7273"/>
                    </a:lnTo>
                    <a:lnTo>
                      <a:pt x="167" y="7273"/>
                    </a:lnTo>
                    <a:lnTo>
                      <a:pt x="167" y="8207"/>
                    </a:lnTo>
                    <a:lnTo>
                      <a:pt x="4904" y="8207"/>
                    </a:lnTo>
                    <a:lnTo>
                      <a:pt x="4904" y="7273"/>
                    </a:lnTo>
                    <a:lnTo>
                      <a:pt x="3102" y="7273"/>
                    </a:lnTo>
                    <a:lnTo>
                      <a:pt x="31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6"/>
              <p:cNvSpPr/>
              <p:nvPr/>
            </p:nvSpPr>
            <p:spPr>
              <a:xfrm>
                <a:off x="5559351" y="4584027"/>
                <a:ext cx="97317" cy="145959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8507" extrusionOk="0">
                    <a:moveTo>
                      <a:pt x="2836" y="867"/>
                    </a:moveTo>
                    <a:cubicBezTo>
                      <a:pt x="3436" y="867"/>
                      <a:pt x="3837" y="1168"/>
                      <a:pt x="4137" y="1735"/>
                    </a:cubicBezTo>
                    <a:cubicBezTo>
                      <a:pt x="4437" y="2302"/>
                      <a:pt x="4571" y="3136"/>
                      <a:pt x="4571" y="4270"/>
                    </a:cubicBezTo>
                    <a:cubicBezTo>
                      <a:pt x="4571" y="5404"/>
                      <a:pt x="4437" y="6238"/>
                      <a:pt x="4137" y="6805"/>
                    </a:cubicBezTo>
                    <a:cubicBezTo>
                      <a:pt x="3837" y="7372"/>
                      <a:pt x="3436" y="7639"/>
                      <a:pt x="2836" y="7639"/>
                    </a:cubicBezTo>
                    <a:cubicBezTo>
                      <a:pt x="2269" y="7639"/>
                      <a:pt x="1835" y="7372"/>
                      <a:pt x="1568" y="6805"/>
                    </a:cubicBezTo>
                    <a:cubicBezTo>
                      <a:pt x="1268" y="6238"/>
                      <a:pt x="1135" y="5404"/>
                      <a:pt x="1135" y="4270"/>
                    </a:cubicBezTo>
                    <a:cubicBezTo>
                      <a:pt x="1135" y="3136"/>
                      <a:pt x="1268" y="2302"/>
                      <a:pt x="1568" y="1735"/>
                    </a:cubicBezTo>
                    <a:cubicBezTo>
                      <a:pt x="1835" y="1168"/>
                      <a:pt x="2269" y="867"/>
                      <a:pt x="2836" y="867"/>
                    </a:cubicBezTo>
                    <a:close/>
                    <a:moveTo>
                      <a:pt x="2836" y="0"/>
                    </a:moveTo>
                    <a:cubicBezTo>
                      <a:pt x="1935" y="0"/>
                      <a:pt x="1235" y="367"/>
                      <a:pt x="734" y="1101"/>
                    </a:cubicBezTo>
                    <a:cubicBezTo>
                      <a:pt x="267" y="1835"/>
                      <a:pt x="1" y="2869"/>
                      <a:pt x="1" y="4270"/>
                    </a:cubicBezTo>
                    <a:cubicBezTo>
                      <a:pt x="1" y="5638"/>
                      <a:pt x="267" y="6705"/>
                      <a:pt x="734" y="7439"/>
                    </a:cubicBezTo>
                    <a:cubicBezTo>
                      <a:pt x="1235" y="8139"/>
                      <a:pt x="1935" y="8506"/>
                      <a:pt x="2836" y="8506"/>
                    </a:cubicBezTo>
                    <a:cubicBezTo>
                      <a:pt x="3770" y="8506"/>
                      <a:pt x="4470" y="8139"/>
                      <a:pt x="4937" y="7439"/>
                    </a:cubicBezTo>
                    <a:cubicBezTo>
                      <a:pt x="5438" y="6705"/>
                      <a:pt x="5671" y="5638"/>
                      <a:pt x="5671" y="4270"/>
                    </a:cubicBezTo>
                    <a:cubicBezTo>
                      <a:pt x="5671" y="2869"/>
                      <a:pt x="5438" y="1835"/>
                      <a:pt x="4937" y="1101"/>
                    </a:cubicBezTo>
                    <a:cubicBezTo>
                      <a:pt x="4470" y="367"/>
                      <a:pt x="3770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6"/>
              <p:cNvSpPr/>
              <p:nvPr/>
            </p:nvSpPr>
            <p:spPr>
              <a:xfrm>
                <a:off x="5682397" y="4584027"/>
                <a:ext cx="97317" cy="145959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8507" extrusionOk="0">
                    <a:moveTo>
                      <a:pt x="2836" y="867"/>
                    </a:moveTo>
                    <a:cubicBezTo>
                      <a:pt x="3403" y="867"/>
                      <a:pt x="3837" y="1168"/>
                      <a:pt x="4137" y="1735"/>
                    </a:cubicBezTo>
                    <a:cubicBezTo>
                      <a:pt x="4404" y="2302"/>
                      <a:pt x="4570" y="3136"/>
                      <a:pt x="4570" y="4270"/>
                    </a:cubicBezTo>
                    <a:cubicBezTo>
                      <a:pt x="4570" y="5404"/>
                      <a:pt x="4404" y="6238"/>
                      <a:pt x="4137" y="6805"/>
                    </a:cubicBezTo>
                    <a:cubicBezTo>
                      <a:pt x="3837" y="7372"/>
                      <a:pt x="3403" y="7639"/>
                      <a:pt x="2836" y="7639"/>
                    </a:cubicBezTo>
                    <a:cubicBezTo>
                      <a:pt x="2269" y="7639"/>
                      <a:pt x="1835" y="7372"/>
                      <a:pt x="1535" y="6805"/>
                    </a:cubicBezTo>
                    <a:cubicBezTo>
                      <a:pt x="1268" y="6238"/>
                      <a:pt x="1101" y="5404"/>
                      <a:pt x="1101" y="4270"/>
                    </a:cubicBezTo>
                    <a:cubicBezTo>
                      <a:pt x="1101" y="3136"/>
                      <a:pt x="1268" y="2302"/>
                      <a:pt x="1535" y="1735"/>
                    </a:cubicBezTo>
                    <a:cubicBezTo>
                      <a:pt x="1835" y="1168"/>
                      <a:pt x="2269" y="867"/>
                      <a:pt x="2836" y="867"/>
                    </a:cubicBezTo>
                    <a:close/>
                    <a:moveTo>
                      <a:pt x="2836" y="0"/>
                    </a:moveTo>
                    <a:cubicBezTo>
                      <a:pt x="1902" y="0"/>
                      <a:pt x="1201" y="367"/>
                      <a:pt x="734" y="1101"/>
                    </a:cubicBezTo>
                    <a:cubicBezTo>
                      <a:pt x="234" y="1835"/>
                      <a:pt x="0" y="2869"/>
                      <a:pt x="0" y="4270"/>
                    </a:cubicBezTo>
                    <a:cubicBezTo>
                      <a:pt x="0" y="5638"/>
                      <a:pt x="234" y="6705"/>
                      <a:pt x="734" y="7439"/>
                    </a:cubicBezTo>
                    <a:cubicBezTo>
                      <a:pt x="1201" y="8139"/>
                      <a:pt x="1902" y="8506"/>
                      <a:pt x="2836" y="8506"/>
                    </a:cubicBezTo>
                    <a:cubicBezTo>
                      <a:pt x="3770" y="8506"/>
                      <a:pt x="4470" y="8139"/>
                      <a:pt x="4937" y="7439"/>
                    </a:cubicBezTo>
                    <a:cubicBezTo>
                      <a:pt x="5438" y="6705"/>
                      <a:pt x="5671" y="5638"/>
                      <a:pt x="5671" y="4270"/>
                    </a:cubicBezTo>
                    <a:cubicBezTo>
                      <a:pt x="5671" y="2869"/>
                      <a:pt x="5438" y="1835"/>
                      <a:pt x="4937" y="1101"/>
                    </a:cubicBezTo>
                    <a:cubicBezTo>
                      <a:pt x="4470" y="367"/>
                      <a:pt x="3770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6"/>
              <p:cNvSpPr/>
              <p:nvPr/>
            </p:nvSpPr>
            <p:spPr>
              <a:xfrm>
                <a:off x="5811739" y="4586875"/>
                <a:ext cx="111610" cy="140812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8207" extrusionOk="0">
                    <a:moveTo>
                      <a:pt x="0" y="1"/>
                    </a:moveTo>
                    <a:lnTo>
                      <a:pt x="0" y="8207"/>
                    </a:lnTo>
                    <a:lnTo>
                      <a:pt x="1101" y="8207"/>
                    </a:lnTo>
                    <a:lnTo>
                      <a:pt x="1101" y="4237"/>
                    </a:lnTo>
                    <a:lnTo>
                      <a:pt x="5037" y="8207"/>
                    </a:lnTo>
                    <a:lnTo>
                      <a:pt x="6505" y="8207"/>
                    </a:lnTo>
                    <a:lnTo>
                      <a:pt x="2135" y="3804"/>
                    </a:lnTo>
                    <a:lnTo>
                      <a:pt x="6205" y="1"/>
                    </a:lnTo>
                    <a:lnTo>
                      <a:pt x="4770" y="1"/>
                    </a:lnTo>
                    <a:lnTo>
                      <a:pt x="1101" y="3470"/>
                    </a:lnTo>
                    <a:lnTo>
                      <a:pt x="1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0" name="Google Shape;1340;p56"/>
            <p:cNvGrpSpPr/>
            <p:nvPr/>
          </p:nvGrpSpPr>
          <p:grpSpPr>
            <a:xfrm>
              <a:off x="3456852" y="1503519"/>
              <a:ext cx="185624" cy="185096"/>
              <a:chOff x="5318975" y="803525"/>
              <a:chExt cx="298575" cy="297725"/>
            </a:xfrm>
          </p:grpSpPr>
          <p:sp>
            <p:nvSpPr>
              <p:cNvPr id="1341" name="Google Shape;1341;p56"/>
              <p:cNvSpPr/>
              <p:nvPr/>
            </p:nvSpPr>
            <p:spPr>
              <a:xfrm>
                <a:off x="5354000" y="837700"/>
                <a:ext cx="229350" cy="2293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9175" extrusionOk="0">
                    <a:moveTo>
                      <a:pt x="4570" y="2202"/>
                    </a:moveTo>
                    <a:cubicBezTo>
                      <a:pt x="5871" y="2202"/>
                      <a:pt x="6939" y="3236"/>
                      <a:pt x="6939" y="4571"/>
                    </a:cubicBezTo>
                    <a:cubicBezTo>
                      <a:pt x="6939" y="5872"/>
                      <a:pt x="5904" y="6972"/>
                      <a:pt x="4570" y="6972"/>
                    </a:cubicBezTo>
                    <a:cubicBezTo>
                      <a:pt x="3269" y="6972"/>
                      <a:pt x="2202" y="5905"/>
                      <a:pt x="2202" y="4571"/>
                    </a:cubicBezTo>
                    <a:cubicBezTo>
                      <a:pt x="2202" y="3270"/>
                      <a:pt x="3236" y="2202"/>
                      <a:pt x="4570" y="2202"/>
                    </a:cubicBezTo>
                    <a:close/>
                    <a:moveTo>
                      <a:pt x="4570" y="1"/>
                    </a:moveTo>
                    <a:cubicBezTo>
                      <a:pt x="2035" y="1"/>
                      <a:pt x="0" y="2036"/>
                      <a:pt x="0" y="4571"/>
                    </a:cubicBezTo>
                    <a:cubicBezTo>
                      <a:pt x="0" y="7106"/>
                      <a:pt x="2035" y="9174"/>
                      <a:pt x="4570" y="9174"/>
                    </a:cubicBezTo>
                    <a:cubicBezTo>
                      <a:pt x="7105" y="9174"/>
                      <a:pt x="9173" y="7106"/>
                      <a:pt x="9173" y="4571"/>
                    </a:cubicBezTo>
                    <a:cubicBezTo>
                      <a:pt x="9173" y="2036"/>
                      <a:pt x="7105" y="1"/>
                      <a:pt x="45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6"/>
              <p:cNvSpPr/>
              <p:nvPr/>
            </p:nvSpPr>
            <p:spPr>
              <a:xfrm>
                <a:off x="5439900" y="803525"/>
                <a:ext cx="558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569" extrusionOk="0">
                    <a:moveTo>
                      <a:pt x="0" y="0"/>
                    </a:moveTo>
                    <a:lnTo>
                      <a:pt x="0" y="2569"/>
                    </a:lnTo>
                    <a:lnTo>
                      <a:pt x="2235" y="2569"/>
                    </a:lnTo>
                    <a:lnTo>
                      <a:pt x="22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6"/>
              <p:cNvSpPr/>
              <p:nvPr/>
            </p:nvSpPr>
            <p:spPr>
              <a:xfrm>
                <a:off x="5439900" y="1036175"/>
                <a:ext cx="558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603" extrusionOk="0">
                    <a:moveTo>
                      <a:pt x="0" y="1"/>
                    </a:moveTo>
                    <a:lnTo>
                      <a:pt x="0" y="2603"/>
                    </a:lnTo>
                    <a:lnTo>
                      <a:pt x="2235" y="2603"/>
                    </a:lnTo>
                    <a:lnTo>
                      <a:pt x="22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6"/>
              <p:cNvSpPr/>
              <p:nvPr/>
            </p:nvSpPr>
            <p:spPr>
              <a:xfrm>
                <a:off x="5318975" y="925275"/>
                <a:ext cx="65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202" extrusionOk="0">
                    <a:moveTo>
                      <a:pt x="0" y="0"/>
                    </a:moveTo>
                    <a:lnTo>
                      <a:pt x="0" y="2202"/>
                    </a:lnTo>
                    <a:lnTo>
                      <a:pt x="2602" y="2202"/>
                    </a:lnTo>
                    <a:lnTo>
                      <a:pt x="2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6"/>
              <p:cNvSpPr/>
              <p:nvPr/>
            </p:nvSpPr>
            <p:spPr>
              <a:xfrm>
                <a:off x="5552475" y="925275"/>
                <a:ext cx="65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202" extrusionOk="0">
                    <a:moveTo>
                      <a:pt x="0" y="0"/>
                    </a:moveTo>
                    <a:lnTo>
                      <a:pt x="0" y="2202"/>
                    </a:lnTo>
                    <a:lnTo>
                      <a:pt x="2602" y="2202"/>
                    </a:lnTo>
                    <a:lnTo>
                      <a:pt x="2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6"/>
              <p:cNvSpPr/>
              <p:nvPr/>
            </p:nvSpPr>
            <p:spPr>
              <a:xfrm>
                <a:off x="5343150" y="827700"/>
                <a:ext cx="8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370" extrusionOk="0">
                    <a:moveTo>
                      <a:pt x="1568" y="1"/>
                    </a:moveTo>
                    <a:lnTo>
                      <a:pt x="1" y="1535"/>
                    </a:lnTo>
                    <a:lnTo>
                      <a:pt x="1835" y="3370"/>
                    </a:lnTo>
                    <a:lnTo>
                      <a:pt x="3403" y="1802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6"/>
              <p:cNvSpPr/>
              <p:nvPr/>
            </p:nvSpPr>
            <p:spPr>
              <a:xfrm>
                <a:off x="5509100" y="992825"/>
                <a:ext cx="8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370" extrusionOk="0">
                    <a:moveTo>
                      <a:pt x="1568" y="0"/>
                    </a:moveTo>
                    <a:lnTo>
                      <a:pt x="1" y="1568"/>
                    </a:lnTo>
                    <a:lnTo>
                      <a:pt x="1835" y="3369"/>
                    </a:lnTo>
                    <a:lnTo>
                      <a:pt x="3403" y="1835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6"/>
              <p:cNvSpPr/>
              <p:nvPr/>
            </p:nvSpPr>
            <p:spPr>
              <a:xfrm>
                <a:off x="5343150" y="991975"/>
                <a:ext cx="8510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4" extrusionOk="0">
                    <a:moveTo>
                      <a:pt x="1835" y="1"/>
                    </a:moveTo>
                    <a:lnTo>
                      <a:pt x="1" y="1836"/>
                    </a:lnTo>
                    <a:lnTo>
                      <a:pt x="1568" y="3403"/>
                    </a:lnTo>
                    <a:lnTo>
                      <a:pt x="3403" y="1569"/>
                    </a:lnTo>
                    <a:lnTo>
                      <a:pt x="18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6"/>
              <p:cNvSpPr/>
              <p:nvPr/>
            </p:nvSpPr>
            <p:spPr>
              <a:xfrm>
                <a:off x="5508275" y="826875"/>
                <a:ext cx="85075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403" extrusionOk="0">
                    <a:moveTo>
                      <a:pt x="1835" y="0"/>
                    </a:moveTo>
                    <a:lnTo>
                      <a:pt x="0" y="1835"/>
                    </a:lnTo>
                    <a:lnTo>
                      <a:pt x="1568" y="3403"/>
                    </a:lnTo>
                    <a:lnTo>
                      <a:pt x="3403" y="1568"/>
                    </a:lnTo>
                    <a:lnTo>
                      <a:pt x="18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0" name="Google Shape;1350;p56"/>
            <p:cNvGrpSpPr/>
            <p:nvPr/>
          </p:nvGrpSpPr>
          <p:grpSpPr>
            <a:xfrm>
              <a:off x="1302408" y="3981876"/>
              <a:ext cx="213103" cy="213103"/>
              <a:chOff x="2215075" y="3684750"/>
              <a:chExt cx="342775" cy="342775"/>
            </a:xfrm>
          </p:grpSpPr>
          <p:sp>
            <p:nvSpPr>
              <p:cNvPr id="1351" name="Google Shape;1351;p56"/>
              <p:cNvSpPr/>
              <p:nvPr/>
            </p:nvSpPr>
            <p:spPr>
              <a:xfrm>
                <a:off x="2254275" y="3723950"/>
                <a:ext cx="26522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10542" extrusionOk="0">
                    <a:moveTo>
                      <a:pt x="5305" y="2535"/>
                    </a:moveTo>
                    <a:cubicBezTo>
                      <a:pt x="6806" y="2535"/>
                      <a:pt x="8073" y="3770"/>
                      <a:pt x="8073" y="5304"/>
                    </a:cubicBezTo>
                    <a:cubicBezTo>
                      <a:pt x="8073" y="6805"/>
                      <a:pt x="6806" y="8039"/>
                      <a:pt x="5305" y="8039"/>
                    </a:cubicBezTo>
                    <a:cubicBezTo>
                      <a:pt x="3803" y="8039"/>
                      <a:pt x="2569" y="6805"/>
                      <a:pt x="2569" y="5304"/>
                    </a:cubicBezTo>
                    <a:cubicBezTo>
                      <a:pt x="2569" y="3803"/>
                      <a:pt x="3803" y="2535"/>
                      <a:pt x="5305" y="2535"/>
                    </a:cubicBezTo>
                    <a:close/>
                    <a:moveTo>
                      <a:pt x="5305" y="0"/>
                    </a:moveTo>
                    <a:cubicBezTo>
                      <a:pt x="2402" y="0"/>
                      <a:pt x="1" y="2335"/>
                      <a:pt x="1" y="5271"/>
                    </a:cubicBezTo>
                    <a:cubicBezTo>
                      <a:pt x="1" y="8173"/>
                      <a:pt x="2402" y="10541"/>
                      <a:pt x="5305" y="10541"/>
                    </a:cubicBezTo>
                    <a:cubicBezTo>
                      <a:pt x="8240" y="10541"/>
                      <a:pt x="10575" y="8173"/>
                      <a:pt x="10608" y="5271"/>
                    </a:cubicBezTo>
                    <a:cubicBezTo>
                      <a:pt x="10608" y="2369"/>
                      <a:pt x="8240" y="0"/>
                      <a:pt x="5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6"/>
              <p:cNvSpPr/>
              <p:nvPr/>
            </p:nvSpPr>
            <p:spPr>
              <a:xfrm>
                <a:off x="2354350" y="3684750"/>
                <a:ext cx="63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936" extrusionOk="0">
                    <a:moveTo>
                      <a:pt x="1" y="0"/>
                    </a:moveTo>
                    <a:lnTo>
                      <a:pt x="1" y="2936"/>
                    </a:lnTo>
                    <a:lnTo>
                      <a:pt x="2536" y="2936"/>
                    </a:lnTo>
                    <a:lnTo>
                      <a:pt x="25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6"/>
              <p:cNvSpPr/>
              <p:nvPr/>
            </p:nvSpPr>
            <p:spPr>
              <a:xfrm>
                <a:off x="2354350" y="3953275"/>
                <a:ext cx="6340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970" extrusionOk="0">
                    <a:moveTo>
                      <a:pt x="1" y="0"/>
                    </a:moveTo>
                    <a:lnTo>
                      <a:pt x="1" y="2969"/>
                    </a:lnTo>
                    <a:lnTo>
                      <a:pt x="2536" y="2969"/>
                    </a:lnTo>
                    <a:lnTo>
                      <a:pt x="25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6"/>
              <p:cNvSpPr/>
              <p:nvPr/>
            </p:nvSpPr>
            <p:spPr>
              <a:xfrm>
                <a:off x="2215075" y="3824025"/>
                <a:ext cx="742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536" extrusionOk="0">
                    <a:moveTo>
                      <a:pt x="1" y="0"/>
                    </a:moveTo>
                    <a:lnTo>
                      <a:pt x="1" y="2535"/>
                    </a:lnTo>
                    <a:lnTo>
                      <a:pt x="2970" y="2535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6"/>
              <p:cNvSpPr/>
              <p:nvPr/>
            </p:nvSpPr>
            <p:spPr>
              <a:xfrm>
                <a:off x="2483600" y="3824025"/>
                <a:ext cx="742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536" extrusionOk="0">
                    <a:moveTo>
                      <a:pt x="1" y="0"/>
                    </a:moveTo>
                    <a:lnTo>
                      <a:pt x="1" y="2535"/>
                    </a:lnTo>
                    <a:lnTo>
                      <a:pt x="2970" y="2535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6"/>
              <p:cNvSpPr/>
              <p:nvPr/>
            </p:nvSpPr>
            <p:spPr>
              <a:xfrm>
                <a:off x="2242600" y="3712275"/>
                <a:ext cx="9760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03" extrusionOk="0">
                    <a:moveTo>
                      <a:pt x="1802" y="0"/>
                    </a:moveTo>
                    <a:lnTo>
                      <a:pt x="1" y="1801"/>
                    </a:lnTo>
                    <a:lnTo>
                      <a:pt x="2102" y="3903"/>
                    </a:lnTo>
                    <a:lnTo>
                      <a:pt x="3904" y="2102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6"/>
              <p:cNvSpPr/>
              <p:nvPr/>
            </p:nvSpPr>
            <p:spPr>
              <a:xfrm>
                <a:off x="2434400" y="3902400"/>
                <a:ext cx="96775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904" extrusionOk="0">
                    <a:moveTo>
                      <a:pt x="1802" y="1"/>
                    </a:moveTo>
                    <a:lnTo>
                      <a:pt x="1" y="1802"/>
                    </a:lnTo>
                    <a:lnTo>
                      <a:pt x="2069" y="3903"/>
                    </a:lnTo>
                    <a:lnTo>
                      <a:pt x="3870" y="2102"/>
                    </a:lnTo>
                    <a:lnTo>
                      <a:pt x="18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6"/>
              <p:cNvSpPr/>
              <p:nvPr/>
            </p:nvSpPr>
            <p:spPr>
              <a:xfrm>
                <a:off x="2243450" y="3903225"/>
                <a:ext cx="96750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3871" extrusionOk="0">
                    <a:moveTo>
                      <a:pt x="2102" y="1"/>
                    </a:moveTo>
                    <a:lnTo>
                      <a:pt x="0" y="2069"/>
                    </a:lnTo>
                    <a:lnTo>
                      <a:pt x="1801" y="3870"/>
                    </a:lnTo>
                    <a:lnTo>
                      <a:pt x="3870" y="1769"/>
                    </a:lnTo>
                    <a:lnTo>
                      <a:pt x="21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6"/>
              <p:cNvSpPr/>
              <p:nvPr/>
            </p:nvSpPr>
            <p:spPr>
              <a:xfrm>
                <a:off x="2433575" y="3712275"/>
                <a:ext cx="96750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3870" extrusionOk="0">
                    <a:moveTo>
                      <a:pt x="2102" y="0"/>
                    </a:moveTo>
                    <a:lnTo>
                      <a:pt x="1" y="2068"/>
                    </a:lnTo>
                    <a:lnTo>
                      <a:pt x="1802" y="3870"/>
                    </a:lnTo>
                    <a:lnTo>
                      <a:pt x="3870" y="1801"/>
                    </a:lnTo>
                    <a:lnTo>
                      <a:pt x="2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0" name="Google Shape;1360;p56"/>
            <p:cNvGrpSpPr/>
            <p:nvPr/>
          </p:nvGrpSpPr>
          <p:grpSpPr>
            <a:xfrm>
              <a:off x="3412515" y="3278257"/>
              <a:ext cx="313679" cy="211145"/>
              <a:chOff x="5549975" y="3214075"/>
              <a:chExt cx="504550" cy="339625"/>
            </a:xfrm>
          </p:grpSpPr>
          <p:sp>
            <p:nvSpPr>
              <p:cNvPr id="1361" name="Google Shape;1361;p56"/>
              <p:cNvSpPr/>
              <p:nvPr/>
            </p:nvSpPr>
            <p:spPr>
              <a:xfrm>
                <a:off x="5549975" y="3214075"/>
                <a:ext cx="312750" cy="286725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1469" extrusionOk="0">
                    <a:moveTo>
                      <a:pt x="6464" y="1264"/>
                    </a:moveTo>
                    <a:cubicBezTo>
                      <a:pt x="7202" y="1264"/>
                      <a:pt x="7937" y="1452"/>
                      <a:pt x="8606" y="1815"/>
                    </a:cubicBezTo>
                    <a:cubicBezTo>
                      <a:pt x="9674" y="2349"/>
                      <a:pt x="10441" y="3316"/>
                      <a:pt x="10775" y="4417"/>
                    </a:cubicBezTo>
                    <a:cubicBezTo>
                      <a:pt x="11108" y="5585"/>
                      <a:pt x="11008" y="6819"/>
                      <a:pt x="10441" y="7853"/>
                    </a:cubicBezTo>
                    <a:cubicBezTo>
                      <a:pt x="9941" y="8753"/>
                      <a:pt x="9173" y="9521"/>
                      <a:pt x="8206" y="9888"/>
                    </a:cubicBezTo>
                    <a:cubicBezTo>
                      <a:pt x="7647" y="10108"/>
                      <a:pt x="7068" y="10219"/>
                      <a:pt x="6496" y="10219"/>
                    </a:cubicBezTo>
                    <a:cubicBezTo>
                      <a:pt x="5771" y="10219"/>
                      <a:pt x="5056" y="10042"/>
                      <a:pt x="4403" y="9687"/>
                    </a:cubicBezTo>
                    <a:cubicBezTo>
                      <a:pt x="2235" y="8520"/>
                      <a:pt x="1401" y="5785"/>
                      <a:pt x="2569" y="3650"/>
                    </a:cubicBezTo>
                    <a:cubicBezTo>
                      <a:pt x="3069" y="2716"/>
                      <a:pt x="3870" y="1982"/>
                      <a:pt x="4837" y="1582"/>
                    </a:cubicBezTo>
                    <a:cubicBezTo>
                      <a:pt x="5364" y="1368"/>
                      <a:pt x="5915" y="1264"/>
                      <a:pt x="6464" y="1264"/>
                    </a:cubicBezTo>
                    <a:close/>
                    <a:moveTo>
                      <a:pt x="6544" y="1"/>
                    </a:moveTo>
                    <a:cubicBezTo>
                      <a:pt x="5825" y="1"/>
                      <a:pt x="5102" y="138"/>
                      <a:pt x="4403" y="414"/>
                    </a:cubicBezTo>
                    <a:cubicBezTo>
                      <a:pt x="3136" y="915"/>
                      <a:pt x="2102" y="1882"/>
                      <a:pt x="1468" y="3049"/>
                    </a:cubicBezTo>
                    <a:cubicBezTo>
                      <a:pt x="0" y="5851"/>
                      <a:pt x="1034" y="9287"/>
                      <a:pt x="3836" y="10788"/>
                    </a:cubicBezTo>
                    <a:cubicBezTo>
                      <a:pt x="4683" y="11240"/>
                      <a:pt x="5603" y="11468"/>
                      <a:pt x="6532" y="11468"/>
                    </a:cubicBezTo>
                    <a:cubicBezTo>
                      <a:pt x="7251" y="11468"/>
                      <a:pt x="7975" y="11332"/>
                      <a:pt x="8673" y="11055"/>
                    </a:cubicBezTo>
                    <a:cubicBezTo>
                      <a:pt x="9907" y="10555"/>
                      <a:pt x="10908" y="9654"/>
                      <a:pt x="11608" y="8387"/>
                    </a:cubicBezTo>
                    <a:cubicBezTo>
                      <a:pt x="12309" y="7052"/>
                      <a:pt x="12509" y="5518"/>
                      <a:pt x="12042" y="4050"/>
                    </a:cubicBezTo>
                    <a:cubicBezTo>
                      <a:pt x="11575" y="2582"/>
                      <a:pt x="10574" y="1382"/>
                      <a:pt x="9240" y="681"/>
                    </a:cubicBezTo>
                    <a:cubicBezTo>
                      <a:pt x="8394" y="230"/>
                      <a:pt x="7473" y="1"/>
                      <a:pt x="6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6"/>
              <p:cNvSpPr/>
              <p:nvPr/>
            </p:nvSpPr>
            <p:spPr>
              <a:xfrm>
                <a:off x="5810975" y="3397850"/>
                <a:ext cx="2435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234" extrusionOk="0">
                    <a:moveTo>
                      <a:pt x="1235" y="1"/>
                    </a:moveTo>
                    <a:cubicBezTo>
                      <a:pt x="972" y="1"/>
                      <a:pt x="740" y="125"/>
                      <a:pt x="601" y="402"/>
                    </a:cubicBezTo>
                    <a:lnTo>
                      <a:pt x="268" y="1036"/>
                    </a:lnTo>
                    <a:cubicBezTo>
                      <a:pt x="1" y="1503"/>
                      <a:pt x="268" y="1903"/>
                      <a:pt x="701" y="2170"/>
                    </a:cubicBezTo>
                    <a:lnTo>
                      <a:pt x="7840" y="6106"/>
                    </a:lnTo>
                    <a:cubicBezTo>
                      <a:pt x="7991" y="6192"/>
                      <a:pt x="8156" y="6233"/>
                      <a:pt x="8319" y="6233"/>
                    </a:cubicBezTo>
                    <a:cubicBezTo>
                      <a:pt x="8657" y="6233"/>
                      <a:pt x="8983" y="6055"/>
                      <a:pt x="9141" y="5739"/>
                    </a:cubicBezTo>
                    <a:lnTo>
                      <a:pt x="9474" y="5105"/>
                    </a:lnTo>
                    <a:cubicBezTo>
                      <a:pt x="9741" y="4705"/>
                      <a:pt x="9575" y="4138"/>
                      <a:pt x="9108" y="3871"/>
                    </a:cubicBezTo>
                    <a:lnTo>
                      <a:pt x="1802" y="168"/>
                    </a:lnTo>
                    <a:cubicBezTo>
                      <a:pt x="1612" y="60"/>
                      <a:pt x="1416" y="1"/>
                      <a:pt x="1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3" name="Google Shape;1363;p56"/>
            <p:cNvGrpSpPr/>
            <p:nvPr/>
          </p:nvGrpSpPr>
          <p:grpSpPr>
            <a:xfrm>
              <a:off x="1141440" y="1610840"/>
              <a:ext cx="255612" cy="255612"/>
              <a:chOff x="1594650" y="976150"/>
              <a:chExt cx="411150" cy="411150"/>
            </a:xfrm>
          </p:grpSpPr>
          <p:sp>
            <p:nvSpPr>
              <p:cNvPr id="1364" name="Google Shape;1364;p56"/>
              <p:cNvSpPr/>
              <p:nvPr/>
            </p:nvSpPr>
            <p:spPr>
              <a:xfrm>
                <a:off x="1594650" y="976150"/>
                <a:ext cx="411150" cy="411150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16446" extrusionOk="0">
                    <a:moveTo>
                      <a:pt x="8206" y="1201"/>
                    </a:moveTo>
                    <a:cubicBezTo>
                      <a:pt x="12109" y="1201"/>
                      <a:pt x="15211" y="4337"/>
                      <a:pt x="15211" y="8206"/>
                    </a:cubicBezTo>
                    <a:cubicBezTo>
                      <a:pt x="15211" y="12109"/>
                      <a:pt x="12109" y="15211"/>
                      <a:pt x="8206" y="15211"/>
                    </a:cubicBezTo>
                    <a:cubicBezTo>
                      <a:pt x="4337" y="15211"/>
                      <a:pt x="1201" y="12109"/>
                      <a:pt x="1201" y="8206"/>
                    </a:cubicBezTo>
                    <a:cubicBezTo>
                      <a:pt x="1201" y="4337"/>
                      <a:pt x="4337" y="1201"/>
                      <a:pt x="8206" y="1201"/>
                    </a:cubicBezTo>
                    <a:close/>
                    <a:moveTo>
                      <a:pt x="8206" y="0"/>
                    </a:moveTo>
                    <a:cubicBezTo>
                      <a:pt x="3670" y="0"/>
                      <a:pt x="0" y="3669"/>
                      <a:pt x="0" y="8206"/>
                    </a:cubicBezTo>
                    <a:cubicBezTo>
                      <a:pt x="0" y="12776"/>
                      <a:pt x="3670" y="16445"/>
                      <a:pt x="8206" y="16445"/>
                    </a:cubicBezTo>
                    <a:cubicBezTo>
                      <a:pt x="12776" y="16445"/>
                      <a:pt x="16445" y="12776"/>
                      <a:pt x="16445" y="8206"/>
                    </a:cubicBezTo>
                    <a:cubicBezTo>
                      <a:pt x="16445" y="3669"/>
                      <a:pt x="12776" y="0"/>
                      <a:pt x="8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6"/>
              <p:cNvSpPr/>
              <p:nvPr/>
            </p:nvSpPr>
            <p:spPr>
              <a:xfrm>
                <a:off x="1735575" y="1056200"/>
                <a:ext cx="129275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171" extrusionOk="0">
                    <a:moveTo>
                      <a:pt x="2569" y="0"/>
                    </a:moveTo>
                    <a:cubicBezTo>
                      <a:pt x="1168" y="0"/>
                      <a:pt x="1" y="1168"/>
                      <a:pt x="1" y="2602"/>
                    </a:cubicBezTo>
                    <a:cubicBezTo>
                      <a:pt x="1" y="4003"/>
                      <a:pt x="1168" y="5171"/>
                      <a:pt x="2569" y="5171"/>
                    </a:cubicBezTo>
                    <a:cubicBezTo>
                      <a:pt x="4003" y="5171"/>
                      <a:pt x="5171" y="4003"/>
                      <a:pt x="5171" y="2602"/>
                    </a:cubicBezTo>
                    <a:cubicBezTo>
                      <a:pt x="5171" y="1135"/>
                      <a:pt x="4003" y="0"/>
                      <a:pt x="2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6"/>
              <p:cNvSpPr/>
              <p:nvPr/>
            </p:nvSpPr>
            <p:spPr>
              <a:xfrm>
                <a:off x="1689700" y="1196300"/>
                <a:ext cx="2210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4037" extrusionOk="0">
                    <a:moveTo>
                      <a:pt x="2670" y="0"/>
                    </a:moveTo>
                    <a:cubicBezTo>
                      <a:pt x="1202" y="0"/>
                      <a:pt x="1" y="1201"/>
                      <a:pt x="1" y="2669"/>
                    </a:cubicBezTo>
                    <a:lnTo>
                      <a:pt x="1" y="4037"/>
                    </a:lnTo>
                    <a:lnTo>
                      <a:pt x="8841" y="4037"/>
                    </a:lnTo>
                    <a:lnTo>
                      <a:pt x="8841" y="2669"/>
                    </a:lnTo>
                    <a:cubicBezTo>
                      <a:pt x="8841" y="1201"/>
                      <a:pt x="7606" y="0"/>
                      <a:pt x="6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85725" dist="7620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/>
          </p:nvPr>
        </p:nvSpPr>
        <p:spPr>
          <a:xfrm rot="625">
            <a:off x="720000" y="2140064"/>
            <a:ext cx="3297600" cy="1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</a:t>
            </a:r>
            <a:endParaRPr/>
          </a:p>
        </p:txBody>
      </p:sp>
      <p:grpSp>
        <p:nvGrpSpPr>
          <p:cNvPr id="770" name="Google Shape;770;p37"/>
          <p:cNvGrpSpPr/>
          <p:nvPr/>
        </p:nvGrpSpPr>
        <p:grpSpPr>
          <a:xfrm>
            <a:off x="4572000" y="1047533"/>
            <a:ext cx="3739500" cy="3039000"/>
            <a:chOff x="4572000" y="1047533"/>
            <a:chExt cx="3739500" cy="3039000"/>
          </a:xfrm>
        </p:grpSpPr>
        <p:sp>
          <p:nvSpPr>
            <p:cNvPr id="771" name="Google Shape;771;p37"/>
            <p:cNvSpPr/>
            <p:nvPr/>
          </p:nvSpPr>
          <p:spPr>
            <a:xfrm>
              <a:off x="4572000" y="1047533"/>
              <a:ext cx="3739500" cy="30390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700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2" name="Google Shape;772;p37"/>
            <p:cNvGrpSpPr/>
            <p:nvPr/>
          </p:nvGrpSpPr>
          <p:grpSpPr>
            <a:xfrm>
              <a:off x="4789501" y="1149778"/>
              <a:ext cx="3304478" cy="193148"/>
              <a:chOff x="-1778447" y="2950291"/>
              <a:chExt cx="4491000" cy="262500"/>
            </a:xfrm>
          </p:grpSpPr>
          <p:sp>
            <p:nvSpPr>
              <p:cNvPr id="773" name="Google Shape;773;p37"/>
              <p:cNvSpPr/>
              <p:nvPr/>
            </p:nvSpPr>
            <p:spPr>
              <a:xfrm>
                <a:off x="-1778447" y="2950291"/>
                <a:ext cx="4491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4" name="Google Shape;774;p37"/>
              <p:cNvGrpSpPr/>
              <p:nvPr/>
            </p:nvGrpSpPr>
            <p:grpSpPr>
              <a:xfrm rot="10800000" flipH="1">
                <a:off x="-1574342" y="3040565"/>
                <a:ext cx="429322" cy="93999"/>
                <a:chOff x="3710891" y="-1826032"/>
                <a:chExt cx="431653" cy="94500"/>
              </a:xfrm>
            </p:grpSpPr>
            <p:sp>
              <p:nvSpPr>
                <p:cNvPr id="775" name="Google Shape;775;p37"/>
                <p:cNvSpPr/>
                <p:nvPr/>
              </p:nvSpPr>
              <p:spPr>
                <a:xfrm>
                  <a:off x="3710891" y="-1826032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7"/>
                <p:cNvSpPr/>
                <p:nvPr/>
              </p:nvSpPr>
              <p:spPr>
                <a:xfrm>
                  <a:off x="3879468" y="-1826032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7"/>
                <p:cNvSpPr/>
                <p:nvPr/>
              </p:nvSpPr>
              <p:spPr>
                <a:xfrm>
                  <a:off x="4048045" y="-1826032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78" name="Google Shape;778;p37"/>
          <p:cNvSpPr txBox="1">
            <a:spLocks noGrp="1"/>
          </p:cNvSpPr>
          <p:nvPr>
            <p:ph type="subTitle" idx="1"/>
          </p:nvPr>
        </p:nvSpPr>
        <p:spPr>
          <a:xfrm>
            <a:off x="4712700" y="1444133"/>
            <a:ext cx="3458100" cy="22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Políticas tradicionales del Sistema de Educación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Nuevas demandas laborales.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Cada persona tiene diferentes formas de percibir la información.</a:t>
            </a:r>
            <a:endParaRPr/>
          </a:p>
        </p:txBody>
      </p:sp>
      <p:grpSp>
        <p:nvGrpSpPr>
          <p:cNvPr id="779" name="Google Shape;779;p37"/>
          <p:cNvGrpSpPr/>
          <p:nvPr/>
        </p:nvGrpSpPr>
        <p:grpSpPr>
          <a:xfrm>
            <a:off x="3435927" y="1444123"/>
            <a:ext cx="1327047" cy="693670"/>
            <a:chOff x="1451727" y="1370811"/>
            <a:chExt cx="1327047" cy="693670"/>
          </a:xfrm>
        </p:grpSpPr>
        <p:sp>
          <p:nvSpPr>
            <p:cNvPr id="780" name="Google Shape;780;p37"/>
            <p:cNvSpPr/>
            <p:nvPr/>
          </p:nvSpPr>
          <p:spPr>
            <a:xfrm>
              <a:off x="1451727" y="1370811"/>
              <a:ext cx="1327047" cy="693670"/>
            </a:xfrm>
            <a:custGeom>
              <a:avLst/>
              <a:gdLst/>
              <a:ahLst/>
              <a:cxnLst/>
              <a:rect l="l" t="t" r="r" b="b"/>
              <a:pathLst>
                <a:path w="105363" h="55075" extrusionOk="0">
                  <a:moveTo>
                    <a:pt x="7413" y="0"/>
                  </a:moveTo>
                  <a:cubicBezTo>
                    <a:pt x="3320" y="0"/>
                    <a:pt x="0" y="3320"/>
                    <a:pt x="0" y="7397"/>
                  </a:cubicBezTo>
                  <a:lnTo>
                    <a:pt x="0" y="47678"/>
                  </a:lnTo>
                  <a:cubicBezTo>
                    <a:pt x="0" y="51755"/>
                    <a:pt x="3320" y="55074"/>
                    <a:pt x="7413" y="55074"/>
                  </a:cubicBezTo>
                  <a:lnTo>
                    <a:pt x="97950" y="55074"/>
                  </a:lnTo>
                  <a:cubicBezTo>
                    <a:pt x="102045" y="55074"/>
                    <a:pt x="105363" y="51755"/>
                    <a:pt x="105363" y="47678"/>
                  </a:cubicBezTo>
                  <a:lnTo>
                    <a:pt x="105363" y="7397"/>
                  </a:lnTo>
                  <a:cubicBezTo>
                    <a:pt x="105363" y="3320"/>
                    <a:pt x="102045" y="0"/>
                    <a:pt x="97950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1897124" y="1552443"/>
              <a:ext cx="746077" cy="85104"/>
            </a:xfrm>
            <a:custGeom>
              <a:avLst/>
              <a:gdLst/>
              <a:ahLst/>
              <a:cxnLst/>
              <a:rect l="l" t="t" r="r" b="b"/>
              <a:pathLst>
                <a:path w="59236" h="6757" extrusionOk="0">
                  <a:moveTo>
                    <a:pt x="1786" y="0"/>
                  </a:moveTo>
                  <a:cubicBezTo>
                    <a:pt x="792" y="0"/>
                    <a:pt x="0" y="809"/>
                    <a:pt x="0" y="1786"/>
                  </a:cubicBezTo>
                  <a:lnTo>
                    <a:pt x="0" y="4971"/>
                  </a:lnTo>
                  <a:cubicBezTo>
                    <a:pt x="0" y="5964"/>
                    <a:pt x="792" y="6757"/>
                    <a:pt x="1786" y="6757"/>
                  </a:cubicBezTo>
                  <a:lnTo>
                    <a:pt x="57432" y="6757"/>
                  </a:lnTo>
                  <a:cubicBezTo>
                    <a:pt x="58426" y="6757"/>
                    <a:pt x="59235" y="5964"/>
                    <a:pt x="59235" y="4971"/>
                  </a:cubicBezTo>
                  <a:lnTo>
                    <a:pt x="59235" y="1786"/>
                  </a:lnTo>
                  <a:cubicBezTo>
                    <a:pt x="59235" y="809"/>
                    <a:pt x="58426" y="0"/>
                    <a:pt x="57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1897124" y="1797731"/>
              <a:ext cx="746077" cy="85117"/>
            </a:xfrm>
            <a:custGeom>
              <a:avLst/>
              <a:gdLst/>
              <a:ahLst/>
              <a:cxnLst/>
              <a:rect l="l" t="t" r="r" b="b"/>
              <a:pathLst>
                <a:path w="59236" h="6758" extrusionOk="0">
                  <a:moveTo>
                    <a:pt x="1786" y="1"/>
                  </a:moveTo>
                  <a:cubicBezTo>
                    <a:pt x="792" y="1"/>
                    <a:pt x="0" y="809"/>
                    <a:pt x="0" y="1786"/>
                  </a:cubicBezTo>
                  <a:lnTo>
                    <a:pt x="0" y="4971"/>
                  </a:lnTo>
                  <a:cubicBezTo>
                    <a:pt x="0" y="5965"/>
                    <a:pt x="792" y="6757"/>
                    <a:pt x="1786" y="6757"/>
                  </a:cubicBezTo>
                  <a:lnTo>
                    <a:pt x="57432" y="6757"/>
                  </a:lnTo>
                  <a:cubicBezTo>
                    <a:pt x="58426" y="6757"/>
                    <a:pt x="59235" y="5965"/>
                    <a:pt x="59235" y="4971"/>
                  </a:cubicBezTo>
                  <a:lnTo>
                    <a:pt x="59235" y="1786"/>
                  </a:lnTo>
                  <a:cubicBezTo>
                    <a:pt x="59235" y="809"/>
                    <a:pt x="58426" y="1"/>
                    <a:pt x="57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1587325" y="1506409"/>
              <a:ext cx="177401" cy="177174"/>
            </a:xfrm>
            <a:custGeom>
              <a:avLst/>
              <a:gdLst/>
              <a:ahLst/>
              <a:cxnLst/>
              <a:rect l="l" t="t" r="r" b="b"/>
              <a:pathLst>
                <a:path w="14085" h="14067" extrusionOk="0">
                  <a:moveTo>
                    <a:pt x="3588" y="0"/>
                  </a:moveTo>
                  <a:cubicBezTo>
                    <a:pt x="1618" y="0"/>
                    <a:pt x="0" y="1600"/>
                    <a:pt x="0" y="3588"/>
                  </a:cubicBezTo>
                  <a:lnTo>
                    <a:pt x="0" y="10479"/>
                  </a:lnTo>
                  <a:cubicBezTo>
                    <a:pt x="0" y="12467"/>
                    <a:pt x="1618" y="14067"/>
                    <a:pt x="3588" y="14067"/>
                  </a:cubicBezTo>
                  <a:lnTo>
                    <a:pt x="10496" y="14067"/>
                  </a:lnTo>
                  <a:cubicBezTo>
                    <a:pt x="12467" y="14067"/>
                    <a:pt x="14085" y="12467"/>
                    <a:pt x="14085" y="10479"/>
                  </a:cubicBezTo>
                  <a:lnTo>
                    <a:pt x="14085" y="3588"/>
                  </a:lnTo>
                  <a:cubicBezTo>
                    <a:pt x="14085" y="1600"/>
                    <a:pt x="12467" y="0"/>
                    <a:pt x="10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1587325" y="1751696"/>
              <a:ext cx="177401" cy="177186"/>
            </a:xfrm>
            <a:custGeom>
              <a:avLst/>
              <a:gdLst/>
              <a:ahLst/>
              <a:cxnLst/>
              <a:rect l="l" t="t" r="r" b="b"/>
              <a:pathLst>
                <a:path w="14085" h="14068" extrusionOk="0">
                  <a:moveTo>
                    <a:pt x="3588" y="0"/>
                  </a:moveTo>
                  <a:cubicBezTo>
                    <a:pt x="1618" y="0"/>
                    <a:pt x="0" y="1600"/>
                    <a:pt x="0" y="3588"/>
                  </a:cubicBezTo>
                  <a:lnTo>
                    <a:pt x="0" y="10479"/>
                  </a:lnTo>
                  <a:cubicBezTo>
                    <a:pt x="0" y="12467"/>
                    <a:pt x="1618" y="14067"/>
                    <a:pt x="3588" y="14067"/>
                  </a:cubicBezTo>
                  <a:lnTo>
                    <a:pt x="10496" y="14067"/>
                  </a:lnTo>
                  <a:cubicBezTo>
                    <a:pt x="12467" y="14067"/>
                    <a:pt x="14085" y="12467"/>
                    <a:pt x="14085" y="10479"/>
                  </a:cubicBezTo>
                  <a:lnTo>
                    <a:pt x="14085" y="3588"/>
                  </a:lnTo>
                  <a:cubicBezTo>
                    <a:pt x="14085" y="1600"/>
                    <a:pt x="12467" y="0"/>
                    <a:pt x="10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1620211" y="1802492"/>
              <a:ext cx="111617" cy="75683"/>
            </a:xfrm>
            <a:custGeom>
              <a:avLst/>
              <a:gdLst/>
              <a:ahLst/>
              <a:cxnLst/>
              <a:rect l="l" t="t" r="r" b="b"/>
              <a:pathLst>
                <a:path w="8862" h="6009" extrusionOk="0">
                  <a:moveTo>
                    <a:pt x="8262" y="1"/>
                  </a:moveTo>
                  <a:cubicBezTo>
                    <a:pt x="8113" y="1"/>
                    <a:pt x="7968" y="60"/>
                    <a:pt x="7868" y="179"/>
                  </a:cubicBezTo>
                  <a:lnTo>
                    <a:pt x="3909" y="4728"/>
                  </a:lnTo>
                  <a:lnTo>
                    <a:pt x="944" y="2201"/>
                  </a:lnTo>
                  <a:cubicBezTo>
                    <a:pt x="838" y="2117"/>
                    <a:pt x="711" y="2075"/>
                    <a:pt x="587" y="2075"/>
                  </a:cubicBezTo>
                  <a:cubicBezTo>
                    <a:pt x="436" y="2075"/>
                    <a:pt x="288" y="2139"/>
                    <a:pt x="186" y="2268"/>
                  </a:cubicBezTo>
                  <a:cubicBezTo>
                    <a:pt x="0" y="2487"/>
                    <a:pt x="18" y="2824"/>
                    <a:pt x="254" y="3010"/>
                  </a:cubicBezTo>
                  <a:lnTo>
                    <a:pt x="3605" y="5874"/>
                  </a:lnTo>
                  <a:cubicBezTo>
                    <a:pt x="3707" y="5957"/>
                    <a:pt x="3841" y="6008"/>
                    <a:pt x="3960" y="6008"/>
                  </a:cubicBezTo>
                  <a:cubicBezTo>
                    <a:pt x="4111" y="6008"/>
                    <a:pt x="4263" y="5941"/>
                    <a:pt x="4364" y="5822"/>
                  </a:cubicBezTo>
                  <a:lnTo>
                    <a:pt x="8677" y="887"/>
                  </a:lnTo>
                  <a:cubicBezTo>
                    <a:pt x="8862" y="667"/>
                    <a:pt x="8846" y="330"/>
                    <a:pt x="8626" y="128"/>
                  </a:cubicBezTo>
                  <a:cubicBezTo>
                    <a:pt x="8518" y="43"/>
                    <a:pt x="8388" y="1"/>
                    <a:pt x="82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5352EE">
                  <a:alpha val="15000"/>
                </a:srgbClr>
              </a:outerShdw>
              <a:reflection stA="3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1620211" y="1557154"/>
              <a:ext cx="111617" cy="75683"/>
            </a:xfrm>
            <a:custGeom>
              <a:avLst/>
              <a:gdLst/>
              <a:ahLst/>
              <a:cxnLst/>
              <a:rect l="l" t="t" r="r" b="b"/>
              <a:pathLst>
                <a:path w="8862" h="6009" extrusionOk="0">
                  <a:moveTo>
                    <a:pt x="8262" y="1"/>
                  </a:moveTo>
                  <a:cubicBezTo>
                    <a:pt x="8113" y="1"/>
                    <a:pt x="7968" y="60"/>
                    <a:pt x="7868" y="179"/>
                  </a:cubicBezTo>
                  <a:lnTo>
                    <a:pt x="3909" y="4728"/>
                  </a:lnTo>
                  <a:lnTo>
                    <a:pt x="944" y="2201"/>
                  </a:lnTo>
                  <a:cubicBezTo>
                    <a:pt x="838" y="2117"/>
                    <a:pt x="711" y="2075"/>
                    <a:pt x="587" y="2075"/>
                  </a:cubicBezTo>
                  <a:cubicBezTo>
                    <a:pt x="436" y="2075"/>
                    <a:pt x="288" y="2139"/>
                    <a:pt x="186" y="2268"/>
                  </a:cubicBezTo>
                  <a:cubicBezTo>
                    <a:pt x="0" y="2487"/>
                    <a:pt x="18" y="2824"/>
                    <a:pt x="254" y="3010"/>
                  </a:cubicBezTo>
                  <a:lnTo>
                    <a:pt x="3605" y="5874"/>
                  </a:lnTo>
                  <a:cubicBezTo>
                    <a:pt x="3707" y="5957"/>
                    <a:pt x="3841" y="6008"/>
                    <a:pt x="3960" y="6008"/>
                  </a:cubicBezTo>
                  <a:cubicBezTo>
                    <a:pt x="4111" y="6008"/>
                    <a:pt x="4263" y="5941"/>
                    <a:pt x="4364" y="5822"/>
                  </a:cubicBezTo>
                  <a:lnTo>
                    <a:pt x="8677" y="887"/>
                  </a:lnTo>
                  <a:cubicBezTo>
                    <a:pt x="8862" y="667"/>
                    <a:pt x="8846" y="330"/>
                    <a:pt x="8626" y="128"/>
                  </a:cubicBezTo>
                  <a:cubicBezTo>
                    <a:pt x="8518" y="43"/>
                    <a:pt x="8388" y="1"/>
                    <a:pt x="82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5352EE">
                  <a:alpha val="15000"/>
                </a:srgbClr>
              </a:outerShdw>
              <a:reflection stA="3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3475475" y="3560025"/>
            <a:ext cx="1640975" cy="472325"/>
            <a:chOff x="4369200" y="2990825"/>
            <a:chExt cx="1640975" cy="472325"/>
          </a:xfrm>
        </p:grpSpPr>
        <p:sp>
          <p:nvSpPr>
            <p:cNvPr id="788" name="Google Shape;788;p37"/>
            <p:cNvSpPr/>
            <p:nvPr/>
          </p:nvSpPr>
          <p:spPr>
            <a:xfrm>
              <a:off x="4369200" y="2990825"/>
              <a:ext cx="1640975" cy="472325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472075" y="3069350"/>
              <a:ext cx="345275" cy="315275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928000" y="3144375"/>
              <a:ext cx="579100" cy="49125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5569800" y="3144375"/>
              <a:ext cx="289950" cy="49125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928000" y="3268700"/>
              <a:ext cx="346850" cy="49500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37"/>
          <p:cNvGrpSpPr/>
          <p:nvPr/>
        </p:nvGrpSpPr>
        <p:grpSpPr>
          <a:xfrm>
            <a:off x="4532012" y="3750457"/>
            <a:ext cx="643280" cy="644532"/>
            <a:chOff x="1453175" y="2049775"/>
            <a:chExt cx="1194800" cy="1197125"/>
          </a:xfrm>
        </p:grpSpPr>
        <p:sp>
          <p:nvSpPr>
            <p:cNvPr id="794" name="Google Shape;794;p37"/>
            <p:cNvSpPr/>
            <p:nvPr/>
          </p:nvSpPr>
          <p:spPr>
            <a:xfrm>
              <a:off x="1453175" y="2049775"/>
              <a:ext cx="1194800" cy="1197125"/>
            </a:xfrm>
            <a:custGeom>
              <a:avLst/>
              <a:gdLst/>
              <a:ahLst/>
              <a:cxnLst/>
              <a:rect l="l" t="t" r="r" b="b"/>
              <a:pathLst>
                <a:path w="47792" h="47885" extrusionOk="0">
                  <a:moveTo>
                    <a:pt x="4631" y="0"/>
                  </a:moveTo>
                  <a:cubicBezTo>
                    <a:pt x="2075" y="0"/>
                    <a:pt x="1" y="2089"/>
                    <a:pt x="1" y="4645"/>
                  </a:cubicBezTo>
                  <a:lnTo>
                    <a:pt x="1" y="43239"/>
                  </a:lnTo>
                  <a:cubicBezTo>
                    <a:pt x="1" y="45796"/>
                    <a:pt x="2075" y="47885"/>
                    <a:pt x="4631" y="47885"/>
                  </a:cubicBezTo>
                  <a:lnTo>
                    <a:pt x="43147" y="47885"/>
                  </a:lnTo>
                  <a:cubicBezTo>
                    <a:pt x="45703" y="47885"/>
                    <a:pt x="47792" y="45796"/>
                    <a:pt x="47792" y="43239"/>
                  </a:cubicBezTo>
                  <a:lnTo>
                    <a:pt x="47792" y="4645"/>
                  </a:lnTo>
                  <a:cubicBezTo>
                    <a:pt x="47792" y="2089"/>
                    <a:pt x="45703" y="0"/>
                    <a:pt x="43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3840000" algn="bl" rotWithShape="0">
                <a:schemeClr val="dk1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499575" y="2096525"/>
              <a:ext cx="1102050" cy="1103975"/>
            </a:xfrm>
            <a:custGeom>
              <a:avLst/>
              <a:gdLst/>
              <a:ahLst/>
              <a:cxnLst/>
              <a:rect l="l" t="t" r="r" b="b"/>
              <a:pathLst>
                <a:path w="44082" h="44159" extrusionOk="0">
                  <a:moveTo>
                    <a:pt x="2775" y="1"/>
                  </a:moveTo>
                  <a:cubicBezTo>
                    <a:pt x="1247" y="1"/>
                    <a:pt x="0" y="1248"/>
                    <a:pt x="0" y="2775"/>
                  </a:cubicBezTo>
                  <a:lnTo>
                    <a:pt x="0" y="41369"/>
                  </a:lnTo>
                  <a:cubicBezTo>
                    <a:pt x="0" y="42897"/>
                    <a:pt x="1247" y="44159"/>
                    <a:pt x="2775" y="44159"/>
                  </a:cubicBezTo>
                  <a:lnTo>
                    <a:pt x="41291" y="44159"/>
                  </a:lnTo>
                  <a:cubicBezTo>
                    <a:pt x="42818" y="44159"/>
                    <a:pt x="44081" y="42897"/>
                    <a:pt x="44081" y="41369"/>
                  </a:cubicBezTo>
                  <a:lnTo>
                    <a:pt x="44081" y="2775"/>
                  </a:lnTo>
                  <a:cubicBezTo>
                    <a:pt x="44081" y="1248"/>
                    <a:pt x="42818" y="1"/>
                    <a:pt x="4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1499575" y="2316300"/>
              <a:ext cx="1102050" cy="884200"/>
            </a:xfrm>
            <a:custGeom>
              <a:avLst/>
              <a:gdLst/>
              <a:ahLst/>
              <a:cxnLst/>
              <a:rect l="l" t="t" r="r" b="b"/>
              <a:pathLst>
                <a:path w="44082" h="35368" extrusionOk="0">
                  <a:moveTo>
                    <a:pt x="13826" y="1"/>
                  </a:moveTo>
                  <a:lnTo>
                    <a:pt x="0" y="20654"/>
                  </a:lnTo>
                  <a:lnTo>
                    <a:pt x="0" y="32578"/>
                  </a:lnTo>
                  <a:cubicBezTo>
                    <a:pt x="0" y="34106"/>
                    <a:pt x="1247" y="35368"/>
                    <a:pt x="2775" y="35368"/>
                  </a:cubicBezTo>
                  <a:lnTo>
                    <a:pt x="41291" y="35368"/>
                  </a:lnTo>
                  <a:cubicBezTo>
                    <a:pt x="42818" y="35368"/>
                    <a:pt x="44081" y="34106"/>
                    <a:pt x="44081" y="32578"/>
                  </a:cubicBezTo>
                  <a:lnTo>
                    <a:pt x="44081" y="26733"/>
                  </a:lnTo>
                  <a:lnTo>
                    <a:pt x="34370" y="12221"/>
                  </a:lnTo>
                  <a:lnTo>
                    <a:pt x="28182" y="21449"/>
                  </a:lnTo>
                  <a:lnTo>
                    <a:pt x="27652" y="20670"/>
                  </a:lnTo>
                  <a:lnTo>
                    <a:pt x="13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2133200" y="2241875"/>
              <a:ext cx="254100" cy="254500"/>
            </a:xfrm>
            <a:custGeom>
              <a:avLst/>
              <a:gdLst/>
              <a:ahLst/>
              <a:cxnLst/>
              <a:rect l="l" t="t" r="r" b="b"/>
              <a:pathLst>
                <a:path w="10164" h="10180" extrusionOk="0">
                  <a:moveTo>
                    <a:pt x="5082" y="0"/>
                  </a:moveTo>
                  <a:cubicBezTo>
                    <a:pt x="2276" y="0"/>
                    <a:pt x="0" y="2276"/>
                    <a:pt x="0" y="5098"/>
                  </a:cubicBezTo>
                  <a:cubicBezTo>
                    <a:pt x="0" y="7904"/>
                    <a:pt x="2276" y="10179"/>
                    <a:pt x="5082" y="10179"/>
                  </a:cubicBezTo>
                  <a:cubicBezTo>
                    <a:pt x="7888" y="10179"/>
                    <a:pt x="10163" y="7904"/>
                    <a:pt x="10163" y="5098"/>
                  </a:cubicBezTo>
                  <a:cubicBezTo>
                    <a:pt x="10163" y="2276"/>
                    <a:pt x="7888" y="0"/>
                    <a:pt x="5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38"/>
          <p:cNvGrpSpPr/>
          <p:nvPr/>
        </p:nvGrpSpPr>
        <p:grpSpPr>
          <a:xfrm>
            <a:off x="3404416" y="1418404"/>
            <a:ext cx="2335150" cy="1949312"/>
            <a:chOff x="486927" y="1114960"/>
            <a:chExt cx="2224800" cy="1776300"/>
          </a:xfrm>
        </p:grpSpPr>
        <p:sp>
          <p:nvSpPr>
            <p:cNvPr id="803" name="Google Shape;803;p38"/>
            <p:cNvSpPr/>
            <p:nvPr/>
          </p:nvSpPr>
          <p:spPr>
            <a:xfrm>
              <a:off x="486927" y="1114960"/>
              <a:ext cx="22248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486927" y="1114989"/>
              <a:ext cx="2224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5" name="Google Shape;805;p38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806" name="Google Shape;806;p38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8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8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9" name="Google Shape;809;p38"/>
          <p:cNvGrpSpPr/>
          <p:nvPr/>
        </p:nvGrpSpPr>
        <p:grpSpPr>
          <a:xfrm>
            <a:off x="791846" y="1418401"/>
            <a:ext cx="2285760" cy="1949312"/>
            <a:chOff x="486927" y="1114960"/>
            <a:chExt cx="2224800" cy="1776300"/>
          </a:xfrm>
        </p:grpSpPr>
        <p:sp>
          <p:nvSpPr>
            <p:cNvPr id="810" name="Google Shape;810;p38"/>
            <p:cNvSpPr/>
            <p:nvPr/>
          </p:nvSpPr>
          <p:spPr>
            <a:xfrm>
              <a:off x="486927" y="1114960"/>
              <a:ext cx="22248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486927" y="1114989"/>
              <a:ext cx="2224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2" name="Google Shape;812;p38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813" name="Google Shape;813;p38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8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8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6" name="Google Shape;816;p38"/>
          <p:cNvGrpSpPr/>
          <p:nvPr/>
        </p:nvGrpSpPr>
        <p:grpSpPr>
          <a:xfrm>
            <a:off x="6066393" y="1418407"/>
            <a:ext cx="2200550" cy="1949312"/>
            <a:chOff x="486927" y="1114960"/>
            <a:chExt cx="2224800" cy="1776300"/>
          </a:xfrm>
        </p:grpSpPr>
        <p:sp>
          <p:nvSpPr>
            <p:cNvPr id="817" name="Google Shape;817;p38"/>
            <p:cNvSpPr/>
            <p:nvPr/>
          </p:nvSpPr>
          <p:spPr>
            <a:xfrm>
              <a:off x="486927" y="1114960"/>
              <a:ext cx="22248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486927" y="1114989"/>
              <a:ext cx="2224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9" name="Google Shape;819;p38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820" name="Google Shape;820;p38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8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8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3" name="Google Shape;823;p38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824" name="Google Shape;824;p38"/>
          <p:cNvSpPr txBox="1">
            <a:spLocks noGrp="1"/>
          </p:cNvSpPr>
          <p:nvPr>
            <p:ph type="subTitle" idx="1"/>
          </p:nvPr>
        </p:nvSpPr>
        <p:spPr>
          <a:xfrm>
            <a:off x="791850" y="3620700"/>
            <a:ext cx="22005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Aplicar la norma 830 para la Especificación de Requerimientos</a:t>
            </a:r>
            <a:endParaRPr sz="1600"/>
          </a:p>
        </p:txBody>
      </p:sp>
      <p:sp>
        <p:nvSpPr>
          <p:cNvPr id="825" name="Google Shape;825;p38"/>
          <p:cNvSpPr txBox="1">
            <a:spLocks noGrp="1"/>
          </p:cNvSpPr>
          <p:nvPr>
            <p:ph type="subTitle" idx="4"/>
          </p:nvPr>
        </p:nvSpPr>
        <p:spPr>
          <a:xfrm>
            <a:off x="3404425" y="3620700"/>
            <a:ext cx="23352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Diseñar el sistema Web con componentes y Stacks Web</a:t>
            </a:r>
            <a:endParaRPr/>
          </a:p>
        </p:txBody>
      </p:sp>
      <p:sp>
        <p:nvSpPr>
          <p:cNvPr id="826" name="Google Shape;826;p38"/>
          <p:cNvSpPr txBox="1">
            <a:spLocks noGrp="1"/>
          </p:cNvSpPr>
          <p:nvPr>
            <p:ph type="subTitle" idx="6"/>
          </p:nvPr>
        </p:nvSpPr>
        <p:spPr>
          <a:xfrm>
            <a:off x="5981150" y="3620700"/>
            <a:ext cx="2409600" cy="10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Desarrollar e Implementar el sistema Web con componentes y Stacks aplicando la metodología XP y SCRUM</a:t>
            </a:r>
            <a:endParaRPr/>
          </a:p>
        </p:txBody>
      </p:sp>
      <p:pic>
        <p:nvPicPr>
          <p:cNvPr id="827" name="Google Shape;8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99" y="1849965"/>
            <a:ext cx="2200479" cy="14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018" y="1833140"/>
            <a:ext cx="2116389" cy="144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400" y="1821257"/>
            <a:ext cx="2335201" cy="150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9"/>
          <p:cNvSpPr/>
          <p:nvPr/>
        </p:nvSpPr>
        <p:spPr>
          <a:xfrm>
            <a:off x="5168039" y="3351611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9"/>
          <p:cNvSpPr/>
          <p:nvPr/>
        </p:nvSpPr>
        <p:spPr>
          <a:xfrm>
            <a:off x="1670589" y="1861917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9"/>
          <p:cNvSpPr/>
          <p:nvPr/>
        </p:nvSpPr>
        <p:spPr>
          <a:xfrm>
            <a:off x="5177839" y="1861917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9"/>
          <p:cNvSpPr/>
          <p:nvPr/>
        </p:nvSpPr>
        <p:spPr>
          <a:xfrm>
            <a:off x="1691739" y="3356786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9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Propuesta</a:t>
            </a:r>
            <a:endParaRPr/>
          </a:p>
        </p:txBody>
      </p:sp>
      <p:sp>
        <p:nvSpPr>
          <p:cNvPr id="839" name="Google Shape;839;p39"/>
          <p:cNvSpPr txBox="1">
            <a:spLocks noGrp="1"/>
          </p:cNvSpPr>
          <p:nvPr>
            <p:ph type="title" idx="2"/>
          </p:nvPr>
        </p:nvSpPr>
        <p:spPr>
          <a:xfrm>
            <a:off x="1691745" y="1903017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Sistema Web</a:t>
            </a:r>
            <a:endParaRPr/>
          </a:p>
        </p:txBody>
      </p:sp>
      <p:sp>
        <p:nvSpPr>
          <p:cNvPr id="840" name="Google Shape;840;p39"/>
          <p:cNvSpPr txBox="1">
            <a:spLocks noGrp="1"/>
          </p:cNvSpPr>
          <p:nvPr>
            <p:ph type="subTitle" idx="1"/>
          </p:nvPr>
        </p:nvSpPr>
        <p:spPr>
          <a:xfrm>
            <a:off x="1691750" y="2269375"/>
            <a:ext cx="22569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Basado en el Stack MEAN</a:t>
            </a:r>
            <a:endParaRPr/>
          </a:p>
        </p:txBody>
      </p:sp>
      <p:sp>
        <p:nvSpPr>
          <p:cNvPr id="841" name="Google Shape;841;p39"/>
          <p:cNvSpPr txBox="1">
            <a:spLocks noGrp="1"/>
          </p:cNvSpPr>
          <p:nvPr>
            <p:ph type="title" idx="3"/>
          </p:nvPr>
        </p:nvSpPr>
        <p:spPr>
          <a:xfrm>
            <a:off x="5198995" y="1903017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Profesores</a:t>
            </a:r>
            <a:endParaRPr/>
          </a:p>
        </p:txBody>
      </p:sp>
      <p:sp>
        <p:nvSpPr>
          <p:cNvPr id="842" name="Google Shape;842;p39"/>
          <p:cNvSpPr txBox="1">
            <a:spLocks noGrp="1"/>
          </p:cNvSpPr>
          <p:nvPr>
            <p:ph type="subTitle" idx="4"/>
          </p:nvPr>
        </p:nvSpPr>
        <p:spPr>
          <a:xfrm>
            <a:off x="5199000" y="2269375"/>
            <a:ext cx="22569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Lista de profesores</a:t>
            </a:r>
            <a:endParaRPr/>
          </a:p>
        </p:txBody>
      </p:sp>
      <p:sp>
        <p:nvSpPr>
          <p:cNvPr id="843" name="Google Shape;843;p39"/>
          <p:cNvSpPr txBox="1">
            <a:spLocks noGrp="1"/>
          </p:cNvSpPr>
          <p:nvPr>
            <p:ph type="title" idx="5"/>
          </p:nvPr>
        </p:nvSpPr>
        <p:spPr>
          <a:xfrm>
            <a:off x="5189195" y="3390254"/>
            <a:ext cx="2256900" cy="260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Coordinación</a:t>
            </a:r>
            <a:endParaRPr/>
          </a:p>
        </p:txBody>
      </p:sp>
      <p:sp>
        <p:nvSpPr>
          <p:cNvPr id="844" name="Google Shape;844;p39"/>
          <p:cNvSpPr txBox="1">
            <a:spLocks noGrp="1"/>
          </p:cNvSpPr>
          <p:nvPr>
            <p:ph type="subTitle" idx="6"/>
          </p:nvPr>
        </p:nvSpPr>
        <p:spPr>
          <a:xfrm>
            <a:off x="4931250" y="3758225"/>
            <a:ext cx="28158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Facilitar la comunicación, coordinación e impartimiento de las tutorías virtuales.</a:t>
            </a:r>
            <a:endParaRPr/>
          </a:p>
        </p:txBody>
      </p:sp>
      <p:sp>
        <p:nvSpPr>
          <p:cNvPr id="845" name="Google Shape;845;p39"/>
          <p:cNvSpPr txBox="1">
            <a:spLocks noGrp="1"/>
          </p:cNvSpPr>
          <p:nvPr>
            <p:ph type="title" idx="7"/>
          </p:nvPr>
        </p:nvSpPr>
        <p:spPr>
          <a:xfrm>
            <a:off x="1712895" y="3395429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Cobro y Pago</a:t>
            </a:r>
            <a:endParaRPr/>
          </a:p>
        </p:txBody>
      </p:sp>
      <p:sp>
        <p:nvSpPr>
          <p:cNvPr id="846" name="Google Shape;846;p39"/>
          <p:cNvSpPr txBox="1">
            <a:spLocks noGrp="1"/>
          </p:cNvSpPr>
          <p:nvPr>
            <p:ph type="subTitle" idx="8"/>
          </p:nvPr>
        </p:nvSpPr>
        <p:spPr>
          <a:xfrm>
            <a:off x="1712895" y="3763400"/>
            <a:ext cx="22569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Proporcionar un medio para el cobro y pago por estos servicios.</a:t>
            </a:r>
            <a:endParaRPr/>
          </a:p>
        </p:txBody>
      </p:sp>
      <p:grpSp>
        <p:nvGrpSpPr>
          <p:cNvPr id="847" name="Google Shape;847;p39"/>
          <p:cNvGrpSpPr/>
          <p:nvPr/>
        </p:nvGrpSpPr>
        <p:grpSpPr>
          <a:xfrm>
            <a:off x="6151474" y="1415026"/>
            <a:ext cx="351940" cy="350995"/>
            <a:chOff x="944600" y="3981825"/>
            <a:chExt cx="297750" cy="296950"/>
          </a:xfrm>
        </p:grpSpPr>
        <p:sp>
          <p:nvSpPr>
            <p:cNvPr id="848" name="Google Shape;848;p39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39"/>
          <p:cNvGrpSpPr/>
          <p:nvPr/>
        </p:nvGrpSpPr>
        <p:grpSpPr>
          <a:xfrm>
            <a:off x="6142605" y="2997244"/>
            <a:ext cx="350079" cy="285837"/>
            <a:chOff x="3860400" y="3254050"/>
            <a:chExt cx="296175" cy="241825"/>
          </a:xfrm>
        </p:grpSpPr>
        <p:sp>
          <p:nvSpPr>
            <p:cNvPr id="853" name="Google Shape;853;p39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60" name="Google Shape;860;p39"/>
          <p:cNvPicPr preferRelativeResize="0"/>
          <p:nvPr/>
        </p:nvPicPr>
        <p:blipFill rotWithShape="1">
          <a:blip r:embed="rId3">
            <a:alphaModFix/>
          </a:blip>
          <a:srcRect t="10678" b="17703"/>
          <a:stretch/>
        </p:blipFill>
        <p:spPr>
          <a:xfrm>
            <a:off x="2074125" y="1260250"/>
            <a:ext cx="1492150" cy="6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774" y="2997250"/>
            <a:ext cx="1501148" cy="4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0"/>
          <p:cNvSpPr txBox="1">
            <a:spLocks noGrp="1"/>
          </p:cNvSpPr>
          <p:nvPr>
            <p:ph type="title"/>
          </p:nvPr>
        </p:nvSpPr>
        <p:spPr>
          <a:xfrm>
            <a:off x="2692500" y="657975"/>
            <a:ext cx="3759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Metodologias</a:t>
            </a:r>
            <a:endParaRPr/>
          </a:p>
        </p:txBody>
      </p:sp>
      <p:sp>
        <p:nvSpPr>
          <p:cNvPr id="867" name="Google Shape;867;p40"/>
          <p:cNvSpPr txBox="1">
            <a:spLocks noGrp="1"/>
          </p:cNvSpPr>
          <p:nvPr>
            <p:ph type="body" idx="1"/>
          </p:nvPr>
        </p:nvSpPr>
        <p:spPr>
          <a:xfrm>
            <a:off x="993862" y="1893563"/>
            <a:ext cx="3355800" cy="14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un marco de trabajo enfocado en el desarrollo de software que permite incluir problemas adaptativos complejos, mientras se produce, crean y entregan productos con la mejor calidad posible.</a:t>
            </a:r>
            <a:endParaRPr/>
          </a:p>
        </p:txBody>
      </p:sp>
      <p:pic>
        <p:nvPicPr>
          <p:cNvPr id="868" name="Google Shape;8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623" y="3308473"/>
            <a:ext cx="3028251" cy="13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40"/>
          <p:cNvSpPr/>
          <p:nvPr/>
        </p:nvSpPr>
        <p:spPr>
          <a:xfrm>
            <a:off x="1469952" y="1359079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0"/>
          <p:cNvSpPr txBox="1">
            <a:spLocks noGrp="1"/>
          </p:cNvSpPr>
          <p:nvPr>
            <p:ph type="title" idx="4294967295"/>
          </p:nvPr>
        </p:nvSpPr>
        <p:spPr>
          <a:xfrm>
            <a:off x="1491107" y="1400179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SCRUM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871" name="Google Shape;871;p40"/>
          <p:cNvSpPr/>
          <p:nvPr/>
        </p:nvSpPr>
        <p:spPr>
          <a:xfrm>
            <a:off x="5415989" y="1359079"/>
            <a:ext cx="2299200" cy="338100"/>
          </a:xfrm>
          <a:prstGeom prst="roundRect">
            <a:avLst>
              <a:gd name="adj" fmla="val 4471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0"/>
          <p:cNvSpPr txBox="1">
            <a:spLocks noGrp="1"/>
          </p:cNvSpPr>
          <p:nvPr>
            <p:ph type="title" idx="4294967295"/>
          </p:nvPr>
        </p:nvSpPr>
        <p:spPr>
          <a:xfrm>
            <a:off x="5437145" y="1400179"/>
            <a:ext cx="2256900" cy="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XP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873" name="Google Shape;873;p40"/>
          <p:cNvSpPr txBox="1">
            <a:spLocks noGrp="1"/>
          </p:cNvSpPr>
          <p:nvPr>
            <p:ph type="body" idx="1"/>
          </p:nvPr>
        </p:nvSpPr>
        <p:spPr>
          <a:xfrm>
            <a:off x="4939904" y="1891152"/>
            <a:ext cx="3251400" cy="14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una metodología de desarrollo la cual lleva al extremo las prácticas de programación las cuales son consideradas útiles o efectivas para el desarrollo de un software de alta calidad.</a:t>
            </a:r>
            <a:endParaRPr/>
          </a:p>
        </p:txBody>
      </p:sp>
      <p:pic>
        <p:nvPicPr>
          <p:cNvPr id="874" name="Google Shape;8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150" y="3362650"/>
            <a:ext cx="2678550" cy="13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1"/>
          <p:cNvSpPr txBox="1">
            <a:spLocks noGrp="1"/>
          </p:cNvSpPr>
          <p:nvPr>
            <p:ph type="title"/>
          </p:nvPr>
        </p:nvSpPr>
        <p:spPr>
          <a:xfrm>
            <a:off x="1393775" y="1139075"/>
            <a:ext cx="3303900" cy="12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Especificación de Requerimientos</a:t>
            </a:r>
            <a:endParaRPr/>
          </a:p>
        </p:txBody>
      </p:sp>
      <p:sp>
        <p:nvSpPr>
          <p:cNvPr id="880" name="Google Shape;880;p41"/>
          <p:cNvSpPr txBox="1">
            <a:spLocks noGrp="1"/>
          </p:cNvSpPr>
          <p:nvPr>
            <p:ph type="subTitle" idx="1"/>
          </p:nvPr>
        </p:nvSpPr>
        <p:spPr>
          <a:xfrm>
            <a:off x="1755375" y="2424696"/>
            <a:ext cx="28110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Especificación de Requisitos de Software (ERS) basado en el estándar IEEE 830</a:t>
            </a:r>
            <a:endParaRPr/>
          </a:p>
        </p:txBody>
      </p:sp>
      <p:grpSp>
        <p:nvGrpSpPr>
          <p:cNvPr id="881" name="Google Shape;881;p41"/>
          <p:cNvGrpSpPr/>
          <p:nvPr/>
        </p:nvGrpSpPr>
        <p:grpSpPr>
          <a:xfrm>
            <a:off x="672450" y="1499025"/>
            <a:ext cx="607200" cy="724250"/>
            <a:chOff x="2856400" y="1669525"/>
            <a:chExt cx="607200" cy="724250"/>
          </a:xfrm>
        </p:grpSpPr>
        <p:sp>
          <p:nvSpPr>
            <p:cNvPr id="882" name="Google Shape;882;p41"/>
            <p:cNvSpPr/>
            <p:nvPr/>
          </p:nvSpPr>
          <p:spPr>
            <a:xfrm>
              <a:off x="2856400" y="1669525"/>
              <a:ext cx="356425" cy="355650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3212825" y="2143000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4" name="Google Shape;8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025" y="1780075"/>
            <a:ext cx="2811000" cy="1583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2"/>
          <p:cNvSpPr txBox="1">
            <a:spLocks noGrp="1"/>
          </p:cNvSpPr>
          <p:nvPr>
            <p:ph type="title"/>
          </p:nvPr>
        </p:nvSpPr>
        <p:spPr>
          <a:xfrm>
            <a:off x="1755450" y="1674196"/>
            <a:ext cx="28110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Diseño del Prototipo</a:t>
            </a:r>
            <a:endParaRPr/>
          </a:p>
        </p:txBody>
      </p:sp>
      <p:sp>
        <p:nvSpPr>
          <p:cNvPr id="890" name="Google Shape;890;p42"/>
          <p:cNvSpPr txBox="1">
            <a:spLocks noGrp="1"/>
          </p:cNvSpPr>
          <p:nvPr>
            <p:ph type="subTitle" idx="1"/>
          </p:nvPr>
        </p:nvSpPr>
        <p:spPr>
          <a:xfrm>
            <a:off x="1755375" y="2424696"/>
            <a:ext cx="28110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El Lenguaje Unificado de Modelado (UML)</a:t>
            </a:r>
            <a:endParaRPr/>
          </a:p>
        </p:txBody>
      </p:sp>
      <p:grpSp>
        <p:nvGrpSpPr>
          <p:cNvPr id="891" name="Google Shape;891;p42"/>
          <p:cNvGrpSpPr/>
          <p:nvPr/>
        </p:nvGrpSpPr>
        <p:grpSpPr>
          <a:xfrm>
            <a:off x="902825" y="1521400"/>
            <a:ext cx="607200" cy="724250"/>
            <a:chOff x="2856400" y="1669525"/>
            <a:chExt cx="607200" cy="724250"/>
          </a:xfrm>
        </p:grpSpPr>
        <p:sp>
          <p:nvSpPr>
            <p:cNvPr id="892" name="Google Shape;892;p42"/>
            <p:cNvSpPr/>
            <p:nvPr/>
          </p:nvSpPr>
          <p:spPr>
            <a:xfrm>
              <a:off x="2856400" y="1669525"/>
              <a:ext cx="356425" cy="355650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3212825" y="2143000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4" name="Google Shape;8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726" y="1861150"/>
            <a:ext cx="3466051" cy="198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43"/>
          <p:cNvGrpSpPr/>
          <p:nvPr/>
        </p:nvGrpSpPr>
        <p:grpSpPr>
          <a:xfrm>
            <a:off x="1766399" y="1424875"/>
            <a:ext cx="2299225" cy="3108284"/>
            <a:chOff x="486919" y="1114962"/>
            <a:chExt cx="2619901" cy="3541800"/>
          </a:xfrm>
        </p:grpSpPr>
        <p:sp>
          <p:nvSpPr>
            <p:cNvPr id="900" name="Google Shape;900;p43"/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2" name="Google Shape;902;p43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903" name="Google Shape;903;p43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3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3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6" name="Google Shape;906;p43"/>
          <p:cNvGrpSpPr/>
          <p:nvPr/>
        </p:nvGrpSpPr>
        <p:grpSpPr>
          <a:xfrm>
            <a:off x="5076623" y="1424875"/>
            <a:ext cx="2299252" cy="3108284"/>
            <a:chOff x="91807" y="1114962"/>
            <a:chExt cx="2619932" cy="3541800"/>
          </a:xfrm>
        </p:grpSpPr>
        <p:sp>
          <p:nvSpPr>
            <p:cNvPr id="907" name="Google Shape;907;p43"/>
            <p:cNvSpPr/>
            <p:nvPr/>
          </p:nvSpPr>
          <p:spPr>
            <a:xfrm>
              <a:off x="91807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9183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9" name="Google Shape;909;p43"/>
            <p:cNvGrpSpPr/>
            <p:nvPr/>
          </p:nvGrpSpPr>
          <p:grpSpPr>
            <a:xfrm rot="10800000" flipH="1">
              <a:off x="229496" y="1244995"/>
              <a:ext cx="429322" cy="93999"/>
              <a:chOff x="5184775" y="744468"/>
              <a:chExt cx="431653" cy="94500"/>
            </a:xfrm>
          </p:grpSpPr>
          <p:sp>
            <p:nvSpPr>
              <p:cNvPr id="910" name="Google Shape;910;p43"/>
              <p:cNvSpPr/>
              <p:nvPr/>
            </p:nvSpPr>
            <p:spPr>
              <a:xfrm>
                <a:off x="5184775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3"/>
              <p:cNvSpPr/>
              <p:nvPr/>
            </p:nvSpPr>
            <p:spPr>
              <a:xfrm>
                <a:off x="5353352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3"/>
              <p:cNvSpPr/>
              <p:nvPr/>
            </p:nvSpPr>
            <p:spPr>
              <a:xfrm>
                <a:off x="5521928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3" name="Google Shape;913;p43"/>
          <p:cNvSpPr/>
          <p:nvPr/>
        </p:nvSpPr>
        <p:spPr>
          <a:xfrm>
            <a:off x="1939812" y="3059650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3"/>
          <p:cNvSpPr/>
          <p:nvPr/>
        </p:nvSpPr>
        <p:spPr>
          <a:xfrm>
            <a:off x="5250050" y="3059650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43"/>
          <p:cNvSpPr txBox="1">
            <a:spLocks noGrp="1"/>
          </p:cNvSpPr>
          <p:nvPr>
            <p:ph type="title"/>
          </p:nvPr>
        </p:nvSpPr>
        <p:spPr>
          <a:xfrm>
            <a:off x="720050" y="6927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Diagramas</a:t>
            </a:r>
            <a:endParaRPr/>
          </a:p>
        </p:txBody>
      </p:sp>
      <p:sp>
        <p:nvSpPr>
          <p:cNvPr id="916" name="Google Shape;916;p43"/>
          <p:cNvSpPr txBox="1">
            <a:spLocks noGrp="1"/>
          </p:cNvSpPr>
          <p:nvPr>
            <p:ph type="subTitle" idx="3"/>
          </p:nvPr>
        </p:nvSpPr>
        <p:spPr>
          <a:xfrm>
            <a:off x="1987512" y="3102825"/>
            <a:ext cx="1857000" cy="2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Casos de Uso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17" name="Google Shape;917;p43"/>
          <p:cNvSpPr txBox="1">
            <a:spLocks noGrp="1"/>
          </p:cNvSpPr>
          <p:nvPr>
            <p:ph type="subTitle" idx="4"/>
          </p:nvPr>
        </p:nvSpPr>
        <p:spPr>
          <a:xfrm>
            <a:off x="5297750" y="3102825"/>
            <a:ext cx="1857000" cy="2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Secuencia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8" name="Google Shape;918;p43"/>
          <p:cNvSpPr txBox="1">
            <a:spLocks noGrp="1"/>
          </p:cNvSpPr>
          <p:nvPr>
            <p:ph type="subTitle" idx="1"/>
          </p:nvPr>
        </p:nvSpPr>
        <p:spPr>
          <a:xfrm>
            <a:off x="1987512" y="3526750"/>
            <a:ext cx="1857000" cy="854100"/>
          </a:xfrm>
          <a:prstGeom prst="rect">
            <a:avLst/>
          </a:prstGeom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Conjunto de acciones o casos</a:t>
            </a:r>
            <a:endParaRPr/>
          </a:p>
        </p:txBody>
      </p:sp>
      <p:sp>
        <p:nvSpPr>
          <p:cNvPr id="919" name="Google Shape;919;p43"/>
          <p:cNvSpPr txBox="1">
            <a:spLocks noGrp="1"/>
          </p:cNvSpPr>
          <p:nvPr>
            <p:ph type="subTitle" idx="2"/>
          </p:nvPr>
        </p:nvSpPr>
        <p:spPr>
          <a:xfrm>
            <a:off x="5297750" y="3526752"/>
            <a:ext cx="1857000" cy="8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Secuencia de interacciones que suceden entre los objetos</a:t>
            </a:r>
            <a:endParaRPr/>
          </a:p>
        </p:txBody>
      </p:sp>
      <p:grpSp>
        <p:nvGrpSpPr>
          <p:cNvPr id="920" name="Google Shape;920;p43"/>
          <p:cNvGrpSpPr/>
          <p:nvPr/>
        </p:nvGrpSpPr>
        <p:grpSpPr>
          <a:xfrm>
            <a:off x="6030737" y="2120181"/>
            <a:ext cx="507188" cy="500449"/>
            <a:chOff x="-1951475" y="3597450"/>
            <a:chExt cx="295375" cy="291450"/>
          </a:xfrm>
        </p:grpSpPr>
        <p:sp>
          <p:nvSpPr>
            <p:cNvPr id="921" name="Google Shape;921;p43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43"/>
          <p:cNvGrpSpPr/>
          <p:nvPr/>
        </p:nvGrpSpPr>
        <p:grpSpPr>
          <a:xfrm>
            <a:off x="902825" y="1521400"/>
            <a:ext cx="7411200" cy="2782025"/>
            <a:chOff x="2856400" y="1669525"/>
            <a:chExt cx="7411200" cy="2782025"/>
          </a:xfrm>
        </p:grpSpPr>
        <p:sp>
          <p:nvSpPr>
            <p:cNvPr id="926" name="Google Shape;926;p43"/>
            <p:cNvSpPr/>
            <p:nvPr/>
          </p:nvSpPr>
          <p:spPr>
            <a:xfrm>
              <a:off x="2856400" y="1669525"/>
              <a:ext cx="356425" cy="355650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3"/>
            <p:cNvSpPr/>
            <p:nvPr/>
          </p:nvSpPr>
          <p:spPr>
            <a:xfrm>
              <a:off x="10016825" y="4200775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43"/>
          <p:cNvGrpSpPr/>
          <p:nvPr/>
        </p:nvGrpSpPr>
        <p:grpSpPr>
          <a:xfrm>
            <a:off x="1247624" y="2656750"/>
            <a:ext cx="577500" cy="402300"/>
            <a:chOff x="7526575" y="2029150"/>
            <a:chExt cx="577500" cy="402300"/>
          </a:xfrm>
        </p:grpSpPr>
        <p:sp>
          <p:nvSpPr>
            <p:cNvPr id="929" name="Google Shape;929;p43"/>
            <p:cNvSpPr/>
            <p:nvPr/>
          </p:nvSpPr>
          <p:spPr>
            <a:xfrm>
              <a:off x="7526575" y="2029150"/>
              <a:ext cx="577500" cy="4023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3"/>
            <p:cNvSpPr/>
            <p:nvPr/>
          </p:nvSpPr>
          <p:spPr>
            <a:xfrm>
              <a:off x="7702784" y="2142466"/>
              <a:ext cx="216050" cy="190761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1" name="Google Shape;931;p43"/>
          <p:cNvGrpSpPr/>
          <p:nvPr/>
        </p:nvGrpSpPr>
        <p:grpSpPr>
          <a:xfrm flipH="1">
            <a:off x="7202445" y="1994883"/>
            <a:ext cx="814886" cy="531898"/>
            <a:chOff x="4842900" y="2922987"/>
            <a:chExt cx="436632" cy="284986"/>
          </a:xfrm>
        </p:grpSpPr>
        <p:sp>
          <p:nvSpPr>
            <p:cNvPr id="932" name="Google Shape;932;p43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3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4" name="Google Shape;9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713" y="1736863"/>
            <a:ext cx="2268599" cy="13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175" y="1785725"/>
            <a:ext cx="1124125" cy="122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 Online News App by Slidesgo">
  <a:themeElements>
    <a:clrScheme name="Simple Light">
      <a:dk1>
        <a:srgbClr val="17336B"/>
      </a:dk1>
      <a:lt1>
        <a:srgbClr val="F9F8FF"/>
      </a:lt1>
      <a:dk2>
        <a:srgbClr val="66BEE9"/>
      </a:dk2>
      <a:lt2>
        <a:srgbClr val="4EB3E4"/>
      </a:lt2>
      <a:accent1>
        <a:srgbClr val="FFD65F"/>
      </a:accent1>
      <a:accent2>
        <a:srgbClr val="FDA0B4"/>
      </a:accent2>
      <a:accent3>
        <a:srgbClr val="E951C2"/>
      </a:accent3>
      <a:accent4>
        <a:srgbClr val="60D8F4"/>
      </a:accent4>
      <a:accent5>
        <a:srgbClr val="81EEEB"/>
      </a:accent5>
      <a:accent6>
        <a:srgbClr val="DF5F69"/>
      </a:accent6>
      <a:hlink>
        <a:srgbClr val="0D28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Presentación en pantalla (16:9)</PresentationFormat>
  <Paragraphs>102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Denk One</vt:lpstr>
      <vt:lpstr>Fira Sans Extra Condensed</vt:lpstr>
      <vt:lpstr>Quicksand</vt:lpstr>
      <vt:lpstr>Orbitron</vt:lpstr>
      <vt:lpstr>DM Serif Text</vt:lpstr>
      <vt:lpstr>Anaheim</vt:lpstr>
      <vt:lpstr> Online News App by Slidesgo</vt:lpstr>
      <vt:lpstr>Diseño, desarrollo e implementación de un portal web basado en componentes y stacks para tutorías virtuales</vt:lpstr>
      <vt:lpstr>Introducción</vt:lpstr>
      <vt:lpstr>Introducción</vt:lpstr>
      <vt:lpstr>Objetivos</vt:lpstr>
      <vt:lpstr>Propuesta</vt:lpstr>
      <vt:lpstr>Metodologias</vt:lpstr>
      <vt:lpstr>Especificación de Requerimientos</vt:lpstr>
      <vt:lpstr>Diseño del Prototipo</vt:lpstr>
      <vt:lpstr>Diagramas</vt:lpstr>
      <vt:lpstr>Diagrama de Componentes</vt:lpstr>
      <vt:lpstr>Diagrama de Arquitectura</vt:lpstr>
      <vt:lpstr>Planificación (SCRUM)</vt:lpstr>
      <vt:lpstr>Desarrollo (XP)</vt:lpstr>
      <vt:lpstr>Evaluación y análisis de Resultados</vt:lpstr>
      <vt:lpstr>Evaluación Usabilidad</vt:lpstr>
      <vt:lpstr>Evaluación de Calidad</vt:lpstr>
      <vt:lpstr>Uso de CPU</vt:lpstr>
      <vt:lpstr>Uso de Memoria</vt:lpstr>
      <vt:lpstr>Presentación de PowerPoint</vt:lpstr>
      <vt:lpstr>Conclusiones</vt:lpstr>
      <vt:lpstr>Recomendaciones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Diseño, desarrollo e implementación de un portal web basado en componentes y stacks para tutorías virtuales</dc:title>
  <cp:lastModifiedBy>Brandon aarON</cp:lastModifiedBy>
  <cp:revision>1</cp:revision>
  <dcterms:modified xsi:type="dcterms:W3CDTF">2022-03-18T18:51:13Z</dcterms:modified>
</cp:coreProperties>
</file>