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676"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8286413"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D46"/>
    <a:srgbClr val="C3B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47" d="100"/>
          <a:sy n="47" d="100"/>
        </p:scale>
        <p:origin x="9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AC18F-5BB2-4DC4-A3AC-E817CDF8BAC7}"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S"/>
        </a:p>
      </dgm:t>
    </dgm:pt>
    <dgm:pt modelId="{2BEFBCAF-A214-4915-A649-8AB15C4D334E}">
      <dgm:prSet phldrT="[Texto]" custT="1"/>
      <dgm:spPr/>
      <dgm:t>
        <a:bodyPr/>
        <a:lstStyle/>
        <a:p>
          <a:r>
            <a:rPr lang="es-ES" sz="2800" dirty="0"/>
            <a:t>Seguridad del Estado</a:t>
          </a:r>
        </a:p>
      </dgm:t>
    </dgm:pt>
    <dgm:pt modelId="{25E015B3-2DF7-49CB-985E-8E8E68E547DD}" type="parTrans" cxnId="{B27CA7DC-BCD9-40DC-B7DB-234CBCF3167B}">
      <dgm:prSet/>
      <dgm:spPr/>
      <dgm:t>
        <a:bodyPr/>
        <a:lstStyle/>
        <a:p>
          <a:endParaRPr lang="es-ES"/>
        </a:p>
      </dgm:t>
    </dgm:pt>
    <dgm:pt modelId="{610C697F-8C17-41AB-9B22-66C1675DDE96}" type="sibTrans" cxnId="{B27CA7DC-BCD9-40DC-B7DB-234CBCF3167B}">
      <dgm:prSet/>
      <dgm:spPr/>
      <dgm:t>
        <a:bodyPr/>
        <a:lstStyle/>
        <a:p>
          <a:endParaRPr lang="es-ES"/>
        </a:p>
      </dgm:t>
    </dgm:pt>
    <dgm:pt modelId="{4FAFCC37-DFFA-42F3-8EDD-683B4B31D9F6}">
      <dgm:prSet phldrT="[Texto]" custT="1"/>
      <dgm:spPr/>
      <dgm:t>
        <a:bodyPr/>
        <a:lstStyle/>
        <a:p>
          <a:pPr algn="l"/>
          <a:r>
            <a:rPr lang="es-EC" sz="2000" dirty="0">
              <a:effectLst/>
              <a:latin typeface="Arial" panose="020B0604020202020204" pitchFamily="34" charset="0"/>
              <a:ea typeface="Calibri" panose="020F0502020204030204" pitchFamily="34" charset="0"/>
              <a:cs typeface="Times New Roman" panose="02020603050405020304" pitchFamily="18" charset="0"/>
            </a:rPr>
            <a:t>Estrategia de la Defensa</a:t>
          </a:r>
          <a:endParaRPr lang="es-ES" sz="2000" dirty="0"/>
        </a:p>
      </dgm:t>
    </dgm:pt>
    <dgm:pt modelId="{6ACBEE82-4BD1-4547-8DD2-D2F154C4B089}" type="parTrans" cxnId="{54B4D47D-3B4B-4BE5-B9B4-E4765F9DD43F}">
      <dgm:prSet/>
      <dgm:spPr/>
      <dgm:t>
        <a:bodyPr/>
        <a:lstStyle/>
        <a:p>
          <a:endParaRPr lang="es-ES" dirty="0"/>
        </a:p>
      </dgm:t>
    </dgm:pt>
    <dgm:pt modelId="{6F4CB75B-144D-4EAB-8AD0-95424DEBFA76}" type="sibTrans" cxnId="{54B4D47D-3B4B-4BE5-B9B4-E4765F9DD43F}">
      <dgm:prSet/>
      <dgm:spPr/>
      <dgm:t>
        <a:bodyPr/>
        <a:lstStyle/>
        <a:p>
          <a:endParaRPr lang="es-ES"/>
        </a:p>
      </dgm:t>
    </dgm:pt>
    <dgm:pt modelId="{B69F14E5-3989-4A5E-B0F1-84AA71D5176C}">
      <dgm:prSet phldrT="[Texto]" custT="1"/>
      <dgm:spPr/>
      <dgm:t>
        <a:bodyPr/>
        <a:lstStyle/>
        <a:p>
          <a:pPr algn="l"/>
          <a:r>
            <a:rPr lang="es-EC" sz="2000" dirty="0">
              <a:effectLst/>
              <a:latin typeface="Arial" panose="020B0604020202020204" pitchFamily="34" charset="0"/>
              <a:ea typeface="Calibri" panose="020F0502020204030204" pitchFamily="34" charset="0"/>
              <a:cs typeface="Times New Roman" panose="02020603050405020304" pitchFamily="18" charset="0"/>
            </a:rPr>
            <a:t>Planificación de la Defensa</a:t>
          </a:r>
          <a:endParaRPr lang="es-ES" sz="2000" dirty="0"/>
        </a:p>
      </dgm:t>
    </dgm:pt>
    <dgm:pt modelId="{B916B36C-0062-421E-B882-D3C1A3FF7493}" type="parTrans" cxnId="{0FA99A55-65E7-46C4-B8A9-4A139349F500}">
      <dgm:prSet/>
      <dgm:spPr/>
      <dgm:t>
        <a:bodyPr/>
        <a:lstStyle/>
        <a:p>
          <a:endParaRPr lang="es-ES" dirty="0"/>
        </a:p>
      </dgm:t>
    </dgm:pt>
    <dgm:pt modelId="{25D47254-66B2-484F-A607-FA5A5E2A6936}" type="sibTrans" cxnId="{0FA99A55-65E7-46C4-B8A9-4A139349F500}">
      <dgm:prSet/>
      <dgm:spPr/>
      <dgm:t>
        <a:bodyPr/>
        <a:lstStyle/>
        <a:p>
          <a:endParaRPr lang="es-ES"/>
        </a:p>
      </dgm:t>
    </dgm:pt>
    <dgm:pt modelId="{B018638B-139D-4AED-8BDD-5D63D7A73AF4}">
      <dgm:prSet phldrT="[Texto]" custT="1"/>
      <dgm:spPr/>
      <dgm:t>
        <a:bodyPr/>
        <a:lstStyle/>
        <a:p>
          <a:pPr algn="l"/>
          <a:r>
            <a:rPr lang="es-EC" sz="2000" dirty="0">
              <a:effectLst/>
              <a:latin typeface="Arial" panose="020B0604020202020204" pitchFamily="34" charset="0"/>
              <a:ea typeface="Calibri" panose="020F0502020204030204" pitchFamily="34" charset="0"/>
              <a:cs typeface="Times New Roman" panose="02020603050405020304" pitchFamily="18" charset="0"/>
            </a:rPr>
            <a:t>Elementos de modelo de Seguridad Militar</a:t>
          </a:r>
          <a:endParaRPr lang="es-ES" sz="2000" dirty="0"/>
        </a:p>
      </dgm:t>
    </dgm:pt>
    <dgm:pt modelId="{BB0EA284-3689-4B78-86F5-2C03B131E3B8}" type="parTrans" cxnId="{5B222D08-5AC6-4738-9969-95A2BDB2BEC2}">
      <dgm:prSet/>
      <dgm:spPr/>
      <dgm:t>
        <a:bodyPr/>
        <a:lstStyle/>
        <a:p>
          <a:endParaRPr lang="es-ES" dirty="0"/>
        </a:p>
      </dgm:t>
    </dgm:pt>
    <dgm:pt modelId="{EE82D04A-C547-42C5-8121-F330A92DF3AE}" type="sibTrans" cxnId="{5B222D08-5AC6-4738-9969-95A2BDB2BEC2}">
      <dgm:prSet/>
      <dgm:spPr/>
      <dgm:t>
        <a:bodyPr/>
        <a:lstStyle/>
        <a:p>
          <a:endParaRPr lang="es-ES"/>
        </a:p>
      </dgm:t>
    </dgm:pt>
    <dgm:pt modelId="{01CA0694-B237-447D-AFF8-BEF2921F570E}">
      <dgm:prSet phldrT="[Texto]" custT="1"/>
      <dgm:spPr/>
      <dgm:t>
        <a:bodyPr/>
        <a:lstStyle/>
        <a:p>
          <a:pPr algn="l"/>
          <a:r>
            <a:rPr lang="es-ES" sz="2000" dirty="0"/>
            <a:t>Capacidades militares</a:t>
          </a:r>
        </a:p>
      </dgm:t>
    </dgm:pt>
    <dgm:pt modelId="{EB31C23E-0120-4DFF-A007-32FB5555212E}" type="parTrans" cxnId="{D7FD6D5D-0156-4B42-AEE5-014D796D66C8}">
      <dgm:prSet/>
      <dgm:spPr/>
      <dgm:t>
        <a:bodyPr/>
        <a:lstStyle/>
        <a:p>
          <a:endParaRPr lang="es-ES" dirty="0"/>
        </a:p>
      </dgm:t>
    </dgm:pt>
    <dgm:pt modelId="{176CD7BF-BC28-49CF-8F2C-BAB4F2CA8C8F}" type="sibTrans" cxnId="{D7FD6D5D-0156-4B42-AEE5-014D796D66C8}">
      <dgm:prSet/>
      <dgm:spPr/>
      <dgm:t>
        <a:bodyPr/>
        <a:lstStyle/>
        <a:p>
          <a:endParaRPr lang="es-ES"/>
        </a:p>
      </dgm:t>
    </dgm:pt>
    <dgm:pt modelId="{BB5B24CA-EB81-4A44-920A-7C35E5CBA4E8}">
      <dgm:prSet phldrT="[Texto]" custT="1"/>
      <dgm:spPr/>
      <dgm:t>
        <a:bodyPr/>
        <a:lstStyle/>
        <a:p>
          <a:pPr algn="l"/>
          <a:r>
            <a:rPr lang="es-EC" sz="2000" dirty="0"/>
            <a:t>El interés nacional</a:t>
          </a:r>
          <a:endParaRPr lang="es-ES" sz="2000" dirty="0"/>
        </a:p>
      </dgm:t>
    </dgm:pt>
    <dgm:pt modelId="{774AD5A0-3616-4AE0-A409-0334C1AE8BA3}" type="parTrans" cxnId="{F228B48C-89C4-457D-A837-751CC05DDAAA}">
      <dgm:prSet/>
      <dgm:spPr/>
      <dgm:t>
        <a:bodyPr/>
        <a:lstStyle/>
        <a:p>
          <a:endParaRPr lang="es-ES" dirty="0"/>
        </a:p>
      </dgm:t>
    </dgm:pt>
    <dgm:pt modelId="{5A131CB7-2E74-441A-87B0-39218B3BABEC}" type="sibTrans" cxnId="{F228B48C-89C4-457D-A837-751CC05DDAAA}">
      <dgm:prSet/>
      <dgm:spPr/>
      <dgm:t>
        <a:bodyPr/>
        <a:lstStyle/>
        <a:p>
          <a:endParaRPr lang="es-ES"/>
        </a:p>
      </dgm:t>
    </dgm:pt>
    <dgm:pt modelId="{4F8DE941-4275-4B07-9257-B892B7370B55}" type="pres">
      <dgm:prSet presAssocID="{9B2AC18F-5BB2-4DC4-A3AC-E817CDF8BAC7}" presName="Name0" presStyleCnt="0">
        <dgm:presLayoutVars>
          <dgm:chPref val="1"/>
          <dgm:dir/>
          <dgm:animOne val="branch"/>
          <dgm:animLvl val="lvl"/>
          <dgm:resizeHandles val="exact"/>
        </dgm:presLayoutVars>
      </dgm:prSet>
      <dgm:spPr/>
    </dgm:pt>
    <dgm:pt modelId="{C5F0058E-540A-4704-B0EE-6E208EA10BCA}" type="pres">
      <dgm:prSet presAssocID="{2BEFBCAF-A214-4915-A649-8AB15C4D334E}" presName="root1" presStyleCnt="0"/>
      <dgm:spPr/>
    </dgm:pt>
    <dgm:pt modelId="{C810FD9B-597C-4B9B-ABA7-DDDF360E55D9}" type="pres">
      <dgm:prSet presAssocID="{2BEFBCAF-A214-4915-A649-8AB15C4D334E}" presName="LevelOneTextNode" presStyleLbl="node0" presStyleIdx="0" presStyleCnt="1" custScaleX="63819" custScaleY="74962">
        <dgm:presLayoutVars>
          <dgm:chPref val="3"/>
        </dgm:presLayoutVars>
      </dgm:prSet>
      <dgm:spPr/>
    </dgm:pt>
    <dgm:pt modelId="{242E6B62-A897-4B8F-9813-3E9E9E9AC11C}" type="pres">
      <dgm:prSet presAssocID="{2BEFBCAF-A214-4915-A649-8AB15C4D334E}" presName="level2hierChild" presStyleCnt="0"/>
      <dgm:spPr/>
    </dgm:pt>
    <dgm:pt modelId="{729FED7C-96B3-41A9-B8CE-9104154A1DAC}" type="pres">
      <dgm:prSet presAssocID="{6ACBEE82-4BD1-4547-8DD2-D2F154C4B089}" presName="conn2-1" presStyleLbl="parChTrans1D2" presStyleIdx="0" presStyleCnt="5"/>
      <dgm:spPr/>
    </dgm:pt>
    <dgm:pt modelId="{74A6C930-071C-4A9D-A5CE-42B36B906202}" type="pres">
      <dgm:prSet presAssocID="{6ACBEE82-4BD1-4547-8DD2-D2F154C4B089}" presName="connTx" presStyleLbl="parChTrans1D2" presStyleIdx="0" presStyleCnt="5"/>
      <dgm:spPr/>
    </dgm:pt>
    <dgm:pt modelId="{CED76AA8-9274-44AC-90BE-3F9CABA52159}" type="pres">
      <dgm:prSet presAssocID="{4FAFCC37-DFFA-42F3-8EDD-683B4B31D9F6}" presName="root2" presStyleCnt="0"/>
      <dgm:spPr/>
    </dgm:pt>
    <dgm:pt modelId="{75D4D560-0DEA-440D-8446-B79F2CAAF398}" type="pres">
      <dgm:prSet presAssocID="{4FAFCC37-DFFA-42F3-8EDD-683B4B31D9F6}" presName="LevelTwoTextNode" presStyleLbl="node2" presStyleIdx="0" presStyleCnt="5" custScaleY="63349">
        <dgm:presLayoutVars>
          <dgm:chPref val="3"/>
        </dgm:presLayoutVars>
      </dgm:prSet>
      <dgm:spPr/>
    </dgm:pt>
    <dgm:pt modelId="{7A477A50-3A5A-4FD1-A535-88CABC0E587B}" type="pres">
      <dgm:prSet presAssocID="{4FAFCC37-DFFA-42F3-8EDD-683B4B31D9F6}" presName="level3hierChild" presStyleCnt="0"/>
      <dgm:spPr/>
    </dgm:pt>
    <dgm:pt modelId="{7B4C6B62-57BA-43C8-A8B5-0247F56543CE}" type="pres">
      <dgm:prSet presAssocID="{B916B36C-0062-421E-B882-D3C1A3FF7493}" presName="conn2-1" presStyleLbl="parChTrans1D2" presStyleIdx="1" presStyleCnt="5"/>
      <dgm:spPr/>
    </dgm:pt>
    <dgm:pt modelId="{C5B2CCCF-3653-4402-A4AB-8FB296C60CA1}" type="pres">
      <dgm:prSet presAssocID="{B916B36C-0062-421E-B882-D3C1A3FF7493}" presName="connTx" presStyleLbl="parChTrans1D2" presStyleIdx="1" presStyleCnt="5"/>
      <dgm:spPr/>
    </dgm:pt>
    <dgm:pt modelId="{14F7D708-8E51-4357-8CC0-F36CB5B36B05}" type="pres">
      <dgm:prSet presAssocID="{B69F14E5-3989-4A5E-B0F1-84AA71D5176C}" presName="root2" presStyleCnt="0"/>
      <dgm:spPr/>
    </dgm:pt>
    <dgm:pt modelId="{EE7BEEE6-07E7-4AA6-845E-DD37E8E69AE0}" type="pres">
      <dgm:prSet presAssocID="{B69F14E5-3989-4A5E-B0F1-84AA71D5176C}" presName="LevelTwoTextNode" presStyleLbl="node2" presStyleIdx="1" presStyleCnt="5" custScaleY="63349">
        <dgm:presLayoutVars>
          <dgm:chPref val="3"/>
        </dgm:presLayoutVars>
      </dgm:prSet>
      <dgm:spPr/>
    </dgm:pt>
    <dgm:pt modelId="{65572A8F-42D3-4DA6-9F76-C73D4411BAD8}" type="pres">
      <dgm:prSet presAssocID="{B69F14E5-3989-4A5E-B0F1-84AA71D5176C}" presName="level3hierChild" presStyleCnt="0"/>
      <dgm:spPr/>
    </dgm:pt>
    <dgm:pt modelId="{D05FBD36-6E2C-4C5E-809C-DA85E2761FB7}" type="pres">
      <dgm:prSet presAssocID="{BB0EA284-3689-4B78-86F5-2C03B131E3B8}" presName="conn2-1" presStyleLbl="parChTrans1D2" presStyleIdx="2" presStyleCnt="5"/>
      <dgm:spPr/>
    </dgm:pt>
    <dgm:pt modelId="{48817C8C-86CA-46FD-B914-AC04A72D8B57}" type="pres">
      <dgm:prSet presAssocID="{BB0EA284-3689-4B78-86F5-2C03B131E3B8}" presName="connTx" presStyleLbl="parChTrans1D2" presStyleIdx="2" presStyleCnt="5"/>
      <dgm:spPr/>
    </dgm:pt>
    <dgm:pt modelId="{25DAA9C5-5AD7-4119-96BF-F9EA03993C85}" type="pres">
      <dgm:prSet presAssocID="{B018638B-139D-4AED-8BDD-5D63D7A73AF4}" presName="root2" presStyleCnt="0"/>
      <dgm:spPr/>
    </dgm:pt>
    <dgm:pt modelId="{3877EA4A-E806-42BB-83C1-9670F5F249D1}" type="pres">
      <dgm:prSet presAssocID="{B018638B-139D-4AED-8BDD-5D63D7A73AF4}" presName="LevelTwoTextNode" presStyleLbl="node2" presStyleIdx="2" presStyleCnt="5" custScaleY="101603">
        <dgm:presLayoutVars>
          <dgm:chPref val="3"/>
        </dgm:presLayoutVars>
      </dgm:prSet>
      <dgm:spPr/>
    </dgm:pt>
    <dgm:pt modelId="{6A20CA6E-7188-4368-B633-5484CCB33F9D}" type="pres">
      <dgm:prSet presAssocID="{B018638B-139D-4AED-8BDD-5D63D7A73AF4}" presName="level3hierChild" presStyleCnt="0"/>
      <dgm:spPr/>
    </dgm:pt>
    <dgm:pt modelId="{5032E0F6-A295-49C7-AC19-11CE27EE0430}" type="pres">
      <dgm:prSet presAssocID="{EB31C23E-0120-4DFF-A007-32FB5555212E}" presName="conn2-1" presStyleLbl="parChTrans1D2" presStyleIdx="3" presStyleCnt="5"/>
      <dgm:spPr/>
    </dgm:pt>
    <dgm:pt modelId="{31B9B78B-60FE-472A-8FB3-845E17EBBA7A}" type="pres">
      <dgm:prSet presAssocID="{EB31C23E-0120-4DFF-A007-32FB5555212E}" presName="connTx" presStyleLbl="parChTrans1D2" presStyleIdx="3" presStyleCnt="5"/>
      <dgm:spPr/>
    </dgm:pt>
    <dgm:pt modelId="{D695687E-588B-40E2-A221-564C60D14E45}" type="pres">
      <dgm:prSet presAssocID="{01CA0694-B237-447D-AFF8-BEF2921F570E}" presName="root2" presStyleCnt="0"/>
      <dgm:spPr/>
    </dgm:pt>
    <dgm:pt modelId="{C0CFA36F-7E71-49D9-A26F-4B26E77817EB}" type="pres">
      <dgm:prSet presAssocID="{01CA0694-B237-447D-AFF8-BEF2921F570E}" presName="LevelTwoTextNode" presStyleLbl="node2" presStyleIdx="3" presStyleCnt="5" custScaleY="63349">
        <dgm:presLayoutVars>
          <dgm:chPref val="3"/>
        </dgm:presLayoutVars>
      </dgm:prSet>
      <dgm:spPr/>
    </dgm:pt>
    <dgm:pt modelId="{21B2B692-29DD-4B1B-BC96-F2A98B98EE18}" type="pres">
      <dgm:prSet presAssocID="{01CA0694-B237-447D-AFF8-BEF2921F570E}" presName="level3hierChild" presStyleCnt="0"/>
      <dgm:spPr/>
    </dgm:pt>
    <dgm:pt modelId="{5F24C8D8-7648-41E7-B063-74B5A8BBCFCE}" type="pres">
      <dgm:prSet presAssocID="{774AD5A0-3616-4AE0-A409-0334C1AE8BA3}" presName="conn2-1" presStyleLbl="parChTrans1D2" presStyleIdx="4" presStyleCnt="5"/>
      <dgm:spPr/>
    </dgm:pt>
    <dgm:pt modelId="{CB2C1913-FCC7-4DF5-A098-2CCF6C7D6FAD}" type="pres">
      <dgm:prSet presAssocID="{774AD5A0-3616-4AE0-A409-0334C1AE8BA3}" presName="connTx" presStyleLbl="parChTrans1D2" presStyleIdx="4" presStyleCnt="5"/>
      <dgm:spPr/>
    </dgm:pt>
    <dgm:pt modelId="{56C7FB9A-749C-4BB6-8A3B-7E57E7B26146}" type="pres">
      <dgm:prSet presAssocID="{BB5B24CA-EB81-4A44-920A-7C35E5CBA4E8}" presName="root2" presStyleCnt="0"/>
      <dgm:spPr/>
    </dgm:pt>
    <dgm:pt modelId="{756D75C4-5D96-4150-9E18-05863CED9322}" type="pres">
      <dgm:prSet presAssocID="{BB5B24CA-EB81-4A44-920A-7C35E5CBA4E8}" presName="LevelTwoTextNode" presStyleLbl="node2" presStyleIdx="4" presStyleCnt="5" custScaleY="63349">
        <dgm:presLayoutVars>
          <dgm:chPref val="3"/>
        </dgm:presLayoutVars>
      </dgm:prSet>
      <dgm:spPr/>
    </dgm:pt>
    <dgm:pt modelId="{93E4DAFE-A3B5-4588-8208-89D19269DBA4}" type="pres">
      <dgm:prSet presAssocID="{BB5B24CA-EB81-4A44-920A-7C35E5CBA4E8}" presName="level3hierChild" presStyleCnt="0"/>
      <dgm:spPr/>
    </dgm:pt>
  </dgm:ptLst>
  <dgm:cxnLst>
    <dgm:cxn modelId="{2DB13B03-593E-4FA2-B38C-9737537FA02F}" type="presOf" srcId="{EB31C23E-0120-4DFF-A007-32FB5555212E}" destId="{5032E0F6-A295-49C7-AC19-11CE27EE0430}" srcOrd="0" destOrd="0" presId="urn:microsoft.com/office/officeart/2008/layout/HorizontalMultiLevelHierarchy"/>
    <dgm:cxn modelId="{B4E5D005-D1A8-44CA-8051-73E50382204B}" type="presOf" srcId="{B69F14E5-3989-4A5E-B0F1-84AA71D5176C}" destId="{EE7BEEE6-07E7-4AA6-845E-DD37E8E69AE0}" srcOrd="0" destOrd="0" presId="urn:microsoft.com/office/officeart/2008/layout/HorizontalMultiLevelHierarchy"/>
    <dgm:cxn modelId="{5B222D08-5AC6-4738-9969-95A2BDB2BEC2}" srcId="{2BEFBCAF-A214-4915-A649-8AB15C4D334E}" destId="{B018638B-139D-4AED-8BDD-5D63D7A73AF4}" srcOrd="2" destOrd="0" parTransId="{BB0EA284-3689-4B78-86F5-2C03B131E3B8}" sibTransId="{EE82D04A-C547-42C5-8121-F330A92DF3AE}"/>
    <dgm:cxn modelId="{FB792E0B-0AE4-43F8-BCB6-0D508E992534}" type="presOf" srcId="{774AD5A0-3616-4AE0-A409-0334C1AE8BA3}" destId="{5F24C8D8-7648-41E7-B063-74B5A8BBCFCE}" srcOrd="0" destOrd="0" presId="urn:microsoft.com/office/officeart/2008/layout/HorizontalMultiLevelHierarchy"/>
    <dgm:cxn modelId="{75EFCC29-6FB2-4EE5-898B-344D733FE128}" type="presOf" srcId="{BB0EA284-3689-4B78-86F5-2C03B131E3B8}" destId="{D05FBD36-6E2C-4C5E-809C-DA85E2761FB7}" srcOrd="0" destOrd="0" presId="urn:microsoft.com/office/officeart/2008/layout/HorizontalMultiLevelHierarchy"/>
    <dgm:cxn modelId="{D1B28A31-610E-40BB-8DE3-5CED8453A008}" type="presOf" srcId="{01CA0694-B237-447D-AFF8-BEF2921F570E}" destId="{C0CFA36F-7E71-49D9-A26F-4B26E77817EB}" srcOrd="0" destOrd="0" presId="urn:microsoft.com/office/officeart/2008/layout/HorizontalMultiLevelHierarchy"/>
    <dgm:cxn modelId="{D7FD6D5D-0156-4B42-AEE5-014D796D66C8}" srcId="{2BEFBCAF-A214-4915-A649-8AB15C4D334E}" destId="{01CA0694-B237-447D-AFF8-BEF2921F570E}" srcOrd="3" destOrd="0" parTransId="{EB31C23E-0120-4DFF-A007-32FB5555212E}" sibTransId="{176CD7BF-BC28-49CF-8F2C-BAB4F2CA8C8F}"/>
    <dgm:cxn modelId="{58A96D4A-9745-4AA5-8D60-C080EFA314AD}" type="presOf" srcId="{B916B36C-0062-421E-B882-D3C1A3FF7493}" destId="{7B4C6B62-57BA-43C8-A8B5-0247F56543CE}" srcOrd="0" destOrd="0" presId="urn:microsoft.com/office/officeart/2008/layout/HorizontalMultiLevelHierarchy"/>
    <dgm:cxn modelId="{236F3750-23E8-4163-9C8B-2D533B4070A7}" type="presOf" srcId="{BB0EA284-3689-4B78-86F5-2C03B131E3B8}" destId="{48817C8C-86CA-46FD-B914-AC04A72D8B57}" srcOrd="1" destOrd="0" presId="urn:microsoft.com/office/officeart/2008/layout/HorizontalMultiLevelHierarchy"/>
    <dgm:cxn modelId="{8F8EDA71-CEE2-4F09-8CD8-BF13DB544432}" type="presOf" srcId="{6ACBEE82-4BD1-4547-8DD2-D2F154C4B089}" destId="{729FED7C-96B3-41A9-B8CE-9104154A1DAC}" srcOrd="0" destOrd="0" presId="urn:microsoft.com/office/officeart/2008/layout/HorizontalMultiLevelHierarchy"/>
    <dgm:cxn modelId="{0FA99A55-65E7-46C4-B8A9-4A139349F500}" srcId="{2BEFBCAF-A214-4915-A649-8AB15C4D334E}" destId="{B69F14E5-3989-4A5E-B0F1-84AA71D5176C}" srcOrd="1" destOrd="0" parTransId="{B916B36C-0062-421E-B882-D3C1A3FF7493}" sibTransId="{25D47254-66B2-484F-A607-FA5A5E2A6936}"/>
    <dgm:cxn modelId="{2117D257-5DD9-4393-B460-18CAFD71B325}" type="presOf" srcId="{6ACBEE82-4BD1-4547-8DD2-D2F154C4B089}" destId="{74A6C930-071C-4A9D-A5CE-42B36B906202}" srcOrd="1" destOrd="0" presId="urn:microsoft.com/office/officeart/2008/layout/HorizontalMultiLevelHierarchy"/>
    <dgm:cxn modelId="{54B4D47D-3B4B-4BE5-B9B4-E4765F9DD43F}" srcId="{2BEFBCAF-A214-4915-A649-8AB15C4D334E}" destId="{4FAFCC37-DFFA-42F3-8EDD-683B4B31D9F6}" srcOrd="0" destOrd="0" parTransId="{6ACBEE82-4BD1-4547-8DD2-D2F154C4B089}" sibTransId="{6F4CB75B-144D-4EAB-8AD0-95424DEBFA76}"/>
    <dgm:cxn modelId="{F228B48C-89C4-457D-A837-751CC05DDAAA}" srcId="{2BEFBCAF-A214-4915-A649-8AB15C4D334E}" destId="{BB5B24CA-EB81-4A44-920A-7C35E5CBA4E8}" srcOrd="4" destOrd="0" parTransId="{774AD5A0-3616-4AE0-A409-0334C1AE8BA3}" sibTransId="{5A131CB7-2E74-441A-87B0-39218B3BABEC}"/>
    <dgm:cxn modelId="{71F6228E-C0A9-4358-8695-94E0C797B69F}" type="presOf" srcId="{9B2AC18F-5BB2-4DC4-A3AC-E817CDF8BAC7}" destId="{4F8DE941-4275-4B07-9257-B892B7370B55}" srcOrd="0" destOrd="0" presId="urn:microsoft.com/office/officeart/2008/layout/HorizontalMultiLevelHierarchy"/>
    <dgm:cxn modelId="{07531E99-DB8D-42FD-98CF-84770A226311}" type="presOf" srcId="{4FAFCC37-DFFA-42F3-8EDD-683B4B31D9F6}" destId="{75D4D560-0DEA-440D-8446-B79F2CAAF398}" srcOrd="0" destOrd="0" presId="urn:microsoft.com/office/officeart/2008/layout/HorizontalMultiLevelHierarchy"/>
    <dgm:cxn modelId="{BB6B00B7-3C04-4F2C-AABF-E87EDC5CDBA7}" type="presOf" srcId="{2BEFBCAF-A214-4915-A649-8AB15C4D334E}" destId="{C810FD9B-597C-4B9B-ABA7-DDDF360E55D9}" srcOrd="0" destOrd="0" presId="urn:microsoft.com/office/officeart/2008/layout/HorizontalMultiLevelHierarchy"/>
    <dgm:cxn modelId="{417641C1-9373-4048-828D-1A3E32C1170C}" type="presOf" srcId="{774AD5A0-3616-4AE0-A409-0334C1AE8BA3}" destId="{CB2C1913-FCC7-4DF5-A098-2CCF6C7D6FAD}" srcOrd="1" destOrd="0" presId="urn:microsoft.com/office/officeart/2008/layout/HorizontalMultiLevelHierarchy"/>
    <dgm:cxn modelId="{9285DEC1-3470-4CA0-8C32-2646C7D48280}" type="presOf" srcId="{B916B36C-0062-421E-B882-D3C1A3FF7493}" destId="{C5B2CCCF-3653-4402-A4AB-8FB296C60CA1}" srcOrd="1" destOrd="0" presId="urn:microsoft.com/office/officeart/2008/layout/HorizontalMultiLevelHierarchy"/>
    <dgm:cxn modelId="{4EC11CCD-02D8-4CAF-8119-DBE34B4D319F}" type="presOf" srcId="{BB5B24CA-EB81-4A44-920A-7C35E5CBA4E8}" destId="{756D75C4-5D96-4150-9E18-05863CED9322}" srcOrd="0" destOrd="0" presId="urn:microsoft.com/office/officeart/2008/layout/HorizontalMultiLevelHierarchy"/>
    <dgm:cxn modelId="{1EF6A6D0-B5CD-44AF-A998-5B6D28C6F0C4}" type="presOf" srcId="{EB31C23E-0120-4DFF-A007-32FB5555212E}" destId="{31B9B78B-60FE-472A-8FB3-845E17EBBA7A}" srcOrd="1" destOrd="0" presId="urn:microsoft.com/office/officeart/2008/layout/HorizontalMultiLevelHierarchy"/>
    <dgm:cxn modelId="{B27CA7DC-BCD9-40DC-B7DB-234CBCF3167B}" srcId="{9B2AC18F-5BB2-4DC4-A3AC-E817CDF8BAC7}" destId="{2BEFBCAF-A214-4915-A649-8AB15C4D334E}" srcOrd="0" destOrd="0" parTransId="{25E015B3-2DF7-49CB-985E-8E8E68E547DD}" sibTransId="{610C697F-8C17-41AB-9B22-66C1675DDE96}"/>
    <dgm:cxn modelId="{06E4E0F4-BB9D-46EF-80E2-91D0229116C6}" type="presOf" srcId="{B018638B-139D-4AED-8BDD-5D63D7A73AF4}" destId="{3877EA4A-E806-42BB-83C1-9670F5F249D1}" srcOrd="0" destOrd="0" presId="urn:microsoft.com/office/officeart/2008/layout/HorizontalMultiLevelHierarchy"/>
    <dgm:cxn modelId="{1AF6BFE2-9A25-4A5C-8E97-498188EB1C13}" type="presParOf" srcId="{4F8DE941-4275-4B07-9257-B892B7370B55}" destId="{C5F0058E-540A-4704-B0EE-6E208EA10BCA}" srcOrd="0" destOrd="0" presId="urn:microsoft.com/office/officeart/2008/layout/HorizontalMultiLevelHierarchy"/>
    <dgm:cxn modelId="{FB8A036F-83EE-4D84-AE0A-AFD887BE9829}" type="presParOf" srcId="{C5F0058E-540A-4704-B0EE-6E208EA10BCA}" destId="{C810FD9B-597C-4B9B-ABA7-DDDF360E55D9}" srcOrd="0" destOrd="0" presId="urn:microsoft.com/office/officeart/2008/layout/HorizontalMultiLevelHierarchy"/>
    <dgm:cxn modelId="{68F2D92C-DA26-4C3D-9B15-65D95E2DE5F6}" type="presParOf" srcId="{C5F0058E-540A-4704-B0EE-6E208EA10BCA}" destId="{242E6B62-A897-4B8F-9813-3E9E9E9AC11C}" srcOrd="1" destOrd="0" presId="urn:microsoft.com/office/officeart/2008/layout/HorizontalMultiLevelHierarchy"/>
    <dgm:cxn modelId="{156D44F1-439F-4F09-8819-A62A318E2E0E}" type="presParOf" srcId="{242E6B62-A897-4B8F-9813-3E9E9E9AC11C}" destId="{729FED7C-96B3-41A9-B8CE-9104154A1DAC}" srcOrd="0" destOrd="0" presId="urn:microsoft.com/office/officeart/2008/layout/HorizontalMultiLevelHierarchy"/>
    <dgm:cxn modelId="{BA42F2FE-88E0-453C-8199-569F8E55CF79}" type="presParOf" srcId="{729FED7C-96B3-41A9-B8CE-9104154A1DAC}" destId="{74A6C930-071C-4A9D-A5CE-42B36B906202}" srcOrd="0" destOrd="0" presId="urn:microsoft.com/office/officeart/2008/layout/HorizontalMultiLevelHierarchy"/>
    <dgm:cxn modelId="{B8C45616-AB63-4079-B909-D296CCAC9C43}" type="presParOf" srcId="{242E6B62-A897-4B8F-9813-3E9E9E9AC11C}" destId="{CED76AA8-9274-44AC-90BE-3F9CABA52159}" srcOrd="1" destOrd="0" presId="urn:microsoft.com/office/officeart/2008/layout/HorizontalMultiLevelHierarchy"/>
    <dgm:cxn modelId="{444D3772-68B2-490C-A192-4AA848888843}" type="presParOf" srcId="{CED76AA8-9274-44AC-90BE-3F9CABA52159}" destId="{75D4D560-0DEA-440D-8446-B79F2CAAF398}" srcOrd="0" destOrd="0" presId="urn:microsoft.com/office/officeart/2008/layout/HorizontalMultiLevelHierarchy"/>
    <dgm:cxn modelId="{83948BD8-7A44-466E-BE06-F4F41477DA38}" type="presParOf" srcId="{CED76AA8-9274-44AC-90BE-3F9CABA52159}" destId="{7A477A50-3A5A-4FD1-A535-88CABC0E587B}" srcOrd="1" destOrd="0" presId="urn:microsoft.com/office/officeart/2008/layout/HorizontalMultiLevelHierarchy"/>
    <dgm:cxn modelId="{75177FD3-F1FB-44AE-80E3-2FAC54305E98}" type="presParOf" srcId="{242E6B62-A897-4B8F-9813-3E9E9E9AC11C}" destId="{7B4C6B62-57BA-43C8-A8B5-0247F56543CE}" srcOrd="2" destOrd="0" presId="urn:microsoft.com/office/officeart/2008/layout/HorizontalMultiLevelHierarchy"/>
    <dgm:cxn modelId="{D7672F4F-58F3-4CE8-AD53-11BEA0F88009}" type="presParOf" srcId="{7B4C6B62-57BA-43C8-A8B5-0247F56543CE}" destId="{C5B2CCCF-3653-4402-A4AB-8FB296C60CA1}" srcOrd="0" destOrd="0" presId="urn:microsoft.com/office/officeart/2008/layout/HorizontalMultiLevelHierarchy"/>
    <dgm:cxn modelId="{E03FFA95-F9DE-46FE-BA89-C9EC075E5612}" type="presParOf" srcId="{242E6B62-A897-4B8F-9813-3E9E9E9AC11C}" destId="{14F7D708-8E51-4357-8CC0-F36CB5B36B05}" srcOrd="3" destOrd="0" presId="urn:microsoft.com/office/officeart/2008/layout/HorizontalMultiLevelHierarchy"/>
    <dgm:cxn modelId="{B86D0AFA-72CF-48A3-9F61-D5AAFF655A29}" type="presParOf" srcId="{14F7D708-8E51-4357-8CC0-F36CB5B36B05}" destId="{EE7BEEE6-07E7-4AA6-845E-DD37E8E69AE0}" srcOrd="0" destOrd="0" presId="urn:microsoft.com/office/officeart/2008/layout/HorizontalMultiLevelHierarchy"/>
    <dgm:cxn modelId="{DC440D5C-E705-42B8-B6E3-9D0032111E15}" type="presParOf" srcId="{14F7D708-8E51-4357-8CC0-F36CB5B36B05}" destId="{65572A8F-42D3-4DA6-9F76-C73D4411BAD8}" srcOrd="1" destOrd="0" presId="urn:microsoft.com/office/officeart/2008/layout/HorizontalMultiLevelHierarchy"/>
    <dgm:cxn modelId="{1B523347-19E1-4B5A-AD5E-E044A981D0AA}" type="presParOf" srcId="{242E6B62-A897-4B8F-9813-3E9E9E9AC11C}" destId="{D05FBD36-6E2C-4C5E-809C-DA85E2761FB7}" srcOrd="4" destOrd="0" presId="urn:microsoft.com/office/officeart/2008/layout/HorizontalMultiLevelHierarchy"/>
    <dgm:cxn modelId="{2D1A0EA0-541B-476A-8A38-324DF9419DD4}" type="presParOf" srcId="{D05FBD36-6E2C-4C5E-809C-DA85E2761FB7}" destId="{48817C8C-86CA-46FD-B914-AC04A72D8B57}" srcOrd="0" destOrd="0" presId="urn:microsoft.com/office/officeart/2008/layout/HorizontalMultiLevelHierarchy"/>
    <dgm:cxn modelId="{78E0EF6F-3CF1-4FDA-8975-B2FA703C50D9}" type="presParOf" srcId="{242E6B62-A897-4B8F-9813-3E9E9E9AC11C}" destId="{25DAA9C5-5AD7-4119-96BF-F9EA03993C85}" srcOrd="5" destOrd="0" presId="urn:microsoft.com/office/officeart/2008/layout/HorizontalMultiLevelHierarchy"/>
    <dgm:cxn modelId="{CB7007AF-7665-43B3-AA56-FDB5EB25DD91}" type="presParOf" srcId="{25DAA9C5-5AD7-4119-96BF-F9EA03993C85}" destId="{3877EA4A-E806-42BB-83C1-9670F5F249D1}" srcOrd="0" destOrd="0" presId="urn:microsoft.com/office/officeart/2008/layout/HorizontalMultiLevelHierarchy"/>
    <dgm:cxn modelId="{665477C0-3A99-42CA-BE71-FB3A4F0DFAE7}" type="presParOf" srcId="{25DAA9C5-5AD7-4119-96BF-F9EA03993C85}" destId="{6A20CA6E-7188-4368-B633-5484CCB33F9D}" srcOrd="1" destOrd="0" presId="urn:microsoft.com/office/officeart/2008/layout/HorizontalMultiLevelHierarchy"/>
    <dgm:cxn modelId="{9056F436-55BC-4372-8857-36084E2DCA67}" type="presParOf" srcId="{242E6B62-A897-4B8F-9813-3E9E9E9AC11C}" destId="{5032E0F6-A295-49C7-AC19-11CE27EE0430}" srcOrd="6" destOrd="0" presId="urn:microsoft.com/office/officeart/2008/layout/HorizontalMultiLevelHierarchy"/>
    <dgm:cxn modelId="{01AE2C71-7640-4E69-97EC-9414E60EE23B}" type="presParOf" srcId="{5032E0F6-A295-49C7-AC19-11CE27EE0430}" destId="{31B9B78B-60FE-472A-8FB3-845E17EBBA7A}" srcOrd="0" destOrd="0" presId="urn:microsoft.com/office/officeart/2008/layout/HorizontalMultiLevelHierarchy"/>
    <dgm:cxn modelId="{E7784ADC-6CF9-4D32-BC4A-749D46FBC4D8}" type="presParOf" srcId="{242E6B62-A897-4B8F-9813-3E9E9E9AC11C}" destId="{D695687E-588B-40E2-A221-564C60D14E45}" srcOrd="7" destOrd="0" presId="urn:microsoft.com/office/officeart/2008/layout/HorizontalMultiLevelHierarchy"/>
    <dgm:cxn modelId="{EB0C6E32-CC10-4028-8085-5862FD08D4D6}" type="presParOf" srcId="{D695687E-588B-40E2-A221-564C60D14E45}" destId="{C0CFA36F-7E71-49D9-A26F-4B26E77817EB}" srcOrd="0" destOrd="0" presId="urn:microsoft.com/office/officeart/2008/layout/HorizontalMultiLevelHierarchy"/>
    <dgm:cxn modelId="{D06652E0-7B98-49E7-B078-9E48759D876B}" type="presParOf" srcId="{D695687E-588B-40E2-A221-564C60D14E45}" destId="{21B2B692-29DD-4B1B-BC96-F2A98B98EE18}" srcOrd="1" destOrd="0" presId="urn:microsoft.com/office/officeart/2008/layout/HorizontalMultiLevelHierarchy"/>
    <dgm:cxn modelId="{00743491-5988-4E3C-8052-E1726D49B664}" type="presParOf" srcId="{242E6B62-A897-4B8F-9813-3E9E9E9AC11C}" destId="{5F24C8D8-7648-41E7-B063-74B5A8BBCFCE}" srcOrd="8" destOrd="0" presId="urn:microsoft.com/office/officeart/2008/layout/HorizontalMultiLevelHierarchy"/>
    <dgm:cxn modelId="{BD0FFD85-D35C-4B2B-8431-549820506E04}" type="presParOf" srcId="{5F24C8D8-7648-41E7-B063-74B5A8BBCFCE}" destId="{CB2C1913-FCC7-4DF5-A098-2CCF6C7D6FAD}" srcOrd="0" destOrd="0" presId="urn:microsoft.com/office/officeart/2008/layout/HorizontalMultiLevelHierarchy"/>
    <dgm:cxn modelId="{E10876D5-0E82-4F34-8BE2-E2AE352BB78B}" type="presParOf" srcId="{242E6B62-A897-4B8F-9813-3E9E9E9AC11C}" destId="{56C7FB9A-749C-4BB6-8A3B-7E57E7B26146}" srcOrd="9" destOrd="0" presId="urn:microsoft.com/office/officeart/2008/layout/HorizontalMultiLevelHierarchy"/>
    <dgm:cxn modelId="{052018E7-9931-457A-8912-6C24AF7F8FD8}" type="presParOf" srcId="{56C7FB9A-749C-4BB6-8A3B-7E57E7B26146}" destId="{756D75C4-5D96-4150-9E18-05863CED9322}" srcOrd="0" destOrd="0" presId="urn:microsoft.com/office/officeart/2008/layout/HorizontalMultiLevelHierarchy"/>
    <dgm:cxn modelId="{7701C512-DA4A-4488-B3A5-4F83FC67274D}" type="presParOf" srcId="{56C7FB9A-749C-4BB6-8A3B-7E57E7B26146}" destId="{93E4DAFE-A3B5-4588-8208-89D19269DBA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AC18F-5BB2-4DC4-A3AC-E817CDF8BAC7}"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ES"/>
        </a:p>
      </dgm:t>
    </dgm:pt>
    <dgm:pt modelId="{2BEFBCAF-A214-4915-A649-8AB15C4D334E}">
      <dgm:prSet phldrT="[Texto]" custT="1"/>
      <dgm:spPr/>
      <dgm:t>
        <a:bodyPr/>
        <a:lstStyle/>
        <a:p>
          <a:r>
            <a:rPr lang="es-EC" sz="2800" dirty="0"/>
            <a:t>Inteligencia militar en la seguridad interna</a:t>
          </a:r>
          <a:endParaRPr lang="es-ES" sz="2800" dirty="0"/>
        </a:p>
      </dgm:t>
    </dgm:pt>
    <dgm:pt modelId="{25E015B3-2DF7-49CB-985E-8E8E68E547DD}" type="parTrans" cxnId="{B27CA7DC-BCD9-40DC-B7DB-234CBCF3167B}">
      <dgm:prSet/>
      <dgm:spPr/>
      <dgm:t>
        <a:bodyPr/>
        <a:lstStyle/>
        <a:p>
          <a:endParaRPr lang="es-ES"/>
        </a:p>
      </dgm:t>
    </dgm:pt>
    <dgm:pt modelId="{610C697F-8C17-41AB-9B22-66C1675DDE96}" type="sibTrans" cxnId="{B27CA7DC-BCD9-40DC-B7DB-234CBCF3167B}">
      <dgm:prSet/>
      <dgm:spPr/>
      <dgm:t>
        <a:bodyPr/>
        <a:lstStyle/>
        <a:p>
          <a:endParaRPr lang="es-ES"/>
        </a:p>
      </dgm:t>
    </dgm:pt>
    <dgm:pt modelId="{4FAFCC37-DFFA-42F3-8EDD-683B4B31D9F6}">
      <dgm:prSet phldrT="[Texto]"/>
      <dgm:spPr>
        <a:solidFill>
          <a:schemeClr val="bg1">
            <a:lumMod val="65000"/>
          </a:schemeClr>
        </a:solidFill>
      </dgm:spPr>
      <dgm:t>
        <a:bodyPr/>
        <a:lstStyle/>
        <a:p>
          <a:r>
            <a:rPr lang="es-EC" dirty="0">
              <a:solidFill>
                <a:schemeClr val="tx1"/>
              </a:solidFill>
            </a:rPr>
            <a:t>Niveles de la Inteligencia militar</a:t>
          </a:r>
          <a:endParaRPr lang="es-ES" dirty="0">
            <a:solidFill>
              <a:schemeClr val="tx1"/>
            </a:solidFill>
          </a:endParaRPr>
        </a:p>
      </dgm:t>
    </dgm:pt>
    <dgm:pt modelId="{6ACBEE82-4BD1-4547-8DD2-D2F154C4B089}" type="parTrans" cxnId="{54B4D47D-3B4B-4BE5-B9B4-E4765F9DD43F}">
      <dgm:prSet/>
      <dgm:spPr/>
      <dgm:t>
        <a:bodyPr/>
        <a:lstStyle/>
        <a:p>
          <a:endParaRPr lang="es-ES" dirty="0"/>
        </a:p>
      </dgm:t>
    </dgm:pt>
    <dgm:pt modelId="{6F4CB75B-144D-4EAB-8AD0-95424DEBFA76}" type="sibTrans" cxnId="{54B4D47D-3B4B-4BE5-B9B4-E4765F9DD43F}">
      <dgm:prSet/>
      <dgm:spPr/>
      <dgm:t>
        <a:bodyPr/>
        <a:lstStyle/>
        <a:p>
          <a:endParaRPr lang="es-ES"/>
        </a:p>
      </dgm:t>
    </dgm:pt>
    <dgm:pt modelId="{B69F14E5-3989-4A5E-B0F1-84AA71D5176C}">
      <dgm:prSet phldrT="[Texto]"/>
      <dgm:spPr>
        <a:solidFill>
          <a:schemeClr val="bg1">
            <a:lumMod val="65000"/>
          </a:schemeClr>
        </a:solidFill>
      </dgm:spPr>
      <dgm:t>
        <a:bodyPr/>
        <a:lstStyle/>
        <a:p>
          <a:r>
            <a:rPr lang="es-EC" dirty="0">
              <a:solidFill>
                <a:schemeClr val="tx1"/>
              </a:solidFill>
            </a:rPr>
            <a:t>Apoyo de inteligencia a operaciones militares</a:t>
          </a:r>
          <a:endParaRPr lang="es-ES" dirty="0">
            <a:solidFill>
              <a:schemeClr val="tx1"/>
            </a:solidFill>
          </a:endParaRPr>
        </a:p>
      </dgm:t>
    </dgm:pt>
    <dgm:pt modelId="{B916B36C-0062-421E-B882-D3C1A3FF7493}" type="parTrans" cxnId="{0FA99A55-65E7-46C4-B8A9-4A139349F500}">
      <dgm:prSet/>
      <dgm:spPr/>
      <dgm:t>
        <a:bodyPr/>
        <a:lstStyle/>
        <a:p>
          <a:endParaRPr lang="es-ES" dirty="0"/>
        </a:p>
      </dgm:t>
    </dgm:pt>
    <dgm:pt modelId="{25D47254-66B2-484F-A607-FA5A5E2A6936}" type="sibTrans" cxnId="{0FA99A55-65E7-46C4-B8A9-4A139349F500}">
      <dgm:prSet/>
      <dgm:spPr/>
      <dgm:t>
        <a:bodyPr/>
        <a:lstStyle/>
        <a:p>
          <a:endParaRPr lang="es-ES"/>
        </a:p>
      </dgm:t>
    </dgm:pt>
    <dgm:pt modelId="{40B086AB-F5E9-44BE-83F4-9D983BCECE00}">
      <dgm:prSet/>
      <dgm:spPr>
        <a:solidFill>
          <a:schemeClr val="bg1">
            <a:lumMod val="65000"/>
          </a:schemeClr>
        </a:solidFill>
      </dgm:spPr>
      <dgm:t>
        <a:bodyPr/>
        <a:lstStyle/>
        <a:p>
          <a:r>
            <a:rPr lang="es-EC" dirty="0">
              <a:solidFill>
                <a:schemeClr val="tx1"/>
              </a:solidFill>
            </a:rPr>
            <a:t>Operaciones de inteligencia relacionadas a la insurgencia</a:t>
          </a:r>
          <a:endParaRPr lang="es-ES" dirty="0">
            <a:solidFill>
              <a:schemeClr val="tx1"/>
            </a:solidFill>
          </a:endParaRPr>
        </a:p>
      </dgm:t>
    </dgm:pt>
    <dgm:pt modelId="{A6A7392E-8BB5-47FC-A6F4-4B2A81DAC718}" type="parTrans" cxnId="{21E2C3F6-EB24-48CB-B005-344D721BA6CB}">
      <dgm:prSet/>
      <dgm:spPr/>
      <dgm:t>
        <a:bodyPr/>
        <a:lstStyle/>
        <a:p>
          <a:endParaRPr lang="es-ES" dirty="0"/>
        </a:p>
      </dgm:t>
    </dgm:pt>
    <dgm:pt modelId="{40DCAE6D-86AC-4D42-93E9-850B6CC93461}" type="sibTrans" cxnId="{21E2C3F6-EB24-48CB-B005-344D721BA6CB}">
      <dgm:prSet/>
      <dgm:spPr/>
      <dgm:t>
        <a:bodyPr/>
        <a:lstStyle/>
        <a:p>
          <a:endParaRPr lang="es-ES"/>
        </a:p>
      </dgm:t>
    </dgm:pt>
    <dgm:pt modelId="{24301FD3-8C84-4ECF-B5B3-AB4C9071E2F9}">
      <dgm:prSet phldrT="[Texto]"/>
      <dgm:spPr/>
      <dgm:t>
        <a:bodyPr/>
        <a:lstStyle/>
        <a:p>
          <a:pPr>
            <a:buFont typeface="Symbol" panose="05050102010706020507" pitchFamily="18" charset="2"/>
            <a:buChar char=""/>
          </a:pPr>
          <a:r>
            <a:rPr lang="es-EC" dirty="0">
              <a:solidFill>
                <a:schemeClr val="tx1"/>
              </a:solidFill>
            </a:rPr>
            <a:t>Operaciones de inteligencia</a:t>
          </a:r>
          <a:endParaRPr lang="es-ES" dirty="0">
            <a:solidFill>
              <a:schemeClr val="tx1"/>
            </a:solidFill>
          </a:endParaRPr>
        </a:p>
      </dgm:t>
    </dgm:pt>
    <dgm:pt modelId="{9FFE6D4F-F12D-42B7-96DC-FBAD75B69BF8}" type="parTrans" cxnId="{B1D06CB4-1FB1-461E-AC33-B47BED5AE964}">
      <dgm:prSet/>
      <dgm:spPr/>
      <dgm:t>
        <a:bodyPr/>
        <a:lstStyle/>
        <a:p>
          <a:endParaRPr lang="es-EC" dirty="0"/>
        </a:p>
      </dgm:t>
    </dgm:pt>
    <dgm:pt modelId="{5B214724-759D-4C6C-888E-26468702AFB2}" type="sibTrans" cxnId="{B1D06CB4-1FB1-461E-AC33-B47BED5AE964}">
      <dgm:prSet/>
      <dgm:spPr/>
      <dgm:t>
        <a:bodyPr/>
        <a:lstStyle/>
        <a:p>
          <a:endParaRPr lang="es-EC"/>
        </a:p>
      </dgm:t>
    </dgm:pt>
    <dgm:pt modelId="{4C76413D-4E1B-4090-B45E-D5D53A21AAD4}">
      <dgm:prSet/>
      <dgm:spPr/>
      <dgm:t>
        <a:bodyPr/>
        <a:lstStyle/>
        <a:p>
          <a:pPr>
            <a:buFont typeface="Symbol" panose="05050102010706020507" pitchFamily="18" charset="2"/>
            <a:buChar char=""/>
          </a:pPr>
          <a:r>
            <a:rPr lang="es-EC" dirty="0">
              <a:solidFill>
                <a:schemeClr val="tx1"/>
              </a:solidFill>
            </a:rPr>
            <a:t>Operaciones psicológicas </a:t>
          </a:r>
        </a:p>
      </dgm:t>
    </dgm:pt>
    <dgm:pt modelId="{BF7A0D9B-F1E4-4757-8CA4-E55F8211CAE3}" type="parTrans" cxnId="{CF664932-0FAB-4483-A017-77F0C182C323}">
      <dgm:prSet/>
      <dgm:spPr/>
      <dgm:t>
        <a:bodyPr/>
        <a:lstStyle/>
        <a:p>
          <a:endParaRPr lang="es-EC" dirty="0"/>
        </a:p>
      </dgm:t>
    </dgm:pt>
    <dgm:pt modelId="{D8F166B3-D71F-4C4E-A232-416C7ADBD1AB}" type="sibTrans" cxnId="{CF664932-0FAB-4483-A017-77F0C182C323}">
      <dgm:prSet/>
      <dgm:spPr/>
      <dgm:t>
        <a:bodyPr/>
        <a:lstStyle/>
        <a:p>
          <a:endParaRPr lang="es-EC"/>
        </a:p>
      </dgm:t>
    </dgm:pt>
    <dgm:pt modelId="{70D8BCE7-47A6-43B7-98F6-72A10E3C08D3}">
      <dgm:prSet/>
      <dgm:spPr/>
      <dgm:t>
        <a:bodyPr/>
        <a:lstStyle/>
        <a:p>
          <a:pPr>
            <a:buFont typeface="Symbol" panose="05050102010706020507" pitchFamily="18" charset="2"/>
            <a:buChar char=""/>
          </a:pPr>
          <a:r>
            <a:rPr lang="es-EC" dirty="0">
              <a:solidFill>
                <a:schemeClr val="tx1"/>
              </a:solidFill>
            </a:rPr>
            <a:t>Control de población y recursos</a:t>
          </a:r>
        </a:p>
      </dgm:t>
    </dgm:pt>
    <dgm:pt modelId="{1EB9342F-7D0E-4FED-B268-AADA60FC36B3}" type="parTrans" cxnId="{345C537E-CB26-4CE4-A448-C608EB08FBD9}">
      <dgm:prSet/>
      <dgm:spPr/>
      <dgm:t>
        <a:bodyPr/>
        <a:lstStyle/>
        <a:p>
          <a:endParaRPr lang="es-EC" dirty="0"/>
        </a:p>
      </dgm:t>
    </dgm:pt>
    <dgm:pt modelId="{E5D0860D-F109-4E66-9B86-AABE236BDBE3}" type="sibTrans" cxnId="{345C537E-CB26-4CE4-A448-C608EB08FBD9}">
      <dgm:prSet/>
      <dgm:spPr/>
      <dgm:t>
        <a:bodyPr/>
        <a:lstStyle/>
        <a:p>
          <a:endParaRPr lang="es-EC"/>
        </a:p>
      </dgm:t>
    </dgm:pt>
    <dgm:pt modelId="{08BD7370-E5C9-48AF-99D5-06019B00EE41}">
      <dgm:prSet/>
      <dgm:spPr/>
      <dgm:t>
        <a:bodyPr/>
        <a:lstStyle/>
        <a:p>
          <a:pPr>
            <a:buFont typeface="Symbol" panose="05050102010706020507" pitchFamily="18" charset="2"/>
            <a:buChar char=""/>
          </a:pPr>
          <a:r>
            <a:rPr lang="es-EC" dirty="0">
              <a:solidFill>
                <a:schemeClr val="tx1"/>
              </a:solidFill>
            </a:rPr>
            <a:t>Operaciones de Asuntos Civiles</a:t>
          </a:r>
        </a:p>
      </dgm:t>
    </dgm:pt>
    <dgm:pt modelId="{9063D004-E284-4771-BCD5-9BBD4AD08351}" type="parTrans" cxnId="{1BBFEAF1-115A-44C3-8936-3CF54FADF603}">
      <dgm:prSet/>
      <dgm:spPr/>
      <dgm:t>
        <a:bodyPr/>
        <a:lstStyle/>
        <a:p>
          <a:endParaRPr lang="es-EC" dirty="0"/>
        </a:p>
      </dgm:t>
    </dgm:pt>
    <dgm:pt modelId="{DAF4F8D6-C619-47DB-A1E9-51D7F0368051}" type="sibTrans" cxnId="{1BBFEAF1-115A-44C3-8936-3CF54FADF603}">
      <dgm:prSet/>
      <dgm:spPr/>
      <dgm:t>
        <a:bodyPr/>
        <a:lstStyle/>
        <a:p>
          <a:endParaRPr lang="es-EC"/>
        </a:p>
      </dgm:t>
    </dgm:pt>
    <dgm:pt modelId="{8690AA3E-0D3B-4CEA-9F31-1A0CF9B7E191}">
      <dgm:prSet/>
      <dgm:spPr/>
      <dgm:t>
        <a:bodyPr/>
        <a:lstStyle/>
        <a:p>
          <a:pPr>
            <a:buFont typeface="Symbol" panose="05050102010706020507" pitchFamily="18" charset="2"/>
            <a:buChar char=""/>
          </a:pPr>
          <a:r>
            <a:rPr lang="es-EC" dirty="0">
              <a:solidFill>
                <a:schemeClr val="tx1"/>
              </a:solidFill>
            </a:rPr>
            <a:t>Operaciones tácticas</a:t>
          </a:r>
        </a:p>
      </dgm:t>
    </dgm:pt>
    <dgm:pt modelId="{39E9D902-3FE2-4D70-8B0D-E8B393B910E7}" type="parTrans" cxnId="{48FA0B71-3CA0-4BC6-9F0B-349F46722395}">
      <dgm:prSet/>
      <dgm:spPr/>
      <dgm:t>
        <a:bodyPr/>
        <a:lstStyle/>
        <a:p>
          <a:endParaRPr lang="es-EC" dirty="0"/>
        </a:p>
      </dgm:t>
    </dgm:pt>
    <dgm:pt modelId="{598D4424-4707-4690-B157-778951ECFC5E}" type="sibTrans" cxnId="{48FA0B71-3CA0-4BC6-9F0B-349F46722395}">
      <dgm:prSet/>
      <dgm:spPr/>
      <dgm:t>
        <a:bodyPr/>
        <a:lstStyle/>
        <a:p>
          <a:endParaRPr lang="es-EC"/>
        </a:p>
      </dgm:t>
    </dgm:pt>
    <dgm:pt modelId="{4F8DE941-4275-4B07-9257-B892B7370B55}" type="pres">
      <dgm:prSet presAssocID="{9B2AC18F-5BB2-4DC4-A3AC-E817CDF8BAC7}" presName="Name0" presStyleCnt="0">
        <dgm:presLayoutVars>
          <dgm:chPref val="1"/>
          <dgm:dir/>
          <dgm:animOne val="branch"/>
          <dgm:animLvl val="lvl"/>
          <dgm:resizeHandles val="exact"/>
        </dgm:presLayoutVars>
      </dgm:prSet>
      <dgm:spPr/>
    </dgm:pt>
    <dgm:pt modelId="{C5F0058E-540A-4704-B0EE-6E208EA10BCA}" type="pres">
      <dgm:prSet presAssocID="{2BEFBCAF-A214-4915-A649-8AB15C4D334E}" presName="root1" presStyleCnt="0"/>
      <dgm:spPr/>
    </dgm:pt>
    <dgm:pt modelId="{C810FD9B-597C-4B9B-ABA7-DDDF360E55D9}" type="pres">
      <dgm:prSet presAssocID="{2BEFBCAF-A214-4915-A649-8AB15C4D334E}" presName="LevelOneTextNode" presStyleLbl="node0" presStyleIdx="0" presStyleCnt="1">
        <dgm:presLayoutVars>
          <dgm:chPref val="3"/>
        </dgm:presLayoutVars>
      </dgm:prSet>
      <dgm:spPr/>
    </dgm:pt>
    <dgm:pt modelId="{242E6B62-A897-4B8F-9813-3E9E9E9AC11C}" type="pres">
      <dgm:prSet presAssocID="{2BEFBCAF-A214-4915-A649-8AB15C4D334E}" presName="level2hierChild" presStyleCnt="0"/>
      <dgm:spPr/>
    </dgm:pt>
    <dgm:pt modelId="{729FED7C-96B3-41A9-B8CE-9104154A1DAC}" type="pres">
      <dgm:prSet presAssocID="{6ACBEE82-4BD1-4547-8DD2-D2F154C4B089}" presName="conn2-1" presStyleLbl="parChTrans1D2" presStyleIdx="0" presStyleCnt="3"/>
      <dgm:spPr/>
    </dgm:pt>
    <dgm:pt modelId="{74A6C930-071C-4A9D-A5CE-42B36B906202}" type="pres">
      <dgm:prSet presAssocID="{6ACBEE82-4BD1-4547-8DD2-D2F154C4B089}" presName="connTx" presStyleLbl="parChTrans1D2" presStyleIdx="0" presStyleCnt="3"/>
      <dgm:spPr/>
    </dgm:pt>
    <dgm:pt modelId="{CED76AA8-9274-44AC-90BE-3F9CABA52159}" type="pres">
      <dgm:prSet presAssocID="{4FAFCC37-DFFA-42F3-8EDD-683B4B31D9F6}" presName="root2" presStyleCnt="0"/>
      <dgm:spPr/>
    </dgm:pt>
    <dgm:pt modelId="{75D4D560-0DEA-440D-8446-B79F2CAAF398}" type="pres">
      <dgm:prSet presAssocID="{4FAFCC37-DFFA-42F3-8EDD-683B4B31D9F6}" presName="LevelTwoTextNode" presStyleLbl="node2" presStyleIdx="0" presStyleCnt="3">
        <dgm:presLayoutVars>
          <dgm:chPref val="3"/>
        </dgm:presLayoutVars>
      </dgm:prSet>
      <dgm:spPr/>
    </dgm:pt>
    <dgm:pt modelId="{7A477A50-3A5A-4FD1-A535-88CABC0E587B}" type="pres">
      <dgm:prSet presAssocID="{4FAFCC37-DFFA-42F3-8EDD-683B4B31D9F6}" presName="level3hierChild" presStyleCnt="0"/>
      <dgm:spPr/>
    </dgm:pt>
    <dgm:pt modelId="{7B4C6B62-57BA-43C8-A8B5-0247F56543CE}" type="pres">
      <dgm:prSet presAssocID="{B916B36C-0062-421E-B882-D3C1A3FF7493}" presName="conn2-1" presStyleLbl="parChTrans1D2" presStyleIdx="1" presStyleCnt="3"/>
      <dgm:spPr/>
    </dgm:pt>
    <dgm:pt modelId="{C5B2CCCF-3653-4402-A4AB-8FB296C60CA1}" type="pres">
      <dgm:prSet presAssocID="{B916B36C-0062-421E-B882-D3C1A3FF7493}" presName="connTx" presStyleLbl="parChTrans1D2" presStyleIdx="1" presStyleCnt="3"/>
      <dgm:spPr/>
    </dgm:pt>
    <dgm:pt modelId="{14F7D708-8E51-4357-8CC0-F36CB5B36B05}" type="pres">
      <dgm:prSet presAssocID="{B69F14E5-3989-4A5E-B0F1-84AA71D5176C}" presName="root2" presStyleCnt="0"/>
      <dgm:spPr/>
    </dgm:pt>
    <dgm:pt modelId="{EE7BEEE6-07E7-4AA6-845E-DD37E8E69AE0}" type="pres">
      <dgm:prSet presAssocID="{B69F14E5-3989-4A5E-B0F1-84AA71D5176C}" presName="LevelTwoTextNode" presStyleLbl="node2" presStyleIdx="1" presStyleCnt="3">
        <dgm:presLayoutVars>
          <dgm:chPref val="3"/>
        </dgm:presLayoutVars>
      </dgm:prSet>
      <dgm:spPr/>
    </dgm:pt>
    <dgm:pt modelId="{65572A8F-42D3-4DA6-9F76-C73D4411BAD8}" type="pres">
      <dgm:prSet presAssocID="{B69F14E5-3989-4A5E-B0F1-84AA71D5176C}" presName="level3hierChild" presStyleCnt="0"/>
      <dgm:spPr/>
    </dgm:pt>
    <dgm:pt modelId="{BBA7BAFE-2EBA-4588-9406-85ECD9B0DFAE}" type="pres">
      <dgm:prSet presAssocID="{9FFE6D4F-F12D-42B7-96DC-FBAD75B69BF8}" presName="conn2-1" presStyleLbl="parChTrans1D3" presStyleIdx="0" presStyleCnt="5"/>
      <dgm:spPr/>
    </dgm:pt>
    <dgm:pt modelId="{2D3DDDC0-F489-481A-BDD2-4F55926DBF91}" type="pres">
      <dgm:prSet presAssocID="{9FFE6D4F-F12D-42B7-96DC-FBAD75B69BF8}" presName="connTx" presStyleLbl="parChTrans1D3" presStyleIdx="0" presStyleCnt="5"/>
      <dgm:spPr/>
    </dgm:pt>
    <dgm:pt modelId="{D02B69DE-FB22-4335-9B1F-BCFD50F62095}" type="pres">
      <dgm:prSet presAssocID="{24301FD3-8C84-4ECF-B5B3-AB4C9071E2F9}" presName="root2" presStyleCnt="0"/>
      <dgm:spPr/>
    </dgm:pt>
    <dgm:pt modelId="{D97EB6AF-A3F8-40B7-A080-BAFB94B1DAE3}" type="pres">
      <dgm:prSet presAssocID="{24301FD3-8C84-4ECF-B5B3-AB4C9071E2F9}" presName="LevelTwoTextNode" presStyleLbl="node3" presStyleIdx="0" presStyleCnt="5" custLinFactNeighborY="-9740">
        <dgm:presLayoutVars>
          <dgm:chPref val="3"/>
        </dgm:presLayoutVars>
      </dgm:prSet>
      <dgm:spPr/>
    </dgm:pt>
    <dgm:pt modelId="{E1ADD840-433C-44C8-8EF9-B311ABD933AC}" type="pres">
      <dgm:prSet presAssocID="{24301FD3-8C84-4ECF-B5B3-AB4C9071E2F9}" presName="level3hierChild" presStyleCnt="0"/>
      <dgm:spPr/>
    </dgm:pt>
    <dgm:pt modelId="{CE8D39E9-74A2-49D3-8195-253409004AF9}" type="pres">
      <dgm:prSet presAssocID="{BF7A0D9B-F1E4-4757-8CA4-E55F8211CAE3}" presName="conn2-1" presStyleLbl="parChTrans1D3" presStyleIdx="1" presStyleCnt="5"/>
      <dgm:spPr/>
    </dgm:pt>
    <dgm:pt modelId="{B51D98B7-832D-43A2-B1CE-456ACA2B06BA}" type="pres">
      <dgm:prSet presAssocID="{BF7A0D9B-F1E4-4757-8CA4-E55F8211CAE3}" presName="connTx" presStyleLbl="parChTrans1D3" presStyleIdx="1" presStyleCnt="5"/>
      <dgm:spPr/>
    </dgm:pt>
    <dgm:pt modelId="{D81AFD55-753F-4F24-99EF-63D73C0A0E07}" type="pres">
      <dgm:prSet presAssocID="{4C76413D-4E1B-4090-B45E-D5D53A21AAD4}" presName="root2" presStyleCnt="0"/>
      <dgm:spPr/>
    </dgm:pt>
    <dgm:pt modelId="{53122BB5-17DA-4375-8019-54D8BE1048F3}" type="pres">
      <dgm:prSet presAssocID="{4C76413D-4E1B-4090-B45E-D5D53A21AAD4}" presName="LevelTwoTextNode" presStyleLbl="node3" presStyleIdx="1" presStyleCnt="5" custLinFactNeighborY="-9740">
        <dgm:presLayoutVars>
          <dgm:chPref val="3"/>
        </dgm:presLayoutVars>
      </dgm:prSet>
      <dgm:spPr/>
    </dgm:pt>
    <dgm:pt modelId="{96452454-3241-4BF3-979F-C0E8D6F091F7}" type="pres">
      <dgm:prSet presAssocID="{4C76413D-4E1B-4090-B45E-D5D53A21AAD4}" presName="level3hierChild" presStyleCnt="0"/>
      <dgm:spPr/>
    </dgm:pt>
    <dgm:pt modelId="{DA3F864D-6892-48AA-A657-E710247062E2}" type="pres">
      <dgm:prSet presAssocID="{1EB9342F-7D0E-4FED-B268-AADA60FC36B3}" presName="conn2-1" presStyleLbl="parChTrans1D3" presStyleIdx="2" presStyleCnt="5"/>
      <dgm:spPr/>
    </dgm:pt>
    <dgm:pt modelId="{2A98AF63-BF54-48ED-BF25-B31CBBCDB37D}" type="pres">
      <dgm:prSet presAssocID="{1EB9342F-7D0E-4FED-B268-AADA60FC36B3}" presName="connTx" presStyleLbl="parChTrans1D3" presStyleIdx="2" presStyleCnt="5"/>
      <dgm:spPr/>
    </dgm:pt>
    <dgm:pt modelId="{ECD7687E-4F95-457F-8841-B2B5CB3014C2}" type="pres">
      <dgm:prSet presAssocID="{70D8BCE7-47A6-43B7-98F6-72A10E3C08D3}" presName="root2" presStyleCnt="0"/>
      <dgm:spPr/>
    </dgm:pt>
    <dgm:pt modelId="{6EE6AB1F-80F6-48C1-BC7E-92BAFA1FC39B}" type="pres">
      <dgm:prSet presAssocID="{70D8BCE7-47A6-43B7-98F6-72A10E3C08D3}" presName="LevelTwoTextNode" presStyleLbl="node3" presStyleIdx="2" presStyleCnt="5">
        <dgm:presLayoutVars>
          <dgm:chPref val="3"/>
        </dgm:presLayoutVars>
      </dgm:prSet>
      <dgm:spPr/>
    </dgm:pt>
    <dgm:pt modelId="{3AEF3A3C-C87D-44E4-ADC7-95926060C42D}" type="pres">
      <dgm:prSet presAssocID="{70D8BCE7-47A6-43B7-98F6-72A10E3C08D3}" presName="level3hierChild" presStyleCnt="0"/>
      <dgm:spPr/>
    </dgm:pt>
    <dgm:pt modelId="{C8456DF3-A177-4383-AAA1-297D7EF955FC}" type="pres">
      <dgm:prSet presAssocID="{9063D004-E284-4771-BCD5-9BBD4AD08351}" presName="conn2-1" presStyleLbl="parChTrans1D3" presStyleIdx="3" presStyleCnt="5"/>
      <dgm:spPr/>
    </dgm:pt>
    <dgm:pt modelId="{4CE08BE1-1305-4C2A-A6D5-DA7AA6D15115}" type="pres">
      <dgm:prSet presAssocID="{9063D004-E284-4771-BCD5-9BBD4AD08351}" presName="connTx" presStyleLbl="parChTrans1D3" presStyleIdx="3" presStyleCnt="5"/>
      <dgm:spPr/>
    </dgm:pt>
    <dgm:pt modelId="{CD18B8C9-96C6-4715-BC90-2716D2B8BEAC}" type="pres">
      <dgm:prSet presAssocID="{08BD7370-E5C9-48AF-99D5-06019B00EE41}" presName="root2" presStyleCnt="0"/>
      <dgm:spPr/>
    </dgm:pt>
    <dgm:pt modelId="{3CB29C11-2D48-4A8E-B72C-1C1984D5BA74}" type="pres">
      <dgm:prSet presAssocID="{08BD7370-E5C9-48AF-99D5-06019B00EE41}" presName="LevelTwoTextNode" presStyleLbl="node3" presStyleIdx="3" presStyleCnt="5">
        <dgm:presLayoutVars>
          <dgm:chPref val="3"/>
        </dgm:presLayoutVars>
      </dgm:prSet>
      <dgm:spPr/>
    </dgm:pt>
    <dgm:pt modelId="{F3D60940-388C-452D-889A-9BC476F32AAC}" type="pres">
      <dgm:prSet presAssocID="{08BD7370-E5C9-48AF-99D5-06019B00EE41}" presName="level3hierChild" presStyleCnt="0"/>
      <dgm:spPr/>
    </dgm:pt>
    <dgm:pt modelId="{B0010071-C47E-4221-A645-7B95BD978BA9}" type="pres">
      <dgm:prSet presAssocID="{39E9D902-3FE2-4D70-8B0D-E8B393B910E7}" presName="conn2-1" presStyleLbl="parChTrans1D3" presStyleIdx="4" presStyleCnt="5"/>
      <dgm:spPr/>
    </dgm:pt>
    <dgm:pt modelId="{7D903FDA-1D16-42EF-A2FD-DC6D515EEEEB}" type="pres">
      <dgm:prSet presAssocID="{39E9D902-3FE2-4D70-8B0D-E8B393B910E7}" presName="connTx" presStyleLbl="parChTrans1D3" presStyleIdx="4" presStyleCnt="5"/>
      <dgm:spPr/>
    </dgm:pt>
    <dgm:pt modelId="{3A7F3F20-55E0-46BF-8370-38764C93E707}" type="pres">
      <dgm:prSet presAssocID="{8690AA3E-0D3B-4CEA-9F31-1A0CF9B7E191}" presName="root2" presStyleCnt="0"/>
      <dgm:spPr/>
    </dgm:pt>
    <dgm:pt modelId="{8223610F-21F5-45F9-AC25-0B46FF866C61}" type="pres">
      <dgm:prSet presAssocID="{8690AA3E-0D3B-4CEA-9F31-1A0CF9B7E191}" presName="LevelTwoTextNode" presStyleLbl="node3" presStyleIdx="4" presStyleCnt="5">
        <dgm:presLayoutVars>
          <dgm:chPref val="3"/>
        </dgm:presLayoutVars>
      </dgm:prSet>
      <dgm:spPr/>
    </dgm:pt>
    <dgm:pt modelId="{FBA757F2-637E-4E45-838C-72EA48225979}" type="pres">
      <dgm:prSet presAssocID="{8690AA3E-0D3B-4CEA-9F31-1A0CF9B7E191}" presName="level3hierChild" presStyleCnt="0"/>
      <dgm:spPr/>
    </dgm:pt>
    <dgm:pt modelId="{EA8E411C-145E-44F8-9C6A-0FC111B13A9A}" type="pres">
      <dgm:prSet presAssocID="{A6A7392E-8BB5-47FC-A6F4-4B2A81DAC718}" presName="conn2-1" presStyleLbl="parChTrans1D2" presStyleIdx="2" presStyleCnt="3"/>
      <dgm:spPr/>
    </dgm:pt>
    <dgm:pt modelId="{1D710028-E6D6-4546-ABDD-5E44EAC63EED}" type="pres">
      <dgm:prSet presAssocID="{A6A7392E-8BB5-47FC-A6F4-4B2A81DAC718}" presName="connTx" presStyleLbl="parChTrans1D2" presStyleIdx="2" presStyleCnt="3"/>
      <dgm:spPr/>
    </dgm:pt>
    <dgm:pt modelId="{2F8F8C5F-ED3A-4782-859F-BE4C23C17477}" type="pres">
      <dgm:prSet presAssocID="{40B086AB-F5E9-44BE-83F4-9D983BCECE00}" presName="root2" presStyleCnt="0"/>
      <dgm:spPr/>
    </dgm:pt>
    <dgm:pt modelId="{4688D930-6062-49B4-8BE8-A3D47258A16F}" type="pres">
      <dgm:prSet presAssocID="{40B086AB-F5E9-44BE-83F4-9D983BCECE00}" presName="LevelTwoTextNode" presStyleLbl="node2" presStyleIdx="2" presStyleCnt="3">
        <dgm:presLayoutVars>
          <dgm:chPref val="3"/>
        </dgm:presLayoutVars>
      </dgm:prSet>
      <dgm:spPr/>
    </dgm:pt>
    <dgm:pt modelId="{4C41D851-BD44-4294-ACE6-A4B51A04D206}" type="pres">
      <dgm:prSet presAssocID="{40B086AB-F5E9-44BE-83F4-9D983BCECE00}" presName="level3hierChild" presStyleCnt="0"/>
      <dgm:spPr/>
    </dgm:pt>
  </dgm:ptLst>
  <dgm:cxnLst>
    <dgm:cxn modelId="{05CA7602-9AE9-48CD-8F4B-271D7EA74D79}" type="presOf" srcId="{8690AA3E-0D3B-4CEA-9F31-1A0CF9B7E191}" destId="{8223610F-21F5-45F9-AC25-0B46FF866C61}" srcOrd="0" destOrd="0" presId="urn:microsoft.com/office/officeart/2008/layout/HorizontalMultiLevelHierarchy"/>
    <dgm:cxn modelId="{B4E5D005-D1A8-44CA-8051-73E50382204B}" type="presOf" srcId="{B69F14E5-3989-4A5E-B0F1-84AA71D5176C}" destId="{EE7BEEE6-07E7-4AA6-845E-DD37E8E69AE0}" srcOrd="0" destOrd="0" presId="urn:microsoft.com/office/officeart/2008/layout/HorizontalMultiLevelHierarchy"/>
    <dgm:cxn modelId="{0A10F208-F89D-431D-B4FB-226AC85EF8FB}" type="presOf" srcId="{1EB9342F-7D0E-4FED-B268-AADA60FC36B3}" destId="{DA3F864D-6892-48AA-A657-E710247062E2}" srcOrd="0" destOrd="0" presId="urn:microsoft.com/office/officeart/2008/layout/HorizontalMultiLevelHierarchy"/>
    <dgm:cxn modelId="{1F425330-0DBB-48B0-B34B-3E9E7CB44EB2}" type="presOf" srcId="{70D8BCE7-47A6-43B7-98F6-72A10E3C08D3}" destId="{6EE6AB1F-80F6-48C1-BC7E-92BAFA1FC39B}" srcOrd="0" destOrd="0" presId="urn:microsoft.com/office/officeart/2008/layout/HorizontalMultiLevelHierarchy"/>
    <dgm:cxn modelId="{94202A32-8E58-4EEA-B483-3E2D78F9ABCE}" type="presOf" srcId="{BF7A0D9B-F1E4-4757-8CA4-E55F8211CAE3}" destId="{B51D98B7-832D-43A2-B1CE-456ACA2B06BA}" srcOrd="1" destOrd="0" presId="urn:microsoft.com/office/officeart/2008/layout/HorizontalMultiLevelHierarchy"/>
    <dgm:cxn modelId="{CF664932-0FAB-4483-A017-77F0C182C323}" srcId="{B69F14E5-3989-4A5E-B0F1-84AA71D5176C}" destId="{4C76413D-4E1B-4090-B45E-D5D53A21AAD4}" srcOrd="1" destOrd="0" parTransId="{BF7A0D9B-F1E4-4757-8CA4-E55F8211CAE3}" sibTransId="{D8F166B3-D71F-4C4E-A232-416C7ADBD1AB}"/>
    <dgm:cxn modelId="{A2CBDC35-FD6C-4906-B0FF-94BC3C034F54}" type="presOf" srcId="{08BD7370-E5C9-48AF-99D5-06019B00EE41}" destId="{3CB29C11-2D48-4A8E-B72C-1C1984D5BA74}" srcOrd="0" destOrd="0" presId="urn:microsoft.com/office/officeart/2008/layout/HorizontalMultiLevelHierarchy"/>
    <dgm:cxn modelId="{06E79D61-08E5-4D5D-AC16-0C830A248CB8}" type="presOf" srcId="{A6A7392E-8BB5-47FC-A6F4-4B2A81DAC718}" destId="{EA8E411C-145E-44F8-9C6A-0FC111B13A9A}" srcOrd="0" destOrd="0" presId="urn:microsoft.com/office/officeart/2008/layout/HorizontalMultiLevelHierarchy"/>
    <dgm:cxn modelId="{D7C7F541-47BF-4AEE-BB46-645747DD8E26}" type="presOf" srcId="{4C76413D-4E1B-4090-B45E-D5D53A21AAD4}" destId="{53122BB5-17DA-4375-8019-54D8BE1048F3}" srcOrd="0" destOrd="0" presId="urn:microsoft.com/office/officeart/2008/layout/HorizontalMultiLevelHierarchy"/>
    <dgm:cxn modelId="{5FCF9E63-37AD-4CA4-8289-DECCA7858BB4}" type="presOf" srcId="{39E9D902-3FE2-4D70-8B0D-E8B393B910E7}" destId="{7D903FDA-1D16-42EF-A2FD-DC6D515EEEEB}" srcOrd="1" destOrd="0" presId="urn:microsoft.com/office/officeart/2008/layout/HorizontalMultiLevelHierarchy"/>
    <dgm:cxn modelId="{6C560D67-1627-465F-9DB1-37B3A5CC167D}" type="presOf" srcId="{A6A7392E-8BB5-47FC-A6F4-4B2A81DAC718}" destId="{1D710028-E6D6-4546-ABDD-5E44EAC63EED}" srcOrd="1" destOrd="0" presId="urn:microsoft.com/office/officeart/2008/layout/HorizontalMultiLevelHierarchy"/>
    <dgm:cxn modelId="{58A96D4A-9745-4AA5-8D60-C080EFA314AD}" type="presOf" srcId="{B916B36C-0062-421E-B882-D3C1A3FF7493}" destId="{7B4C6B62-57BA-43C8-A8B5-0247F56543CE}" srcOrd="0" destOrd="0" presId="urn:microsoft.com/office/officeart/2008/layout/HorizontalMultiLevelHierarchy"/>
    <dgm:cxn modelId="{48FA0B71-3CA0-4BC6-9F0B-349F46722395}" srcId="{B69F14E5-3989-4A5E-B0F1-84AA71D5176C}" destId="{8690AA3E-0D3B-4CEA-9F31-1A0CF9B7E191}" srcOrd="4" destOrd="0" parTransId="{39E9D902-3FE2-4D70-8B0D-E8B393B910E7}" sibTransId="{598D4424-4707-4690-B157-778951ECFC5E}"/>
    <dgm:cxn modelId="{8F8EDA71-CEE2-4F09-8CD8-BF13DB544432}" type="presOf" srcId="{6ACBEE82-4BD1-4547-8DD2-D2F154C4B089}" destId="{729FED7C-96B3-41A9-B8CE-9104154A1DAC}" srcOrd="0" destOrd="0" presId="urn:microsoft.com/office/officeart/2008/layout/HorizontalMultiLevelHierarchy"/>
    <dgm:cxn modelId="{F789E074-E2DF-42AE-8677-83A0FF723728}" type="presOf" srcId="{39E9D902-3FE2-4D70-8B0D-E8B393B910E7}" destId="{B0010071-C47E-4221-A645-7B95BD978BA9}" srcOrd="0" destOrd="0" presId="urn:microsoft.com/office/officeart/2008/layout/HorizontalMultiLevelHierarchy"/>
    <dgm:cxn modelId="{0FA99A55-65E7-46C4-B8A9-4A139349F500}" srcId="{2BEFBCAF-A214-4915-A649-8AB15C4D334E}" destId="{B69F14E5-3989-4A5E-B0F1-84AA71D5176C}" srcOrd="1" destOrd="0" parTransId="{B916B36C-0062-421E-B882-D3C1A3FF7493}" sibTransId="{25D47254-66B2-484F-A607-FA5A5E2A6936}"/>
    <dgm:cxn modelId="{2117D257-5DD9-4393-B460-18CAFD71B325}" type="presOf" srcId="{6ACBEE82-4BD1-4547-8DD2-D2F154C4B089}" destId="{74A6C930-071C-4A9D-A5CE-42B36B906202}" srcOrd="1" destOrd="0" presId="urn:microsoft.com/office/officeart/2008/layout/HorizontalMultiLevelHierarchy"/>
    <dgm:cxn modelId="{54B4D47D-3B4B-4BE5-B9B4-E4765F9DD43F}" srcId="{2BEFBCAF-A214-4915-A649-8AB15C4D334E}" destId="{4FAFCC37-DFFA-42F3-8EDD-683B4B31D9F6}" srcOrd="0" destOrd="0" parTransId="{6ACBEE82-4BD1-4547-8DD2-D2F154C4B089}" sibTransId="{6F4CB75B-144D-4EAB-8AD0-95424DEBFA76}"/>
    <dgm:cxn modelId="{345C537E-CB26-4CE4-A448-C608EB08FBD9}" srcId="{B69F14E5-3989-4A5E-B0F1-84AA71D5176C}" destId="{70D8BCE7-47A6-43B7-98F6-72A10E3C08D3}" srcOrd="2" destOrd="0" parTransId="{1EB9342F-7D0E-4FED-B268-AADA60FC36B3}" sibTransId="{E5D0860D-F109-4E66-9B86-AABE236BDBE3}"/>
    <dgm:cxn modelId="{44520C8A-9718-4A20-A149-3FBFE98D583E}" type="presOf" srcId="{9063D004-E284-4771-BCD5-9BBD4AD08351}" destId="{4CE08BE1-1305-4C2A-A6D5-DA7AA6D15115}" srcOrd="1" destOrd="0" presId="urn:microsoft.com/office/officeart/2008/layout/HorizontalMultiLevelHierarchy"/>
    <dgm:cxn modelId="{71F6228E-C0A9-4358-8695-94E0C797B69F}" type="presOf" srcId="{9B2AC18F-5BB2-4DC4-A3AC-E817CDF8BAC7}" destId="{4F8DE941-4275-4B07-9257-B892B7370B55}" srcOrd="0" destOrd="0" presId="urn:microsoft.com/office/officeart/2008/layout/HorizontalMultiLevelHierarchy"/>
    <dgm:cxn modelId="{07531E99-DB8D-42FD-98CF-84770A226311}" type="presOf" srcId="{4FAFCC37-DFFA-42F3-8EDD-683B4B31D9F6}" destId="{75D4D560-0DEA-440D-8446-B79F2CAAF398}" srcOrd="0" destOrd="0" presId="urn:microsoft.com/office/officeart/2008/layout/HorizontalMultiLevelHierarchy"/>
    <dgm:cxn modelId="{C933D79C-7F0D-4923-84B9-C88AFD42AA78}" type="presOf" srcId="{9FFE6D4F-F12D-42B7-96DC-FBAD75B69BF8}" destId="{BBA7BAFE-2EBA-4588-9406-85ECD9B0DFAE}" srcOrd="0" destOrd="0" presId="urn:microsoft.com/office/officeart/2008/layout/HorizontalMultiLevelHierarchy"/>
    <dgm:cxn modelId="{EC0461A3-E0C9-4361-86D9-C1E3AC07EECB}" type="presOf" srcId="{9FFE6D4F-F12D-42B7-96DC-FBAD75B69BF8}" destId="{2D3DDDC0-F489-481A-BDD2-4F55926DBF91}" srcOrd="1" destOrd="0" presId="urn:microsoft.com/office/officeart/2008/layout/HorizontalMultiLevelHierarchy"/>
    <dgm:cxn modelId="{B1D06CB4-1FB1-461E-AC33-B47BED5AE964}" srcId="{B69F14E5-3989-4A5E-B0F1-84AA71D5176C}" destId="{24301FD3-8C84-4ECF-B5B3-AB4C9071E2F9}" srcOrd="0" destOrd="0" parTransId="{9FFE6D4F-F12D-42B7-96DC-FBAD75B69BF8}" sibTransId="{5B214724-759D-4C6C-888E-26468702AFB2}"/>
    <dgm:cxn modelId="{BB6B00B7-3C04-4F2C-AABF-E87EDC5CDBA7}" type="presOf" srcId="{2BEFBCAF-A214-4915-A649-8AB15C4D334E}" destId="{C810FD9B-597C-4B9B-ABA7-DDDF360E55D9}" srcOrd="0" destOrd="0" presId="urn:microsoft.com/office/officeart/2008/layout/HorizontalMultiLevelHierarchy"/>
    <dgm:cxn modelId="{27DB9DBC-5C95-4F86-AEFD-C56E1757445D}" type="presOf" srcId="{40B086AB-F5E9-44BE-83F4-9D983BCECE00}" destId="{4688D930-6062-49B4-8BE8-A3D47258A16F}" srcOrd="0" destOrd="0" presId="urn:microsoft.com/office/officeart/2008/layout/HorizontalMultiLevelHierarchy"/>
    <dgm:cxn modelId="{ED0390BD-64D5-42FD-ADD3-547E164E1977}" type="presOf" srcId="{1EB9342F-7D0E-4FED-B268-AADA60FC36B3}" destId="{2A98AF63-BF54-48ED-BF25-B31CBBCDB37D}" srcOrd="1" destOrd="0" presId="urn:microsoft.com/office/officeart/2008/layout/HorizontalMultiLevelHierarchy"/>
    <dgm:cxn modelId="{9285DEC1-3470-4CA0-8C32-2646C7D48280}" type="presOf" srcId="{B916B36C-0062-421E-B882-D3C1A3FF7493}" destId="{C5B2CCCF-3653-4402-A4AB-8FB296C60CA1}" srcOrd="1" destOrd="0" presId="urn:microsoft.com/office/officeart/2008/layout/HorizontalMultiLevelHierarchy"/>
    <dgm:cxn modelId="{DE7570C8-B31D-4C71-9886-D53DB5AACE8E}" type="presOf" srcId="{24301FD3-8C84-4ECF-B5B3-AB4C9071E2F9}" destId="{D97EB6AF-A3F8-40B7-A080-BAFB94B1DAE3}" srcOrd="0" destOrd="0" presId="urn:microsoft.com/office/officeart/2008/layout/HorizontalMultiLevelHierarchy"/>
    <dgm:cxn modelId="{B27CA7DC-BCD9-40DC-B7DB-234CBCF3167B}" srcId="{9B2AC18F-5BB2-4DC4-A3AC-E817CDF8BAC7}" destId="{2BEFBCAF-A214-4915-A649-8AB15C4D334E}" srcOrd="0" destOrd="0" parTransId="{25E015B3-2DF7-49CB-985E-8E8E68E547DD}" sibTransId="{610C697F-8C17-41AB-9B22-66C1675DDE96}"/>
    <dgm:cxn modelId="{825FDDE1-D3BE-4727-BB38-28BE7891B671}" type="presOf" srcId="{BF7A0D9B-F1E4-4757-8CA4-E55F8211CAE3}" destId="{CE8D39E9-74A2-49D3-8195-253409004AF9}" srcOrd="0" destOrd="0" presId="urn:microsoft.com/office/officeart/2008/layout/HorizontalMultiLevelHierarchy"/>
    <dgm:cxn modelId="{1BBFEAF1-115A-44C3-8936-3CF54FADF603}" srcId="{B69F14E5-3989-4A5E-B0F1-84AA71D5176C}" destId="{08BD7370-E5C9-48AF-99D5-06019B00EE41}" srcOrd="3" destOrd="0" parTransId="{9063D004-E284-4771-BCD5-9BBD4AD08351}" sibTransId="{DAF4F8D6-C619-47DB-A1E9-51D7F0368051}"/>
    <dgm:cxn modelId="{21E2C3F6-EB24-48CB-B005-344D721BA6CB}" srcId="{2BEFBCAF-A214-4915-A649-8AB15C4D334E}" destId="{40B086AB-F5E9-44BE-83F4-9D983BCECE00}" srcOrd="2" destOrd="0" parTransId="{A6A7392E-8BB5-47FC-A6F4-4B2A81DAC718}" sibTransId="{40DCAE6D-86AC-4D42-93E9-850B6CC93461}"/>
    <dgm:cxn modelId="{3326CEFF-09DE-41A8-BD9B-0C24BDFE88F8}" type="presOf" srcId="{9063D004-E284-4771-BCD5-9BBD4AD08351}" destId="{C8456DF3-A177-4383-AAA1-297D7EF955FC}" srcOrd="0" destOrd="0" presId="urn:microsoft.com/office/officeart/2008/layout/HorizontalMultiLevelHierarchy"/>
    <dgm:cxn modelId="{1AF6BFE2-9A25-4A5C-8E97-498188EB1C13}" type="presParOf" srcId="{4F8DE941-4275-4B07-9257-B892B7370B55}" destId="{C5F0058E-540A-4704-B0EE-6E208EA10BCA}" srcOrd="0" destOrd="0" presId="urn:microsoft.com/office/officeart/2008/layout/HorizontalMultiLevelHierarchy"/>
    <dgm:cxn modelId="{FB8A036F-83EE-4D84-AE0A-AFD887BE9829}" type="presParOf" srcId="{C5F0058E-540A-4704-B0EE-6E208EA10BCA}" destId="{C810FD9B-597C-4B9B-ABA7-DDDF360E55D9}" srcOrd="0" destOrd="0" presId="urn:microsoft.com/office/officeart/2008/layout/HorizontalMultiLevelHierarchy"/>
    <dgm:cxn modelId="{68F2D92C-DA26-4C3D-9B15-65D95E2DE5F6}" type="presParOf" srcId="{C5F0058E-540A-4704-B0EE-6E208EA10BCA}" destId="{242E6B62-A897-4B8F-9813-3E9E9E9AC11C}" srcOrd="1" destOrd="0" presId="urn:microsoft.com/office/officeart/2008/layout/HorizontalMultiLevelHierarchy"/>
    <dgm:cxn modelId="{156D44F1-439F-4F09-8819-A62A318E2E0E}" type="presParOf" srcId="{242E6B62-A897-4B8F-9813-3E9E9E9AC11C}" destId="{729FED7C-96B3-41A9-B8CE-9104154A1DAC}" srcOrd="0" destOrd="0" presId="urn:microsoft.com/office/officeart/2008/layout/HorizontalMultiLevelHierarchy"/>
    <dgm:cxn modelId="{BA42F2FE-88E0-453C-8199-569F8E55CF79}" type="presParOf" srcId="{729FED7C-96B3-41A9-B8CE-9104154A1DAC}" destId="{74A6C930-071C-4A9D-A5CE-42B36B906202}" srcOrd="0" destOrd="0" presId="urn:microsoft.com/office/officeart/2008/layout/HorizontalMultiLevelHierarchy"/>
    <dgm:cxn modelId="{B8C45616-AB63-4079-B909-D296CCAC9C43}" type="presParOf" srcId="{242E6B62-A897-4B8F-9813-3E9E9E9AC11C}" destId="{CED76AA8-9274-44AC-90BE-3F9CABA52159}" srcOrd="1" destOrd="0" presId="urn:microsoft.com/office/officeart/2008/layout/HorizontalMultiLevelHierarchy"/>
    <dgm:cxn modelId="{444D3772-68B2-490C-A192-4AA848888843}" type="presParOf" srcId="{CED76AA8-9274-44AC-90BE-3F9CABA52159}" destId="{75D4D560-0DEA-440D-8446-B79F2CAAF398}" srcOrd="0" destOrd="0" presId="urn:microsoft.com/office/officeart/2008/layout/HorizontalMultiLevelHierarchy"/>
    <dgm:cxn modelId="{83948BD8-7A44-466E-BE06-F4F41477DA38}" type="presParOf" srcId="{CED76AA8-9274-44AC-90BE-3F9CABA52159}" destId="{7A477A50-3A5A-4FD1-A535-88CABC0E587B}" srcOrd="1" destOrd="0" presId="urn:microsoft.com/office/officeart/2008/layout/HorizontalMultiLevelHierarchy"/>
    <dgm:cxn modelId="{75177FD3-F1FB-44AE-80E3-2FAC54305E98}" type="presParOf" srcId="{242E6B62-A897-4B8F-9813-3E9E9E9AC11C}" destId="{7B4C6B62-57BA-43C8-A8B5-0247F56543CE}" srcOrd="2" destOrd="0" presId="urn:microsoft.com/office/officeart/2008/layout/HorizontalMultiLevelHierarchy"/>
    <dgm:cxn modelId="{D7672F4F-58F3-4CE8-AD53-11BEA0F88009}" type="presParOf" srcId="{7B4C6B62-57BA-43C8-A8B5-0247F56543CE}" destId="{C5B2CCCF-3653-4402-A4AB-8FB296C60CA1}" srcOrd="0" destOrd="0" presId="urn:microsoft.com/office/officeart/2008/layout/HorizontalMultiLevelHierarchy"/>
    <dgm:cxn modelId="{E03FFA95-F9DE-46FE-BA89-C9EC075E5612}" type="presParOf" srcId="{242E6B62-A897-4B8F-9813-3E9E9E9AC11C}" destId="{14F7D708-8E51-4357-8CC0-F36CB5B36B05}" srcOrd="3" destOrd="0" presId="urn:microsoft.com/office/officeart/2008/layout/HorizontalMultiLevelHierarchy"/>
    <dgm:cxn modelId="{B86D0AFA-72CF-48A3-9F61-D5AAFF655A29}" type="presParOf" srcId="{14F7D708-8E51-4357-8CC0-F36CB5B36B05}" destId="{EE7BEEE6-07E7-4AA6-845E-DD37E8E69AE0}" srcOrd="0" destOrd="0" presId="urn:microsoft.com/office/officeart/2008/layout/HorizontalMultiLevelHierarchy"/>
    <dgm:cxn modelId="{DC440D5C-E705-42B8-B6E3-9D0032111E15}" type="presParOf" srcId="{14F7D708-8E51-4357-8CC0-F36CB5B36B05}" destId="{65572A8F-42D3-4DA6-9F76-C73D4411BAD8}" srcOrd="1" destOrd="0" presId="urn:microsoft.com/office/officeart/2008/layout/HorizontalMultiLevelHierarchy"/>
    <dgm:cxn modelId="{80C8174F-85DA-404E-872A-FD677634A8C7}" type="presParOf" srcId="{65572A8F-42D3-4DA6-9F76-C73D4411BAD8}" destId="{BBA7BAFE-2EBA-4588-9406-85ECD9B0DFAE}" srcOrd="0" destOrd="0" presId="urn:microsoft.com/office/officeart/2008/layout/HorizontalMultiLevelHierarchy"/>
    <dgm:cxn modelId="{5C88E02E-43D2-45B3-BD27-F92030EF67DB}" type="presParOf" srcId="{BBA7BAFE-2EBA-4588-9406-85ECD9B0DFAE}" destId="{2D3DDDC0-F489-481A-BDD2-4F55926DBF91}" srcOrd="0" destOrd="0" presId="urn:microsoft.com/office/officeart/2008/layout/HorizontalMultiLevelHierarchy"/>
    <dgm:cxn modelId="{C89247A4-5E37-4C30-B488-FC5F5CC8803D}" type="presParOf" srcId="{65572A8F-42D3-4DA6-9F76-C73D4411BAD8}" destId="{D02B69DE-FB22-4335-9B1F-BCFD50F62095}" srcOrd="1" destOrd="0" presId="urn:microsoft.com/office/officeart/2008/layout/HorizontalMultiLevelHierarchy"/>
    <dgm:cxn modelId="{4DC9A67C-DEF8-4F69-9333-604D7136A3A8}" type="presParOf" srcId="{D02B69DE-FB22-4335-9B1F-BCFD50F62095}" destId="{D97EB6AF-A3F8-40B7-A080-BAFB94B1DAE3}" srcOrd="0" destOrd="0" presId="urn:microsoft.com/office/officeart/2008/layout/HorizontalMultiLevelHierarchy"/>
    <dgm:cxn modelId="{A5FFFE38-5B5C-471F-B0C4-8C3D2FA11835}" type="presParOf" srcId="{D02B69DE-FB22-4335-9B1F-BCFD50F62095}" destId="{E1ADD840-433C-44C8-8EF9-B311ABD933AC}" srcOrd="1" destOrd="0" presId="urn:microsoft.com/office/officeart/2008/layout/HorizontalMultiLevelHierarchy"/>
    <dgm:cxn modelId="{4B722270-DC01-43A1-9B43-CC611770756C}" type="presParOf" srcId="{65572A8F-42D3-4DA6-9F76-C73D4411BAD8}" destId="{CE8D39E9-74A2-49D3-8195-253409004AF9}" srcOrd="2" destOrd="0" presId="urn:microsoft.com/office/officeart/2008/layout/HorizontalMultiLevelHierarchy"/>
    <dgm:cxn modelId="{252306D2-8A8A-418C-ABA8-BEDE1EBA43A8}" type="presParOf" srcId="{CE8D39E9-74A2-49D3-8195-253409004AF9}" destId="{B51D98B7-832D-43A2-B1CE-456ACA2B06BA}" srcOrd="0" destOrd="0" presId="urn:microsoft.com/office/officeart/2008/layout/HorizontalMultiLevelHierarchy"/>
    <dgm:cxn modelId="{45E09CA6-E9EC-4D39-9BA1-0AE3D296C15D}" type="presParOf" srcId="{65572A8F-42D3-4DA6-9F76-C73D4411BAD8}" destId="{D81AFD55-753F-4F24-99EF-63D73C0A0E07}" srcOrd="3" destOrd="0" presId="urn:microsoft.com/office/officeart/2008/layout/HorizontalMultiLevelHierarchy"/>
    <dgm:cxn modelId="{0CCAC1C9-B57B-4292-A684-19CE1287F992}" type="presParOf" srcId="{D81AFD55-753F-4F24-99EF-63D73C0A0E07}" destId="{53122BB5-17DA-4375-8019-54D8BE1048F3}" srcOrd="0" destOrd="0" presId="urn:microsoft.com/office/officeart/2008/layout/HorizontalMultiLevelHierarchy"/>
    <dgm:cxn modelId="{A78D344B-787A-4119-8A0C-8AFF32F90086}" type="presParOf" srcId="{D81AFD55-753F-4F24-99EF-63D73C0A0E07}" destId="{96452454-3241-4BF3-979F-C0E8D6F091F7}" srcOrd="1" destOrd="0" presId="urn:microsoft.com/office/officeart/2008/layout/HorizontalMultiLevelHierarchy"/>
    <dgm:cxn modelId="{BCBC126D-36FF-418E-9270-4C96EDC99921}" type="presParOf" srcId="{65572A8F-42D3-4DA6-9F76-C73D4411BAD8}" destId="{DA3F864D-6892-48AA-A657-E710247062E2}" srcOrd="4" destOrd="0" presId="urn:microsoft.com/office/officeart/2008/layout/HorizontalMultiLevelHierarchy"/>
    <dgm:cxn modelId="{B81A1AF5-3313-4672-A29F-25DAD8229ED4}" type="presParOf" srcId="{DA3F864D-6892-48AA-A657-E710247062E2}" destId="{2A98AF63-BF54-48ED-BF25-B31CBBCDB37D}" srcOrd="0" destOrd="0" presId="urn:microsoft.com/office/officeart/2008/layout/HorizontalMultiLevelHierarchy"/>
    <dgm:cxn modelId="{7A806AE5-BAC6-409E-A14C-DF21738E38C6}" type="presParOf" srcId="{65572A8F-42D3-4DA6-9F76-C73D4411BAD8}" destId="{ECD7687E-4F95-457F-8841-B2B5CB3014C2}" srcOrd="5" destOrd="0" presId="urn:microsoft.com/office/officeart/2008/layout/HorizontalMultiLevelHierarchy"/>
    <dgm:cxn modelId="{1390CFF8-831C-4DCE-998E-BC9D736CD18B}" type="presParOf" srcId="{ECD7687E-4F95-457F-8841-B2B5CB3014C2}" destId="{6EE6AB1F-80F6-48C1-BC7E-92BAFA1FC39B}" srcOrd="0" destOrd="0" presId="urn:microsoft.com/office/officeart/2008/layout/HorizontalMultiLevelHierarchy"/>
    <dgm:cxn modelId="{D31F10CF-8F41-486F-B913-3A5F42E87A15}" type="presParOf" srcId="{ECD7687E-4F95-457F-8841-B2B5CB3014C2}" destId="{3AEF3A3C-C87D-44E4-ADC7-95926060C42D}" srcOrd="1" destOrd="0" presId="urn:microsoft.com/office/officeart/2008/layout/HorizontalMultiLevelHierarchy"/>
    <dgm:cxn modelId="{7BC204AE-CC3D-4886-82C0-AF02D03B31B0}" type="presParOf" srcId="{65572A8F-42D3-4DA6-9F76-C73D4411BAD8}" destId="{C8456DF3-A177-4383-AAA1-297D7EF955FC}" srcOrd="6" destOrd="0" presId="urn:microsoft.com/office/officeart/2008/layout/HorizontalMultiLevelHierarchy"/>
    <dgm:cxn modelId="{0410C735-3324-4CD7-8D0B-6D5352AA0171}" type="presParOf" srcId="{C8456DF3-A177-4383-AAA1-297D7EF955FC}" destId="{4CE08BE1-1305-4C2A-A6D5-DA7AA6D15115}" srcOrd="0" destOrd="0" presId="urn:microsoft.com/office/officeart/2008/layout/HorizontalMultiLevelHierarchy"/>
    <dgm:cxn modelId="{7DF477B2-378A-49DB-9865-8FCA1D8BB7DA}" type="presParOf" srcId="{65572A8F-42D3-4DA6-9F76-C73D4411BAD8}" destId="{CD18B8C9-96C6-4715-BC90-2716D2B8BEAC}" srcOrd="7" destOrd="0" presId="urn:microsoft.com/office/officeart/2008/layout/HorizontalMultiLevelHierarchy"/>
    <dgm:cxn modelId="{6339B43E-2700-4D27-9917-9DAACE88A8A1}" type="presParOf" srcId="{CD18B8C9-96C6-4715-BC90-2716D2B8BEAC}" destId="{3CB29C11-2D48-4A8E-B72C-1C1984D5BA74}" srcOrd="0" destOrd="0" presId="urn:microsoft.com/office/officeart/2008/layout/HorizontalMultiLevelHierarchy"/>
    <dgm:cxn modelId="{DCFF37A3-7D31-40C2-B4C2-BE4EBD47921B}" type="presParOf" srcId="{CD18B8C9-96C6-4715-BC90-2716D2B8BEAC}" destId="{F3D60940-388C-452D-889A-9BC476F32AAC}" srcOrd="1" destOrd="0" presId="urn:microsoft.com/office/officeart/2008/layout/HorizontalMultiLevelHierarchy"/>
    <dgm:cxn modelId="{D33B4C11-22B5-469E-B3F9-3E13AE466209}" type="presParOf" srcId="{65572A8F-42D3-4DA6-9F76-C73D4411BAD8}" destId="{B0010071-C47E-4221-A645-7B95BD978BA9}" srcOrd="8" destOrd="0" presId="urn:microsoft.com/office/officeart/2008/layout/HorizontalMultiLevelHierarchy"/>
    <dgm:cxn modelId="{CC400095-4806-47C0-A988-F5EB78ACFB6D}" type="presParOf" srcId="{B0010071-C47E-4221-A645-7B95BD978BA9}" destId="{7D903FDA-1D16-42EF-A2FD-DC6D515EEEEB}" srcOrd="0" destOrd="0" presId="urn:microsoft.com/office/officeart/2008/layout/HorizontalMultiLevelHierarchy"/>
    <dgm:cxn modelId="{8832A985-FD80-43F8-9CAD-D4AA2A16F273}" type="presParOf" srcId="{65572A8F-42D3-4DA6-9F76-C73D4411BAD8}" destId="{3A7F3F20-55E0-46BF-8370-38764C93E707}" srcOrd="9" destOrd="0" presId="urn:microsoft.com/office/officeart/2008/layout/HorizontalMultiLevelHierarchy"/>
    <dgm:cxn modelId="{3A958EBD-E3AE-4362-871A-E7972A2B0EA5}" type="presParOf" srcId="{3A7F3F20-55E0-46BF-8370-38764C93E707}" destId="{8223610F-21F5-45F9-AC25-0B46FF866C61}" srcOrd="0" destOrd="0" presId="urn:microsoft.com/office/officeart/2008/layout/HorizontalMultiLevelHierarchy"/>
    <dgm:cxn modelId="{FD456C98-6775-412D-913D-2EB69D549472}" type="presParOf" srcId="{3A7F3F20-55E0-46BF-8370-38764C93E707}" destId="{FBA757F2-637E-4E45-838C-72EA48225979}" srcOrd="1" destOrd="0" presId="urn:microsoft.com/office/officeart/2008/layout/HorizontalMultiLevelHierarchy"/>
    <dgm:cxn modelId="{999DB6B8-0454-4B49-93B4-A9421193DCAA}" type="presParOf" srcId="{242E6B62-A897-4B8F-9813-3E9E9E9AC11C}" destId="{EA8E411C-145E-44F8-9C6A-0FC111B13A9A}" srcOrd="4" destOrd="0" presId="urn:microsoft.com/office/officeart/2008/layout/HorizontalMultiLevelHierarchy"/>
    <dgm:cxn modelId="{553F9947-1247-49AA-8E55-81B394C56CBF}" type="presParOf" srcId="{EA8E411C-145E-44F8-9C6A-0FC111B13A9A}" destId="{1D710028-E6D6-4546-ABDD-5E44EAC63EED}" srcOrd="0" destOrd="0" presId="urn:microsoft.com/office/officeart/2008/layout/HorizontalMultiLevelHierarchy"/>
    <dgm:cxn modelId="{8133E97F-89DF-411A-B254-2EE552B08256}" type="presParOf" srcId="{242E6B62-A897-4B8F-9813-3E9E9E9AC11C}" destId="{2F8F8C5F-ED3A-4782-859F-BE4C23C17477}" srcOrd="5" destOrd="0" presId="urn:microsoft.com/office/officeart/2008/layout/HorizontalMultiLevelHierarchy"/>
    <dgm:cxn modelId="{5C72FDBF-8ED2-45D2-B8B1-975CC95D0DB6}" type="presParOf" srcId="{2F8F8C5F-ED3A-4782-859F-BE4C23C17477}" destId="{4688D930-6062-49B4-8BE8-A3D47258A16F}" srcOrd="0" destOrd="0" presId="urn:microsoft.com/office/officeart/2008/layout/HorizontalMultiLevelHierarchy"/>
    <dgm:cxn modelId="{D9FF2C7A-9975-4066-897C-9EE57559F84C}" type="presParOf" srcId="{2F8F8C5F-ED3A-4782-859F-BE4C23C17477}" destId="{4C41D851-BD44-4294-ACE6-A4B51A04D206}"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E919A-FD62-430F-9F2B-D6882407C716}" type="doc">
      <dgm:prSet loTypeId="urn:microsoft.com/office/officeart/2008/layout/LinedList" loCatId="hierarchy" qsTypeId="urn:microsoft.com/office/officeart/2005/8/quickstyle/simple5" qsCatId="simple" csTypeId="urn:microsoft.com/office/officeart/2005/8/colors/colorful1" csCatId="colorful" phldr="1"/>
      <dgm:spPr/>
      <dgm:t>
        <a:bodyPr/>
        <a:lstStyle/>
        <a:p>
          <a:endParaRPr lang="es-ES"/>
        </a:p>
      </dgm:t>
    </dgm:pt>
    <dgm:pt modelId="{8D3E0B0B-FFC4-4994-83B7-4D19BCFC0D1C}">
      <dgm:prSet phldrT="[Texto]" custT="1"/>
      <dgm:spPr>
        <a:solidFill>
          <a:srgbClr val="FFC000"/>
        </a:solidFill>
        <a:effectLst>
          <a:outerShdw blurRad="152400" dist="317500" dir="5400000" sx="90000" sy="-19000" rotWithShape="0">
            <a:prstClr val="black">
              <a:alpha val="15000"/>
            </a:prstClr>
          </a:outerShdw>
        </a:effectLst>
      </dgm:spPr>
      <dgm:t>
        <a:bodyPr vert="vert270"/>
        <a:lstStyle/>
        <a:p>
          <a:r>
            <a:rPr lang="es-ES" sz="3200" b="1" dirty="0">
              <a:effectLst>
                <a:outerShdw blurRad="38100" dist="38100" dir="2700000" algn="tl">
                  <a:srgbClr val="000000">
                    <a:alpha val="43137"/>
                  </a:srgbClr>
                </a:outerShdw>
              </a:effectLst>
            </a:rPr>
            <a:t>Metodología de la investigación</a:t>
          </a:r>
        </a:p>
      </dgm:t>
    </dgm:pt>
    <dgm:pt modelId="{5BF08A52-AFFB-473A-A2BE-425FFB0700D1}" type="parTrans" cxnId="{F8E03506-55ED-4B4C-B197-ADDD2FA3C835}">
      <dgm:prSet/>
      <dgm:spPr/>
      <dgm:t>
        <a:bodyPr/>
        <a:lstStyle/>
        <a:p>
          <a:endParaRPr lang="es-ES"/>
        </a:p>
      </dgm:t>
    </dgm:pt>
    <dgm:pt modelId="{367737DF-1025-4A74-8E9D-0EFEAD3A2E9D}" type="sibTrans" cxnId="{F8E03506-55ED-4B4C-B197-ADDD2FA3C835}">
      <dgm:prSet/>
      <dgm:spPr/>
      <dgm:t>
        <a:bodyPr/>
        <a:lstStyle/>
        <a:p>
          <a:endParaRPr lang="es-ES"/>
        </a:p>
      </dgm:t>
    </dgm:pt>
    <dgm:pt modelId="{41911D1F-D8E3-4973-8ED5-866965B58273}">
      <dgm:prSet phldrT="[Texto]" custT="1">
        <dgm:style>
          <a:lnRef idx="0">
            <a:schemeClr val="accent2"/>
          </a:lnRef>
          <a:fillRef idx="3">
            <a:schemeClr val="accent2"/>
          </a:fillRef>
          <a:effectRef idx="3">
            <a:schemeClr val="accent2"/>
          </a:effectRef>
          <a:fontRef idx="minor">
            <a:schemeClr val="lt1"/>
          </a:fontRef>
        </dgm:style>
      </dgm:prSet>
      <dgm:spPr>
        <a:effectLst>
          <a:outerShdw blurRad="152400" dist="317500" dir="5400000" sx="90000" sy="-19000" rotWithShape="0">
            <a:prstClr val="black">
              <a:alpha val="15000"/>
            </a:prstClr>
          </a:outerShdw>
        </a:effectLst>
      </dgm:spPr>
      <dgm:t>
        <a:bodyPr/>
        <a:lstStyle/>
        <a:p>
          <a:r>
            <a:rPr lang="es-ES" sz="4800" b="1" dirty="0">
              <a:effectLst>
                <a:outerShdw blurRad="38100" dist="38100" dir="2700000" algn="tl">
                  <a:srgbClr val="000000">
                    <a:alpha val="43137"/>
                  </a:srgbClr>
                </a:outerShdw>
              </a:effectLst>
            </a:rPr>
            <a:t>Enfoque</a:t>
          </a:r>
        </a:p>
      </dgm:t>
    </dgm:pt>
    <dgm:pt modelId="{6C486E24-4E8E-4B53-B42A-23D4011472F0}" type="parTrans" cxnId="{DED68B74-F4EB-431F-821E-05F85A3E6F9F}">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dirty="0"/>
        </a:p>
      </dgm:t>
    </dgm:pt>
    <dgm:pt modelId="{7391917E-45B9-4BB0-9F5F-5B7D84B4C0AD}" type="sibTrans" cxnId="{DED68B74-F4EB-431F-821E-05F85A3E6F9F}">
      <dgm:prSet/>
      <dgm:spPr/>
      <dgm:t>
        <a:bodyPr/>
        <a:lstStyle/>
        <a:p>
          <a:endParaRPr lang="es-ES"/>
        </a:p>
      </dgm:t>
    </dgm:pt>
    <dgm:pt modelId="{F71A4D3E-9616-4670-BD09-80288818BB4E}">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2400" b="0" dirty="0">
              <a:effectLst>
                <a:outerShdw blurRad="38100" dist="38100" dir="2700000" algn="tl">
                  <a:srgbClr val="000000">
                    <a:alpha val="43137"/>
                  </a:srgbClr>
                </a:outerShdw>
              </a:effectLst>
            </a:rPr>
            <a:t>Investigación mixta cuantitativa y cualitativa</a:t>
          </a:r>
          <a:endParaRPr lang="es-ES" sz="2400" b="0" i="1" dirty="0">
            <a:effectLst>
              <a:outerShdw blurRad="38100" dist="38100" dir="2700000" algn="tl">
                <a:srgbClr val="000000">
                  <a:alpha val="43137"/>
                </a:srgbClr>
              </a:outerShdw>
            </a:effectLst>
          </a:endParaRPr>
        </a:p>
      </dgm:t>
    </dgm:pt>
    <dgm:pt modelId="{F908D1E5-5CCE-4998-BD05-B065136DA37E}" type="parTrans" cxnId="{0747623D-1C72-41AC-9FCB-232AC60973DF}">
      <dgm:prSet>
        <dgm:style>
          <a:lnRef idx="1">
            <a:schemeClr val="accent2"/>
          </a:lnRef>
          <a:fillRef idx="0">
            <a:schemeClr val="accent2"/>
          </a:fillRef>
          <a:effectRef idx="0">
            <a:schemeClr val="accent2"/>
          </a:effectRef>
          <a:fontRef idx="minor">
            <a:schemeClr val="tx1"/>
          </a:fontRef>
        </dgm:style>
      </dgm:prSet>
      <dgm:spPr>
        <a:ln/>
      </dgm:spPr>
      <dgm:t>
        <a:bodyPr/>
        <a:lstStyle/>
        <a:p>
          <a:endParaRPr lang="es-ES"/>
        </a:p>
      </dgm:t>
    </dgm:pt>
    <dgm:pt modelId="{F4EC7D0A-7894-4F74-BF1F-CB5260DA8FEC}" type="sibTrans" cxnId="{0747623D-1C72-41AC-9FCB-232AC60973DF}">
      <dgm:prSet/>
      <dgm:spPr/>
      <dgm:t>
        <a:bodyPr/>
        <a:lstStyle/>
        <a:p>
          <a:endParaRPr lang="es-ES"/>
        </a:p>
      </dgm:t>
    </dgm:pt>
    <dgm:pt modelId="{6D92202B-917A-4D76-B08F-E26E8E071B00}">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sz="4400" b="1" dirty="0">
              <a:effectLst>
                <a:outerShdw blurRad="38100" dist="38100" dir="2700000" algn="tl">
                  <a:srgbClr val="000000">
                    <a:alpha val="43137"/>
                  </a:srgbClr>
                </a:outerShdw>
              </a:effectLst>
            </a:rPr>
            <a:t>Tipo </a:t>
          </a:r>
        </a:p>
      </dgm:t>
    </dgm:pt>
    <dgm:pt modelId="{80DDB0B3-8CA1-41B9-B638-D8462998E1BB}" type="parTrans" cxnId="{97036DF0-3C3B-40C0-8BCE-C8447C800050}">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a:p>
      </dgm:t>
    </dgm:pt>
    <dgm:pt modelId="{1F1C02D4-5C63-40CC-B7C9-E234EE3C48B9}" type="sibTrans" cxnId="{97036DF0-3C3B-40C0-8BCE-C8447C800050}">
      <dgm:prSet/>
      <dgm:spPr/>
      <dgm:t>
        <a:bodyPr/>
        <a:lstStyle/>
        <a:p>
          <a:endParaRPr lang="es-ES"/>
        </a:p>
      </dgm:t>
    </dgm:pt>
    <dgm:pt modelId="{3B5EEE11-DA00-4759-B244-1BA51A6DFBCB}">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1. Bibliográfica documental</a:t>
          </a:r>
        </a:p>
      </dgm:t>
    </dgm:pt>
    <dgm:pt modelId="{4BCCBF43-D6AF-4BE6-B9D4-6D4328486F32}" type="parTrans" cxnId="{A3B63E2A-F640-46F0-9B26-736AA452DBEF}">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354B9A9-AA25-4CD0-BC0C-BC159DE81192}" type="sibTrans" cxnId="{A3B63E2A-F640-46F0-9B26-736AA452DBEF}">
      <dgm:prSet/>
      <dgm:spPr/>
      <dgm:t>
        <a:bodyPr/>
        <a:lstStyle/>
        <a:p>
          <a:endParaRPr lang="es-ES"/>
        </a:p>
      </dgm:t>
    </dgm:pt>
    <dgm:pt modelId="{CAF2961A-B10A-4168-A720-31E778619588}">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2. Investigación de campo</a:t>
          </a:r>
        </a:p>
      </dgm:t>
    </dgm:pt>
    <dgm:pt modelId="{66D10E4F-D546-45EA-842B-92AF6244CE13}" type="parTrans" cxnId="{CFB45842-CE44-4FDC-97AF-7A87D211EC01}">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DA198553-DDAF-4BAD-A643-50B6BF958E02}" type="sibTrans" cxnId="{CFB45842-CE44-4FDC-97AF-7A87D211EC01}">
      <dgm:prSet/>
      <dgm:spPr/>
      <dgm:t>
        <a:bodyPr/>
        <a:lstStyle/>
        <a:p>
          <a:endParaRPr lang="es-ES"/>
        </a:p>
      </dgm:t>
    </dgm:pt>
    <dgm:pt modelId="{F8EAE2E5-AC7D-4843-9505-E3D621CBC242}">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3. Método Cualitativo y Cuantitativa</a:t>
          </a:r>
        </a:p>
      </dgm:t>
    </dgm:pt>
    <dgm:pt modelId="{E6E8649B-993E-458F-956B-26B7BEAA3864}" type="parTrans" cxnId="{8A253FA6-FBF3-4AC7-BF24-11CE28A71BD2}">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994640A1-1068-4EAA-8A9C-C95C9B23CCEA}" type="sibTrans" cxnId="{8A253FA6-FBF3-4AC7-BF24-11CE28A71BD2}">
      <dgm:prSet/>
      <dgm:spPr/>
      <dgm:t>
        <a:bodyPr/>
        <a:lstStyle/>
        <a:p>
          <a:endParaRPr lang="es-ES"/>
        </a:p>
      </dgm:t>
    </dgm:pt>
    <dgm:pt modelId="{0BC3DE7F-B8F4-42B8-85F8-42731DBE1B22}">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4. Gestión de Datos </a:t>
          </a:r>
        </a:p>
      </dgm:t>
    </dgm:pt>
    <dgm:pt modelId="{7273830F-CDA2-4075-B774-62FCFA826433}" type="parTrans" cxnId="{13EBD14B-CD3B-4779-94E6-90C622CB301E}">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B3DA1C8E-4695-4FD3-AD93-E5551C14840B}" type="sibTrans" cxnId="{13EBD14B-CD3B-4779-94E6-90C622CB301E}">
      <dgm:prSet/>
      <dgm:spPr/>
      <dgm:t>
        <a:bodyPr/>
        <a:lstStyle/>
        <a:p>
          <a:endParaRPr lang="es-ES"/>
        </a:p>
      </dgm:t>
    </dgm:pt>
    <dgm:pt modelId="{D21A97C9-59D8-47B6-BEFE-149660956322}">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6. Propuesta</a:t>
          </a:r>
        </a:p>
      </dgm:t>
    </dgm:pt>
    <dgm:pt modelId="{77A53080-89CB-4541-A083-A2131B6FDF35}" type="parTrans" cxnId="{EF6C8361-7117-42FF-9758-848534265E0B}">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1535184-5407-44F7-B64D-692D6FFEAFFA}" type="sibTrans" cxnId="{EF6C8361-7117-42FF-9758-848534265E0B}">
      <dgm:prSet/>
      <dgm:spPr/>
      <dgm:t>
        <a:bodyPr/>
        <a:lstStyle/>
        <a:p>
          <a:endParaRPr lang="es-ES"/>
        </a:p>
      </dgm:t>
    </dgm:pt>
    <dgm:pt modelId="{6FE1594B-2CB9-4055-9192-26C705BD2A5B}">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 sz="2400" b="0" dirty="0">
              <a:effectLst>
                <a:outerShdw blurRad="38100" dist="38100" dir="2700000" algn="tl">
                  <a:srgbClr val="000000">
                    <a:alpha val="43137"/>
                  </a:srgbClr>
                </a:outerShdw>
              </a:effectLst>
            </a:rPr>
            <a:t>Descriptiva</a:t>
          </a:r>
        </a:p>
      </dgm:t>
    </dgm:pt>
    <dgm:pt modelId="{113E14B7-BDEE-4449-B445-C07417A9AFB3}" type="parTrans" cxnId="{9C29D634-CB36-4DE4-ACBA-DF8B61A112A0}">
      <dgm:prSet/>
      <dgm:spPr/>
      <dgm:t>
        <a:bodyPr/>
        <a:lstStyle/>
        <a:p>
          <a:endParaRPr lang="es-ES"/>
        </a:p>
      </dgm:t>
    </dgm:pt>
    <dgm:pt modelId="{FD11222A-ECD9-43F7-92DF-5FF20AE6523C}" type="sibTrans" cxnId="{9C29D634-CB36-4DE4-ACBA-DF8B61A112A0}">
      <dgm:prSet/>
      <dgm:spPr/>
      <dgm:t>
        <a:bodyPr/>
        <a:lstStyle/>
        <a:p>
          <a:endParaRPr lang="es-ES"/>
        </a:p>
      </dgm:t>
    </dgm:pt>
    <dgm:pt modelId="{F1C341A0-4D94-448B-AF6F-E777A4AD0E5A}">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4400" b="1" dirty="0">
              <a:effectLst>
                <a:outerShdw blurRad="38100" dist="38100" dir="2700000" algn="tl">
                  <a:srgbClr val="000000">
                    <a:alpha val="43137"/>
                  </a:srgbClr>
                </a:outerShdw>
              </a:effectLst>
            </a:rPr>
            <a:t>Diseño</a:t>
          </a:r>
        </a:p>
      </dgm:t>
    </dgm:pt>
    <dgm:pt modelId="{04581484-6A86-478E-8EB8-11FA0A93C65E}" type="parTrans" cxnId="{D31BDA2D-47D7-4AEE-992A-29B22D825C33}">
      <dgm:prSet/>
      <dgm:spPr/>
      <dgm:t>
        <a:bodyPr/>
        <a:lstStyle/>
        <a:p>
          <a:endParaRPr lang="es-EC"/>
        </a:p>
      </dgm:t>
    </dgm:pt>
    <dgm:pt modelId="{28572091-306E-45F0-AEB1-CDE4473CD51C}" type="sibTrans" cxnId="{D31BDA2D-47D7-4AEE-992A-29B22D825C33}">
      <dgm:prSet/>
      <dgm:spPr/>
      <dgm:t>
        <a:bodyPr/>
        <a:lstStyle/>
        <a:p>
          <a:endParaRPr lang="es-EC"/>
        </a:p>
      </dgm:t>
    </dgm:pt>
    <dgm:pt modelId="{0E22AD8B-0DF8-4B97-AE2B-01827569ACAB}">
      <dgm:prSet phldrT="[Texto]">
        <dgm:style>
          <a:lnRef idx="2">
            <a:schemeClr val="accent4"/>
          </a:lnRef>
          <a:fillRef idx="1">
            <a:schemeClr val="lt1"/>
          </a:fillRef>
          <a:effectRef idx="0">
            <a:schemeClr val="accent4"/>
          </a:effectRef>
          <a:fontRef idx="minor">
            <a:schemeClr val="dk1"/>
          </a:fontRef>
        </dgm:style>
      </dgm:prSet>
      <dgm:spPr/>
      <dgm:t>
        <a:bodyPr/>
        <a:lstStyle/>
        <a:p>
          <a:pPr algn="l">
            <a:buFont typeface="+mj-lt"/>
            <a:buAutoNum type="arabicPeriod"/>
          </a:pPr>
          <a:r>
            <a:rPr lang="es-ES" b="1" i="1" dirty="0">
              <a:effectLst/>
            </a:rPr>
            <a:t>5. Análisis síntesis</a:t>
          </a:r>
        </a:p>
      </dgm:t>
    </dgm:pt>
    <dgm:pt modelId="{616C6AF0-EC81-4E8F-8BB3-1A57C47624D6}" type="parTrans" cxnId="{FB77DDA3-E347-4CB4-9FD5-5FE32D9C0ADD}">
      <dgm:prSet/>
      <dgm:spPr/>
      <dgm:t>
        <a:bodyPr/>
        <a:lstStyle/>
        <a:p>
          <a:endParaRPr lang="es-EC"/>
        </a:p>
      </dgm:t>
    </dgm:pt>
    <dgm:pt modelId="{FD817212-BC6C-49D7-B0B9-405CB1C59AFF}" type="sibTrans" cxnId="{FB77DDA3-E347-4CB4-9FD5-5FE32D9C0ADD}">
      <dgm:prSet/>
      <dgm:spPr/>
      <dgm:t>
        <a:bodyPr/>
        <a:lstStyle/>
        <a:p>
          <a:endParaRPr lang="es-EC"/>
        </a:p>
      </dgm:t>
    </dgm:pt>
    <dgm:pt modelId="{9DD34FBA-A144-49C7-BE96-BDFA11619E66}" type="pres">
      <dgm:prSet presAssocID="{24DE919A-FD62-430F-9F2B-D6882407C716}" presName="vert0" presStyleCnt="0">
        <dgm:presLayoutVars>
          <dgm:dir/>
          <dgm:animOne val="branch"/>
          <dgm:animLvl val="lvl"/>
        </dgm:presLayoutVars>
      </dgm:prSet>
      <dgm:spPr/>
    </dgm:pt>
    <dgm:pt modelId="{6DCC7CE9-A921-4834-B6CC-D12BDED53250}" type="pres">
      <dgm:prSet presAssocID="{8D3E0B0B-FFC4-4994-83B7-4D19BCFC0D1C}" presName="thickLine" presStyleLbl="alignNode1" presStyleIdx="0" presStyleCnt="1"/>
      <dgm:spPr/>
    </dgm:pt>
    <dgm:pt modelId="{F9BBD9B9-B6F9-4313-9091-4DFF87740B2E}" type="pres">
      <dgm:prSet presAssocID="{8D3E0B0B-FFC4-4994-83B7-4D19BCFC0D1C}" presName="horz1" presStyleCnt="0"/>
      <dgm:spPr/>
    </dgm:pt>
    <dgm:pt modelId="{BE4BA89C-8CEA-418B-A16C-BC6F96F967BC}" type="pres">
      <dgm:prSet presAssocID="{8D3E0B0B-FFC4-4994-83B7-4D19BCFC0D1C}" presName="tx1" presStyleLbl="revTx" presStyleIdx="0" presStyleCnt="12" custScaleX="49153"/>
      <dgm:spPr>
        <a:prstGeom prst="snip1Rect">
          <a:avLst/>
        </a:prstGeom>
      </dgm:spPr>
    </dgm:pt>
    <dgm:pt modelId="{CFC68B32-CCBA-443A-9A17-89DA538BFB59}" type="pres">
      <dgm:prSet presAssocID="{8D3E0B0B-FFC4-4994-83B7-4D19BCFC0D1C}" presName="vert1" presStyleCnt="0"/>
      <dgm:spPr/>
    </dgm:pt>
    <dgm:pt modelId="{3C8DE336-D477-4B45-A226-E16433A53E4D}" type="pres">
      <dgm:prSet presAssocID="{41911D1F-D8E3-4973-8ED5-866965B58273}" presName="vertSpace2a" presStyleCnt="0"/>
      <dgm:spPr/>
    </dgm:pt>
    <dgm:pt modelId="{CC9A0499-9895-4F02-9DA4-88443CD4902C}" type="pres">
      <dgm:prSet presAssocID="{41911D1F-D8E3-4973-8ED5-866965B58273}" presName="horz2" presStyleCnt="0"/>
      <dgm:spPr/>
    </dgm:pt>
    <dgm:pt modelId="{DE500B9D-318E-47A5-BCC9-F173BA48DC45}" type="pres">
      <dgm:prSet presAssocID="{41911D1F-D8E3-4973-8ED5-866965B58273}" presName="horzSpace2" presStyleCnt="0"/>
      <dgm:spPr/>
    </dgm:pt>
    <dgm:pt modelId="{D25C7153-AD06-41BC-87EF-6181050A2E85}" type="pres">
      <dgm:prSet presAssocID="{41911D1F-D8E3-4973-8ED5-866965B58273}" presName="tx2" presStyleLbl="revTx" presStyleIdx="1" presStyleCnt="12" custScaleY="37639"/>
      <dgm:spPr>
        <a:prstGeom prst="snip2DiagRect">
          <a:avLst/>
        </a:prstGeom>
      </dgm:spPr>
    </dgm:pt>
    <dgm:pt modelId="{BAD9367D-30EE-4BD0-8A82-84BF11CB688A}" type="pres">
      <dgm:prSet presAssocID="{41911D1F-D8E3-4973-8ED5-866965B58273}" presName="vert2" presStyleCnt="0"/>
      <dgm:spPr/>
    </dgm:pt>
    <dgm:pt modelId="{26653BDD-8E78-4F97-B6A2-5814A778CF2B}" type="pres">
      <dgm:prSet presAssocID="{F71A4D3E-9616-4670-BD09-80288818BB4E}" presName="horz3" presStyleCnt="0"/>
      <dgm:spPr/>
    </dgm:pt>
    <dgm:pt modelId="{1BA40DF0-C33D-4F18-89AB-5CEB92417E5D}" type="pres">
      <dgm:prSet presAssocID="{F71A4D3E-9616-4670-BD09-80288818BB4E}" presName="horzSpace3" presStyleCnt="0"/>
      <dgm:spPr/>
    </dgm:pt>
    <dgm:pt modelId="{564E5A10-3522-461A-84B8-26590B36E493}" type="pres">
      <dgm:prSet presAssocID="{F71A4D3E-9616-4670-BD09-80288818BB4E}" presName="tx3" presStyleLbl="revTx" presStyleIdx="2" presStyleCnt="12" custScaleY="37639"/>
      <dgm:spPr>
        <a:prstGeom prst="snip2DiagRect">
          <a:avLst/>
        </a:prstGeom>
      </dgm:spPr>
    </dgm:pt>
    <dgm:pt modelId="{DA976FE2-F1BC-49D4-8C0C-BFE48898E39C}" type="pres">
      <dgm:prSet presAssocID="{F71A4D3E-9616-4670-BD09-80288818BB4E}" presName="vert3" presStyleCnt="0"/>
      <dgm:spPr/>
    </dgm:pt>
    <dgm:pt modelId="{D474D39E-B107-456C-9A2A-631C0037981C}" type="pres">
      <dgm:prSet presAssocID="{41911D1F-D8E3-4973-8ED5-866965B58273}" presName="thinLine2b" presStyleLbl="callout" presStyleIdx="0" presStyleCnt="8"/>
      <dgm:spPr/>
    </dgm:pt>
    <dgm:pt modelId="{5B34C339-C875-4704-9187-4DCFFC896CB2}" type="pres">
      <dgm:prSet presAssocID="{41911D1F-D8E3-4973-8ED5-866965B58273}" presName="vertSpace2b" presStyleCnt="0"/>
      <dgm:spPr/>
    </dgm:pt>
    <dgm:pt modelId="{B4125F91-D292-4112-9155-C3A36E76DF1A}" type="pres">
      <dgm:prSet presAssocID="{6D92202B-917A-4D76-B08F-E26E8E071B00}" presName="horz2" presStyleCnt="0"/>
      <dgm:spPr/>
    </dgm:pt>
    <dgm:pt modelId="{F8458C1F-3E15-40A3-8078-1D3D10FC27E2}" type="pres">
      <dgm:prSet presAssocID="{6D92202B-917A-4D76-B08F-E26E8E071B00}" presName="horzSpace2" presStyleCnt="0"/>
      <dgm:spPr/>
    </dgm:pt>
    <dgm:pt modelId="{76C3406A-5C3C-4B04-B909-9A6025CDEAF9}" type="pres">
      <dgm:prSet presAssocID="{6D92202B-917A-4D76-B08F-E26E8E071B00}" presName="tx2" presStyleLbl="revTx" presStyleIdx="3" presStyleCnt="12" custScaleY="37639"/>
      <dgm:spPr>
        <a:prstGeom prst="snip2DiagRect">
          <a:avLst/>
        </a:prstGeom>
      </dgm:spPr>
    </dgm:pt>
    <dgm:pt modelId="{4AE6DB58-CDFD-41D6-AF1D-9E1F39A63369}" type="pres">
      <dgm:prSet presAssocID="{6D92202B-917A-4D76-B08F-E26E8E071B00}" presName="vert2" presStyleCnt="0"/>
      <dgm:spPr/>
    </dgm:pt>
    <dgm:pt modelId="{EE7DF997-F199-419D-8188-38DA17B47B14}" type="pres">
      <dgm:prSet presAssocID="{6FE1594B-2CB9-4055-9192-26C705BD2A5B}" presName="horz3" presStyleCnt="0"/>
      <dgm:spPr/>
    </dgm:pt>
    <dgm:pt modelId="{BB777966-4239-407F-BE81-B64C98618A43}" type="pres">
      <dgm:prSet presAssocID="{6FE1594B-2CB9-4055-9192-26C705BD2A5B}" presName="horzSpace3" presStyleCnt="0"/>
      <dgm:spPr/>
    </dgm:pt>
    <dgm:pt modelId="{3850952C-D06A-42EA-9EAC-D896CFA8E2EC}" type="pres">
      <dgm:prSet presAssocID="{6FE1594B-2CB9-4055-9192-26C705BD2A5B}" presName="tx3" presStyleLbl="revTx" presStyleIdx="4" presStyleCnt="12" custScaleY="37639"/>
      <dgm:spPr>
        <a:prstGeom prst="snip2DiagRect">
          <a:avLst/>
        </a:prstGeom>
      </dgm:spPr>
    </dgm:pt>
    <dgm:pt modelId="{2CDFBB77-7EC3-4AA1-B085-F91D294BF603}" type="pres">
      <dgm:prSet presAssocID="{6FE1594B-2CB9-4055-9192-26C705BD2A5B}" presName="vert3" presStyleCnt="0"/>
      <dgm:spPr/>
    </dgm:pt>
    <dgm:pt modelId="{87BBA484-7A6F-4EEE-BA5D-9B12AD951F3F}" type="pres">
      <dgm:prSet presAssocID="{6D92202B-917A-4D76-B08F-E26E8E071B00}" presName="thinLine2b" presStyleLbl="callout" presStyleIdx="1" presStyleCnt="8"/>
      <dgm:spPr/>
    </dgm:pt>
    <dgm:pt modelId="{FAA3BB8D-53D3-4800-8E66-B035B643A08B}" type="pres">
      <dgm:prSet presAssocID="{6D92202B-917A-4D76-B08F-E26E8E071B00}" presName="vertSpace2b" presStyleCnt="0"/>
      <dgm:spPr/>
    </dgm:pt>
    <dgm:pt modelId="{D1B9672C-F217-4462-99DA-434170CAB0F1}" type="pres">
      <dgm:prSet presAssocID="{F1C341A0-4D94-448B-AF6F-E777A4AD0E5A}" presName="horz2" presStyleCnt="0"/>
      <dgm:spPr/>
    </dgm:pt>
    <dgm:pt modelId="{281EFF40-6E88-4D10-8ACE-77F0E9209CC8}" type="pres">
      <dgm:prSet presAssocID="{F1C341A0-4D94-448B-AF6F-E777A4AD0E5A}" presName="horzSpace2" presStyleCnt="0"/>
      <dgm:spPr/>
    </dgm:pt>
    <dgm:pt modelId="{59E424B3-0B7D-49DA-83A8-6B4BBFBDE335}" type="pres">
      <dgm:prSet presAssocID="{F1C341A0-4D94-448B-AF6F-E777A4AD0E5A}" presName="tx2" presStyleLbl="revTx" presStyleIdx="5" presStyleCnt="12"/>
      <dgm:spPr>
        <a:prstGeom prst="snip2DiagRect">
          <a:avLst/>
        </a:prstGeom>
      </dgm:spPr>
    </dgm:pt>
    <dgm:pt modelId="{192159F6-15F9-4C89-9D00-4AC98EE83486}" type="pres">
      <dgm:prSet presAssocID="{F1C341A0-4D94-448B-AF6F-E777A4AD0E5A}" presName="vert2" presStyleCnt="0"/>
      <dgm:spPr/>
    </dgm:pt>
    <dgm:pt modelId="{CB4BDD69-9E7B-4F82-B5BC-90C27EA1EABB}" type="pres">
      <dgm:prSet presAssocID="{3B5EEE11-DA00-4759-B244-1BA51A6DFBCB}" presName="horz3" presStyleCnt="0"/>
      <dgm:spPr/>
    </dgm:pt>
    <dgm:pt modelId="{B5E66C4C-AAB0-4B18-991C-E22AFB93425F}" type="pres">
      <dgm:prSet presAssocID="{3B5EEE11-DA00-4759-B244-1BA51A6DFBCB}" presName="horzSpace3" presStyleCnt="0"/>
      <dgm:spPr/>
    </dgm:pt>
    <dgm:pt modelId="{209F08AA-97B6-40A0-BCD1-735FDA84E0C8}" type="pres">
      <dgm:prSet presAssocID="{3B5EEE11-DA00-4759-B244-1BA51A6DFBCB}" presName="tx3" presStyleLbl="revTx" presStyleIdx="6" presStyleCnt="12"/>
      <dgm:spPr>
        <a:prstGeom prst="snip2DiagRect">
          <a:avLst/>
        </a:prstGeom>
      </dgm:spPr>
    </dgm:pt>
    <dgm:pt modelId="{CB40A7B8-E82A-4C77-9AF5-4710E46EE78C}" type="pres">
      <dgm:prSet presAssocID="{3B5EEE11-DA00-4759-B244-1BA51A6DFBCB}" presName="vert3" presStyleCnt="0"/>
      <dgm:spPr/>
    </dgm:pt>
    <dgm:pt modelId="{DECCA6F2-0C8C-4144-B1B8-1AC8E06646EB}" type="pres">
      <dgm:prSet presAssocID="{3354B9A9-AA25-4CD0-BC0C-BC159DE81192}" presName="thinLine3" presStyleLbl="callout" presStyleIdx="2" presStyleCnt="8"/>
      <dgm:spPr/>
    </dgm:pt>
    <dgm:pt modelId="{AD8F6AC7-1A49-4CA2-8E69-6CC2BE9D57C1}" type="pres">
      <dgm:prSet presAssocID="{CAF2961A-B10A-4168-A720-31E778619588}" presName="horz3" presStyleCnt="0"/>
      <dgm:spPr/>
    </dgm:pt>
    <dgm:pt modelId="{E2D9E140-5373-4B59-8CB5-99A6B13B22A0}" type="pres">
      <dgm:prSet presAssocID="{CAF2961A-B10A-4168-A720-31E778619588}" presName="horzSpace3" presStyleCnt="0"/>
      <dgm:spPr/>
    </dgm:pt>
    <dgm:pt modelId="{7D774FBB-B57C-4FC3-8F4F-1DC3195736E1}" type="pres">
      <dgm:prSet presAssocID="{CAF2961A-B10A-4168-A720-31E778619588}" presName="tx3" presStyleLbl="revTx" presStyleIdx="7" presStyleCnt="12"/>
      <dgm:spPr>
        <a:prstGeom prst="snip2DiagRect">
          <a:avLst/>
        </a:prstGeom>
      </dgm:spPr>
    </dgm:pt>
    <dgm:pt modelId="{C85F37C5-2BE7-4AB7-AB61-26D995AB35C3}" type="pres">
      <dgm:prSet presAssocID="{CAF2961A-B10A-4168-A720-31E778619588}" presName="vert3" presStyleCnt="0"/>
      <dgm:spPr/>
    </dgm:pt>
    <dgm:pt modelId="{795692ED-CE45-498C-8A96-1344EBFDA249}" type="pres">
      <dgm:prSet presAssocID="{DA198553-DDAF-4BAD-A643-50B6BF958E02}" presName="thinLine3" presStyleLbl="callout" presStyleIdx="3" presStyleCnt="8"/>
      <dgm:spPr/>
    </dgm:pt>
    <dgm:pt modelId="{1C497103-7865-4770-B6C1-EDD98A0BFB54}" type="pres">
      <dgm:prSet presAssocID="{F8EAE2E5-AC7D-4843-9505-E3D621CBC242}" presName="horz3" presStyleCnt="0"/>
      <dgm:spPr/>
    </dgm:pt>
    <dgm:pt modelId="{BE034E11-D57A-4FE3-8FAD-A5AABDD2B825}" type="pres">
      <dgm:prSet presAssocID="{F8EAE2E5-AC7D-4843-9505-E3D621CBC242}" presName="horzSpace3" presStyleCnt="0"/>
      <dgm:spPr/>
    </dgm:pt>
    <dgm:pt modelId="{D4365E57-7ADB-4050-AC3B-93A25C6CC32D}" type="pres">
      <dgm:prSet presAssocID="{F8EAE2E5-AC7D-4843-9505-E3D621CBC242}" presName="tx3" presStyleLbl="revTx" presStyleIdx="8" presStyleCnt="12"/>
      <dgm:spPr>
        <a:prstGeom prst="snip2DiagRect">
          <a:avLst/>
        </a:prstGeom>
      </dgm:spPr>
    </dgm:pt>
    <dgm:pt modelId="{02749451-6493-4853-8CCF-BAF4FB9AB2EA}" type="pres">
      <dgm:prSet presAssocID="{F8EAE2E5-AC7D-4843-9505-E3D621CBC242}" presName="vert3" presStyleCnt="0"/>
      <dgm:spPr/>
    </dgm:pt>
    <dgm:pt modelId="{BDABD383-54B5-4F05-A643-16EC3EAF5C80}" type="pres">
      <dgm:prSet presAssocID="{994640A1-1068-4EAA-8A9C-C95C9B23CCEA}" presName="thinLine3" presStyleLbl="callout" presStyleIdx="4" presStyleCnt="8"/>
      <dgm:spPr/>
    </dgm:pt>
    <dgm:pt modelId="{74310DF4-60A8-47E8-BD5A-83F4C7D05A1E}" type="pres">
      <dgm:prSet presAssocID="{0BC3DE7F-B8F4-42B8-85F8-42731DBE1B22}" presName="horz3" presStyleCnt="0"/>
      <dgm:spPr/>
    </dgm:pt>
    <dgm:pt modelId="{17D17523-8B05-4A92-AC2E-0424A4910F8B}" type="pres">
      <dgm:prSet presAssocID="{0BC3DE7F-B8F4-42B8-85F8-42731DBE1B22}" presName="horzSpace3" presStyleCnt="0"/>
      <dgm:spPr/>
    </dgm:pt>
    <dgm:pt modelId="{45405D18-555F-47EB-AFE9-3FCFC56858BB}" type="pres">
      <dgm:prSet presAssocID="{0BC3DE7F-B8F4-42B8-85F8-42731DBE1B22}" presName="tx3" presStyleLbl="revTx" presStyleIdx="9" presStyleCnt="12"/>
      <dgm:spPr>
        <a:prstGeom prst="snip2DiagRect">
          <a:avLst/>
        </a:prstGeom>
      </dgm:spPr>
    </dgm:pt>
    <dgm:pt modelId="{B50C465C-66EF-4C11-8E53-305B682BB6E8}" type="pres">
      <dgm:prSet presAssocID="{0BC3DE7F-B8F4-42B8-85F8-42731DBE1B22}" presName="vert3" presStyleCnt="0"/>
      <dgm:spPr/>
    </dgm:pt>
    <dgm:pt modelId="{3494B6FF-A203-4B36-822B-A4780F72094D}" type="pres">
      <dgm:prSet presAssocID="{B3DA1C8E-4695-4FD3-AD93-E5551C14840B}" presName="thinLine3" presStyleLbl="callout" presStyleIdx="5" presStyleCnt="8"/>
      <dgm:spPr/>
    </dgm:pt>
    <dgm:pt modelId="{9C3633CE-6A28-41AC-983F-71442F805242}" type="pres">
      <dgm:prSet presAssocID="{0E22AD8B-0DF8-4B97-AE2B-01827569ACAB}" presName="horz3" presStyleCnt="0"/>
      <dgm:spPr/>
    </dgm:pt>
    <dgm:pt modelId="{3396EE5E-0D79-40D3-A218-E6BE4D8D39D9}" type="pres">
      <dgm:prSet presAssocID="{0E22AD8B-0DF8-4B97-AE2B-01827569ACAB}" presName="horzSpace3" presStyleCnt="0"/>
      <dgm:spPr/>
    </dgm:pt>
    <dgm:pt modelId="{BE368896-6D65-4968-862F-9EBD560E53E6}" type="pres">
      <dgm:prSet presAssocID="{0E22AD8B-0DF8-4B97-AE2B-01827569ACAB}" presName="tx3" presStyleLbl="revTx" presStyleIdx="10" presStyleCnt="12"/>
      <dgm:spPr>
        <a:prstGeom prst="snip2DiagRect">
          <a:avLst/>
        </a:prstGeom>
      </dgm:spPr>
    </dgm:pt>
    <dgm:pt modelId="{226E4DF4-AE09-431D-8435-26D917288D28}" type="pres">
      <dgm:prSet presAssocID="{0E22AD8B-0DF8-4B97-AE2B-01827569ACAB}" presName="vert3" presStyleCnt="0"/>
      <dgm:spPr/>
    </dgm:pt>
    <dgm:pt modelId="{A3DB7406-61F4-4F59-811F-7383DEDA707B}" type="pres">
      <dgm:prSet presAssocID="{FD817212-BC6C-49D7-B0B9-405CB1C59AFF}" presName="thinLine3" presStyleLbl="callout" presStyleIdx="6" presStyleCnt="8"/>
      <dgm:spPr/>
    </dgm:pt>
    <dgm:pt modelId="{52D57B0E-2C59-47E0-BD9E-D69356B11D2D}" type="pres">
      <dgm:prSet presAssocID="{D21A97C9-59D8-47B6-BEFE-149660956322}" presName="horz3" presStyleCnt="0"/>
      <dgm:spPr/>
    </dgm:pt>
    <dgm:pt modelId="{08BB9325-9510-4FC7-B425-7DFD2B59A5A4}" type="pres">
      <dgm:prSet presAssocID="{D21A97C9-59D8-47B6-BEFE-149660956322}" presName="horzSpace3" presStyleCnt="0"/>
      <dgm:spPr/>
    </dgm:pt>
    <dgm:pt modelId="{4AC20FF6-E235-4706-A289-65C6E159EEFB}" type="pres">
      <dgm:prSet presAssocID="{D21A97C9-59D8-47B6-BEFE-149660956322}" presName="tx3" presStyleLbl="revTx" presStyleIdx="11" presStyleCnt="12"/>
      <dgm:spPr>
        <a:prstGeom prst="snip2DiagRect">
          <a:avLst/>
        </a:prstGeom>
      </dgm:spPr>
    </dgm:pt>
    <dgm:pt modelId="{F60AC5D3-5E43-4025-9F91-C18C854D34BE}" type="pres">
      <dgm:prSet presAssocID="{D21A97C9-59D8-47B6-BEFE-149660956322}" presName="vert3" presStyleCnt="0"/>
      <dgm:spPr/>
    </dgm:pt>
    <dgm:pt modelId="{3D927D3B-753B-4892-8469-716723233A19}" type="pres">
      <dgm:prSet presAssocID="{F1C341A0-4D94-448B-AF6F-E777A4AD0E5A}" presName="thinLine2b" presStyleLbl="callout" presStyleIdx="7" presStyleCnt="8"/>
      <dgm:spPr/>
    </dgm:pt>
    <dgm:pt modelId="{CBA0C40C-DFD5-4BA2-8B92-0694F571E548}" type="pres">
      <dgm:prSet presAssocID="{F1C341A0-4D94-448B-AF6F-E777A4AD0E5A}" presName="vertSpace2b" presStyleCnt="0"/>
      <dgm:spPr/>
    </dgm:pt>
  </dgm:ptLst>
  <dgm:cxnLst>
    <dgm:cxn modelId="{F8E03506-55ED-4B4C-B197-ADDD2FA3C835}" srcId="{24DE919A-FD62-430F-9F2B-D6882407C716}" destId="{8D3E0B0B-FFC4-4994-83B7-4D19BCFC0D1C}" srcOrd="0" destOrd="0" parTransId="{5BF08A52-AFFB-473A-A2BE-425FFB0700D1}" sibTransId="{367737DF-1025-4A74-8E9D-0EFEAD3A2E9D}"/>
    <dgm:cxn modelId="{4D5AED0F-EBB7-42C2-BAF9-7CACB823AB77}" type="presOf" srcId="{24DE919A-FD62-430F-9F2B-D6882407C716}" destId="{9DD34FBA-A144-49C7-BE96-BDFA11619E66}" srcOrd="0" destOrd="0" presId="urn:microsoft.com/office/officeart/2008/layout/LinedList"/>
    <dgm:cxn modelId="{55197E14-459C-44E0-B8B6-9E1D86F41E91}" type="presOf" srcId="{3B5EEE11-DA00-4759-B244-1BA51A6DFBCB}" destId="{209F08AA-97B6-40A0-BCD1-735FDA84E0C8}" srcOrd="0" destOrd="0" presId="urn:microsoft.com/office/officeart/2008/layout/LinedList"/>
    <dgm:cxn modelId="{F8D85716-D898-4503-BE4E-6172883ED94A}" type="presOf" srcId="{41911D1F-D8E3-4973-8ED5-866965B58273}" destId="{D25C7153-AD06-41BC-87EF-6181050A2E85}" srcOrd="0" destOrd="0" presId="urn:microsoft.com/office/officeart/2008/layout/LinedList"/>
    <dgm:cxn modelId="{A3B63E2A-F640-46F0-9B26-736AA452DBEF}" srcId="{F1C341A0-4D94-448B-AF6F-E777A4AD0E5A}" destId="{3B5EEE11-DA00-4759-B244-1BA51A6DFBCB}" srcOrd="0" destOrd="0" parTransId="{4BCCBF43-D6AF-4BE6-B9D4-6D4328486F32}" sibTransId="{3354B9A9-AA25-4CD0-BC0C-BC159DE81192}"/>
    <dgm:cxn modelId="{D31BDA2D-47D7-4AEE-992A-29B22D825C33}" srcId="{8D3E0B0B-FFC4-4994-83B7-4D19BCFC0D1C}" destId="{F1C341A0-4D94-448B-AF6F-E777A4AD0E5A}" srcOrd="2" destOrd="0" parTransId="{04581484-6A86-478E-8EB8-11FA0A93C65E}" sibTransId="{28572091-306E-45F0-AEB1-CDE4473CD51C}"/>
    <dgm:cxn modelId="{9C29D634-CB36-4DE4-ACBA-DF8B61A112A0}" srcId="{6D92202B-917A-4D76-B08F-E26E8E071B00}" destId="{6FE1594B-2CB9-4055-9192-26C705BD2A5B}" srcOrd="0" destOrd="0" parTransId="{113E14B7-BDEE-4449-B445-C07417A9AFB3}" sibTransId="{FD11222A-ECD9-43F7-92DF-5FF20AE6523C}"/>
    <dgm:cxn modelId="{0747623D-1C72-41AC-9FCB-232AC60973DF}" srcId="{41911D1F-D8E3-4973-8ED5-866965B58273}" destId="{F71A4D3E-9616-4670-BD09-80288818BB4E}" srcOrd="0" destOrd="0" parTransId="{F908D1E5-5CCE-4998-BD05-B065136DA37E}" sibTransId="{F4EC7D0A-7894-4F74-BF1F-CB5260DA8FEC}"/>
    <dgm:cxn modelId="{496F4D61-6F8D-4B8B-8078-FF01FCDDD1BA}" type="presOf" srcId="{0BC3DE7F-B8F4-42B8-85F8-42731DBE1B22}" destId="{45405D18-555F-47EB-AFE9-3FCFC56858BB}" srcOrd="0" destOrd="0" presId="urn:microsoft.com/office/officeart/2008/layout/LinedList"/>
    <dgm:cxn modelId="{EF6C8361-7117-42FF-9758-848534265E0B}" srcId="{F1C341A0-4D94-448B-AF6F-E777A4AD0E5A}" destId="{D21A97C9-59D8-47B6-BEFE-149660956322}" srcOrd="5" destOrd="0" parTransId="{77A53080-89CB-4541-A083-A2131B6FDF35}" sibTransId="{31535184-5407-44F7-B64D-692D6FFEAFFA}"/>
    <dgm:cxn modelId="{932C5762-1F05-42E1-B6AD-4F02B0BA970E}" type="presOf" srcId="{CAF2961A-B10A-4168-A720-31E778619588}" destId="{7D774FBB-B57C-4FC3-8F4F-1DC3195736E1}" srcOrd="0" destOrd="0" presId="urn:microsoft.com/office/officeart/2008/layout/LinedList"/>
    <dgm:cxn modelId="{CFB45842-CE44-4FDC-97AF-7A87D211EC01}" srcId="{F1C341A0-4D94-448B-AF6F-E777A4AD0E5A}" destId="{CAF2961A-B10A-4168-A720-31E778619588}" srcOrd="1" destOrd="0" parTransId="{66D10E4F-D546-45EA-842B-92AF6244CE13}" sibTransId="{DA198553-DDAF-4BAD-A643-50B6BF958E02}"/>
    <dgm:cxn modelId="{8C096B45-9708-41C4-9965-8B09F58B9FBB}" type="presOf" srcId="{6FE1594B-2CB9-4055-9192-26C705BD2A5B}" destId="{3850952C-D06A-42EA-9EAC-D896CFA8E2EC}" srcOrd="0" destOrd="0" presId="urn:microsoft.com/office/officeart/2008/layout/LinedList"/>
    <dgm:cxn modelId="{13EBD14B-CD3B-4779-94E6-90C622CB301E}" srcId="{F1C341A0-4D94-448B-AF6F-E777A4AD0E5A}" destId="{0BC3DE7F-B8F4-42B8-85F8-42731DBE1B22}" srcOrd="3" destOrd="0" parTransId="{7273830F-CDA2-4075-B774-62FCFA826433}" sibTransId="{B3DA1C8E-4695-4FD3-AD93-E5551C14840B}"/>
    <dgm:cxn modelId="{8007704F-D8E9-4CDF-ABFD-6BF982F65B6A}" type="presOf" srcId="{6D92202B-917A-4D76-B08F-E26E8E071B00}" destId="{76C3406A-5C3C-4B04-B909-9A6025CDEAF9}" srcOrd="0" destOrd="0" presId="urn:microsoft.com/office/officeart/2008/layout/LinedList"/>
    <dgm:cxn modelId="{DED68B74-F4EB-431F-821E-05F85A3E6F9F}" srcId="{8D3E0B0B-FFC4-4994-83B7-4D19BCFC0D1C}" destId="{41911D1F-D8E3-4973-8ED5-866965B58273}" srcOrd="0" destOrd="0" parTransId="{6C486E24-4E8E-4B53-B42A-23D4011472F0}" sibTransId="{7391917E-45B9-4BB0-9F5F-5B7D84B4C0AD}"/>
    <dgm:cxn modelId="{A3273058-C304-4F5F-ABFF-88FA01A8E89B}" type="presOf" srcId="{D21A97C9-59D8-47B6-BEFE-149660956322}" destId="{4AC20FF6-E235-4706-A289-65C6E159EEFB}" srcOrd="0" destOrd="0" presId="urn:microsoft.com/office/officeart/2008/layout/LinedList"/>
    <dgm:cxn modelId="{F0668578-55FA-4663-86B7-8BAE57C699BD}" type="presOf" srcId="{F8EAE2E5-AC7D-4843-9505-E3D621CBC242}" destId="{D4365E57-7ADB-4050-AC3B-93A25C6CC32D}" srcOrd="0" destOrd="0" presId="urn:microsoft.com/office/officeart/2008/layout/LinedList"/>
    <dgm:cxn modelId="{FB77DDA3-E347-4CB4-9FD5-5FE32D9C0ADD}" srcId="{F1C341A0-4D94-448B-AF6F-E777A4AD0E5A}" destId="{0E22AD8B-0DF8-4B97-AE2B-01827569ACAB}" srcOrd="4" destOrd="0" parTransId="{616C6AF0-EC81-4E8F-8BB3-1A57C47624D6}" sibTransId="{FD817212-BC6C-49D7-B0B9-405CB1C59AFF}"/>
    <dgm:cxn modelId="{8A253FA6-FBF3-4AC7-BF24-11CE28A71BD2}" srcId="{F1C341A0-4D94-448B-AF6F-E777A4AD0E5A}" destId="{F8EAE2E5-AC7D-4843-9505-E3D621CBC242}" srcOrd="2" destOrd="0" parTransId="{E6E8649B-993E-458F-956B-26B7BEAA3864}" sibTransId="{994640A1-1068-4EAA-8A9C-C95C9B23CCEA}"/>
    <dgm:cxn modelId="{1D9AC9D2-CF72-4C05-BEF1-F6632396F8A5}" type="presOf" srcId="{F1C341A0-4D94-448B-AF6F-E777A4AD0E5A}" destId="{59E424B3-0B7D-49DA-83A8-6B4BBFBDE335}" srcOrd="0" destOrd="0" presId="urn:microsoft.com/office/officeart/2008/layout/LinedList"/>
    <dgm:cxn modelId="{97036DF0-3C3B-40C0-8BCE-C8447C800050}" srcId="{8D3E0B0B-FFC4-4994-83B7-4D19BCFC0D1C}" destId="{6D92202B-917A-4D76-B08F-E26E8E071B00}" srcOrd="1" destOrd="0" parTransId="{80DDB0B3-8CA1-41B9-B638-D8462998E1BB}" sibTransId="{1F1C02D4-5C63-40CC-B7C9-E234EE3C48B9}"/>
    <dgm:cxn modelId="{5B03F3F6-5617-47CB-9CD0-1BAB162562A4}" type="presOf" srcId="{0E22AD8B-0DF8-4B97-AE2B-01827569ACAB}" destId="{BE368896-6D65-4968-862F-9EBD560E53E6}" srcOrd="0" destOrd="0" presId="urn:microsoft.com/office/officeart/2008/layout/LinedList"/>
    <dgm:cxn modelId="{7C0C5DFA-9A86-4AD5-B7B5-E6AD3FCC2008}" type="presOf" srcId="{F71A4D3E-9616-4670-BD09-80288818BB4E}" destId="{564E5A10-3522-461A-84B8-26590B36E493}" srcOrd="0" destOrd="0" presId="urn:microsoft.com/office/officeart/2008/layout/LinedList"/>
    <dgm:cxn modelId="{0D24D1FA-1F08-4780-97B9-B83A278D10FE}" type="presOf" srcId="{8D3E0B0B-FFC4-4994-83B7-4D19BCFC0D1C}" destId="{BE4BA89C-8CEA-418B-A16C-BC6F96F967BC}" srcOrd="0" destOrd="0" presId="urn:microsoft.com/office/officeart/2008/layout/LinedList"/>
    <dgm:cxn modelId="{CE0BA983-5B9A-4556-9A4D-C1692C64D4A0}" type="presParOf" srcId="{9DD34FBA-A144-49C7-BE96-BDFA11619E66}" destId="{6DCC7CE9-A921-4834-B6CC-D12BDED53250}" srcOrd="0" destOrd="0" presId="urn:microsoft.com/office/officeart/2008/layout/LinedList"/>
    <dgm:cxn modelId="{A41F4C56-8069-4CB4-962E-6F231E35071F}" type="presParOf" srcId="{9DD34FBA-A144-49C7-BE96-BDFA11619E66}" destId="{F9BBD9B9-B6F9-4313-9091-4DFF87740B2E}" srcOrd="1" destOrd="0" presId="urn:microsoft.com/office/officeart/2008/layout/LinedList"/>
    <dgm:cxn modelId="{E891BF94-0EA5-46A8-B27D-508AA1B12E0D}" type="presParOf" srcId="{F9BBD9B9-B6F9-4313-9091-4DFF87740B2E}" destId="{BE4BA89C-8CEA-418B-A16C-BC6F96F967BC}" srcOrd="0" destOrd="0" presId="urn:microsoft.com/office/officeart/2008/layout/LinedList"/>
    <dgm:cxn modelId="{54F3B298-0B21-4D2B-9539-C8BDB6B208CE}" type="presParOf" srcId="{F9BBD9B9-B6F9-4313-9091-4DFF87740B2E}" destId="{CFC68B32-CCBA-443A-9A17-89DA538BFB59}" srcOrd="1" destOrd="0" presId="urn:microsoft.com/office/officeart/2008/layout/LinedList"/>
    <dgm:cxn modelId="{9AA49552-4517-40F1-8CAB-ACCDB8BA74F5}" type="presParOf" srcId="{CFC68B32-CCBA-443A-9A17-89DA538BFB59}" destId="{3C8DE336-D477-4B45-A226-E16433A53E4D}" srcOrd="0" destOrd="0" presId="urn:microsoft.com/office/officeart/2008/layout/LinedList"/>
    <dgm:cxn modelId="{B8C83569-C2C7-42EC-88D8-8475E15BADCF}" type="presParOf" srcId="{CFC68B32-CCBA-443A-9A17-89DA538BFB59}" destId="{CC9A0499-9895-4F02-9DA4-88443CD4902C}" srcOrd="1" destOrd="0" presId="urn:microsoft.com/office/officeart/2008/layout/LinedList"/>
    <dgm:cxn modelId="{2F6A2009-F336-400E-876C-F328D6B56D21}" type="presParOf" srcId="{CC9A0499-9895-4F02-9DA4-88443CD4902C}" destId="{DE500B9D-318E-47A5-BCC9-F173BA48DC45}" srcOrd="0" destOrd="0" presId="urn:microsoft.com/office/officeart/2008/layout/LinedList"/>
    <dgm:cxn modelId="{D1DC2F28-6153-4BA7-971F-951C82ED71B8}" type="presParOf" srcId="{CC9A0499-9895-4F02-9DA4-88443CD4902C}" destId="{D25C7153-AD06-41BC-87EF-6181050A2E85}" srcOrd="1" destOrd="0" presId="urn:microsoft.com/office/officeart/2008/layout/LinedList"/>
    <dgm:cxn modelId="{AEE923AB-40C2-4EE5-85A7-A00D960B4E4F}" type="presParOf" srcId="{CC9A0499-9895-4F02-9DA4-88443CD4902C}" destId="{BAD9367D-30EE-4BD0-8A82-84BF11CB688A}" srcOrd="2" destOrd="0" presId="urn:microsoft.com/office/officeart/2008/layout/LinedList"/>
    <dgm:cxn modelId="{BE686FF8-3A44-450B-A3E4-7D902BD86EE0}" type="presParOf" srcId="{BAD9367D-30EE-4BD0-8A82-84BF11CB688A}" destId="{26653BDD-8E78-4F97-B6A2-5814A778CF2B}" srcOrd="0" destOrd="0" presId="urn:microsoft.com/office/officeart/2008/layout/LinedList"/>
    <dgm:cxn modelId="{2B2D0870-8879-45B7-A6F3-AFFB52A93123}" type="presParOf" srcId="{26653BDD-8E78-4F97-B6A2-5814A778CF2B}" destId="{1BA40DF0-C33D-4F18-89AB-5CEB92417E5D}" srcOrd="0" destOrd="0" presId="urn:microsoft.com/office/officeart/2008/layout/LinedList"/>
    <dgm:cxn modelId="{4D525D74-7770-4199-9E54-11B6FAA92168}" type="presParOf" srcId="{26653BDD-8E78-4F97-B6A2-5814A778CF2B}" destId="{564E5A10-3522-461A-84B8-26590B36E493}" srcOrd="1" destOrd="0" presId="urn:microsoft.com/office/officeart/2008/layout/LinedList"/>
    <dgm:cxn modelId="{B18B1431-C535-4EE3-915D-EF0969EE7246}" type="presParOf" srcId="{26653BDD-8E78-4F97-B6A2-5814A778CF2B}" destId="{DA976FE2-F1BC-49D4-8C0C-BFE48898E39C}" srcOrd="2" destOrd="0" presId="urn:microsoft.com/office/officeart/2008/layout/LinedList"/>
    <dgm:cxn modelId="{524FED8F-97A6-490D-8A93-0B8C38363A90}" type="presParOf" srcId="{CFC68B32-CCBA-443A-9A17-89DA538BFB59}" destId="{D474D39E-B107-456C-9A2A-631C0037981C}" srcOrd="2" destOrd="0" presId="urn:microsoft.com/office/officeart/2008/layout/LinedList"/>
    <dgm:cxn modelId="{0C7CDFBD-B591-4F57-9266-2942760FE8E4}" type="presParOf" srcId="{CFC68B32-CCBA-443A-9A17-89DA538BFB59}" destId="{5B34C339-C875-4704-9187-4DCFFC896CB2}" srcOrd="3" destOrd="0" presId="urn:microsoft.com/office/officeart/2008/layout/LinedList"/>
    <dgm:cxn modelId="{D4F70587-2D12-492D-94BC-E39ED5685C12}" type="presParOf" srcId="{CFC68B32-CCBA-443A-9A17-89DA538BFB59}" destId="{B4125F91-D292-4112-9155-C3A36E76DF1A}" srcOrd="4" destOrd="0" presId="urn:microsoft.com/office/officeart/2008/layout/LinedList"/>
    <dgm:cxn modelId="{9035ED91-E483-4AD3-B8A8-0801B1726565}" type="presParOf" srcId="{B4125F91-D292-4112-9155-C3A36E76DF1A}" destId="{F8458C1F-3E15-40A3-8078-1D3D10FC27E2}" srcOrd="0" destOrd="0" presId="urn:microsoft.com/office/officeart/2008/layout/LinedList"/>
    <dgm:cxn modelId="{9DE12E6E-3DCE-453C-9782-7964957C7DE1}" type="presParOf" srcId="{B4125F91-D292-4112-9155-C3A36E76DF1A}" destId="{76C3406A-5C3C-4B04-B909-9A6025CDEAF9}" srcOrd="1" destOrd="0" presId="urn:microsoft.com/office/officeart/2008/layout/LinedList"/>
    <dgm:cxn modelId="{C2C106AC-6844-4302-9F5D-B62338843377}" type="presParOf" srcId="{B4125F91-D292-4112-9155-C3A36E76DF1A}" destId="{4AE6DB58-CDFD-41D6-AF1D-9E1F39A63369}" srcOrd="2" destOrd="0" presId="urn:microsoft.com/office/officeart/2008/layout/LinedList"/>
    <dgm:cxn modelId="{A6C02DA6-3EE4-447C-BD6C-13E8D107E52C}" type="presParOf" srcId="{4AE6DB58-CDFD-41D6-AF1D-9E1F39A63369}" destId="{EE7DF997-F199-419D-8188-38DA17B47B14}" srcOrd="0" destOrd="0" presId="urn:microsoft.com/office/officeart/2008/layout/LinedList"/>
    <dgm:cxn modelId="{E1865F1F-4FFC-4C7D-9C39-6E61FDC0F637}" type="presParOf" srcId="{EE7DF997-F199-419D-8188-38DA17B47B14}" destId="{BB777966-4239-407F-BE81-B64C98618A43}" srcOrd="0" destOrd="0" presId="urn:microsoft.com/office/officeart/2008/layout/LinedList"/>
    <dgm:cxn modelId="{91C58086-746E-4006-B4C0-0331523C8EB3}" type="presParOf" srcId="{EE7DF997-F199-419D-8188-38DA17B47B14}" destId="{3850952C-D06A-42EA-9EAC-D896CFA8E2EC}" srcOrd="1" destOrd="0" presId="urn:microsoft.com/office/officeart/2008/layout/LinedList"/>
    <dgm:cxn modelId="{101476D1-1C99-4E4A-9A5A-DA2C78663B6B}" type="presParOf" srcId="{EE7DF997-F199-419D-8188-38DA17B47B14}" destId="{2CDFBB77-7EC3-4AA1-B085-F91D294BF603}" srcOrd="2" destOrd="0" presId="urn:microsoft.com/office/officeart/2008/layout/LinedList"/>
    <dgm:cxn modelId="{FB255D8F-ABB5-41B5-BAA8-A6AE4ABA9A26}" type="presParOf" srcId="{CFC68B32-CCBA-443A-9A17-89DA538BFB59}" destId="{87BBA484-7A6F-4EEE-BA5D-9B12AD951F3F}" srcOrd="5" destOrd="0" presId="urn:microsoft.com/office/officeart/2008/layout/LinedList"/>
    <dgm:cxn modelId="{D570A074-53BE-4A4C-80E5-72C4C68B5B46}" type="presParOf" srcId="{CFC68B32-CCBA-443A-9A17-89DA538BFB59}" destId="{FAA3BB8D-53D3-4800-8E66-B035B643A08B}" srcOrd="6" destOrd="0" presId="urn:microsoft.com/office/officeart/2008/layout/LinedList"/>
    <dgm:cxn modelId="{BA0928A3-05D2-45FA-819F-A31B777F0460}" type="presParOf" srcId="{CFC68B32-CCBA-443A-9A17-89DA538BFB59}" destId="{D1B9672C-F217-4462-99DA-434170CAB0F1}" srcOrd="7" destOrd="0" presId="urn:microsoft.com/office/officeart/2008/layout/LinedList"/>
    <dgm:cxn modelId="{12E79FF4-644C-4A63-AF1B-236915D3E65A}" type="presParOf" srcId="{D1B9672C-F217-4462-99DA-434170CAB0F1}" destId="{281EFF40-6E88-4D10-8ACE-77F0E9209CC8}" srcOrd="0" destOrd="0" presId="urn:microsoft.com/office/officeart/2008/layout/LinedList"/>
    <dgm:cxn modelId="{B91F18CF-846C-4887-B8BA-4C32535CD3F1}" type="presParOf" srcId="{D1B9672C-F217-4462-99DA-434170CAB0F1}" destId="{59E424B3-0B7D-49DA-83A8-6B4BBFBDE335}" srcOrd="1" destOrd="0" presId="urn:microsoft.com/office/officeart/2008/layout/LinedList"/>
    <dgm:cxn modelId="{83AEFF90-9F39-491A-8643-7F87C5A30F44}" type="presParOf" srcId="{D1B9672C-F217-4462-99DA-434170CAB0F1}" destId="{192159F6-15F9-4C89-9D00-4AC98EE83486}" srcOrd="2" destOrd="0" presId="urn:microsoft.com/office/officeart/2008/layout/LinedList"/>
    <dgm:cxn modelId="{C33FD95B-ADF5-4092-BD53-505518AC2CA3}" type="presParOf" srcId="{192159F6-15F9-4C89-9D00-4AC98EE83486}" destId="{CB4BDD69-9E7B-4F82-B5BC-90C27EA1EABB}" srcOrd="0" destOrd="0" presId="urn:microsoft.com/office/officeart/2008/layout/LinedList"/>
    <dgm:cxn modelId="{857D26AB-6DC2-4EAF-A57C-3FDE9FE69FD1}" type="presParOf" srcId="{CB4BDD69-9E7B-4F82-B5BC-90C27EA1EABB}" destId="{B5E66C4C-AAB0-4B18-991C-E22AFB93425F}" srcOrd="0" destOrd="0" presId="urn:microsoft.com/office/officeart/2008/layout/LinedList"/>
    <dgm:cxn modelId="{667B29DC-3838-4381-95EA-57E5EBF6C6F7}" type="presParOf" srcId="{CB4BDD69-9E7B-4F82-B5BC-90C27EA1EABB}" destId="{209F08AA-97B6-40A0-BCD1-735FDA84E0C8}" srcOrd="1" destOrd="0" presId="urn:microsoft.com/office/officeart/2008/layout/LinedList"/>
    <dgm:cxn modelId="{A6C42A51-7D3C-4BE4-A225-786B32C4EE50}" type="presParOf" srcId="{CB4BDD69-9E7B-4F82-B5BC-90C27EA1EABB}" destId="{CB40A7B8-E82A-4C77-9AF5-4710E46EE78C}" srcOrd="2" destOrd="0" presId="urn:microsoft.com/office/officeart/2008/layout/LinedList"/>
    <dgm:cxn modelId="{34BC7CEC-838D-4A3B-B19C-D3C28DD3D639}" type="presParOf" srcId="{192159F6-15F9-4C89-9D00-4AC98EE83486}" destId="{DECCA6F2-0C8C-4144-B1B8-1AC8E06646EB}" srcOrd="1" destOrd="0" presId="urn:microsoft.com/office/officeart/2008/layout/LinedList"/>
    <dgm:cxn modelId="{5540E8A4-7A72-436C-9536-DDFD10261633}" type="presParOf" srcId="{192159F6-15F9-4C89-9D00-4AC98EE83486}" destId="{AD8F6AC7-1A49-4CA2-8E69-6CC2BE9D57C1}" srcOrd="2" destOrd="0" presId="urn:microsoft.com/office/officeart/2008/layout/LinedList"/>
    <dgm:cxn modelId="{10D632C3-8A3C-4B7D-814A-BCB463D3731D}" type="presParOf" srcId="{AD8F6AC7-1A49-4CA2-8E69-6CC2BE9D57C1}" destId="{E2D9E140-5373-4B59-8CB5-99A6B13B22A0}" srcOrd="0" destOrd="0" presId="urn:microsoft.com/office/officeart/2008/layout/LinedList"/>
    <dgm:cxn modelId="{94C4444D-762C-45FF-A237-97EA04B474A2}" type="presParOf" srcId="{AD8F6AC7-1A49-4CA2-8E69-6CC2BE9D57C1}" destId="{7D774FBB-B57C-4FC3-8F4F-1DC3195736E1}" srcOrd="1" destOrd="0" presId="urn:microsoft.com/office/officeart/2008/layout/LinedList"/>
    <dgm:cxn modelId="{FFCD86A7-3CBA-4433-8753-4E8E354FC30F}" type="presParOf" srcId="{AD8F6AC7-1A49-4CA2-8E69-6CC2BE9D57C1}" destId="{C85F37C5-2BE7-4AB7-AB61-26D995AB35C3}" srcOrd="2" destOrd="0" presId="urn:microsoft.com/office/officeart/2008/layout/LinedList"/>
    <dgm:cxn modelId="{4EB97486-6549-4AD5-B774-978E1AABE252}" type="presParOf" srcId="{192159F6-15F9-4C89-9D00-4AC98EE83486}" destId="{795692ED-CE45-498C-8A96-1344EBFDA249}" srcOrd="3" destOrd="0" presId="urn:microsoft.com/office/officeart/2008/layout/LinedList"/>
    <dgm:cxn modelId="{5272B42B-3E8C-456B-B65A-4609082FECD1}" type="presParOf" srcId="{192159F6-15F9-4C89-9D00-4AC98EE83486}" destId="{1C497103-7865-4770-B6C1-EDD98A0BFB54}" srcOrd="4" destOrd="0" presId="urn:microsoft.com/office/officeart/2008/layout/LinedList"/>
    <dgm:cxn modelId="{57DD4A7C-E104-42B0-AF84-22ED20B36D78}" type="presParOf" srcId="{1C497103-7865-4770-B6C1-EDD98A0BFB54}" destId="{BE034E11-D57A-4FE3-8FAD-A5AABDD2B825}" srcOrd="0" destOrd="0" presId="urn:microsoft.com/office/officeart/2008/layout/LinedList"/>
    <dgm:cxn modelId="{9D51BB7F-B011-4597-818A-5727630AC202}" type="presParOf" srcId="{1C497103-7865-4770-B6C1-EDD98A0BFB54}" destId="{D4365E57-7ADB-4050-AC3B-93A25C6CC32D}" srcOrd="1" destOrd="0" presId="urn:microsoft.com/office/officeart/2008/layout/LinedList"/>
    <dgm:cxn modelId="{6B20B188-8C36-459B-AEFE-3BE8EB9350FC}" type="presParOf" srcId="{1C497103-7865-4770-B6C1-EDD98A0BFB54}" destId="{02749451-6493-4853-8CCF-BAF4FB9AB2EA}" srcOrd="2" destOrd="0" presId="urn:microsoft.com/office/officeart/2008/layout/LinedList"/>
    <dgm:cxn modelId="{3C93D100-821D-480B-A356-7C924E363112}" type="presParOf" srcId="{192159F6-15F9-4C89-9D00-4AC98EE83486}" destId="{BDABD383-54B5-4F05-A643-16EC3EAF5C80}" srcOrd="5" destOrd="0" presId="urn:microsoft.com/office/officeart/2008/layout/LinedList"/>
    <dgm:cxn modelId="{D38215F4-03E5-40BF-AD1D-99FAA6C5F496}" type="presParOf" srcId="{192159F6-15F9-4C89-9D00-4AC98EE83486}" destId="{74310DF4-60A8-47E8-BD5A-83F4C7D05A1E}" srcOrd="6" destOrd="0" presId="urn:microsoft.com/office/officeart/2008/layout/LinedList"/>
    <dgm:cxn modelId="{F8FBB8D3-2312-4D2B-B409-F990554EA860}" type="presParOf" srcId="{74310DF4-60A8-47E8-BD5A-83F4C7D05A1E}" destId="{17D17523-8B05-4A92-AC2E-0424A4910F8B}" srcOrd="0" destOrd="0" presId="urn:microsoft.com/office/officeart/2008/layout/LinedList"/>
    <dgm:cxn modelId="{4DAF6B54-6ABE-49CF-9370-C0F0F82157D2}" type="presParOf" srcId="{74310DF4-60A8-47E8-BD5A-83F4C7D05A1E}" destId="{45405D18-555F-47EB-AFE9-3FCFC56858BB}" srcOrd="1" destOrd="0" presId="urn:microsoft.com/office/officeart/2008/layout/LinedList"/>
    <dgm:cxn modelId="{34ED7FDA-A019-47AB-AE56-907AE7716D3D}" type="presParOf" srcId="{74310DF4-60A8-47E8-BD5A-83F4C7D05A1E}" destId="{B50C465C-66EF-4C11-8E53-305B682BB6E8}" srcOrd="2" destOrd="0" presId="urn:microsoft.com/office/officeart/2008/layout/LinedList"/>
    <dgm:cxn modelId="{5236EC20-E672-44A7-9334-34D130FDF95A}" type="presParOf" srcId="{192159F6-15F9-4C89-9D00-4AC98EE83486}" destId="{3494B6FF-A203-4B36-822B-A4780F72094D}" srcOrd="7" destOrd="0" presId="urn:microsoft.com/office/officeart/2008/layout/LinedList"/>
    <dgm:cxn modelId="{378D5441-E1DB-44C6-80DD-289CA62D833F}" type="presParOf" srcId="{192159F6-15F9-4C89-9D00-4AC98EE83486}" destId="{9C3633CE-6A28-41AC-983F-71442F805242}" srcOrd="8" destOrd="0" presId="urn:microsoft.com/office/officeart/2008/layout/LinedList"/>
    <dgm:cxn modelId="{AFD3BF86-D695-4491-882C-C1B51C0934AF}" type="presParOf" srcId="{9C3633CE-6A28-41AC-983F-71442F805242}" destId="{3396EE5E-0D79-40D3-A218-E6BE4D8D39D9}" srcOrd="0" destOrd="0" presId="urn:microsoft.com/office/officeart/2008/layout/LinedList"/>
    <dgm:cxn modelId="{7AD85921-8140-4B69-AB80-D2BB12FE08E8}" type="presParOf" srcId="{9C3633CE-6A28-41AC-983F-71442F805242}" destId="{BE368896-6D65-4968-862F-9EBD560E53E6}" srcOrd="1" destOrd="0" presId="urn:microsoft.com/office/officeart/2008/layout/LinedList"/>
    <dgm:cxn modelId="{FA36597D-7E83-4045-8B3B-5445D9305A1E}" type="presParOf" srcId="{9C3633CE-6A28-41AC-983F-71442F805242}" destId="{226E4DF4-AE09-431D-8435-26D917288D28}" srcOrd="2" destOrd="0" presId="urn:microsoft.com/office/officeart/2008/layout/LinedList"/>
    <dgm:cxn modelId="{BF78D075-5825-4D92-9BB2-157BD780F257}" type="presParOf" srcId="{192159F6-15F9-4C89-9D00-4AC98EE83486}" destId="{A3DB7406-61F4-4F59-811F-7383DEDA707B}" srcOrd="9" destOrd="0" presId="urn:microsoft.com/office/officeart/2008/layout/LinedList"/>
    <dgm:cxn modelId="{B6F47C6A-A207-4520-8CCA-C1A2D6DEF713}" type="presParOf" srcId="{192159F6-15F9-4C89-9D00-4AC98EE83486}" destId="{52D57B0E-2C59-47E0-BD9E-D69356B11D2D}" srcOrd="10" destOrd="0" presId="urn:microsoft.com/office/officeart/2008/layout/LinedList"/>
    <dgm:cxn modelId="{EED00F3F-0F2E-417F-BA4B-F5AFAA162641}" type="presParOf" srcId="{52D57B0E-2C59-47E0-BD9E-D69356B11D2D}" destId="{08BB9325-9510-4FC7-B425-7DFD2B59A5A4}" srcOrd="0" destOrd="0" presId="urn:microsoft.com/office/officeart/2008/layout/LinedList"/>
    <dgm:cxn modelId="{B7480011-BF0D-4E4F-A39D-7CD1D6DF432D}" type="presParOf" srcId="{52D57B0E-2C59-47E0-BD9E-D69356B11D2D}" destId="{4AC20FF6-E235-4706-A289-65C6E159EEFB}" srcOrd="1" destOrd="0" presId="urn:microsoft.com/office/officeart/2008/layout/LinedList"/>
    <dgm:cxn modelId="{31101B4E-2FA9-4D02-90FA-FBF8BC9D1D98}" type="presParOf" srcId="{52D57B0E-2C59-47E0-BD9E-D69356B11D2D}" destId="{F60AC5D3-5E43-4025-9F91-C18C854D34BE}" srcOrd="2" destOrd="0" presId="urn:microsoft.com/office/officeart/2008/layout/LinedList"/>
    <dgm:cxn modelId="{3F5BFF8E-A729-4CDC-B15C-08115224224F}" type="presParOf" srcId="{CFC68B32-CCBA-443A-9A17-89DA538BFB59}" destId="{3D927D3B-753B-4892-8469-716723233A19}" srcOrd="8" destOrd="0" presId="urn:microsoft.com/office/officeart/2008/layout/LinedList"/>
    <dgm:cxn modelId="{B31540AB-8928-4472-87DD-D80D89607326}" type="presParOf" srcId="{CFC68B32-CCBA-443A-9A17-89DA538BFB59}" destId="{CBA0C40C-DFD5-4BA2-8B92-0694F571E5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1C71F7-B196-4333-A0D8-F856A4023489}" type="doc">
      <dgm:prSet loTypeId="urn:microsoft.com/office/officeart/2008/layout/PictureAccentList" loCatId="picture" qsTypeId="urn:microsoft.com/office/officeart/2005/8/quickstyle/simple1" qsCatId="simple" csTypeId="urn:microsoft.com/office/officeart/2005/8/colors/colorful1" csCatId="colorful" phldr="1"/>
      <dgm:spPr/>
      <dgm:t>
        <a:bodyPr/>
        <a:lstStyle/>
        <a:p>
          <a:endParaRPr lang="es-ES"/>
        </a:p>
      </dgm:t>
    </dgm:pt>
    <dgm:pt modelId="{11E32B60-ECA1-49C3-887D-2CABDEE89298}">
      <dgm:prSet phldrT="[Texto]" custT="1"/>
      <dgm:spPr>
        <a:scene3d>
          <a:camera prst="orthographicFront">
            <a:rot lat="0" lon="0" rev="0"/>
          </a:camera>
          <a:lightRig rig="glow" dir="t">
            <a:rot lat="0" lon="0" rev="4800000"/>
          </a:lightRig>
        </a:scene3d>
        <a:sp3d prstMaterial="matte">
          <a:bevelT w="127000" h="63500"/>
        </a:sp3d>
      </dgm:spPr>
      <dgm:t>
        <a:bodyPr>
          <a:sp3d extrusionH="57150">
            <a:bevelT w="38100" h="38100"/>
          </a:sp3d>
        </a:bodyPr>
        <a:lstStyle/>
        <a:p>
          <a:r>
            <a:rPr lang="es-EC" sz="4000" dirty="0">
              <a:solidFill>
                <a:schemeClr val="bg1"/>
              </a:solidFill>
            </a:rPr>
            <a:t>Describir la connotación del ámbito interno de las amenazas a la seguridad y defensa del Estado</a:t>
          </a:r>
          <a:endParaRPr lang="es-ES" sz="4000" dirty="0">
            <a:ln/>
            <a:solidFill>
              <a:schemeClr val="bg1"/>
            </a:solidFill>
            <a:latin typeface="Arial Black" panose="020B0A04020102020204" pitchFamily="34" charset="0"/>
          </a:endParaRPr>
        </a:p>
      </dgm:t>
    </dgm:pt>
    <dgm:pt modelId="{CA3C5129-E9DF-411C-8257-B3BC9FF8F860}" type="parTrans" cxnId="{ED42B859-6A8D-4368-BF1A-DBE1D7D5F8C8}">
      <dgm:prSet/>
      <dgm:spPr/>
      <dgm:t>
        <a:bodyPr/>
        <a:lstStyle/>
        <a:p>
          <a:endParaRPr lang="es-ES"/>
        </a:p>
      </dgm:t>
    </dgm:pt>
    <dgm:pt modelId="{9C49E2E0-7954-4EFC-993F-DE729C16D19B}" type="sibTrans" cxnId="{ED42B859-6A8D-4368-BF1A-DBE1D7D5F8C8}">
      <dgm:prSet/>
      <dgm:spPr/>
      <dgm:t>
        <a:bodyPr/>
        <a:lstStyle/>
        <a:p>
          <a:endParaRPr lang="es-ES"/>
        </a:p>
      </dgm:t>
    </dgm:pt>
    <dgm:pt modelId="{99780958-4F78-44D9-8177-E8A8FA0A09BF}">
      <dgm:prSet custT="1"/>
      <dgm:spPr/>
      <dgm:t>
        <a:bodyPr/>
        <a:lstStyle/>
        <a:p>
          <a:pPr algn="just">
            <a:buFont typeface="Symbol" panose="05050102010706020507" pitchFamily="18" charset="2"/>
            <a:buChar char=""/>
          </a:pPr>
          <a:r>
            <a:rPr lang="es-ES" sz="2000" dirty="0">
              <a:solidFill>
                <a:schemeClr val="tx1"/>
              </a:solidFill>
            </a:rPr>
            <a:t>La  transformación de capacidades ha sido un proceso complementario a la planificación por capacidades del Ejército Ecuatoriano, fundamentalmente con el objetivo de afrontar amenazas en algún momento consideradas en el análisis prospectivo y que con el pasar del tiempo se han ido plasmando casi siempre dentro de las perspectivas establecidas en la determinación de escenarios futuros</a:t>
          </a:r>
        </a:p>
      </dgm:t>
    </dgm:pt>
    <dgm:pt modelId="{706EBC37-A04A-42A6-A8F7-EEC6FFAFF687}" type="parTrans" cxnId="{E612480C-EEB4-40BD-B0E8-1B63B677AA34}">
      <dgm:prSet/>
      <dgm:spPr/>
      <dgm:t>
        <a:bodyPr/>
        <a:lstStyle/>
        <a:p>
          <a:endParaRPr lang="es-ES"/>
        </a:p>
      </dgm:t>
    </dgm:pt>
    <dgm:pt modelId="{485E0C01-1180-45E8-B687-7C5CA6FAC6F3}" type="sibTrans" cxnId="{E612480C-EEB4-40BD-B0E8-1B63B677AA34}">
      <dgm:prSet/>
      <dgm:spPr/>
      <dgm:t>
        <a:bodyPr/>
        <a:lstStyle/>
        <a:p>
          <a:endParaRPr lang="es-ES"/>
        </a:p>
      </dgm:t>
    </dgm:pt>
    <dgm:pt modelId="{510FD7C3-9313-4AE9-BC92-963A9372B52B}">
      <dgm:prSet custT="1"/>
      <dgm:spPr/>
      <dgm:t>
        <a:bodyPr/>
        <a:lstStyle/>
        <a:p>
          <a:pPr algn="just">
            <a:buFont typeface="Symbol" panose="05050102010706020507" pitchFamily="18" charset="2"/>
            <a:buChar char=""/>
          </a:pPr>
          <a:r>
            <a:rPr lang="es-EC" sz="2000" dirty="0">
              <a:solidFill>
                <a:schemeClr val="tx1"/>
              </a:solidFill>
            </a:rPr>
            <a:t>Los hechos de las operaciones militares de ámbito interno de los últimos años, en función de la desarticulación o neutralización de amenazas reales lo que ha permitido apreciar que el desarrollo de capacidades necesita de esfuerzos permanentes y mejoramiento continuo de las capacidades militares y en este caso específico de la capacidad de inteligencia militar, fundamentalmente por las características de las amenazas actuales y de cómo éstas se han presentado..</a:t>
          </a:r>
          <a:endParaRPr lang="es-ES" sz="2000" dirty="0">
            <a:solidFill>
              <a:schemeClr val="tx1"/>
            </a:solidFill>
          </a:endParaRPr>
        </a:p>
      </dgm:t>
    </dgm:pt>
    <dgm:pt modelId="{808B233C-0FE4-4963-93A4-06F3B9B27AB7}" type="parTrans" cxnId="{9775436C-C0D2-4940-8957-C27F1BCC1CFC}">
      <dgm:prSet/>
      <dgm:spPr/>
      <dgm:t>
        <a:bodyPr/>
        <a:lstStyle/>
        <a:p>
          <a:endParaRPr lang="es-ES"/>
        </a:p>
      </dgm:t>
    </dgm:pt>
    <dgm:pt modelId="{10B6281A-3761-4352-813E-69D85C437EBC}" type="sibTrans" cxnId="{9775436C-C0D2-4940-8957-C27F1BCC1CFC}">
      <dgm:prSet/>
      <dgm:spPr/>
      <dgm:t>
        <a:bodyPr/>
        <a:lstStyle/>
        <a:p>
          <a:endParaRPr lang="es-ES"/>
        </a:p>
      </dgm:t>
    </dgm:pt>
    <dgm:pt modelId="{EB04D192-16DC-4E72-AADF-0EE2581EA7BA}">
      <dgm:prSet custT="1"/>
      <dgm:spPr/>
      <dgm:t>
        <a:bodyPr/>
        <a:lstStyle/>
        <a:p>
          <a:pPr algn="just">
            <a:buFont typeface="Symbol" panose="05050102010706020507" pitchFamily="18" charset="2"/>
            <a:buChar char=""/>
          </a:pPr>
          <a:r>
            <a:rPr lang="es-EC" sz="2000" dirty="0">
              <a:solidFill>
                <a:schemeClr val="tx1"/>
              </a:solidFill>
            </a:rPr>
            <a:t>Las amenazas actuales al no ser convencionales y con características de conformación de grupos civiles violentos pero apoyados por grupos de poder político e incluso por grupos armadas disidentes de las FARC, el desarrollo de las operaciones militares se ha visto limitado por el contexto legal y constitucional de amparo de la ciudadanía en general y de los ciudadanos inmersos en estos grupos. Lo que ha limitado la efectividad de las operaciones militares. Por estas razones surge la necesidad de fortalecimiento institucional mediante la transformación de capacidades militares.</a:t>
          </a:r>
          <a:endParaRPr lang="es-ES" sz="2000" dirty="0">
            <a:solidFill>
              <a:schemeClr val="tx1"/>
            </a:solidFill>
          </a:endParaRPr>
        </a:p>
      </dgm:t>
    </dgm:pt>
    <dgm:pt modelId="{23D0913C-EE62-4A7F-B77D-8CB50DF94927}" type="parTrans" cxnId="{9F601762-DAFA-42CB-8F4C-91954E287E21}">
      <dgm:prSet/>
      <dgm:spPr/>
      <dgm:t>
        <a:bodyPr/>
        <a:lstStyle/>
        <a:p>
          <a:endParaRPr lang="es-ES"/>
        </a:p>
      </dgm:t>
    </dgm:pt>
    <dgm:pt modelId="{05351F5E-EED2-4DBA-AAA9-3FF995AF4DB8}" type="sibTrans" cxnId="{9F601762-DAFA-42CB-8F4C-91954E287E21}">
      <dgm:prSet/>
      <dgm:spPr/>
      <dgm:t>
        <a:bodyPr/>
        <a:lstStyle/>
        <a:p>
          <a:endParaRPr lang="es-ES"/>
        </a:p>
      </dgm:t>
    </dgm:pt>
    <dgm:pt modelId="{4D2304C5-DBA6-4A0C-84AA-6C6F3E37240D}" type="pres">
      <dgm:prSet presAssocID="{EB1C71F7-B196-4333-A0D8-F856A4023489}" presName="layout" presStyleCnt="0">
        <dgm:presLayoutVars>
          <dgm:chMax/>
          <dgm:chPref/>
          <dgm:dir/>
          <dgm:animOne val="branch"/>
          <dgm:animLvl val="lvl"/>
          <dgm:resizeHandles/>
        </dgm:presLayoutVars>
      </dgm:prSet>
      <dgm:spPr/>
    </dgm:pt>
    <dgm:pt modelId="{B7251384-5C58-43DA-9EAB-B77927D0BB42}" type="pres">
      <dgm:prSet presAssocID="{11E32B60-ECA1-49C3-887D-2CABDEE89298}" presName="root" presStyleCnt="0">
        <dgm:presLayoutVars>
          <dgm:chMax/>
          <dgm:chPref val="4"/>
        </dgm:presLayoutVars>
      </dgm:prSet>
      <dgm:spPr/>
    </dgm:pt>
    <dgm:pt modelId="{2B5687E0-4A86-42B4-AD2E-0C9036B9943C}" type="pres">
      <dgm:prSet presAssocID="{11E32B60-ECA1-49C3-887D-2CABDEE89298}" presName="rootComposite" presStyleCnt="0">
        <dgm:presLayoutVars/>
      </dgm:prSet>
      <dgm:spPr/>
    </dgm:pt>
    <dgm:pt modelId="{66F71346-B5BC-422D-9BD3-DA2D7D681564}" type="pres">
      <dgm:prSet presAssocID="{11E32B60-ECA1-49C3-887D-2CABDEE89298}" presName="rootText" presStyleLbl="node0" presStyleIdx="0" presStyleCnt="1">
        <dgm:presLayoutVars>
          <dgm:chMax/>
          <dgm:chPref val="4"/>
        </dgm:presLayoutVars>
      </dgm:prSet>
      <dgm:spPr/>
    </dgm:pt>
    <dgm:pt modelId="{EF0AF292-E890-48FE-A1EA-CB34633B53EB}" type="pres">
      <dgm:prSet presAssocID="{11E32B60-ECA1-49C3-887D-2CABDEE89298}" presName="childShape" presStyleCnt="0">
        <dgm:presLayoutVars>
          <dgm:chMax val="0"/>
          <dgm:chPref val="0"/>
        </dgm:presLayoutVars>
      </dgm:prSet>
      <dgm:spPr/>
    </dgm:pt>
    <dgm:pt modelId="{95D3EE55-AC81-4C4C-8901-3E2C3C472FDC}" type="pres">
      <dgm:prSet presAssocID="{99780958-4F78-44D9-8177-E8A8FA0A09BF}" presName="childComposite" presStyleCnt="0">
        <dgm:presLayoutVars>
          <dgm:chMax val="0"/>
          <dgm:chPref val="0"/>
        </dgm:presLayoutVars>
      </dgm:prSet>
      <dgm:spPr/>
    </dgm:pt>
    <dgm:pt modelId="{405DA6BB-BACB-42C3-8DB6-D1BD9CF804FF}" type="pres">
      <dgm:prSet presAssocID="{99780958-4F78-44D9-8177-E8A8FA0A09BF}" presName="Image" presStyleLbl="node1" presStyleIdx="0" presStyleCnt="3"/>
      <dgm:spPr>
        <a:blipFill rotWithShape="1">
          <a:blip xmlns:r="http://schemas.openxmlformats.org/officeDocument/2006/relationships" r:embed="rId1"/>
          <a:srcRect/>
          <a:stretch>
            <a:fillRect l="-40000" r="-40000"/>
          </a:stretch>
        </a:blipFill>
      </dgm:spPr>
    </dgm:pt>
    <dgm:pt modelId="{CFA3B0CB-7A62-4EB2-BDF5-29153B340EC3}" type="pres">
      <dgm:prSet presAssocID="{99780958-4F78-44D9-8177-E8A8FA0A09BF}" presName="childText" presStyleLbl="lnNode1" presStyleIdx="0" presStyleCnt="3">
        <dgm:presLayoutVars>
          <dgm:chMax val="0"/>
          <dgm:chPref val="0"/>
          <dgm:bulletEnabled val="1"/>
        </dgm:presLayoutVars>
      </dgm:prSet>
      <dgm:spPr/>
    </dgm:pt>
    <dgm:pt modelId="{AFC43976-F2E7-43AF-B3BD-755F9D5C17E0}" type="pres">
      <dgm:prSet presAssocID="{510FD7C3-9313-4AE9-BC92-963A9372B52B}" presName="childComposite" presStyleCnt="0">
        <dgm:presLayoutVars>
          <dgm:chMax val="0"/>
          <dgm:chPref val="0"/>
        </dgm:presLayoutVars>
      </dgm:prSet>
      <dgm:spPr/>
    </dgm:pt>
    <dgm:pt modelId="{1713EEF4-E7E2-4E09-9DAF-C7D6AE6AD7E9}" type="pres">
      <dgm:prSet presAssocID="{510FD7C3-9313-4AE9-BC92-963A9372B52B}" presName="Image" presStyleLbl="node1" presStyleIdx="1" presStyleCnt="3"/>
      <dgm:spPr>
        <a:blipFill rotWithShape="1">
          <a:blip xmlns:r="http://schemas.openxmlformats.org/officeDocument/2006/relationships" r:embed="rId2"/>
          <a:srcRect/>
          <a:stretch>
            <a:fillRect l="-35000" r="-35000"/>
          </a:stretch>
        </a:blipFill>
      </dgm:spPr>
    </dgm:pt>
    <dgm:pt modelId="{5CA9A7E0-D0D5-4F96-B5C5-54227948AB2C}" type="pres">
      <dgm:prSet presAssocID="{510FD7C3-9313-4AE9-BC92-963A9372B52B}" presName="childText" presStyleLbl="lnNode1" presStyleIdx="1" presStyleCnt="3">
        <dgm:presLayoutVars>
          <dgm:chMax val="0"/>
          <dgm:chPref val="0"/>
          <dgm:bulletEnabled val="1"/>
        </dgm:presLayoutVars>
      </dgm:prSet>
      <dgm:spPr/>
    </dgm:pt>
    <dgm:pt modelId="{73923FD4-D21F-412D-A7C0-FAA404AFDA2C}" type="pres">
      <dgm:prSet presAssocID="{EB04D192-16DC-4E72-AADF-0EE2581EA7BA}" presName="childComposite" presStyleCnt="0">
        <dgm:presLayoutVars>
          <dgm:chMax val="0"/>
          <dgm:chPref val="0"/>
        </dgm:presLayoutVars>
      </dgm:prSet>
      <dgm:spPr/>
    </dgm:pt>
    <dgm:pt modelId="{89C656BF-7F61-4E79-B127-9BFECB48DBC0}" type="pres">
      <dgm:prSet presAssocID="{EB04D192-16DC-4E72-AADF-0EE2581EA7BA}" presName="Image" presStyleLbl="node1" presStyleIdx="2" presStyleCnt="3"/>
      <dgm:spPr>
        <a:blipFill rotWithShape="1">
          <a:blip xmlns:r="http://schemas.openxmlformats.org/officeDocument/2006/relationships" r:embed="rId3"/>
          <a:srcRect/>
          <a:stretch>
            <a:fillRect l="-39000" r="-39000"/>
          </a:stretch>
        </a:blipFill>
      </dgm:spPr>
    </dgm:pt>
    <dgm:pt modelId="{5DE7ACC4-0DD1-4B5F-B7F3-D03529F350FD}" type="pres">
      <dgm:prSet presAssocID="{EB04D192-16DC-4E72-AADF-0EE2581EA7BA}" presName="childText" presStyleLbl="lnNode1" presStyleIdx="2" presStyleCnt="3">
        <dgm:presLayoutVars>
          <dgm:chMax val="0"/>
          <dgm:chPref val="0"/>
          <dgm:bulletEnabled val="1"/>
        </dgm:presLayoutVars>
      </dgm:prSet>
      <dgm:spPr/>
    </dgm:pt>
  </dgm:ptLst>
  <dgm:cxnLst>
    <dgm:cxn modelId="{E612480C-EEB4-40BD-B0E8-1B63B677AA34}" srcId="{11E32B60-ECA1-49C3-887D-2CABDEE89298}" destId="{99780958-4F78-44D9-8177-E8A8FA0A09BF}" srcOrd="0" destOrd="0" parTransId="{706EBC37-A04A-42A6-A8F7-EEC6FFAFF687}" sibTransId="{485E0C01-1180-45E8-B687-7C5CA6FAC6F3}"/>
    <dgm:cxn modelId="{6DE6C837-4319-4C2B-A7A5-E3B1207F90F6}" type="presOf" srcId="{EB1C71F7-B196-4333-A0D8-F856A4023489}" destId="{4D2304C5-DBA6-4A0C-84AA-6C6F3E37240D}" srcOrd="0" destOrd="0" presId="urn:microsoft.com/office/officeart/2008/layout/PictureAccentList"/>
    <dgm:cxn modelId="{9F601762-DAFA-42CB-8F4C-91954E287E21}" srcId="{11E32B60-ECA1-49C3-887D-2CABDEE89298}" destId="{EB04D192-16DC-4E72-AADF-0EE2581EA7BA}" srcOrd="2" destOrd="0" parTransId="{23D0913C-EE62-4A7F-B77D-8CB50DF94927}" sibTransId="{05351F5E-EED2-4DBA-AAA9-3FF995AF4DB8}"/>
    <dgm:cxn modelId="{A1428348-9EE2-4528-A3FD-9B832F1A3C85}" type="presOf" srcId="{99780958-4F78-44D9-8177-E8A8FA0A09BF}" destId="{CFA3B0CB-7A62-4EB2-BDF5-29153B340EC3}" srcOrd="0" destOrd="0" presId="urn:microsoft.com/office/officeart/2008/layout/PictureAccentList"/>
    <dgm:cxn modelId="{7C7A7269-57C9-43B1-ADB0-F6EEA9A3BD1D}" type="presOf" srcId="{11E32B60-ECA1-49C3-887D-2CABDEE89298}" destId="{66F71346-B5BC-422D-9BD3-DA2D7D681564}" srcOrd="0" destOrd="0" presId="urn:microsoft.com/office/officeart/2008/layout/PictureAccentList"/>
    <dgm:cxn modelId="{854BB249-28BA-47A7-A302-6B51EB71EB6B}" type="presOf" srcId="{EB04D192-16DC-4E72-AADF-0EE2581EA7BA}" destId="{5DE7ACC4-0DD1-4B5F-B7F3-D03529F350FD}" srcOrd="0" destOrd="0" presId="urn:microsoft.com/office/officeart/2008/layout/PictureAccentList"/>
    <dgm:cxn modelId="{9775436C-C0D2-4940-8957-C27F1BCC1CFC}" srcId="{11E32B60-ECA1-49C3-887D-2CABDEE89298}" destId="{510FD7C3-9313-4AE9-BC92-963A9372B52B}" srcOrd="1" destOrd="0" parTransId="{808B233C-0FE4-4963-93A4-06F3B9B27AB7}" sibTransId="{10B6281A-3761-4352-813E-69D85C437EBC}"/>
    <dgm:cxn modelId="{ED42B859-6A8D-4368-BF1A-DBE1D7D5F8C8}" srcId="{EB1C71F7-B196-4333-A0D8-F856A4023489}" destId="{11E32B60-ECA1-49C3-887D-2CABDEE89298}" srcOrd="0" destOrd="0" parTransId="{CA3C5129-E9DF-411C-8257-B3BC9FF8F860}" sibTransId="{9C49E2E0-7954-4EFC-993F-DE729C16D19B}"/>
    <dgm:cxn modelId="{62BD2BF5-0B2F-4FAD-B665-E2B1BB74DF80}" type="presOf" srcId="{510FD7C3-9313-4AE9-BC92-963A9372B52B}" destId="{5CA9A7E0-D0D5-4F96-B5C5-54227948AB2C}" srcOrd="0" destOrd="0" presId="urn:microsoft.com/office/officeart/2008/layout/PictureAccentList"/>
    <dgm:cxn modelId="{E359106A-A1D7-4FA7-9965-843E1DE46341}" type="presParOf" srcId="{4D2304C5-DBA6-4A0C-84AA-6C6F3E37240D}" destId="{B7251384-5C58-43DA-9EAB-B77927D0BB42}" srcOrd="0" destOrd="0" presId="urn:microsoft.com/office/officeart/2008/layout/PictureAccentList"/>
    <dgm:cxn modelId="{3FEC1856-B603-4EEF-AA7A-1E1A89DACEF5}" type="presParOf" srcId="{B7251384-5C58-43DA-9EAB-B77927D0BB42}" destId="{2B5687E0-4A86-42B4-AD2E-0C9036B9943C}" srcOrd="0" destOrd="0" presId="urn:microsoft.com/office/officeart/2008/layout/PictureAccentList"/>
    <dgm:cxn modelId="{43CE32F9-B0CB-482C-9C3C-0F5AB551ADA0}" type="presParOf" srcId="{2B5687E0-4A86-42B4-AD2E-0C9036B9943C}" destId="{66F71346-B5BC-422D-9BD3-DA2D7D681564}" srcOrd="0" destOrd="0" presId="urn:microsoft.com/office/officeart/2008/layout/PictureAccentList"/>
    <dgm:cxn modelId="{76B650E5-FE81-46A8-8A3D-BE1F9D3B2451}" type="presParOf" srcId="{B7251384-5C58-43DA-9EAB-B77927D0BB42}" destId="{EF0AF292-E890-48FE-A1EA-CB34633B53EB}" srcOrd="1" destOrd="0" presId="urn:microsoft.com/office/officeart/2008/layout/PictureAccentList"/>
    <dgm:cxn modelId="{D627EAF4-5406-49DF-8F7F-07856B1255AF}" type="presParOf" srcId="{EF0AF292-E890-48FE-A1EA-CB34633B53EB}" destId="{95D3EE55-AC81-4C4C-8901-3E2C3C472FDC}" srcOrd="0" destOrd="0" presId="urn:microsoft.com/office/officeart/2008/layout/PictureAccentList"/>
    <dgm:cxn modelId="{642FBCB5-DADA-42DA-A836-6CB1255F2170}" type="presParOf" srcId="{95D3EE55-AC81-4C4C-8901-3E2C3C472FDC}" destId="{405DA6BB-BACB-42C3-8DB6-D1BD9CF804FF}" srcOrd="0" destOrd="0" presId="urn:microsoft.com/office/officeart/2008/layout/PictureAccentList"/>
    <dgm:cxn modelId="{AE8399ED-8824-4823-BC91-A657FBD8EB66}" type="presParOf" srcId="{95D3EE55-AC81-4C4C-8901-3E2C3C472FDC}" destId="{CFA3B0CB-7A62-4EB2-BDF5-29153B340EC3}" srcOrd="1" destOrd="0" presId="urn:microsoft.com/office/officeart/2008/layout/PictureAccentList"/>
    <dgm:cxn modelId="{2426B472-89B5-430F-81D4-C41CFE0B58DB}" type="presParOf" srcId="{EF0AF292-E890-48FE-A1EA-CB34633B53EB}" destId="{AFC43976-F2E7-43AF-B3BD-755F9D5C17E0}" srcOrd="1" destOrd="0" presId="urn:microsoft.com/office/officeart/2008/layout/PictureAccentList"/>
    <dgm:cxn modelId="{C266FBD2-7480-4219-95AA-6EE3B0F754C2}" type="presParOf" srcId="{AFC43976-F2E7-43AF-B3BD-755F9D5C17E0}" destId="{1713EEF4-E7E2-4E09-9DAF-C7D6AE6AD7E9}" srcOrd="0" destOrd="0" presId="urn:microsoft.com/office/officeart/2008/layout/PictureAccentList"/>
    <dgm:cxn modelId="{81BC4E96-7B13-4B1F-9A9B-9C9D0D83E88C}" type="presParOf" srcId="{AFC43976-F2E7-43AF-B3BD-755F9D5C17E0}" destId="{5CA9A7E0-D0D5-4F96-B5C5-54227948AB2C}" srcOrd="1" destOrd="0" presId="urn:microsoft.com/office/officeart/2008/layout/PictureAccentList"/>
    <dgm:cxn modelId="{6616A4E3-2118-49DB-9EEF-BCB2EAD49971}" type="presParOf" srcId="{EF0AF292-E890-48FE-A1EA-CB34633B53EB}" destId="{73923FD4-D21F-412D-A7C0-FAA404AFDA2C}" srcOrd="2" destOrd="0" presId="urn:microsoft.com/office/officeart/2008/layout/PictureAccentList"/>
    <dgm:cxn modelId="{DA866F5E-9177-4CEE-BB8B-0C909DDB1C54}" type="presParOf" srcId="{73923FD4-D21F-412D-A7C0-FAA404AFDA2C}" destId="{89C656BF-7F61-4E79-B127-9BFECB48DBC0}" srcOrd="0" destOrd="0" presId="urn:microsoft.com/office/officeart/2008/layout/PictureAccentList"/>
    <dgm:cxn modelId="{9EADD3F2-60B1-41FF-9C17-AAD3E74BA68D}" type="presParOf" srcId="{73923FD4-D21F-412D-A7C0-FAA404AFDA2C}" destId="{5DE7ACC4-0DD1-4B5F-B7F3-D03529F350FD}" srcOrd="1" destOrd="0" presId="urn:microsoft.com/office/officeart/2008/layout/Picture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1C71F7-B196-4333-A0D8-F856A40234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11E32B60-ECA1-49C3-887D-2CABDEE89298}">
      <dgm:prSet phldrT="[Texto]"/>
      <dgm:spPr/>
      <dgm:t>
        <a:bodyPr/>
        <a:lstStyle/>
        <a:p>
          <a:r>
            <a:rPr lang="es-EC" dirty="0"/>
            <a:t>Determinar las dificultades actuales para el desempeño efectivo del sistema de inteligencia militar en el ámbito interno.</a:t>
          </a:r>
          <a:endParaRPr lang="es-ES" dirty="0"/>
        </a:p>
      </dgm:t>
    </dgm:pt>
    <dgm:pt modelId="{CA3C5129-E9DF-411C-8257-B3BC9FF8F860}" type="parTrans" cxnId="{ED42B859-6A8D-4368-BF1A-DBE1D7D5F8C8}">
      <dgm:prSet/>
      <dgm:spPr/>
      <dgm:t>
        <a:bodyPr/>
        <a:lstStyle/>
        <a:p>
          <a:endParaRPr lang="es-ES"/>
        </a:p>
      </dgm:t>
    </dgm:pt>
    <dgm:pt modelId="{9C49E2E0-7954-4EFC-993F-DE729C16D19B}" type="sibTrans" cxnId="{ED42B859-6A8D-4368-BF1A-DBE1D7D5F8C8}">
      <dgm:prSet/>
      <dgm:spPr/>
      <dgm:t>
        <a:bodyPr/>
        <a:lstStyle/>
        <a:p>
          <a:endParaRPr lang="es-ES"/>
        </a:p>
      </dgm:t>
    </dgm:pt>
    <dgm:pt modelId="{99780958-4F78-44D9-8177-E8A8FA0A09BF}">
      <dgm:prSet/>
      <dgm:spPr/>
      <dgm:t>
        <a:bodyPr/>
        <a:lstStyle/>
        <a:p>
          <a:r>
            <a:rPr lang="es-EC" dirty="0"/>
            <a:t>Desactualización y necesidad de implementación (Procesos, metodología, doctrina y formación)</a:t>
          </a:r>
          <a:endParaRPr lang="es-ES" dirty="0"/>
        </a:p>
      </dgm:t>
    </dgm:pt>
    <dgm:pt modelId="{706EBC37-A04A-42A6-A8F7-EEC6FFAFF687}" type="parTrans" cxnId="{E612480C-EEB4-40BD-B0E8-1B63B677AA34}">
      <dgm:prSet/>
      <dgm:spPr/>
      <dgm:t>
        <a:bodyPr/>
        <a:lstStyle/>
        <a:p>
          <a:endParaRPr lang="es-ES"/>
        </a:p>
      </dgm:t>
    </dgm:pt>
    <dgm:pt modelId="{485E0C01-1180-45E8-B687-7C5CA6FAC6F3}" type="sibTrans" cxnId="{E612480C-EEB4-40BD-B0E8-1B63B677AA34}">
      <dgm:prSet/>
      <dgm:spPr/>
      <dgm:t>
        <a:bodyPr/>
        <a:lstStyle/>
        <a:p>
          <a:endParaRPr lang="es-ES"/>
        </a:p>
      </dgm:t>
    </dgm:pt>
    <dgm:pt modelId="{F4D60519-B747-4A38-B39D-D1931558A015}">
      <dgm:prSet/>
      <dgm:spPr/>
      <dgm:t>
        <a:bodyPr/>
        <a:lstStyle/>
        <a:p>
          <a:pPr>
            <a:buFont typeface="Symbol" panose="05050102010706020507" pitchFamily="18" charset="2"/>
            <a:buChar char=""/>
          </a:pPr>
          <a:r>
            <a:rPr lang="es-EC" dirty="0"/>
            <a:t>Deficiencias en Interoperabilidad entre las capacidades del Ejército</a:t>
          </a:r>
        </a:p>
      </dgm:t>
    </dgm:pt>
    <dgm:pt modelId="{0201D5DC-F5B8-4699-AEB7-BD4FB2FCE3BE}" type="parTrans" cxnId="{5FBBAB12-3C85-4A9C-A5F8-35758212311D}">
      <dgm:prSet/>
      <dgm:spPr/>
      <dgm:t>
        <a:bodyPr/>
        <a:lstStyle/>
        <a:p>
          <a:endParaRPr lang="es-EC"/>
        </a:p>
      </dgm:t>
    </dgm:pt>
    <dgm:pt modelId="{AE373FBB-9B23-47D8-BFC8-27F53D809418}" type="sibTrans" cxnId="{5FBBAB12-3C85-4A9C-A5F8-35758212311D}">
      <dgm:prSet/>
      <dgm:spPr/>
      <dgm:t>
        <a:bodyPr/>
        <a:lstStyle/>
        <a:p>
          <a:endParaRPr lang="es-EC"/>
        </a:p>
      </dgm:t>
    </dgm:pt>
    <dgm:pt modelId="{2E841DB2-181F-4B15-B412-58580930E327}">
      <dgm:prSet/>
      <dgm:spPr/>
      <dgm:t>
        <a:bodyPr/>
        <a:lstStyle/>
        <a:p>
          <a:pPr>
            <a:buFont typeface="Symbol" panose="05050102010706020507" pitchFamily="18" charset="2"/>
            <a:buChar char=""/>
          </a:pPr>
          <a:r>
            <a:rPr lang="es-EC"/>
            <a:t>Deficiencias en la integración y cooperación estatal referente al sistema de inteligencia y sistema de seguridad y defensa.</a:t>
          </a:r>
        </a:p>
      </dgm:t>
    </dgm:pt>
    <dgm:pt modelId="{EB656F1E-0E2A-4296-927A-F5BEE8C61E40}" type="parTrans" cxnId="{2D651B3B-926A-401F-8A2F-381DA868CEC1}">
      <dgm:prSet/>
      <dgm:spPr/>
      <dgm:t>
        <a:bodyPr/>
        <a:lstStyle/>
        <a:p>
          <a:endParaRPr lang="es-EC"/>
        </a:p>
      </dgm:t>
    </dgm:pt>
    <dgm:pt modelId="{69DB0B89-6826-4EC5-A64A-E36FE54A7988}" type="sibTrans" cxnId="{2D651B3B-926A-401F-8A2F-381DA868CEC1}">
      <dgm:prSet/>
      <dgm:spPr/>
      <dgm:t>
        <a:bodyPr/>
        <a:lstStyle/>
        <a:p>
          <a:endParaRPr lang="es-EC"/>
        </a:p>
      </dgm:t>
    </dgm:pt>
    <dgm:pt modelId="{94AEDE97-E4B0-41F1-96EF-C711DA25FE1C}">
      <dgm:prSet/>
      <dgm:spPr/>
      <dgm:t>
        <a:bodyPr/>
        <a:lstStyle/>
        <a:p>
          <a:pPr>
            <a:buFont typeface="Symbol" panose="05050102010706020507" pitchFamily="18" charset="2"/>
            <a:buChar char=""/>
          </a:pPr>
          <a:r>
            <a:rPr lang="es-EC" dirty="0"/>
            <a:t>Carencia de unidades especializadas en contrainteligencia e innovación de modelos de inteligencia en la organización estructural </a:t>
          </a:r>
        </a:p>
      </dgm:t>
    </dgm:pt>
    <dgm:pt modelId="{4B7571F4-B952-461E-931B-32418B213C02}" type="parTrans" cxnId="{69DE7003-AB16-4835-8289-D1A99081B6C2}">
      <dgm:prSet/>
      <dgm:spPr/>
      <dgm:t>
        <a:bodyPr/>
        <a:lstStyle/>
        <a:p>
          <a:endParaRPr lang="es-EC"/>
        </a:p>
      </dgm:t>
    </dgm:pt>
    <dgm:pt modelId="{D7C409FF-1414-461F-B521-866B275B0E80}" type="sibTrans" cxnId="{69DE7003-AB16-4835-8289-D1A99081B6C2}">
      <dgm:prSet/>
      <dgm:spPr/>
      <dgm:t>
        <a:bodyPr/>
        <a:lstStyle/>
        <a:p>
          <a:endParaRPr lang="es-EC"/>
        </a:p>
      </dgm:t>
    </dgm:pt>
    <dgm:pt modelId="{11263855-5460-45A2-BAAB-3BE97D0122E7}">
      <dgm:prSet/>
      <dgm:spPr/>
      <dgm:t>
        <a:bodyPr/>
        <a:lstStyle/>
        <a:p>
          <a:pPr>
            <a:buFont typeface="Symbol" panose="05050102010706020507" pitchFamily="18" charset="2"/>
            <a:buChar char=""/>
          </a:pPr>
          <a:r>
            <a:rPr lang="es-EC"/>
            <a:t>Deficiencia en la gestión de la información que garantice la seguridad de la información.</a:t>
          </a:r>
        </a:p>
      </dgm:t>
    </dgm:pt>
    <dgm:pt modelId="{6BDC55DC-2CC8-41DD-9D11-C6DFD10A8CB0}" type="parTrans" cxnId="{5583F785-2DAE-43F1-A8CF-44F3977B9A14}">
      <dgm:prSet/>
      <dgm:spPr/>
      <dgm:t>
        <a:bodyPr/>
        <a:lstStyle/>
        <a:p>
          <a:endParaRPr lang="es-EC"/>
        </a:p>
      </dgm:t>
    </dgm:pt>
    <dgm:pt modelId="{21C4E063-0FCD-43C7-ADFC-CFBEADE8A674}" type="sibTrans" cxnId="{5583F785-2DAE-43F1-A8CF-44F3977B9A14}">
      <dgm:prSet/>
      <dgm:spPr/>
      <dgm:t>
        <a:bodyPr/>
        <a:lstStyle/>
        <a:p>
          <a:endParaRPr lang="es-EC"/>
        </a:p>
      </dgm:t>
    </dgm:pt>
    <dgm:pt modelId="{C3FCA647-6B1B-4972-BB42-C788EDD8C90E}">
      <dgm:prSet/>
      <dgm:spPr/>
      <dgm:t>
        <a:bodyPr/>
        <a:lstStyle/>
        <a:p>
          <a:pPr>
            <a:buFont typeface="Symbol" panose="05050102010706020507" pitchFamily="18" charset="2"/>
            <a:buChar char=""/>
          </a:pPr>
          <a:r>
            <a:rPr lang="es-EC" dirty="0"/>
            <a:t>Deficiencias en la Cultura organizacional.</a:t>
          </a:r>
        </a:p>
      </dgm:t>
    </dgm:pt>
    <dgm:pt modelId="{3A0341BF-2558-45BE-AFCB-8D7A522DED47}" type="parTrans" cxnId="{82C9C300-8F77-4938-91A0-627A75A4B4DE}">
      <dgm:prSet/>
      <dgm:spPr/>
      <dgm:t>
        <a:bodyPr/>
        <a:lstStyle/>
        <a:p>
          <a:endParaRPr lang="es-EC"/>
        </a:p>
      </dgm:t>
    </dgm:pt>
    <dgm:pt modelId="{066F9331-9B71-494B-95D6-4DB3A36B4D62}" type="sibTrans" cxnId="{82C9C300-8F77-4938-91A0-627A75A4B4DE}">
      <dgm:prSet/>
      <dgm:spPr/>
      <dgm:t>
        <a:bodyPr/>
        <a:lstStyle/>
        <a:p>
          <a:endParaRPr lang="es-EC"/>
        </a:p>
      </dgm:t>
    </dgm:pt>
    <dgm:pt modelId="{85ABC940-4DAB-4CFC-A7AD-CE7D50C30626}" type="pres">
      <dgm:prSet presAssocID="{EB1C71F7-B196-4333-A0D8-F856A4023489}" presName="linear" presStyleCnt="0">
        <dgm:presLayoutVars>
          <dgm:animLvl val="lvl"/>
          <dgm:resizeHandles val="exact"/>
        </dgm:presLayoutVars>
      </dgm:prSet>
      <dgm:spPr/>
    </dgm:pt>
    <dgm:pt modelId="{EB528392-AD71-40D3-9AE7-820F2AF1CB7E}" type="pres">
      <dgm:prSet presAssocID="{11E32B60-ECA1-49C3-887D-2CABDEE89298}" presName="parentText" presStyleLbl="node1" presStyleIdx="0" presStyleCnt="1">
        <dgm:presLayoutVars>
          <dgm:chMax val="0"/>
          <dgm:bulletEnabled val="1"/>
        </dgm:presLayoutVars>
      </dgm:prSet>
      <dgm:spPr/>
    </dgm:pt>
    <dgm:pt modelId="{8F8986E7-6F50-4744-B23C-7A76DFB778D1}" type="pres">
      <dgm:prSet presAssocID="{11E32B60-ECA1-49C3-887D-2CABDEE89298}" presName="childText" presStyleLbl="revTx" presStyleIdx="0" presStyleCnt="1">
        <dgm:presLayoutVars>
          <dgm:bulletEnabled val="1"/>
        </dgm:presLayoutVars>
      </dgm:prSet>
      <dgm:spPr/>
    </dgm:pt>
  </dgm:ptLst>
  <dgm:cxnLst>
    <dgm:cxn modelId="{82C9C300-8F77-4938-91A0-627A75A4B4DE}" srcId="{11E32B60-ECA1-49C3-887D-2CABDEE89298}" destId="{C3FCA647-6B1B-4972-BB42-C788EDD8C90E}" srcOrd="5" destOrd="0" parTransId="{3A0341BF-2558-45BE-AFCB-8D7A522DED47}" sibTransId="{066F9331-9B71-494B-95D6-4DB3A36B4D62}"/>
    <dgm:cxn modelId="{69DE7003-AB16-4835-8289-D1A99081B6C2}" srcId="{11E32B60-ECA1-49C3-887D-2CABDEE89298}" destId="{94AEDE97-E4B0-41F1-96EF-C711DA25FE1C}" srcOrd="3" destOrd="0" parTransId="{4B7571F4-B952-461E-931B-32418B213C02}" sibTransId="{D7C409FF-1414-461F-B521-866B275B0E80}"/>
    <dgm:cxn modelId="{1D104F0B-CA65-4E37-9CA6-32EC853E0B8A}" type="presOf" srcId="{11263855-5460-45A2-BAAB-3BE97D0122E7}" destId="{8F8986E7-6F50-4744-B23C-7A76DFB778D1}" srcOrd="0" destOrd="4" presId="urn:microsoft.com/office/officeart/2005/8/layout/vList2"/>
    <dgm:cxn modelId="{E612480C-EEB4-40BD-B0E8-1B63B677AA34}" srcId="{11E32B60-ECA1-49C3-887D-2CABDEE89298}" destId="{99780958-4F78-44D9-8177-E8A8FA0A09BF}" srcOrd="0" destOrd="0" parTransId="{706EBC37-A04A-42A6-A8F7-EEC6FFAFF687}" sibTransId="{485E0C01-1180-45E8-B687-7C5CA6FAC6F3}"/>
    <dgm:cxn modelId="{5FBBAB12-3C85-4A9C-A5F8-35758212311D}" srcId="{11E32B60-ECA1-49C3-887D-2CABDEE89298}" destId="{F4D60519-B747-4A38-B39D-D1931558A015}" srcOrd="1" destOrd="0" parTransId="{0201D5DC-F5B8-4699-AEB7-BD4FB2FCE3BE}" sibTransId="{AE373FBB-9B23-47D8-BFC8-27F53D809418}"/>
    <dgm:cxn modelId="{6F01D51E-DC2B-4E6D-B18C-585B0261BC6C}" type="presOf" srcId="{94AEDE97-E4B0-41F1-96EF-C711DA25FE1C}" destId="{8F8986E7-6F50-4744-B23C-7A76DFB778D1}" srcOrd="0" destOrd="3" presId="urn:microsoft.com/office/officeart/2005/8/layout/vList2"/>
    <dgm:cxn modelId="{2D651B3B-926A-401F-8A2F-381DA868CEC1}" srcId="{11E32B60-ECA1-49C3-887D-2CABDEE89298}" destId="{2E841DB2-181F-4B15-B412-58580930E327}" srcOrd="2" destOrd="0" parTransId="{EB656F1E-0E2A-4296-927A-F5BEE8C61E40}" sibTransId="{69DB0B89-6826-4EC5-A64A-E36FE54A7988}"/>
    <dgm:cxn modelId="{02606743-760C-4780-A655-EDA9AEBF07CB}" type="presOf" srcId="{EB1C71F7-B196-4333-A0D8-F856A4023489}" destId="{85ABC940-4DAB-4CFC-A7AD-CE7D50C30626}" srcOrd="0" destOrd="0" presId="urn:microsoft.com/office/officeart/2005/8/layout/vList2"/>
    <dgm:cxn modelId="{5462AE64-C566-4461-A39B-A19807501061}" type="presOf" srcId="{99780958-4F78-44D9-8177-E8A8FA0A09BF}" destId="{8F8986E7-6F50-4744-B23C-7A76DFB778D1}" srcOrd="0" destOrd="0" presId="urn:microsoft.com/office/officeart/2005/8/layout/vList2"/>
    <dgm:cxn modelId="{DC4E2672-810E-405C-A8AD-A32AB1C849B9}" type="presOf" srcId="{F4D60519-B747-4A38-B39D-D1931558A015}" destId="{8F8986E7-6F50-4744-B23C-7A76DFB778D1}" srcOrd="0" destOrd="1" presId="urn:microsoft.com/office/officeart/2005/8/layout/vList2"/>
    <dgm:cxn modelId="{2FE47B75-5970-4559-851D-73E58A74C232}" type="presOf" srcId="{C3FCA647-6B1B-4972-BB42-C788EDD8C90E}" destId="{8F8986E7-6F50-4744-B23C-7A76DFB778D1}" srcOrd="0" destOrd="5" presId="urn:microsoft.com/office/officeart/2005/8/layout/vList2"/>
    <dgm:cxn modelId="{ED42B859-6A8D-4368-BF1A-DBE1D7D5F8C8}" srcId="{EB1C71F7-B196-4333-A0D8-F856A4023489}" destId="{11E32B60-ECA1-49C3-887D-2CABDEE89298}" srcOrd="0" destOrd="0" parTransId="{CA3C5129-E9DF-411C-8257-B3BC9FF8F860}" sibTransId="{9C49E2E0-7954-4EFC-993F-DE729C16D19B}"/>
    <dgm:cxn modelId="{6E9D5D5A-3136-404C-A6A9-3F789D0C41FD}" type="presOf" srcId="{2E841DB2-181F-4B15-B412-58580930E327}" destId="{8F8986E7-6F50-4744-B23C-7A76DFB778D1}" srcOrd="0" destOrd="2" presId="urn:microsoft.com/office/officeart/2005/8/layout/vList2"/>
    <dgm:cxn modelId="{5583F785-2DAE-43F1-A8CF-44F3977B9A14}" srcId="{11E32B60-ECA1-49C3-887D-2CABDEE89298}" destId="{11263855-5460-45A2-BAAB-3BE97D0122E7}" srcOrd="4" destOrd="0" parTransId="{6BDC55DC-2CC8-41DD-9D11-C6DFD10A8CB0}" sibTransId="{21C4E063-0FCD-43C7-ADFC-CFBEADE8A674}"/>
    <dgm:cxn modelId="{6C247FC0-870D-428E-91DF-BCDAC6C47E8A}" type="presOf" srcId="{11E32B60-ECA1-49C3-887D-2CABDEE89298}" destId="{EB528392-AD71-40D3-9AE7-820F2AF1CB7E}" srcOrd="0" destOrd="0" presId="urn:microsoft.com/office/officeart/2005/8/layout/vList2"/>
    <dgm:cxn modelId="{DC44D2ED-6755-49FC-8D42-FFC50723E210}" type="presParOf" srcId="{85ABC940-4DAB-4CFC-A7AD-CE7D50C30626}" destId="{EB528392-AD71-40D3-9AE7-820F2AF1CB7E}" srcOrd="0" destOrd="0" presId="urn:microsoft.com/office/officeart/2005/8/layout/vList2"/>
    <dgm:cxn modelId="{7D115562-505E-48E3-A7A2-FF9BBF76C4F5}" type="presParOf" srcId="{85ABC940-4DAB-4CFC-A7AD-CE7D50C30626}" destId="{8F8986E7-6F50-4744-B23C-7A76DFB778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AB7D31-1C11-4F38-B10E-4A665E04FBA3}"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S"/>
        </a:p>
      </dgm:t>
    </dgm:pt>
    <dgm:pt modelId="{1186D9BB-5EEE-4FF1-AA3F-2CF5DFC226D5}">
      <dgm:prSet custT="1"/>
      <dgm:spPr/>
      <dgm:t>
        <a:bodyPr/>
        <a:lstStyle/>
        <a:p>
          <a:pPr>
            <a:buFont typeface="Symbol" panose="05050102010706020507" pitchFamily="18" charset="2"/>
            <a:buChar char=""/>
          </a:pPr>
          <a:r>
            <a:rPr lang="es-EC" sz="2400">
              <a:solidFill>
                <a:schemeClr val="tx1"/>
              </a:solidFill>
            </a:rPr>
            <a:t>Actualización e implementación tecnológica</a:t>
          </a:r>
        </a:p>
      </dgm:t>
    </dgm:pt>
    <dgm:pt modelId="{04250BB3-D152-4014-9483-72096365CD79}" type="parTrans" cxnId="{6BAECB96-4CCF-4381-84A2-693B6628884A}">
      <dgm:prSet/>
      <dgm:spPr/>
      <dgm:t>
        <a:bodyPr/>
        <a:lstStyle/>
        <a:p>
          <a:endParaRPr lang="es-EC" sz="1800">
            <a:solidFill>
              <a:schemeClr val="tx1"/>
            </a:solidFill>
          </a:endParaRPr>
        </a:p>
      </dgm:t>
    </dgm:pt>
    <dgm:pt modelId="{72DBD7F2-8894-473C-BF2B-432343698552}" type="sibTrans" cxnId="{6BAECB96-4CCF-4381-84A2-693B6628884A}">
      <dgm:prSet/>
      <dgm:spPr/>
      <dgm:t>
        <a:bodyPr/>
        <a:lstStyle/>
        <a:p>
          <a:endParaRPr lang="es-EC" sz="1800">
            <a:solidFill>
              <a:schemeClr val="tx1"/>
            </a:solidFill>
          </a:endParaRPr>
        </a:p>
      </dgm:t>
    </dgm:pt>
    <dgm:pt modelId="{42A94B25-5CB7-454E-BA01-BB0BFB4EC5CD}">
      <dgm:prSet custT="1"/>
      <dgm:spPr/>
      <dgm:t>
        <a:bodyPr/>
        <a:lstStyle/>
        <a:p>
          <a:pPr>
            <a:buFont typeface="Symbol" panose="05050102010706020507" pitchFamily="18" charset="2"/>
            <a:buChar char=""/>
          </a:pPr>
          <a:r>
            <a:rPr lang="es-EC" sz="2400" dirty="0">
              <a:solidFill>
                <a:schemeClr val="tx1"/>
              </a:solidFill>
            </a:rPr>
            <a:t>Desarrollo de metodología específica a la capacidad e inteligencia acorde al desarrollo de amenazas y riesgos</a:t>
          </a:r>
        </a:p>
      </dgm:t>
    </dgm:pt>
    <dgm:pt modelId="{EF38C68D-A288-4F5A-A87C-CAB0B04BD464}" type="parTrans" cxnId="{76BFAEAC-00FB-49DB-B544-7C7031DA2D20}">
      <dgm:prSet/>
      <dgm:spPr/>
      <dgm:t>
        <a:bodyPr/>
        <a:lstStyle/>
        <a:p>
          <a:endParaRPr lang="es-EC" sz="1800">
            <a:solidFill>
              <a:schemeClr val="tx1"/>
            </a:solidFill>
          </a:endParaRPr>
        </a:p>
      </dgm:t>
    </dgm:pt>
    <dgm:pt modelId="{4F8887E0-8ABA-4F0D-B14A-70B84E12BBA4}" type="sibTrans" cxnId="{76BFAEAC-00FB-49DB-B544-7C7031DA2D20}">
      <dgm:prSet/>
      <dgm:spPr/>
      <dgm:t>
        <a:bodyPr/>
        <a:lstStyle/>
        <a:p>
          <a:endParaRPr lang="es-EC" sz="1800">
            <a:solidFill>
              <a:schemeClr val="tx1"/>
            </a:solidFill>
          </a:endParaRPr>
        </a:p>
      </dgm:t>
    </dgm:pt>
    <dgm:pt modelId="{60FE7294-4770-4A38-BE8B-D50D1C7C477C}">
      <dgm:prSet custT="1"/>
      <dgm:spPr/>
      <dgm:t>
        <a:bodyPr/>
        <a:lstStyle/>
        <a:p>
          <a:pPr>
            <a:buFont typeface="Symbol" panose="05050102010706020507" pitchFamily="18" charset="2"/>
            <a:buChar char=""/>
          </a:pPr>
          <a:r>
            <a:rPr lang="es-EC" sz="2400">
              <a:solidFill>
                <a:schemeClr val="tx1"/>
              </a:solidFill>
            </a:rPr>
            <a:t>Adopción de políticas y herramientas que mejoren la interoperabilidad entre las capacidades del Ejército</a:t>
          </a:r>
        </a:p>
      </dgm:t>
    </dgm:pt>
    <dgm:pt modelId="{5B8EF7DD-B0E0-4DF7-8E92-C6A2CC7BA714}" type="parTrans" cxnId="{7601F81F-01A9-46AE-A036-D5195543461E}">
      <dgm:prSet/>
      <dgm:spPr/>
      <dgm:t>
        <a:bodyPr/>
        <a:lstStyle/>
        <a:p>
          <a:endParaRPr lang="es-EC" sz="1800">
            <a:solidFill>
              <a:schemeClr val="tx1"/>
            </a:solidFill>
          </a:endParaRPr>
        </a:p>
      </dgm:t>
    </dgm:pt>
    <dgm:pt modelId="{2080454F-C126-4F24-8133-6E745488A64B}" type="sibTrans" cxnId="{7601F81F-01A9-46AE-A036-D5195543461E}">
      <dgm:prSet/>
      <dgm:spPr/>
      <dgm:t>
        <a:bodyPr/>
        <a:lstStyle/>
        <a:p>
          <a:endParaRPr lang="es-EC" sz="1800">
            <a:solidFill>
              <a:schemeClr val="tx1"/>
            </a:solidFill>
          </a:endParaRPr>
        </a:p>
      </dgm:t>
    </dgm:pt>
    <dgm:pt modelId="{B47BB35C-6E27-48EB-9EC4-434B10D56F64}">
      <dgm:prSet custT="1"/>
      <dgm:spPr/>
      <dgm:t>
        <a:bodyPr/>
        <a:lstStyle/>
        <a:p>
          <a:pPr>
            <a:buFont typeface="Symbol" panose="05050102010706020507" pitchFamily="18" charset="2"/>
            <a:buChar char=""/>
          </a:pPr>
          <a:r>
            <a:rPr lang="es-EC" sz="2400">
              <a:solidFill>
                <a:schemeClr val="tx1"/>
              </a:solidFill>
            </a:rPr>
            <a:t>Generación e inclusión de políticas de integración y cooperación estatal referente al Sistema de Inteligencia Militar, la seguridad y la defensa del Estado.</a:t>
          </a:r>
        </a:p>
      </dgm:t>
    </dgm:pt>
    <dgm:pt modelId="{5FE0E0A6-1597-4761-BA1D-52682AA84A21}" type="parTrans" cxnId="{3A4B0011-DEFA-44D4-A1F3-8628D7C61D08}">
      <dgm:prSet/>
      <dgm:spPr/>
      <dgm:t>
        <a:bodyPr/>
        <a:lstStyle/>
        <a:p>
          <a:endParaRPr lang="es-EC" sz="1800">
            <a:solidFill>
              <a:schemeClr val="tx1"/>
            </a:solidFill>
          </a:endParaRPr>
        </a:p>
      </dgm:t>
    </dgm:pt>
    <dgm:pt modelId="{8CB994A5-E145-422B-8007-4AB3AB87EF76}" type="sibTrans" cxnId="{3A4B0011-DEFA-44D4-A1F3-8628D7C61D08}">
      <dgm:prSet/>
      <dgm:spPr/>
      <dgm:t>
        <a:bodyPr/>
        <a:lstStyle/>
        <a:p>
          <a:endParaRPr lang="es-EC" sz="1800">
            <a:solidFill>
              <a:schemeClr val="tx1"/>
            </a:solidFill>
          </a:endParaRPr>
        </a:p>
      </dgm:t>
    </dgm:pt>
    <dgm:pt modelId="{67004D9D-285A-41FD-90ED-2454449DEB31}">
      <dgm:prSet custT="1"/>
      <dgm:spPr/>
      <dgm:t>
        <a:bodyPr/>
        <a:lstStyle/>
        <a:p>
          <a:pPr>
            <a:buFont typeface="Symbol" panose="05050102010706020507" pitchFamily="18" charset="2"/>
            <a:buChar char=""/>
          </a:pPr>
          <a:r>
            <a:rPr lang="es-EC" sz="2400">
              <a:solidFill>
                <a:schemeClr val="tx1"/>
              </a:solidFill>
            </a:rPr>
            <a:t>Creación y desarrollo de unidades especializadas en contrainteligencia</a:t>
          </a:r>
        </a:p>
      </dgm:t>
    </dgm:pt>
    <dgm:pt modelId="{9059F847-74DA-42CB-AE3A-C994561A1D90}" type="parTrans" cxnId="{254025A1-9ABD-425A-86B4-63B22253C318}">
      <dgm:prSet/>
      <dgm:spPr/>
      <dgm:t>
        <a:bodyPr/>
        <a:lstStyle/>
        <a:p>
          <a:endParaRPr lang="es-EC" sz="1800">
            <a:solidFill>
              <a:schemeClr val="tx1"/>
            </a:solidFill>
          </a:endParaRPr>
        </a:p>
      </dgm:t>
    </dgm:pt>
    <dgm:pt modelId="{4B804552-02A7-4F32-8C8A-E2B2E1956570}" type="sibTrans" cxnId="{254025A1-9ABD-425A-86B4-63B22253C318}">
      <dgm:prSet/>
      <dgm:spPr/>
      <dgm:t>
        <a:bodyPr/>
        <a:lstStyle/>
        <a:p>
          <a:endParaRPr lang="es-EC" sz="1800">
            <a:solidFill>
              <a:schemeClr val="tx1"/>
            </a:solidFill>
          </a:endParaRPr>
        </a:p>
      </dgm:t>
    </dgm:pt>
    <dgm:pt modelId="{479BA82B-129D-4159-B3F9-FF8CBD3F3B60}">
      <dgm:prSet custT="1"/>
      <dgm:spPr/>
      <dgm:t>
        <a:bodyPr/>
        <a:lstStyle/>
        <a:p>
          <a:pPr>
            <a:buFont typeface="Symbol" panose="05050102010706020507" pitchFamily="18" charset="2"/>
            <a:buChar char=""/>
          </a:pPr>
          <a:r>
            <a:rPr lang="es-EC" sz="2400">
              <a:solidFill>
                <a:schemeClr val="tx1"/>
              </a:solidFill>
            </a:rPr>
            <a:t>Fortificación de la gestión de la información que garantice la seguridad de la información.</a:t>
          </a:r>
        </a:p>
      </dgm:t>
    </dgm:pt>
    <dgm:pt modelId="{1F232E95-5F0D-43F3-A5A9-B0E33725EC42}" type="parTrans" cxnId="{3168F155-7FBC-4289-A3EE-24DB6173E677}">
      <dgm:prSet/>
      <dgm:spPr/>
      <dgm:t>
        <a:bodyPr/>
        <a:lstStyle/>
        <a:p>
          <a:endParaRPr lang="es-EC" sz="1800">
            <a:solidFill>
              <a:schemeClr val="tx1"/>
            </a:solidFill>
          </a:endParaRPr>
        </a:p>
      </dgm:t>
    </dgm:pt>
    <dgm:pt modelId="{61D9EF34-E6D0-41CB-AB25-DA5A6C949750}" type="sibTrans" cxnId="{3168F155-7FBC-4289-A3EE-24DB6173E677}">
      <dgm:prSet/>
      <dgm:spPr/>
      <dgm:t>
        <a:bodyPr/>
        <a:lstStyle/>
        <a:p>
          <a:endParaRPr lang="es-EC" sz="1800">
            <a:solidFill>
              <a:schemeClr val="tx1"/>
            </a:solidFill>
          </a:endParaRPr>
        </a:p>
      </dgm:t>
    </dgm:pt>
    <dgm:pt modelId="{70CD4564-C353-4A29-9236-D2CE197E5ACD}">
      <dgm:prSet custT="1"/>
      <dgm:spPr/>
      <dgm:t>
        <a:bodyPr/>
        <a:lstStyle/>
        <a:p>
          <a:pPr>
            <a:buFont typeface="Symbol" panose="05050102010706020507" pitchFamily="18" charset="2"/>
            <a:buChar char=""/>
          </a:pPr>
          <a:r>
            <a:rPr lang="es-EC" sz="2400">
              <a:solidFill>
                <a:schemeClr val="tx1"/>
              </a:solidFill>
            </a:rPr>
            <a:t>Vinculación con Institutos y Escuelas de formación militar para el desarrollo de la innovación en el campo de la Inteligencia Militar.</a:t>
          </a:r>
        </a:p>
      </dgm:t>
    </dgm:pt>
    <dgm:pt modelId="{D55162F6-41BA-4CE4-A7CD-34365D61D5B3}" type="parTrans" cxnId="{93E05E7E-8421-47E6-9FD4-02D64AACB762}">
      <dgm:prSet/>
      <dgm:spPr/>
      <dgm:t>
        <a:bodyPr/>
        <a:lstStyle/>
        <a:p>
          <a:endParaRPr lang="es-EC" sz="1800">
            <a:solidFill>
              <a:schemeClr val="tx1"/>
            </a:solidFill>
          </a:endParaRPr>
        </a:p>
      </dgm:t>
    </dgm:pt>
    <dgm:pt modelId="{0EF0EB7B-05AE-40B3-9628-5C9F11167042}" type="sibTrans" cxnId="{93E05E7E-8421-47E6-9FD4-02D64AACB762}">
      <dgm:prSet/>
      <dgm:spPr/>
      <dgm:t>
        <a:bodyPr/>
        <a:lstStyle/>
        <a:p>
          <a:endParaRPr lang="es-EC" sz="1800">
            <a:solidFill>
              <a:schemeClr val="tx1"/>
            </a:solidFill>
          </a:endParaRPr>
        </a:p>
      </dgm:t>
    </dgm:pt>
    <dgm:pt modelId="{018EC829-04FA-4618-A247-599A6D6B4C6C}">
      <dgm:prSet custT="1"/>
      <dgm:spPr/>
      <dgm:t>
        <a:bodyPr/>
        <a:lstStyle/>
        <a:p>
          <a:pPr>
            <a:buFont typeface="Symbol" panose="05050102010706020507" pitchFamily="18" charset="2"/>
            <a:buChar char=""/>
          </a:pPr>
          <a:r>
            <a:rPr lang="es-EC" sz="2400">
              <a:solidFill>
                <a:schemeClr val="tx1"/>
              </a:solidFill>
            </a:rPr>
            <a:t>Desarrollo de una Cultura organizacional institucional basada en la seguridad.</a:t>
          </a:r>
        </a:p>
      </dgm:t>
    </dgm:pt>
    <dgm:pt modelId="{AF233CC6-C9D4-4D7A-90A0-2ED82695F0E5}" type="parTrans" cxnId="{4F257411-07C4-4ECC-995D-6E0542D15E4C}">
      <dgm:prSet/>
      <dgm:spPr/>
      <dgm:t>
        <a:bodyPr/>
        <a:lstStyle/>
        <a:p>
          <a:endParaRPr lang="es-EC" sz="1800">
            <a:solidFill>
              <a:schemeClr val="tx1"/>
            </a:solidFill>
          </a:endParaRPr>
        </a:p>
      </dgm:t>
    </dgm:pt>
    <dgm:pt modelId="{F09C0DD9-80D9-46B1-90BE-A07F36922F71}" type="sibTrans" cxnId="{4F257411-07C4-4ECC-995D-6E0542D15E4C}">
      <dgm:prSet/>
      <dgm:spPr/>
      <dgm:t>
        <a:bodyPr/>
        <a:lstStyle/>
        <a:p>
          <a:endParaRPr lang="es-EC" sz="1800">
            <a:solidFill>
              <a:schemeClr val="tx1"/>
            </a:solidFill>
          </a:endParaRPr>
        </a:p>
      </dgm:t>
    </dgm:pt>
    <dgm:pt modelId="{41E80769-A4BD-4628-BCA6-62F7F4BB764D}" type="pres">
      <dgm:prSet presAssocID="{7BAB7D31-1C11-4F38-B10E-4A665E04FBA3}" presName="diagram" presStyleCnt="0">
        <dgm:presLayoutVars>
          <dgm:dir/>
          <dgm:resizeHandles val="exact"/>
        </dgm:presLayoutVars>
      </dgm:prSet>
      <dgm:spPr/>
    </dgm:pt>
    <dgm:pt modelId="{B3CE706B-9E2C-4CCC-864E-2B66A3A92D2B}" type="pres">
      <dgm:prSet presAssocID="{1186D9BB-5EEE-4FF1-AA3F-2CF5DFC226D5}" presName="node" presStyleLbl="node1" presStyleIdx="0" presStyleCnt="8">
        <dgm:presLayoutVars>
          <dgm:bulletEnabled val="1"/>
        </dgm:presLayoutVars>
      </dgm:prSet>
      <dgm:spPr/>
    </dgm:pt>
    <dgm:pt modelId="{A6FD337C-FAD8-4A00-AC9F-277F9D4E0E05}" type="pres">
      <dgm:prSet presAssocID="{72DBD7F2-8894-473C-BF2B-432343698552}" presName="sibTrans" presStyleCnt="0"/>
      <dgm:spPr/>
    </dgm:pt>
    <dgm:pt modelId="{A6B0225C-26C6-483E-A4EF-FD969B0897EF}" type="pres">
      <dgm:prSet presAssocID="{42A94B25-5CB7-454E-BA01-BB0BFB4EC5CD}" presName="node" presStyleLbl="node1" presStyleIdx="1" presStyleCnt="8">
        <dgm:presLayoutVars>
          <dgm:bulletEnabled val="1"/>
        </dgm:presLayoutVars>
      </dgm:prSet>
      <dgm:spPr/>
    </dgm:pt>
    <dgm:pt modelId="{9D92DEB2-CCD1-47E9-8B39-4540663D7BFA}" type="pres">
      <dgm:prSet presAssocID="{4F8887E0-8ABA-4F0D-B14A-70B84E12BBA4}" presName="sibTrans" presStyleCnt="0"/>
      <dgm:spPr/>
    </dgm:pt>
    <dgm:pt modelId="{0909F6EC-78BF-46CD-96D5-AEDAE52250F4}" type="pres">
      <dgm:prSet presAssocID="{60FE7294-4770-4A38-BE8B-D50D1C7C477C}" presName="node" presStyleLbl="node1" presStyleIdx="2" presStyleCnt="8">
        <dgm:presLayoutVars>
          <dgm:bulletEnabled val="1"/>
        </dgm:presLayoutVars>
      </dgm:prSet>
      <dgm:spPr/>
    </dgm:pt>
    <dgm:pt modelId="{0081B6BF-E987-46B9-BBD1-E052296EC4E6}" type="pres">
      <dgm:prSet presAssocID="{2080454F-C126-4F24-8133-6E745488A64B}" presName="sibTrans" presStyleCnt="0"/>
      <dgm:spPr/>
    </dgm:pt>
    <dgm:pt modelId="{BBB6B9E1-1E84-411B-9EAA-00DC73B90E0B}" type="pres">
      <dgm:prSet presAssocID="{B47BB35C-6E27-48EB-9EC4-434B10D56F64}" presName="node" presStyleLbl="node1" presStyleIdx="3" presStyleCnt="8">
        <dgm:presLayoutVars>
          <dgm:bulletEnabled val="1"/>
        </dgm:presLayoutVars>
      </dgm:prSet>
      <dgm:spPr/>
    </dgm:pt>
    <dgm:pt modelId="{5B2F1020-0096-4B53-868F-D5B8EB0AC613}" type="pres">
      <dgm:prSet presAssocID="{8CB994A5-E145-422B-8007-4AB3AB87EF76}" presName="sibTrans" presStyleCnt="0"/>
      <dgm:spPr/>
    </dgm:pt>
    <dgm:pt modelId="{B635448C-3890-491E-AD90-56CF8BF90047}" type="pres">
      <dgm:prSet presAssocID="{67004D9D-285A-41FD-90ED-2454449DEB31}" presName="node" presStyleLbl="node1" presStyleIdx="4" presStyleCnt="8">
        <dgm:presLayoutVars>
          <dgm:bulletEnabled val="1"/>
        </dgm:presLayoutVars>
      </dgm:prSet>
      <dgm:spPr/>
    </dgm:pt>
    <dgm:pt modelId="{844B3825-6F1C-4363-A8AA-2138A2663F94}" type="pres">
      <dgm:prSet presAssocID="{4B804552-02A7-4F32-8C8A-E2B2E1956570}" presName="sibTrans" presStyleCnt="0"/>
      <dgm:spPr/>
    </dgm:pt>
    <dgm:pt modelId="{2717BD2C-0E0B-4EC7-ACC3-9777E08603AA}" type="pres">
      <dgm:prSet presAssocID="{479BA82B-129D-4159-B3F9-FF8CBD3F3B60}" presName="node" presStyleLbl="node1" presStyleIdx="5" presStyleCnt="8">
        <dgm:presLayoutVars>
          <dgm:bulletEnabled val="1"/>
        </dgm:presLayoutVars>
      </dgm:prSet>
      <dgm:spPr/>
    </dgm:pt>
    <dgm:pt modelId="{609F7880-1A21-4078-8CE1-99E4747FF899}" type="pres">
      <dgm:prSet presAssocID="{61D9EF34-E6D0-41CB-AB25-DA5A6C949750}" presName="sibTrans" presStyleCnt="0"/>
      <dgm:spPr/>
    </dgm:pt>
    <dgm:pt modelId="{773B9F6C-1951-4D1C-ABED-3789F14A297C}" type="pres">
      <dgm:prSet presAssocID="{70CD4564-C353-4A29-9236-D2CE197E5ACD}" presName="node" presStyleLbl="node1" presStyleIdx="6" presStyleCnt="8">
        <dgm:presLayoutVars>
          <dgm:bulletEnabled val="1"/>
        </dgm:presLayoutVars>
      </dgm:prSet>
      <dgm:spPr/>
    </dgm:pt>
    <dgm:pt modelId="{27D27575-2528-417E-8ACB-56A70A400BB0}" type="pres">
      <dgm:prSet presAssocID="{0EF0EB7B-05AE-40B3-9628-5C9F11167042}" presName="sibTrans" presStyleCnt="0"/>
      <dgm:spPr/>
    </dgm:pt>
    <dgm:pt modelId="{393F36F1-B8A3-46FC-AE37-4AF68844D048}" type="pres">
      <dgm:prSet presAssocID="{018EC829-04FA-4618-A247-599A6D6B4C6C}" presName="node" presStyleLbl="node1" presStyleIdx="7" presStyleCnt="8">
        <dgm:presLayoutVars>
          <dgm:bulletEnabled val="1"/>
        </dgm:presLayoutVars>
      </dgm:prSet>
      <dgm:spPr/>
    </dgm:pt>
  </dgm:ptLst>
  <dgm:cxnLst>
    <dgm:cxn modelId="{3A4B0011-DEFA-44D4-A1F3-8628D7C61D08}" srcId="{7BAB7D31-1C11-4F38-B10E-4A665E04FBA3}" destId="{B47BB35C-6E27-48EB-9EC4-434B10D56F64}" srcOrd="3" destOrd="0" parTransId="{5FE0E0A6-1597-4761-BA1D-52682AA84A21}" sibTransId="{8CB994A5-E145-422B-8007-4AB3AB87EF76}"/>
    <dgm:cxn modelId="{4F257411-07C4-4ECC-995D-6E0542D15E4C}" srcId="{7BAB7D31-1C11-4F38-B10E-4A665E04FBA3}" destId="{018EC829-04FA-4618-A247-599A6D6B4C6C}" srcOrd="7" destOrd="0" parTransId="{AF233CC6-C9D4-4D7A-90A0-2ED82695F0E5}" sibTransId="{F09C0DD9-80D9-46B1-90BE-A07F36922F71}"/>
    <dgm:cxn modelId="{7601F81F-01A9-46AE-A036-D5195543461E}" srcId="{7BAB7D31-1C11-4F38-B10E-4A665E04FBA3}" destId="{60FE7294-4770-4A38-BE8B-D50D1C7C477C}" srcOrd="2" destOrd="0" parTransId="{5B8EF7DD-B0E0-4DF7-8E92-C6A2CC7BA714}" sibTransId="{2080454F-C126-4F24-8133-6E745488A64B}"/>
    <dgm:cxn modelId="{52BC1433-1057-451F-B090-5C5315AB7912}" type="presOf" srcId="{70CD4564-C353-4A29-9236-D2CE197E5ACD}" destId="{773B9F6C-1951-4D1C-ABED-3789F14A297C}" srcOrd="0" destOrd="0" presId="urn:microsoft.com/office/officeart/2005/8/layout/default"/>
    <dgm:cxn modelId="{083E0737-6ED5-4CB1-A08D-239512B5F3B3}" type="presOf" srcId="{B47BB35C-6E27-48EB-9EC4-434B10D56F64}" destId="{BBB6B9E1-1E84-411B-9EAA-00DC73B90E0B}" srcOrd="0" destOrd="0" presId="urn:microsoft.com/office/officeart/2005/8/layout/default"/>
    <dgm:cxn modelId="{E79C2E45-A53B-4927-897E-0B2E28EE5EBC}" type="presOf" srcId="{018EC829-04FA-4618-A247-599A6D6B4C6C}" destId="{393F36F1-B8A3-46FC-AE37-4AF68844D048}" srcOrd="0" destOrd="0" presId="urn:microsoft.com/office/officeart/2005/8/layout/default"/>
    <dgm:cxn modelId="{3168F155-7FBC-4289-A3EE-24DB6173E677}" srcId="{7BAB7D31-1C11-4F38-B10E-4A665E04FBA3}" destId="{479BA82B-129D-4159-B3F9-FF8CBD3F3B60}" srcOrd="5" destOrd="0" parTransId="{1F232E95-5F0D-43F3-A5A9-B0E33725EC42}" sibTransId="{61D9EF34-E6D0-41CB-AB25-DA5A6C949750}"/>
    <dgm:cxn modelId="{93E05E7E-8421-47E6-9FD4-02D64AACB762}" srcId="{7BAB7D31-1C11-4F38-B10E-4A665E04FBA3}" destId="{70CD4564-C353-4A29-9236-D2CE197E5ACD}" srcOrd="6" destOrd="0" parTransId="{D55162F6-41BA-4CE4-A7CD-34365D61D5B3}" sibTransId="{0EF0EB7B-05AE-40B3-9628-5C9F11167042}"/>
    <dgm:cxn modelId="{DE34F980-DF1C-4509-8A82-240DA7C4545E}" type="presOf" srcId="{60FE7294-4770-4A38-BE8B-D50D1C7C477C}" destId="{0909F6EC-78BF-46CD-96D5-AEDAE52250F4}" srcOrd="0" destOrd="0" presId="urn:microsoft.com/office/officeart/2005/8/layout/default"/>
    <dgm:cxn modelId="{EC05F48E-3BDD-4775-B2D9-6B219DBC1F06}" type="presOf" srcId="{1186D9BB-5EEE-4FF1-AA3F-2CF5DFC226D5}" destId="{B3CE706B-9E2C-4CCC-864E-2B66A3A92D2B}" srcOrd="0" destOrd="0" presId="urn:microsoft.com/office/officeart/2005/8/layout/default"/>
    <dgm:cxn modelId="{6BAECB96-4CCF-4381-84A2-693B6628884A}" srcId="{7BAB7D31-1C11-4F38-B10E-4A665E04FBA3}" destId="{1186D9BB-5EEE-4FF1-AA3F-2CF5DFC226D5}" srcOrd="0" destOrd="0" parTransId="{04250BB3-D152-4014-9483-72096365CD79}" sibTransId="{72DBD7F2-8894-473C-BF2B-432343698552}"/>
    <dgm:cxn modelId="{4D590A98-3031-4DDF-B590-09C7911C4258}" type="presOf" srcId="{479BA82B-129D-4159-B3F9-FF8CBD3F3B60}" destId="{2717BD2C-0E0B-4EC7-ACC3-9777E08603AA}" srcOrd="0" destOrd="0" presId="urn:microsoft.com/office/officeart/2005/8/layout/default"/>
    <dgm:cxn modelId="{C9726499-2789-43F1-A733-6C45176031B6}" type="presOf" srcId="{7BAB7D31-1C11-4F38-B10E-4A665E04FBA3}" destId="{41E80769-A4BD-4628-BCA6-62F7F4BB764D}" srcOrd="0" destOrd="0" presId="urn:microsoft.com/office/officeart/2005/8/layout/default"/>
    <dgm:cxn modelId="{254025A1-9ABD-425A-86B4-63B22253C318}" srcId="{7BAB7D31-1C11-4F38-B10E-4A665E04FBA3}" destId="{67004D9D-285A-41FD-90ED-2454449DEB31}" srcOrd="4" destOrd="0" parTransId="{9059F847-74DA-42CB-AE3A-C994561A1D90}" sibTransId="{4B804552-02A7-4F32-8C8A-E2B2E1956570}"/>
    <dgm:cxn modelId="{76BFAEAC-00FB-49DB-B544-7C7031DA2D20}" srcId="{7BAB7D31-1C11-4F38-B10E-4A665E04FBA3}" destId="{42A94B25-5CB7-454E-BA01-BB0BFB4EC5CD}" srcOrd="1" destOrd="0" parTransId="{EF38C68D-A288-4F5A-A87C-CAB0B04BD464}" sibTransId="{4F8887E0-8ABA-4F0D-B14A-70B84E12BBA4}"/>
    <dgm:cxn modelId="{0C9D9CBA-CEF5-430D-8C69-3BBE1F06B8A3}" type="presOf" srcId="{67004D9D-285A-41FD-90ED-2454449DEB31}" destId="{B635448C-3890-491E-AD90-56CF8BF90047}" srcOrd="0" destOrd="0" presId="urn:microsoft.com/office/officeart/2005/8/layout/default"/>
    <dgm:cxn modelId="{09F66AF2-19BD-4380-A29D-ED6C07FEF52B}" type="presOf" srcId="{42A94B25-5CB7-454E-BA01-BB0BFB4EC5CD}" destId="{A6B0225C-26C6-483E-A4EF-FD969B0897EF}" srcOrd="0" destOrd="0" presId="urn:microsoft.com/office/officeart/2005/8/layout/default"/>
    <dgm:cxn modelId="{4FC79041-EF62-4995-8F57-0799E3C3461B}" type="presParOf" srcId="{41E80769-A4BD-4628-BCA6-62F7F4BB764D}" destId="{B3CE706B-9E2C-4CCC-864E-2B66A3A92D2B}" srcOrd="0" destOrd="0" presId="urn:microsoft.com/office/officeart/2005/8/layout/default"/>
    <dgm:cxn modelId="{052612D8-42DE-46C1-BC6D-7CA75873D749}" type="presParOf" srcId="{41E80769-A4BD-4628-BCA6-62F7F4BB764D}" destId="{A6FD337C-FAD8-4A00-AC9F-277F9D4E0E05}" srcOrd="1" destOrd="0" presId="urn:microsoft.com/office/officeart/2005/8/layout/default"/>
    <dgm:cxn modelId="{29D1AA2D-93A4-49FE-8C39-90586B4B11D2}" type="presParOf" srcId="{41E80769-A4BD-4628-BCA6-62F7F4BB764D}" destId="{A6B0225C-26C6-483E-A4EF-FD969B0897EF}" srcOrd="2" destOrd="0" presId="urn:microsoft.com/office/officeart/2005/8/layout/default"/>
    <dgm:cxn modelId="{3E0C47BD-5512-4E3B-937E-24A12A3EB1F5}" type="presParOf" srcId="{41E80769-A4BD-4628-BCA6-62F7F4BB764D}" destId="{9D92DEB2-CCD1-47E9-8B39-4540663D7BFA}" srcOrd="3" destOrd="0" presId="urn:microsoft.com/office/officeart/2005/8/layout/default"/>
    <dgm:cxn modelId="{68EFD63A-1581-4DC3-9BF5-582EAAE77B2E}" type="presParOf" srcId="{41E80769-A4BD-4628-BCA6-62F7F4BB764D}" destId="{0909F6EC-78BF-46CD-96D5-AEDAE52250F4}" srcOrd="4" destOrd="0" presId="urn:microsoft.com/office/officeart/2005/8/layout/default"/>
    <dgm:cxn modelId="{9855D071-15D7-4D57-824A-A40755E15BCF}" type="presParOf" srcId="{41E80769-A4BD-4628-BCA6-62F7F4BB764D}" destId="{0081B6BF-E987-46B9-BBD1-E052296EC4E6}" srcOrd="5" destOrd="0" presId="urn:microsoft.com/office/officeart/2005/8/layout/default"/>
    <dgm:cxn modelId="{EE582F9B-8AE1-49FD-9EF3-5D60EDFDDB47}" type="presParOf" srcId="{41E80769-A4BD-4628-BCA6-62F7F4BB764D}" destId="{BBB6B9E1-1E84-411B-9EAA-00DC73B90E0B}" srcOrd="6" destOrd="0" presId="urn:microsoft.com/office/officeart/2005/8/layout/default"/>
    <dgm:cxn modelId="{E73D3993-4ED8-41E5-98A8-00270754AA20}" type="presParOf" srcId="{41E80769-A4BD-4628-BCA6-62F7F4BB764D}" destId="{5B2F1020-0096-4B53-868F-D5B8EB0AC613}" srcOrd="7" destOrd="0" presId="urn:microsoft.com/office/officeart/2005/8/layout/default"/>
    <dgm:cxn modelId="{6CE86A06-98FB-419E-A58E-F9496495A756}" type="presParOf" srcId="{41E80769-A4BD-4628-BCA6-62F7F4BB764D}" destId="{B635448C-3890-491E-AD90-56CF8BF90047}" srcOrd="8" destOrd="0" presId="urn:microsoft.com/office/officeart/2005/8/layout/default"/>
    <dgm:cxn modelId="{7DC52CE3-A318-4E72-B8B6-036517FBB6A3}" type="presParOf" srcId="{41E80769-A4BD-4628-BCA6-62F7F4BB764D}" destId="{844B3825-6F1C-4363-A8AA-2138A2663F94}" srcOrd="9" destOrd="0" presId="urn:microsoft.com/office/officeart/2005/8/layout/default"/>
    <dgm:cxn modelId="{41797A6A-E501-4762-92AB-2684257E36DB}" type="presParOf" srcId="{41E80769-A4BD-4628-BCA6-62F7F4BB764D}" destId="{2717BD2C-0E0B-4EC7-ACC3-9777E08603AA}" srcOrd="10" destOrd="0" presId="urn:microsoft.com/office/officeart/2005/8/layout/default"/>
    <dgm:cxn modelId="{EB3DFE19-9EE7-4BC4-AB15-CCD53084E4B6}" type="presParOf" srcId="{41E80769-A4BD-4628-BCA6-62F7F4BB764D}" destId="{609F7880-1A21-4078-8CE1-99E4747FF899}" srcOrd="11" destOrd="0" presId="urn:microsoft.com/office/officeart/2005/8/layout/default"/>
    <dgm:cxn modelId="{AE991626-EDD3-4818-8000-9AD6B8E948EE}" type="presParOf" srcId="{41E80769-A4BD-4628-BCA6-62F7F4BB764D}" destId="{773B9F6C-1951-4D1C-ABED-3789F14A297C}" srcOrd="12" destOrd="0" presId="urn:microsoft.com/office/officeart/2005/8/layout/default"/>
    <dgm:cxn modelId="{942954E6-7F63-4FB7-BA04-99810BBF1FAB}" type="presParOf" srcId="{41E80769-A4BD-4628-BCA6-62F7F4BB764D}" destId="{27D27575-2528-417E-8ACB-56A70A400BB0}" srcOrd="13" destOrd="0" presId="urn:microsoft.com/office/officeart/2005/8/layout/default"/>
    <dgm:cxn modelId="{256A71C9-B3AF-422F-964F-80CD7C8F215C}" type="presParOf" srcId="{41E80769-A4BD-4628-BCA6-62F7F4BB764D}" destId="{393F36F1-B8A3-46FC-AE37-4AF68844D04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C8D8-7648-41E7-B063-74B5A8BBCFCE}">
      <dsp:nvSpPr>
        <dsp:cNvPr id="0" name=""/>
        <dsp:cNvSpPr/>
      </dsp:nvSpPr>
      <dsp:spPr>
        <a:xfrm>
          <a:off x="949084" y="3526665"/>
          <a:ext cx="879127" cy="2624315"/>
        </a:xfrm>
        <a:custGeom>
          <a:avLst/>
          <a:gdLst/>
          <a:ahLst/>
          <a:cxnLst/>
          <a:rect l="0" t="0" r="0" b="0"/>
          <a:pathLst>
            <a:path>
              <a:moveTo>
                <a:pt x="0" y="0"/>
              </a:moveTo>
              <a:lnTo>
                <a:pt x="439563" y="0"/>
              </a:lnTo>
              <a:lnTo>
                <a:pt x="439563" y="2624315"/>
              </a:lnTo>
              <a:lnTo>
                <a:pt x="879127" y="262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dirty="0"/>
        </a:p>
      </dsp:txBody>
      <dsp:txXfrm>
        <a:off x="1319456" y="4769631"/>
        <a:ext cx="138382" cy="138382"/>
      </dsp:txXfrm>
    </dsp:sp>
    <dsp:sp modelId="{5032E0F6-A295-49C7-AC19-11CE27EE0430}">
      <dsp:nvSpPr>
        <dsp:cNvPr id="0" name=""/>
        <dsp:cNvSpPr/>
      </dsp:nvSpPr>
      <dsp:spPr>
        <a:xfrm>
          <a:off x="949084" y="3526665"/>
          <a:ext cx="879127" cy="1440321"/>
        </a:xfrm>
        <a:custGeom>
          <a:avLst/>
          <a:gdLst/>
          <a:ahLst/>
          <a:cxnLst/>
          <a:rect l="0" t="0" r="0" b="0"/>
          <a:pathLst>
            <a:path>
              <a:moveTo>
                <a:pt x="0" y="0"/>
              </a:moveTo>
              <a:lnTo>
                <a:pt x="439563" y="0"/>
              </a:lnTo>
              <a:lnTo>
                <a:pt x="439563" y="1440321"/>
              </a:lnTo>
              <a:lnTo>
                <a:pt x="879127" y="14403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346462" y="4204640"/>
        <a:ext cx="84371" cy="84371"/>
      </dsp:txXfrm>
    </dsp:sp>
    <dsp:sp modelId="{D05FBD36-6E2C-4C5E-809C-DA85E2761FB7}">
      <dsp:nvSpPr>
        <dsp:cNvPr id="0" name=""/>
        <dsp:cNvSpPr/>
      </dsp:nvSpPr>
      <dsp:spPr>
        <a:xfrm>
          <a:off x="949084" y="3480945"/>
          <a:ext cx="879127" cy="91440"/>
        </a:xfrm>
        <a:custGeom>
          <a:avLst/>
          <a:gdLst/>
          <a:ahLst/>
          <a:cxnLst/>
          <a:rect l="0" t="0" r="0" b="0"/>
          <a:pathLst>
            <a:path>
              <a:moveTo>
                <a:pt x="0" y="45720"/>
              </a:moveTo>
              <a:lnTo>
                <a:pt x="87912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366670" y="3504687"/>
        <a:ext cx="43956" cy="43956"/>
      </dsp:txXfrm>
    </dsp:sp>
    <dsp:sp modelId="{7B4C6B62-57BA-43C8-A8B5-0247F56543CE}">
      <dsp:nvSpPr>
        <dsp:cNvPr id="0" name=""/>
        <dsp:cNvSpPr/>
      </dsp:nvSpPr>
      <dsp:spPr>
        <a:xfrm>
          <a:off x="949084" y="2086344"/>
          <a:ext cx="879127" cy="1440321"/>
        </a:xfrm>
        <a:custGeom>
          <a:avLst/>
          <a:gdLst/>
          <a:ahLst/>
          <a:cxnLst/>
          <a:rect l="0" t="0" r="0" b="0"/>
          <a:pathLst>
            <a:path>
              <a:moveTo>
                <a:pt x="0" y="1440321"/>
              </a:moveTo>
              <a:lnTo>
                <a:pt x="439563" y="1440321"/>
              </a:lnTo>
              <a:lnTo>
                <a:pt x="439563" y="0"/>
              </a:lnTo>
              <a:lnTo>
                <a:pt x="8791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346462" y="2764319"/>
        <a:ext cx="84371" cy="84371"/>
      </dsp:txXfrm>
    </dsp:sp>
    <dsp:sp modelId="{729FED7C-96B3-41A9-B8CE-9104154A1DAC}">
      <dsp:nvSpPr>
        <dsp:cNvPr id="0" name=""/>
        <dsp:cNvSpPr/>
      </dsp:nvSpPr>
      <dsp:spPr>
        <a:xfrm>
          <a:off x="949084" y="902350"/>
          <a:ext cx="879127" cy="2624315"/>
        </a:xfrm>
        <a:custGeom>
          <a:avLst/>
          <a:gdLst/>
          <a:ahLst/>
          <a:cxnLst/>
          <a:rect l="0" t="0" r="0" b="0"/>
          <a:pathLst>
            <a:path>
              <a:moveTo>
                <a:pt x="0" y="2624315"/>
              </a:moveTo>
              <a:lnTo>
                <a:pt x="439563" y="2624315"/>
              </a:lnTo>
              <a:lnTo>
                <a:pt x="439563" y="0"/>
              </a:lnTo>
              <a:lnTo>
                <a:pt x="8791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dirty="0"/>
        </a:p>
      </dsp:txBody>
      <dsp:txXfrm>
        <a:off x="1319456" y="2145316"/>
        <a:ext cx="138382" cy="138382"/>
      </dsp:txXfrm>
    </dsp:sp>
    <dsp:sp modelId="{C810FD9B-597C-4B9B-ABA7-DDDF360E55D9}">
      <dsp:nvSpPr>
        <dsp:cNvPr id="0" name=""/>
        <dsp:cNvSpPr/>
      </dsp:nvSpPr>
      <dsp:spPr>
        <a:xfrm rot="16200000">
          <a:off x="-2122204" y="3099035"/>
          <a:ext cx="5287317" cy="8552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Seguridad del Estado</a:t>
          </a:r>
        </a:p>
      </dsp:txBody>
      <dsp:txXfrm>
        <a:off x="-2122204" y="3099035"/>
        <a:ext cx="5287317" cy="855259"/>
      </dsp:txXfrm>
    </dsp:sp>
    <dsp:sp modelId="{75D4D560-0DEA-440D-8446-B79F2CAAF398}">
      <dsp:nvSpPr>
        <dsp:cNvPr id="0" name=""/>
        <dsp:cNvSpPr/>
      </dsp:nvSpPr>
      <dsp:spPr>
        <a:xfrm>
          <a:off x="1828211" y="477869"/>
          <a:ext cx="4395635" cy="84896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EC" sz="2000" kern="1200" dirty="0">
              <a:effectLst/>
              <a:latin typeface="Arial" panose="020B0604020202020204" pitchFamily="34" charset="0"/>
              <a:ea typeface="Calibri" panose="020F0502020204030204" pitchFamily="34" charset="0"/>
              <a:cs typeface="Times New Roman" panose="02020603050405020304" pitchFamily="18" charset="0"/>
            </a:rPr>
            <a:t>Estrategia de la Defensa</a:t>
          </a:r>
          <a:endParaRPr lang="es-ES" sz="2000" kern="1200" dirty="0"/>
        </a:p>
      </dsp:txBody>
      <dsp:txXfrm>
        <a:off x="1828211" y="477869"/>
        <a:ext cx="4395635" cy="848960"/>
      </dsp:txXfrm>
    </dsp:sp>
    <dsp:sp modelId="{EE7BEEE6-07E7-4AA6-845E-DD37E8E69AE0}">
      <dsp:nvSpPr>
        <dsp:cNvPr id="0" name=""/>
        <dsp:cNvSpPr/>
      </dsp:nvSpPr>
      <dsp:spPr>
        <a:xfrm>
          <a:off x="1828211" y="1661863"/>
          <a:ext cx="4395635" cy="84896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EC" sz="2000" kern="1200" dirty="0">
              <a:effectLst/>
              <a:latin typeface="Arial" panose="020B0604020202020204" pitchFamily="34" charset="0"/>
              <a:ea typeface="Calibri" panose="020F0502020204030204" pitchFamily="34" charset="0"/>
              <a:cs typeface="Times New Roman" panose="02020603050405020304" pitchFamily="18" charset="0"/>
            </a:rPr>
            <a:t>Planificación de la Defensa</a:t>
          </a:r>
          <a:endParaRPr lang="es-ES" sz="2000" kern="1200" dirty="0"/>
        </a:p>
      </dsp:txBody>
      <dsp:txXfrm>
        <a:off x="1828211" y="1661863"/>
        <a:ext cx="4395635" cy="848960"/>
      </dsp:txXfrm>
    </dsp:sp>
    <dsp:sp modelId="{3877EA4A-E806-42BB-83C1-9670F5F249D1}">
      <dsp:nvSpPr>
        <dsp:cNvPr id="0" name=""/>
        <dsp:cNvSpPr/>
      </dsp:nvSpPr>
      <dsp:spPr>
        <a:xfrm>
          <a:off x="1828211" y="2845857"/>
          <a:ext cx="4395635" cy="1361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EC" sz="2000" kern="1200" dirty="0">
              <a:effectLst/>
              <a:latin typeface="Arial" panose="020B0604020202020204" pitchFamily="34" charset="0"/>
              <a:ea typeface="Calibri" panose="020F0502020204030204" pitchFamily="34" charset="0"/>
              <a:cs typeface="Times New Roman" panose="02020603050405020304" pitchFamily="18" charset="0"/>
            </a:rPr>
            <a:t>Elementos de modelo de Seguridad Militar</a:t>
          </a:r>
          <a:endParaRPr lang="es-ES" sz="2000" kern="1200" dirty="0"/>
        </a:p>
      </dsp:txBody>
      <dsp:txXfrm>
        <a:off x="1828211" y="2845857"/>
        <a:ext cx="4395635" cy="1361615"/>
      </dsp:txXfrm>
    </dsp:sp>
    <dsp:sp modelId="{C0CFA36F-7E71-49D9-A26F-4B26E77817EB}">
      <dsp:nvSpPr>
        <dsp:cNvPr id="0" name=""/>
        <dsp:cNvSpPr/>
      </dsp:nvSpPr>
      <dsp:spPr>
        <a:xfrm>
          <a:off x="1828211" y="4542506"/>
          <a:ext cx="4395635" cy="84896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ES" sz="2000" kern="1200" dirty="0"/>
            <a:t>Capacidades militares</a:t>
          </a:r>
        </a:p>
      </dsp:txBody>
      <dsp:txXfrm>
        <a:off x="1828211" y="4542506"/>
        <a:ext cx="4395635" cy="848960"/>
      </dsp:txXfrm>
    </dsp:sp>
    <dsp:sp modelId="{756D75C4-5D96-4150-9E18-05863CED9322}">
      <dsp:nvSpPr>
        <dsp:cNvPr id="0" name=""/>
        <dsp:cNvSpPr/>
      </dsp:nvSpPr>
      <dsp:spPr>
        <a:xfrm>
          <a:off x="1828211" y="5726500"/>
          <a:ext cx="4395635" cy="84896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EC" sz="2000" kern="1200" dirty="0"/>
            <a:t>El interés nacional</a:t>
          </a:r>
          <a:endParaRPr lang="es-ES" sz="2000" kern="1200" dirty="0"/>
        </a:p>
      </dsp:txBody>
      <dsp:txXfrm>
        <a:off x="1828211" y="5726500"/>
        <a:ext cx="4395635" cy="848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411C-145E-44F8-9C6A-0FC111B13A9A}">
      <dsp:nvSpPr>
        <dsp:cNvPr id="0" name=""/>
        <dsp:cNvSpPr/>
      </dsp:nvSpPr>
      <dsp:spPr>
        <a:xfrm>
          <a:off x="1138633" y="3526665"/>
          <a:ext cx="746914" cy="1423236"/>
        </a:xfrm>
        <a:custGeom>
          <a:avLst/>
          <a:gdLst/>
          <a:ahLst/>
          <a:cxnLst/>
          <a:rect l="0" t="0" r="0" b="0"/>
          <a:pathLst>
            <a:path>
              <a:moveTo>
                <a:pt x="0" y="0"/>
              </a:moveTo>
              <a:lnTo>
                <a:pt x="373457" y="0"/>
              </a:lnTo>
              <a:lnTo>
                <a:pt x="373457" y="1423236"/>
              </a:lnTo>
              <a:lnTo>
                <a:pt x="746914" y="14232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471907" y="4198100"/>
        <a:ext cx="80366" cy="80366"/>
      </dsp:txXfrm>
    </dsp:sp>
    <dsp:sp modelId="{B0010071-C47E-4221-A645-7B95BD978BA9}">
      <dsp:nvSpPr>
        <dsp:cNvPr id="0" name=""/>
        <dsp:cNvSpPr/>
      </dsp:nvSpPr>
      <dsp:spPr>
        <a:xfrm>
          <a:off x="5620121" y="3526665"/>
          <a:ext cx="746914" cy="2846473"/>
        </a:xfrm>
        <a:custGeom>
          <a:avLst/>
          <a:gdLst/>
          <a:ahLst/>
          <a:cxnLst/>
          <a:rect l="0" t="0" r="0" b="0"/>
          <a:pathLst>
            <a:path>
              <a:moveTo>
                <a:pt x="0" y="0"/>
              </a:moveTo>
              <a:lnTo>
                <a:pt x="373457" y="0"/>
              </a:lnTo>
              <a:lnTo>
                <a:pt x="373457" y="2846473"/>
              </a:lnTo>
              <a:lnTo>
                <a:pt x="746914" y="28464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dirty="0"/>
        </a:p>
      </dsp:txBody>
      <dsp:txXfrm>
        <a:off x="5920007" y="4876331"/>
        <a:ext cx="147141" cy="147141"/>
      </dsp:txXfrm>
    </dsp:sp>
    <dsp:sp modelId="{C8456DF3-A177-4383-AAA1-297D7EF955FC}">
      <dsp:nvSpPr>
        <dsp:cNvPr id="0" name=""/>
        <dsp:cNvSpPr/>
      </dsp:nvSpPr>
      <dsp:spPr>
        <a:xfrm>
          <a:off x="5620121" y="3526665"/>
          <a:ext cx="746914" cy="1423236"/>
        </a:xfrm>
        <a:custGeom>
          <a:avLst/>
          <a:gdLst/>
          <a:ahLst/>
          <a:cxnLst/>
          <a:rect l="0" t="0" r="0" b="0"/>
          <a:pathLst>
            <a:path>
              <a:moveTo>
                <a:pt x="0" y="0"/>
              </a:moveTo>
              <a:lnTo>
                <a:pt x="373457" y="0"/>
              </a:lnTo>
              <a:lnTo>
                <a:pt x="373457" y="1423236"/>
              </a:lnTo>
              <a:lnTo>
                <a:pt x="746914" y="14232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5953395" y="4198100"/>
        <a:ext cx="80366" cy="80366"/>
      </dsp:txXfrm>
    </dsp:sp>
    <dsp:sp modelId="{DA3F864D-6892-48AA-A657-E710247062E2}">
      <dsp:nvSpPr>
        <dsp:cNvPr id="0" name=""/>
        <dsp:cNvSpPr/>
      </dsp:nvSpPr>
      <dsp:spPr>
        <a:xfrm>
          <a:off x="5620121" y="3480945"/>
          <a:ext cx="746914" cy="91440"/>
        </a:xfrm>
        <a:custGeom>
          <a:avLst/>
          <a:gdLst/>
          <a:ahLst/>
          <a:cxnLst/>
          <a:rect l="0" t="0" r="0" b="0"/>
          <a:pathLst>
            <a:path>
              <a:moveTo>
                <a:pt x="0" y="45720"/>
              </a:moveTo>
              <a:lnTo>
                <a:pt x="746914"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5974905" y="3507992"/>
        <a:ext cx="37345" cy="37345"/>
      </dsp:txXfrm>
    </dsp:sp>
    <dsp:sp modelId="{CE8D39E9-74A2-49D3-8195-253409004AF9}">
      <dsp:nvSpPr>
        <dsp:cNvPr id="0" name=""/>
        <dsp:cNvSpPr/>
      </dsp:nvSpPr>
      <dsp:spPr>
        <a:xfrm>
          <a:off x="5620121" y="1992530"/>
          <a:ext cx="746914" cy="1534135"/>
        </a:xfrm>
        <a:custGeom>
          <a:avLst/>
          <a:gdLst/>
          <a:ahLst/>
          <a:cxnLst/>
          <a:rect l="0" t="0" r="0" b="0"/>
          <a:pathLst>
            <a:path>
              <a:moveTo>
                <a:pt x="0" y="1534135"/>
              </a:moveTo>
              <a:lnTo>
                <a:pt x="373457" y="1534135"/>
              </a:lnTo>
              <a:lnTo>
                <a:pt x="373457" y="0"/>
              </a:lnTo>
              <a:lnTo>
                <a:pt x="74691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p>
      </dsp:txBody>
      <dsp:txXfrm>
        <a:off x="5950921" y="2716940"/>
        <a:ext cx="85314" cy="85314"/>
      </dsp:txXfrm>
    </dsp:sp>
    <dsp:sp modelId="{BBA7BAFE-2EBA-4588-9406-85ECD9B0DFAE}">
      <dsp:nvSpPr>
        <dsp:cNvPr id="0" name=""/>
        <dsp:cNvSpPr/>
      </dsp:nvSpPr>
      <dsp:spPr>
        <a:xfrm>
          <a:off x="5620121" y="569294"/>
          <a:ext cx="746914" cy="2957370"/>
        </a:xfrm>
        <a:custGeom>
          <a:avLst/>
          <a:gdLst/>
          <a:ahLst/>
          <a:cxnLst/>
          <a:rect l="0" t="0" r="0" b="0"/>
          <a:pathLst>
            <a:path>
              <a:moveTo>
                <a:pt x="0" y="2957370"/>
              </a:moveTo>
              <a:lnTo>
                <a:pt x="373457" y="2957370"/>
              </a:lnTo>
              <a:lnTo>
                <a:pt x="373457" y="0"/>
              </a:lnTo>
              <a:lnTo>
                <a:pt x="74691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dirty="0"/>
        </a:p>
      </dsp:txBody>
      <dsp:txXfrm>
        <a:off x="5917322" y="1971724"/>
        <a:ext cx="152511" cy="152511"/>
      </dsp:txXfrm>
    </dsp:sp>
    <dsp:sp modelId="{7B4C6B62-57BA-43C8-A8B5-0247F56543CE}">
      <dsp:nvSpPr>
        <dsp:cNvPr id="0" name=""/>
        <dsp:cNvSpPr/>
      </dsp:nvSpPr>
      <dsp:spPr>
        <a:xfrm>
          <a:off x="1138633" y="3480945"/>
          <a:ext cx="746914" cy="91440"/>
        </a:xfrm>
        <a:custGeom>
          <a:avLst/>
          <a:gdLst/>
          <a:ahLst/>
          <a:cxnLst/>
          <a:rect l="0" t="0" r="0" b="0"/>
          <a:pathLst>
            <a:path>
              <a:moveTo>
                <a:pt x="0" y="45720"/>
              </a:moveTo>
              <a:lnTo>
                <a:pt x="746914"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493417" y="3507992"/>
        <a:ext cx="37345" cy="37345"/>
      </dsp:txXfrm>
    </dsp:sp>
    <dsp:sp modelId="{729FED7C-96B3-41A9-B8CE-9104154A1DAC}">
      <dsp:nvSpPr>
        <dsp:cNvPr id="0" name=""/>
        <dsp:cNvSpPr/>
      </dsp:nvSpPr>
      <dsp:spPr>
        <a:xfrm>
          <a:off x="1138633" y="2103428"/>
          <a:ext cx="746914" cy="1423236"/>
        </a:xfrm>
        <a:custGeom>
          <a:avLst/>
          <a:gdLst/>
          <a:ahLst/>
          <a:cxnLst/>
          <a:rect l="0" t="0" r="0" b="0"/>
          <a:pathLst>
            <a:path>
              <a:moveTo>
                <a:pt x="0" y="1423236"/>
              </a:moveTo>
              <a:lnTo>
                <a:pt x="373457" y="1423236"/>
              </a:lnTo>
              <a:lnTo>
                <a:pt x="373457" y="0"/>
              </a:lnTo>
              <a:lnTo>
                <a:pt x="746914"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1471907" y="2774864"/>
        <a:ext cx="80366" cy="80366"/>
      </dsp:txXfrm>
    </dsp:sp>
    <dsp:sp modelId="{C810FD9B-597C-4B9B-ABA7-DDDF360E55D9}">
      <dsp:nvSpPr>
        <dsp:cNvPr id="0" name=""/>
        <dsp:cNvSpPr/>
      </dsp:nvSpPr>
      <dsp:spPr>
        <a:xfrm rot="16200000">
          <a:off x="-2426949" y="2957370"/>
          <a:ext cx="5992576" cy="11385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t>Inteligencia militar en la seguridad interna</a:t>
          </a:r>
          <a:endParaRPr lang="es-ES" sz="2800" kern="1200" dirty="0"/>
        </a:p>
      </dsp:txBody>
      <dsp:txXfrm>
        <a:off x="-2426949" y="2957370"/>
        <a:ext cx="5992576" cy="1138589"/>
      </dsp:txXfrm>
    </dsp:sp>
    <dsp:sp modelId="{75D4D560-0DEA-440D-8446-B79F2CAAF398}">
      <dsp:nvSpPr>
        <dsp:cNvPr id="0" name=""/>
        <dsp:cNvSpPr/>
      </dsp:nvSpPr>
      <dsp:spPr>
        <a:xfrm>
          <a:off x="1885547" y="1534133"/>
          <a:ext cx="3734573" cy="1138589"/>
        </a:xfrm>
        <a:prstGeom prst="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C" sz="2600" kern="1200" dirty="0">
              <a:solidFill>
                <a:schemeClr val="tx1"/>
              </a:solidFill>
            </a:rPr>
            <a:t>Niveles de la Inteligencia militar</a:t>
          </a:r>
          <a:endParaRPr lang="es-ES" sz="2600" kern="1200" dirty="0">
            <a:solidFill>
              <a:schemeClr val="tx1"/>
            </a:solidFill>
          </a:endParaRPr>
        </a:p>
      </dsp:txBody>
      <dsp:txXfrm>
        <a:off x="1885547" y="1534133"/>
        <a:ext cx="3734573" cy="1138589"/>
      </dsp:txXfrm>
    </dsp:sp>
    <dsp:sp modelId="{EE7BEEE6-07E7-4AA6-845E-DD37E8E69AE0}">
      <dsp:nvSpPr>
        <dsp:cNvPr id="0" name=""/>
        <dsp:cNvSpPr/>
      </dsp:nvSpPr>
      <dsp:spPr>
        <a:xfrm>
          <a:off x="1885547" y="2957370"/>
          <a:ext cx="3734573" cy="1138589"/>
        </a:xfrm>
        <a:prstGeom prst="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C" sz="2600" kern="1200" dirty="0">
              <a:solidFill>
                <a:schemeClr val="tx1"/>
              </a:solidFill>
            </a:rPr>
            <a:t>Apoyo de inteligencia a operaciones militares</a:t>
          </a:r>
          <a:endParaRPr lang="es-ES" sz="2600" kern="1200" dirty="0">
            <a:solidFill>
              <a:schemeClr val="tx1"/>
            </a:solidFill>
          </a:endParaRPr>
        </a:p>
      </dsp:txBody>
      <dsp:txXfrm>
        <a:off x="1885547" y="2957370"/>
        <a:ext cx="3734573" cy="1138589"/>
      </dsp:txXfrm>
    </dsp:sp>
    <dsp:sp modelId="{D97EB6AF-A3F8-40B7-A080-BAFB94B1DAE3}">
      <dsp:nvSpPr>
        <dsp:cNvPr id="0" name=""/>
        <dsp:cNvSpPr/>
      </dsp:nvSpPr>
      <dsp:spPr>
        <a:xfrm>
          <a:off x="6367035" y="0"/>
          <a:ext cx="3734573" cy="1138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EC" sz="2600" kern="1200" dirty="0">
              <a:solidFill>
                <a:schemeClr val="tx1"/>
              </a:solidFill>
            </a:rPr>
            <a:t>Operaciones de inteligencia</a:t>
          </a:r>
          <a:endParaRPr lang="es-ES" sz="2600" kern="1200" dirty="0">
            <a:solidFill>
              <a:schemeClr val="tx1"/>
            </a:solidFill>
          </a:endParaRPr>
        </a:p>
      </dsp:txBody>
      <dsp:txXfrm>
        <a:off x="6367035" y="0"/>
        <a:ext cx="3734573" cy="1138589"/>
      </dsp:txXfrm>
    </dsp:sp>
    <dsp:sp modelId="{53122BB5-17DA-4375-8019-54D8BE1048F3}">
      <dsp:nvSpPr>
        <dsp:cNvPr id="0" name=""/>
        <dsp:cNvSpPr/>
      </dsp:nvSpPr>
      <dsp:spPr>
        <a:xfrm>
          <a:off x="6367035" y="1423235"/>
          <a:ext cx="3734573" cy="1138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EC" sz="2600" kern="1200" dirty="0">
              <a:solidFill>
                <a:schemeClr val="tx1"/>
              </a:solidFill>
            </a:rPr>
            <a:t>Operaciones psicológicas </a:t>
          </a:r>
        </a:p>
      </dsp:txBody>
      <dsp:txXfrm>
        <a:off x="6367035" y="1423235"/>
        <a:ext cx="3734573" cy="1138589"/>
      </dsp:txXfrm>
    </dsp:sp>
    <dsp:sp modelId="{6EE6AB1F-80F6-48C1-BC7E-92BAFA1FC39B}">
      <dsp:nvSpPr>
        <dsp:cNvPr id="0" name=""/>
        <dsp:cNvSpPr/>
      </dsp:nvSpPr>
      <dsp:spPr>
        <a:xfrm>
          <a:off x="6367035" y="2957370"/>
          <a:ext cx="3734573" cy="1138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EC" sz="2600" kern="1200" dirty="0">
              <a:solidFill>
                <a:schemeClr val="tx1"/>
              </a:solidFill>
            </a:rPr>
            <a:t>Control de población y recursos</a:t>
          </a:r>
        </a:p>
      </dsp:txBody>
      <dsp:txXfrm>
        <a:off x="6367035" y="2957370"/>
        <a:ext cx="3734573" cy="1138589"/>
      </dsp:txXfrm>
    </dsp:sp>
    <dsp:sp modelId="{3CB29C11-2D48-4A8E-B72C-1C1984D5BA74}">
      <dsp:nvSpPr>
        <dsp:cNvPr id="0" name=""/>
        <dsp:cNvSpPr/>
      </dsp:nvSpPr>
      <dsp:spPr>
        <a:xfrm>
          <a:off x="6367035" y="4380607"/>
          <a:ext cx="3734573" cy="1138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EC" sz="2600" kern="1200" dirty="0">
              <a:solidFill>
                <a:schemeClr val="tx1"/>
              </a:solidFill>
            </a:rPr>
            <a:t>Operaciones de Asuntos Civiles</a:t>
          </a:r>
        </a:p>
      </dsp:txBody>
      <dsp:txXfrm>
        <a:off x="6367035" y="4380607"/>
        <a:ext cx="3734573" cy="1138589"/>
      </dsp:txXfrm>
    </dsp:sp>
    <dsp:sp modelId="{8223610F-21F5-45F9-AC25-0B46FF866C61}">
      <dsp:nvSpPr>
        <dsp:cNvPr id="0" name=""/>
        <dsp:cNvSpPr/>
      </dsp:nvSpPr>
      <dsp:spPr>
        <a:xfrm>
          <a:off x="6367035" y="5803844"/>
          <a:ext cx="3734573" cy="1138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EC" sz="2600" kern="1200" dirty="0">
              <a:solidFill>
                <a:schemeClr val="tx1"/>
              </a:solidFill>
            </a:rPr>
            <a:t>Operaciones tácticas</a:t>
          </a:r>
        </a:p>
      </dsp:txBody>
      <dsp:txXfrm>
        <a:off x="6367035" y="5803844"/>
        <a:ext cx="3734573" cy="1138589"/>
      </dsp:txXfrm>
    </dsp:sp>
    <dsp:sp modelId="{4688D930-6062-49B4-8BE8-A3D47258A16F}">
      <dsp:nvSpPr>
        <dsp:cNvPr id="0" name=""/>
        <dsp:cNvSpPr/>
      </dsp:nvSpPr>
      <dsp:spPr>
        <a:xfrm>
          <a:off x="1885547" y="4380607"/>
          <a:ext cx="3734573" cy="1138589"/>
        </a:xfrm>
        <a:prstGeom prst="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C" sz="2600" kern="1200" dirty="0">
              <a:solidFill>
                <a:schemeClr val="tx1"/>
              </a:solidFill>
            </a:rPr>
            <a:t>Operaciones de inteligencia relacionadas a la insurgencia</a:t>
          </a:r>
          <a:endParaRPr lang="es-ES" sz="2600" kern="1200" dirty="0">
            <a:solidFill>
              <a:schemeClr val="tx1"/>
            </a:solidFill>
          </a:endParaRPr>
        </a:p>
      </dsp:txBody>
      <dsp:txXfrm>
        <a:off x="1885547" y="4380607"/>
        <a:ext cx="3734573" cy="1138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7CE9-A921-4834-B6CC-D12BDED53250}">
      <dsp:nvSpPr>
        <dsp:cNvPr id="0" name=""/>
        <dsp:cNvSpPr/>
      </dsp:nvSpPr>
      <dsp:spPr>
        <a:xfrm>
          <a:off x="0" y="0"/>
          <a:ext cx="160217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4BA89C-8CEA-418B-A16C-BC6F96F967BC}">
      <dsp:nvSpPr>
        <dsp:cNvPr id="0" name=""/>
        <dsp:cNvSpPr/>
      </dsp:nvSpPr>
      <dsp:spPr>
        <a:xfrm>
          <a:off x="0" y="0"/>
          <a:ext cx="1575035" cy="7176445"/>
        </a:xfrm>
        <a:prstGeom prst="snip1Rect">
          <a:avLst/>
        </a:prstGeom>
        <a:solidFill>
          <a:srgbClr val="FFC000"/>
        </a:solidFill>
        <a:ln>
          <a:noFill/>
        </a:ln>
        <a:effectLst>
          <a:outerShdw blurRad="152400" dist="317500" dir="5400000" sx="90000" sy="-19000" rotWithShape="0">
            <a:prstClr val="black">
              <a:alpha val="15000"/>
            </a:prstClr>
          </a:outerShdw>
        </a:effectLst>
      </dsp:spPr>
      <dsp:style>
        <a:lnRef idx="0">
          <a:scrgbClr r="0" g="0" b="0"/>
        </a:lnRef>
        <a:fillRef idx="0">
          <a:scrgbClr r="0" g="0" b="0"/>
        </a:fillRef>
        <a:effectRef idx="0">
          <a:scrgbClr r="0" g="0" b="0"/>
        </a:effectRef>
        <a:fontRef idx="minor"/>
      </dsp:style>
      <dsp:txBody>
        <a:bodyPr spcFirstLastPara="0" vert="vert270"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b="1" kern="1200" dirty="0">
              <a:effectLst>
                <a:outerShdw blurRad="38100" dist="38100" dir="2700000" algn="tl">
                  <a:srgbClr val="000000">
                    <a:alpha val="43137"/>
                  </a:srgbClr>
                </a:outerShdw>
              </a:effectLst>
            </a:rPr>
            <a:t>Metodología de la investigación</a:t>
          </a:r>
        </a:p>
      </dsp:txBody>
      <dsp:txXfrm>
        <a:off x="0" y="131256"/>
        <a:ext cx="1443779" cy="7045189"/>
      </dsp:txXfrm>
    </dsp:sp>
    <dsp:sp modelId="{D25C7153-AD06-41BC-87EF-6181050A2E85}">
      <dsp:nvSpPr>
        <dsp:cNvPr id="0" name=""/>
        <dsp:cNvSpPr/>
      </dsp:nvSpPr>
      <dsp:spPr>
        <a:xfrm>
          <a:off x="1815361" y="183616"/>
          <a:ext cx="6168377" cy="1382225"/>
        </a:xfrm>
        <a:prstGeom prst="snip2Diag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152400" dist="317500" dir="5400000" sx="90000" sy="-19000" rotWithShape="0">
            <a:prstClr val="black">
              <a:alpha val="15000"/>
            </a:prst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s-ES" sz="4800" b="1" kern="1200" dirty="0">
              <a:effectLst>
                <a:outerShdw blurRad="38100" dist="38100" dir="2700000" algn="tl">
                  <a:srgbClr val="000000">
                    <a:alpha val="43137"/>
                  </a:srgbClr>
                </a:outerShdw>
              </a:effectLst>
            </a:rPr>
            <a:t>Enfoque</a:t>
          </a:r>
        </a:p>
      </dsp:txBody>
      <dsp:txXfrm>
        <a:off x="1930549" y="298804"/>
        <a:ext cx="5938001" cy="1151849"/>
      </dsp:txXfrm>
    </dsp:sp>
    <dsp:sp modelId="{564E5A10-3522-461A-84B8-26590B36E493}">
      <dsp:nvSpPr>
        <dsp:cNvPr id="0" name=""/>
        <dsp:cNvSpPr/>
      </dsp:nvSpPr>
      <dsp:spPr>
        <a:xfrm>
          <a:off x="8224066" y="183616"/>
          <a:ext cx="6168377" cy="1382225"/>
        </a:xfrm>
        <a:prstGeom prst="snip2Diag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0" kern="1200" dirty="0">
              <a:effectLst>
                <a:outerShdw blurRad="38100" dist="38100" dir="2700000" algn="tl">
                  <a:srgbClr val="000000">
                    <a:alpha val="43137"/>
                  </a:srgbClr>
                </a:outerShdw>
              </a:effectLst>
            </a:rPr>
            <a:t>Investigación mixta cuantitativa y cualitativa</a:t>
          </a:r>
          <a:endParaRPr lang="es-ES" sz="2400" b="0" i="1" kern="1200" dirty="0">
            <a:effectLst>
              <a:outerShdw blurRad="38100" dist="38100" dir="2700000" algn="tl">
                <a:srgbClr val="000000">
                  <a:alpha val="43137"/>
                </a:srgbClr>
              </a:outerShdw>
            </a:effectLst>
          </a:endParaRPr>
        </a:p>
      </dsp:txBody>
      <dsp:txXfrm>
        <a:off x="8339254" y="298804"/>
        <a:ext cx="5938001" cy="1151849"/>
      </dsp:txXfrm>
    </dsp:sp>
    <dsp:sp modelId="{D474D39E-B107-456C-9A2A-631C0037981C}">
      <dsp:nvSpPr>
        <dsp:cNvPr id="0" name=""/>
        <dsp:cNvSpPr/>
      </dsp:nvSpPr>
      <dsp:spPr>
        <a:xfrm>
          <a:off x="1575035" y="1565841"/>
          <a:ext cx="12817408"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6C3406A-5C3C-4B04-B909-9A6025CDEAF9}">
      <dsp:nvSpPr>
        <dsp:cNvPr id="0" name=""/>
        <dsp:cNvSpPr/>
      </dsp:nvSpPr>
      <dsp:spPr>
        <a:xfrm>
          <a:off x="1815361" y="1749457"/>
          <a:ext cx="6168377" cy="1382225"/>
        </a:xfrm>
        <a:prstGeom prst="snip2Diag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b="1" kern="1200" dirty="0">
              <a:effectLst>
                <a:outerShdw blurRad="38100" dist="38100" dir="2700000" algn="tl">
                  <a:srgbClr val="000000">
                    <a:alpha val="43137"/>
                  </a:srgbClr>
                </a:outerShdw>
              </a:effectLst>
            </a:rPr>
            <a:t>Tipo </a:t>
          </a:r>
        </a:p>
      </dsp:txBody>
      <dsp:txXfrm>
        <a:off x="1930549" y="1864645"/>
        <a:ext cx="5938001" cy="1151849"/>
      </dsp:txXfrm>
    </dsp:sp>
    <dsp:sp modelId="{3850952C-D06A-42EA-9EAC-D896CFA8E2EC}">
      <dsp:nvSpPr>
        <dsp:cNvPr id="0" name=""/>
        <dsp:cNvSpPr/>
      </dsp:nvSpPr>
      <dsp:spPr>
        <a:xfrm>
          <a:off x="8224066" y="1749457"/>
          <a:ext cx="6168377" cy="1382225"/>
        </a:xfrm>
        <a:prstGeom prst="snip2Diag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0" kern="1200" dirty="0">
              <a:effectLst>
                <a:outerShdw blurRad="38100" dist="38100" dir="2700000" algn="tl">
                  <a:srgbClr val="000000">
                    <a:alpha val="43137"/>
                  </a:srgbClr>
                </a:outerShdw>
              </a:effectLst>
            </a:rPr>
            <a:t>Descriptiva</a:t>
          </a:r>
        </a:p>
      </dsp:txBody>
      <dsp:txXfrm>
        <a:off x="8339254" y="1864645"/>
        <a:ext cx="5938001" cy="1151849"/>
      </dsp:txXfrm>
    </dsp:sp>
    <dsp:sp modelId="{87BBA484-7A6F-4EEE-BA5D-9B12AD951F3F}">
      <dsp:nvSpPr>
        <dsp:cNvPr id="0" name=""/>
        <dsp:cNvSpPr/>
      </dsp:nvSpPr>
      <dsp:spPr>
        <a:xfrm>
          <a:off x="1575035" y="3131682"/>
          <a:ext cx="12817408"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9E424B3-0B7D-49DA-83A8-6B4BBFBDE335}">
      <dsp:nvSpPr>
        <dsp:cNvPr id="0" name=""/>
        <dsp:cNvSpPr/>
      </dsp:nvSpPr>
      <dsp:spPr>
        <a:xfrm>
          <a:off x="1815361" y="3315298"/>
          <a:ext cx="6168377" cy="3672321"/>
        </a:xfrm>
        <a:prstGeom prst="snip2Diag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b="1" kern="1200" dirty="0">
              <a:effectLst>
                <a:outerShdw blurRad="38100" dist="38100" dir="2700000" algn="tl">
                  <a:srgbClr val="000000">
                    <a:alpha val="43137"/>
                  </a:srgbClr>
                </a:outerShdw>
              </a:effectLst>
            </a:rPr>
            <a:t>Diseño</a:t>
          </a:r>
        </a:p>
      </dsp:txBody>
      <dsp:txXfrm>
        <a:off x="2121394" y="3621331"/>
        <a:ext cx="5556311" cy="3060255"/>
      </dsp:txXfrm>
    </dsp:sp>
    <dsp:sp modelId="{209F08AA-97B6-40A0-BCD1-735FDA84E0C8}">
      <dsp:nvSpPr>
        <dsp:cNvPr id="0" name=""/>
        <dsp:cNvSpPr/>
      </dsp:nvSpPr>
      <dsp:spPr>
        <a:xfrm>
          <a:off x="8224066" y="3315298"/>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1. Bibliográfica documental</a:t>
          </a:r>
        </a:p>
      </dsp:txBody>
      <dsp:txXfrm>
        <a:off x="8275022" y="3366254"/>
        <a:ext cx="6066465" cy="509543"/>
      </dsp:txXfrm>
    </dsp:sp>
    <dsp:sp modelId="{DECCA6F2-0C8C-4144-B1B8-1AC8E06646EB}">
      <dsp:nvSpPr>
        <dsp:cNvPr id="0" name=""/>
        <dsp:cNvSpPr/>
      </dsp:nvSpPr>
      <dsp:spPr>
        <a:xfrm>
          <a:off x="7983739" y="3926754"/>
          <a:ext cx="616837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D774FBB-B57C-4FC3-8F4F-1DC3195736E1}">
      <dsp:nvSpPr>
        <dsp:cNvPr id="0" name=""/>
        <dsp:cNvSpPr/>
      </dsp:nvSpPr>
      <dsp:spPr>
        <a:xfrm>
          <a:off x="8224066" y="3926754"/>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2. Investigación de campo</a:t>
          </a:r>
        </a:p>
      </dsp:txBody>
      <dsp:txXfrm>
        <a:off x="8275022" y="3977710"/>
        <a:ext cx="6066465" cy="509543"/>
      </dsp:txXfrm>
    </dsp:sp>
    <dsp:sp modelId="{795692ED-CE45-498C-8A96-1344EBFDA249}">
      <dsp:nvSpPr>
        <dsp:cNvPr id="0" name=""/>
        <dsp:cNvSpPr/>
      </dsp:nvSpPr>
      <dsp:spPr>
        <a:xfrm>
          <a:off x="7983739" y="4538210"/>
          <a:ext cx="616837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4365E57-7ADB-4050-AC3B-93A25C6CC32D}">
      <dsp:nvSpPr>
        <dsp:cNvPr id="0" name=""/>
        <dsp:cNvSpPr/>
      </dsp:nvSpPr>
      <dsp:spPr>
        <a:xfrm>
          <a:off x="8224066" y="4538210"/>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3. Método Cualitativo y Cuantitativa</a:t>
          </a:r>
        </a:p>
      </dsp:txBody>
      <dsp:txXfrm>
        <a:off x="8275022" y="4589166"/>
        <a:ext cx="6066465" cy="509543"/>
      </dsp:txXfrm>
    </dsp:sp>
    <dsp:sp modelId="{BDABD383-54B5-4F05-A643-16EC3EAF5C80}">
      <dsp:nvSpPr>
        <dsp:cNvPr id="0" name=""/>
        <dsp:cNvSpPr/>
      </dsp:nvSpPr>
      <dsp:spPr>
        <a:xfrm>
          <a:off x="7983739" y="5149665"/>
          <a:ext cx="616837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5405D18-555F-47EB-AFE9-3FCFC56858BB}">
      <dsp:nvSpPr>
        <dsp:cNvPr id="0" name=""/>
        <dsp:cNvSpPr/>
      </dsp:nvSpPr>
      <dsp:spPr>
        <a:xfrm>
          <a:off x="8224066" y="5149665"/>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4. Gestión de Datos </a:t>
          </a:r>
        </a:p>
      </dsp:txBody>
      <dsp:txXfrm>
        <a:off x="8275022" y="5200621"/>
        <a:ext cx="6066465" cy="509543"/>
      </dsp:txXfrm>
    </dsp:sp>
    <dsp:sp modelId="{3494B6FF-A203-4B36-822B-A4780F72094D}">
      <dsp:nvSpPr>
        <dsp:cNvPr id="0" name=""/>
        <dsp:cNvSpPr/>
      </dsp:nvSpPr>
      <dsp:spPr>
        <a:xfrm>
          <a:off x="7983739" y="5761121"/>
          <a:ext cx="616837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E368896-6D65-4968-862F-9EBD560E53E6}">
      <dsp:nvSpPr>
        <dsp:cNvPr id="0" name=""/>
        <dsp:cNvSpPr/>
      </dsp:nvSpPr>
      <dsp:spPr>
        <a:xfrm>
          <a:off x="8224066" y="5761121"/>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5. Análisis síntesis</a:t>
          </a:r>
        </a:p>
      </dsp:txBody>
      <dsp:txXfrm>
        <a:off x="8275022" y="5812077"/>
        <a:ext cx="6066465" cy="509543"/>
      </dsp:txXfrm>
    </dsp:sp>
    <dsp:sp modelId="{A3DB7406-61F4-4F59-811F-7383DEDA707B}">
      <dsp:nvSpPr>
        <dsp:cNvPr id="0" name=""/>
        <dsp:cNvSpPr/>
      </dsp:nvSpPr>
      <dsp:spPr>
        <a:xfrm>
          <a:off x="7983739" y="6372577"/>
          <a:ext cx="616837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AC20FF6-E235-4706-A289-65C6E159EEFB}">
      <dsp:nvSpPr>
        <dsp:cNvPr id="0" name=""/>
        <dsp:cNvSpPr/>
      </dsp:nvSpPr>
      <dsp:spPr>
        <a:xfrm>
          <a:off x="8224066" y="6372577"/>
          <a:ext cx="6168377" cy="611455"/>
        </a:xfrm>
        <a:prstGeom prst="snip2Diag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mj-lt"/>
            <a:buNone/>
          </a:pPr>
          <a:r>
            <a:rPr lang="es-ES" sz="2300" b="1" i="1" kern="1200" dirty="0">
              <a:effectLst/>
            </a:rPr>
            <a:t>6. Propuesta</a:t>
          </a:r>
        </a:p>
      </dsp:txBody>
      <dsp:txXfrm>
        <a:off x="8275022" y="6423533"/>
        <a:ext cx="6066465" cy="509543"/>
      </dsp:txXfrm>
    </dsp:sp>
    <dsp:sp modelId="{3D927D3B-753B-4892-8469-716723233A19}">
      <dsp:nvSpPr>
        <dsp:cNvPr id="0" name=""/>
        <dsp:cNvSpPr/>
      </dsp:nvSpPr>
      <dsp:spPr>
        <a:xfrm>
          <a:off x="1575035" y="6987619"/>
          <a:ext cx="12817408"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1346-B5BC-422D-9BD3-DA2D7D681564}">
      <dsp:nvSpPr>
        <dsp:cNvPr id="0" name=""/>
        <dsp:cNvSpPr/>
      </dsp:nvSpPr>
      <dsp:spPr>
        <a:xfrm>
          <a:off x="794662" y="2683"/>
          <a:ext cx="15017504" cy="1613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sp3d extrusionH="57150">
            <a:bevelT w="38100" h="38100"/>
          </a:sp3d>
        </a:bodyPr>
        <a:lstStyle/>
        <a:p>
          <a:pPr marL="0" lvl="0" indent="0" algn="ctr" defTabSz="1778000">
            <a:lnSpc>
              <a:spcPct val="90000"/>
            </a:lnSpc>
            <a:spcBef>
              <a:spcPct val="0"/>
            </a:spcBef>
            <a:spcAft>
              <a:spcPct val="35000"/>
            </a:spcAft>
            <a:buNone/>
          </a:pPr>
          <a:r>
            <a:rPr lang="es-EC" sz="4000" kern="1200" dirty="0">
              <a:solidFill>
                <a:schemeClr val="bg1"/>
              </a:solidFill>
            </a:rPr>
            <a:t>Describir la connotación del ámbito interno de las amenazas a la seguridad y defensa del Estado</a:t>
          </a:r>
          <a:endParaRPr lang="es-ES" sz="4000" kern="1200" dirty="0">
            <a:ln/>
            <a:solidFill>
              <a:schemeClr val="bg1"/>
            </a:solidFill>
            <a:latin typeface="Arial Black" panose="020B0A04020102020204" pitchFamily="34" charset="0"/>
          </a:endParaRPr>
        </a:p>
      </dsp:txBody>
      <dsp:txXfrm>
        <a:off x="841921" y="49942"/>
        <a:ext cx="14922986" cy="1519021"/>
      </dsp:txXfrm>
    </dsp:sp>
    <dsp:sp modelId="{405DA6BB-BACB-42C3-8DB6-D1BD9CF804FF}">
      <dsp:nvSpPr>
        <dsp:cNvPr id="0" name=""/>
        <dsp:cNvSpPr/>
      </dsp:nvSpPr>
      <dsp:spPr>
        <a:xfrm>
          <a:off x="794662" y="1906660"/>
          <a:ext cx="1613539" cy="1613539"/>
        </a:xfrm>
        <a:prstGeom prst="roundRect">
          <a:avLst>
            <a:gd name="adj" fmla="val 16670"/>
          </a:avLst>
        </a:prstGeom>
        <a:blipFill rotWithShape="1">
          <a:blip xmlns:r="http://schemas.openxmlformats.org/officeDocument/2006/relationships" r:embed="rId1"/>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3B0CB-7A62-4EB2-BDF5-29153B340EC3}">
      <dsp:nvSpPr>
        <dsp:cNvPr id="0" name=""/>
        <dsp:cNvSpPr/>
      </dsp:nvSpPr>
      <dsp:spPr>
        <a:xfrm>
          <a:off x="2505014" y="1906660"/>
          <a:ext cx="13307152" cy="1613539"/>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S" sz="2000" kern="1200" dirty="0">
              <a:solidFill>
                <a:schemeClr val="tx1"/>
              </a:solidFill>
            </a:rPr>
            <a:t>La  transformación de capacidades ha sido un proceso complementario a la planificación por capacidades del Ejército Ecuatoriano, fundamentalmente con el objetivo de afrontar amenazas en algún momento consideradas en el análisis prospectivo y que con el pasar del tiempo se han ido plasmando casi siempre dentro de las perspectivas establecidas en la determinación de escenarios futuros</a:t>
          </a:r>
        </a:p>
      </dsp:txBody>
      <dsp:txXfrm>
        <a:off x="2583795" y="1985441"/>
        <a:ext cx="13149590" cy="1455977"/>
      </dsp:txXfrm>
    </dsp:sp>
    <dsp:sp modelId="{1713EEF4-E7E2-4E09-9DAF-C7D6AE6AD7E9}">
      <dsp:nvSpPr>
        <dsp:cNvPr id="0" name=""/>
        <dsp:cNvSpPr/>
      </dsp:nvSpPr>
      <dsp:spPr>
        <a:xfrm>
          <a:off x="794662" y="3713824"/>
          <a:ext cx="1613539" cy="1613539"/>
        </a:xfrm>
        <a:prstGeom prst="roundRect">
          <a:avLst>
            <a:gd name="adj" fmla="val 16670"/>
          </a:avLst>
        </a:prstGeom>
        <a:blipFill rotWithShape="1">
          <a:blip xmlns:r="http://schemas.openxmlformats.org/officeDocument/2006/relationships" r:embed="rId2"/>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9A7E0-D0D5-4F96-B5C5-54227948AB2C}">
      <dsp:nvSpPr>
        <dsp:cNvPr id="0" name=""/>
        <dsp:cNvSpPr/>
      </dsp:nvSpPr>
      <dsp:spPr>
        <a:xfrm>
          <a:off x="2505014" y="3713824"/>
          <a:ext cx="13307152" cy="161353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kern="1200" dirty="0">
              <a:solidFill>
                <a:schemeClr val="tx1"/>
              </a:solidFill>
            </a:rPr>
            <a:t>Los hechos de las operaciones militares de ámbito interno de los últimos años, en función de la desarticulación o neutralización de amenazas reales lo que ha permitido apreciar que el desarrollo de capacidades necesita de esfuerzos permanentes y mejoramiento continuo de las capacidades militares y en este caso específico de la capacidad de inteligencia militar, fundamentalmente por las características de las amenazas actuales y de cómo éstas se han presentado..</a:t>
          </a:r>
          <a:endParaRPr lang="es-ES" sz="2000" kern="1200" dirty="0">
            <a:solidFill>
              <a:schemeClr val="tx1"/>
            </a:solidFill>
          </a:endParaRPr>
        </a:p>
      </dsp:txBody>
      <dsp:txXfrm>
        <a:off x="2583795" y="3792605"/>
        <a:ext cx="13149590" cy="1455977"/>
      </dsp:txXfrm>
    </dsp:sp>
    <dsp:sp modelId="{89C656BF-7F61-4E79-B127-9BFECB48DBC0}">
      <dsp:nvSpPr>
        <dsp:cNvPr id="0" name=""/>
        <dsp:cNvSpPr/>
      </dsp:nvSpPr>
      <dsp:spPr>
        <a:xfrm>
          <a:off x="794662" y="5520988"/>
          <a:ext cx="1613539" cy="1613539"/>
        </a:xfrm>
        <a:prstGeom prst="roundRect">
          <a:avLst>
            <a:gd name="adj" fmla="val 16670"/>
          </a:avLst>
        </a:prstGeom>
        <a:blipFill rotWithShape="1">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7ACC4-0DD1-4B5F-B7F3-D03529F350FD}">
      <dsp:nvSpPr>
        <dsp:cNvPr id="0" name=""/>
        <dsp:cNvSpPr/>
      </dsp:nvSpPr>
      <dsp:spPr>
        <a:xfrm>
          <a:off x="2505014" y="5520988"/>
          <a:ext cx="13307152" cy="1613539"/>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Font typeface="Symbol" panose="05050102010706020507" pitchFamily="18" charset="2"/>
            <a:buNone/>
          </a:pPr>
          <a:r>
            <a:rPr lang="es-EC" sz="2000" kern="1200" dirty="0">
              <a:solidFill>
                <a:schemeClr val="tx1"/>
              </a:solidFill>
            </a:rPr>
            <a:t>Las amenazas actuales al no ser convencionales y con características de conformación de grupos civiles violentos pero apoyados por grupos de poder político e incluso por grupos armadas disidentes de las FARC, el desarrollo de las operaciones militares se ha visto limitado por el contexto legal y constitucional de amparo de la ciudadanía en general y de los ciudadanos inmersos en estos grupos. Lo que ha limitado la efectividad de las operaciones militares. Por estas razones surge la necesidad de fortalecimiento institucional mediante la transformación de capacidades militares.</a:t>
          </a:r>
          <a:endParaRPr lang="es-ES" sz="2000" kern="1200" dirty="0">
            <a:solidFill>
              <a:schemeClr val="tx1"/>
            </a:solidFill>
          </a:endParaRPr>
        </a:p>
      </dsp:txBody>
      <dsp:txXfrm>
        <a:off x="2583795" y="5599769"/>
        <a:ext cx="13149590" cy="1455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28392-AD71-40D3-9AE7-820F2AF1CB7E}">
      <dsp:nvSpPr>
        <dsp:cNvPr id="0" name=""/>
        <dsp:cNvSpPr/>
      </dsp:nvSpPr>
      <dsp:spPr>
        <a:xfrm>
          <a:off x="0" y="104685"/>
          <a:ext cx="17428936" cy="1829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s-EC" sz="4600" kern="1200" dirty="0"/>
            <a:t>Determinar las dificultades actuales para el desempeño efectivo del sistema de inteligencia militar en el ámbito interno.</a:t>
          </a:r>
          <a:endParaRPr lang="es-ES" sz="4600" kern="1200" dirty="0"/>
        </a:p>
      </dsp:txBody>
      <dsp:txXfrm>
        <a:off x="89327" y="194012"/>
        <a:ext cx="17250282" cy="1651226"/>
      </dsp:txXfrm>
    </dsp:sp>
    <dsp:sp modelId="{8F8986E7-6F50-4744-B23C-7A76DFB778D1}">
      <dsp:nvSpPr>
        <dsp:cNvPr id="0" name=""/>
        <dsp:cNvSpPr/>
      </dsp:nvSpPr>
      <dsp:spPr>
        <a:xfrm>
          <a:off x="0" y="1934565"/>
          <a:ext cx="17428936" cy="52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369"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s-EC" sz="3600" kern="1200" dirty="0"/>
            <a:t>Desactualización y necesidad de implementación (Procesos, metodología, doctrina y formación)</a:t>
          </a:r>
          <a:endParaRPr lang="es-ES" sz="3600" kern="1200" dirty="0"/>
        </a:p>
        <a:p>
          <a:pPr marL="285750" lvl="1" indent="-285750" algn="l" defTabSz="1600200">
            <a:lnSpc>
              <a:spcPct val="90000"/>
            </a:lnSpc>
            <a:spcBef>
              <a:spcPct val="0"/>
            </a:spcBef>
            <a:spcAft>
              <a:spcPct val="20000"/>
            </a:spcAft>
            <a:buFont typeface="Symbol" panose="05050102010706020507" pitchFamily="18" charset="2"/>
            <a:buChar char=""/>
          </a:pPr>
          <a:r>
            <a:rPr lang="es-EC" sz="3600" kern="1200" dirty="0"/>
            <a:t>Deficiencias en Interoperabilidad entre las capacidades del Ejército</a:t>
          </a:r>
        </a:p>
        <a:p>
          <a:pPr marL="285750" lvl="1" indent="-285750" algn="l" defTabSz="1600200">
            <a:lnSpc>
              <a:spcPct val="90000"/>
            </a:lnSpc>
            <a:spcBef>
              <a:spcPct val="0"/>
            </a:spcBef>
            <a:spcAft>
              <a:spcPct val="20000"/>
            </a:spcAft>
            <a:buFont typeface="Symbol" panose="05050102010706020507" pitchFamily="18" charset="2"/>
            <a:buChar char=""/>
          </a:pPr>
          <a:r>
            <a:rPr lang="es-EC" sz="3600" kern="1200"/>
            <a:t>Deficiencias en la integración y cooperación estatal referente al sistema de inteligencia y sistema de seguridad y defensa.</a:t>
          </a:r>
        </a:p>
        <a:p>
          <a:pPr marL="285750" lvl="1" indent="-285750" algn="l" defTabSz="1600200">
            <a:lnSpc>
              <a:spcPct val="90000"/>
            </a:lnSpc>
            <a:spcBef>
              <a:spcPct val="0"/>
            </a:spcBef>
            <a:spcAft>
              <a:spcPct val="20000"/>
            </a:spcAft>
            <a:buFont typeface="Symbol" panose="05050102010706020507" pitchFamily="18" charset="2"/>
            <a:buChar char=""/>
          </a:pPr>
          <a:r>
            <a:rPr lang="es-EC" sz="3600" kern="1200" dirty="0"/>
            <a:t>Carencia de unidades especializadas en contrainteligencia e innovación de modelos de inteligencia en la organización estructural </a:t>
          </a:r>
        </a:p>
        <a:p>
          <a:pPr marL="285750" lvl="1" indent="-285750" algn="l" defTabSz="1600200">
            <a:lnSpc>
              <a:spcPct val="90000"/>
            </a:lnSpc>
            <a:spcBef>
              <a:spcPct val="0"/>
            </a:spcBef>
            <a:spcAft>
              <a:spcPct val="20000"/>
            </a:spcAft>
            <a:buFont typeface="Symbol" panose="05050102010706020507" pitchFamily="18" charset="2"/>
            <a:buChar char=""/>
          </a:pPr>
          <a:r>
            <a:rPr lang="es-EC" sz="3600" kern="1200"/>
            <a:t>Deficiencia en la gestión de la información que garantice la seguridad de la información.</a:t>
          </a:r>
        </a:p>
        <a:p>
          <a:pPr marL="285750" lvl="1" indent="-285750" algn="l" defTabSz="1600200">
            <a:lnSpc>
              <a:spcPct val="90000"/>
            </a:lnSpc>
            <a:spcBef>
              <a:spcPct val="0"/>
            </a:spcBef>
            <a:spcAft>
              <a:spcPct val="20000"/>
            </a:spcAft>
            <a:buFont typeface="Symbol" panose="05050102010706020507" pitchFamily="18" charset="2"/>
            <a:buChar char=""/>
          </a:pPr>
          <a:r>
            <a:rPr lang="es-EC" sz="3600" kern="1200" dirty="0"/>
            <a:t>Deficiencias en la Cultura organizacional.</a:t>
          </a:r>
        </a:p>
      </dsp:txBody>
      <dsp:txXfrm>
        <a:off x="0" y="1934565"/>
        <a:ext cx="17428936" cy="5237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06B-9E2C-4CCC-864E-2B66A3A92D2B}">
      <dsp:nvSpPr>
        <dsp:cNvPr id="0" name=""/>
        <dsp:cNvSpPr/>
      </dsp:nvSpPr>
      <dsp:spPr>
        <a:xfrm>
          <a:off x="4944" y="911676"/>
          <a:ext cx="3922501" cy="23535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Actualización e implementación tecnológica</a:t>
          </a:r>
        </a:p>
      </dsp:txBody>
      <dsp:txXfrm>
        <a:off x="4944" y="911676"/>
        <a:ext cx="3922501" cy="2353500"/>
      </dsp:txXfrm>
    </dsp:sp>
    <dsp:sp modelId="{A6B0225C-26C6-483E-A4EF-FD969B0897EF}">
      <dsp:nvSpPr>
        <dsp:cNvPr id="0" name=""/>
        <dsp:cNvSpPr/>
      </dsp:nvSpPr>
      <dsp:spPr>
        <a:xfrm>
          <a:off x="4319695" y="911676"/>
          <a:ext cx="3922501" cy="2353500"/>
        </a:xfrm>
        <a:prstGeom prst="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dirty="0">
              <a:solidFill>
                <a:schemeClr val="tx1"/>
              </a:solidFill>
            </a:rPr>
            <a:t>Desarrollo de metodología específica a la capacidad e inteligencia acorde al desarrollo de amenazas y riesgos</a:t>
          </a:r>
        </a:p>
      </dsp:txBody>
      <dsp:txXfrm>
        <a:off x="4319695" y="911676"/>
        <a:ext cx="3922501" cy="2353500"/>
      </dsp:txXfrm>
    </dsp:sp>
    <dsp:sp modelId="{0909F6EC-78BF-46CD-96D5-AEDAE52250F4}">
      <dsp:nvSpPr>
        <dsp:cNvPr id="0" name=""/>
        <dsp:cNvSpPr/>
      </dsp:nvSpPr>
      <dsp:spPr>
        <a:xfrm>
          <a:off x="8634447" y="911676"/>
          <a:ext cx="3922501" cy="2353500"/>
        </a:xfrm>
        <a:prstGeom prst="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Adopción de políticas y herramientas que mejoren la interoperabilidad entre las capacidades del Ejército</a:t>
          </a:r>
        </a:p>
      </dsp:txBody>
      <dsp:txXfrm>
        <a:off x="8634447" y="911676"/>
        <a:ext cx="3922501" cy="2353500"/>
      </dsp:txXfrm>
    </dsp:sp>
    <dsp:sp modelId="{BBB6B9E1-1E84-411B-9EAA-00DC73B90E0B}">
      <dsp:nvSpPr>
        <dsp:cNvPr id="0" name=""/>
        <dsp:cNvSpPr/>
      </dsp:nvSpPr>
      <dsp:spPr>
        <a:xfrm>
          <a:off x="12949198" y="911676"/>
          <a:ext cx="3922501" cy="2353500"/>
        </a:xfrm>
        <a:prstGeom prst="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Generación e inclusión de políticas de integración y cooperación estatal referente al Sistema de Inteligencia Militar, la seguridad y la defensa del Estado.</a:t>
          </a:r>
        </a:p>
      </dsp:txBody>
      <dsp:txXfrm>
        <a:off x="12949198" y="911676"/>
        <a:ext cx="3922501" cy="2353500"/>
      </dsp:txXfrm>
    </dsp:sp>
    <dsp:sp modelId="{B635448C-3890-491E-AD90-56CF8BF90047}">
      <dsp:nvSpPr>
        <dsp:cNvPr id="0" name=""/>
        <dsp:cNvSpPr/>
      </dsp:nvSpPr>
      <dsp:spPr>
        <a:xfrm>
          <a:off x="4944" y="3657427"/>
          <a:ext cx="3922501" cy="2353500"/>
        </a:xfrm>
        <a:prstGeom prst="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Creación y desarrollo de unidades especializadas en contrainteligencia</a:t>
          </a:r>
        </a:p>
      </dsp:txBody>
      <dsp:txXfrm>
        <a:off x="4944" y="3657427"/>
        <a:ext cx="3922501" cy="2353500"/>
      </dsp:txXfrm>
    </dsp:sp>
    <dsp:sp modelId="{2717BD2C-0E0B-4EC7-ACC3-9777E08603AA}">
      <dsp:nvSpPr>
        <dsp:cNvPr id="0" name=""/>
        <dsp:cNvSpPr/>
      </dsp:nvSpPr>
      <dsp:spPr>
        <a:xfrm>
          <a:off x="4319695" y="3657427"/>
          <a:ext cx="3922501" cy="2353500"/>
        </a:xfrm>
        <a:prstGeom prst="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Fortificación de la gestión de la información que garantice la seguridad de la información.</a:t>
          </a:r>
        </a:p>
      </dsp:txBody>
      <dsp:txXfrm>
        <a:off x="4319695" y="3657427"/>
        <a:ext cx="3922501" cy="2353500"/>
      </dsp:txXfrm>
    </dsp:sp>
    <dsp:sp modelId="{773B9F6C-1951-4D1C-ABED-3789F14A297C}">
      <dsp:nvSpPr>
        <dsp:cNvPr id="0" name=""/>
        <dsp:cNvSpPr/>
      </dsp:nvSpPr>
      <dsp:spPr>
        <a:xfrm>
          <a:off x="8634447" y="3657427"/>
          <a:ext cx="3922501" cy="2353500"/>
        </a:xfrm>
        <a:prstGeom prst="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Vinculación con Institutos y Escuelas de formación militar para el desarrollo de la innovación en el campo de la Inteligencia Militar.</a:t>
          </a:r>
        </a:p>
      </dsp:txBody>
      <dsp:txXfrm>
        <a:off x="8634447" y="3657427"/>
        <a:ext cx="3922501" cy="2353500"/>
      </dsp:txXfrm>
    </dsp:sp>
    <dsp:sp modelId="{393F36F1-B8A3-46FC-AE37-4AF68844D048}">
      <dsp:nvSpPr>
        <dsp:cNvPr id="0" name=""/>
        <dsp:cNvSpPr/>
      </dsp:nvSpPr>
      <dsp:spPr>
        <a:xfrm>
          <a:off x="12949198" y="3657427"/>
          <a:ext cx="3922501" cy="235350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a:solidFill>
                <a:schemeClr val="tx1"/>
              </a:solidFill>
            </a:rPr>
            <a:t>Desarrollo de una Cultura organizacional institucional basada en la seguridad.</a:t>
          </a:r>
        </a:p>
      </dsp:txBody>
      <dsp:txXfrm>
        <a:off x="12949198" y="3657427"/>
        <a:ext cx="3922501" cy="23535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46F06B1-62B6-4E62-9F4D-D4D7852A4FBB}"/>
              </a:ext>
            </a:extLst>
          </p:cNvPr>
          <p:cNvSpPr txBox="1">
            <a:spLocks/>
          </p:cNvSpPr>
          <p:nvPr userDrawn="1"/>
        </p:nvSpPr>
        <p:spPr>
          <a:xfrm>
            <a:off x="4093028" y="2867535"/>
            <a:ext cx="11791269"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dirty="0"/>
              <a:t>TEMA PRINCIPAL</a:t>
            </a:r>
            <a:endParaRPr lang="en-US" dirty="0"/>
          </a:p>
        </p:txBody>
      </p:sp>
      <p:sp>
        <p:nvSpPr>
          <p:cNvPr id="8" name="Subtitle 2">
            <a:extLst>
              <a:ext uri="{FF2B5EF4-FFF2-40B4-BE49-F238E27FC236}">
                <a16:creationId xmlns:a16="http://schemas.microsoft.com/office/drawing/2014/main" id="{9BB8224F-6D07-4620-85B9-518876A337A0}"/>
              </a:ext>
            </a:extLst>
          </p:cNvPr>
          <p:cNvSpPr txBox="1">
            <a:spLocks/>
          </p:cNvSpPr>
          <p:nvPr userDrawn="1"/>
        </p:nvSpPr>
        <p:spPr>
          <a:xfrm>
            <a:off x="4093028" y="3799540"/>
            <a:ext cx="11791269" cy="1823229"/>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dirty="0"/>
              <a:t>TEMA PRINCIPAL</a:t>
            </a:r>
            <a:endParaRPr lang="en-US" dirty="0"/>
          </a:p>
        </p:txBody>
      </p:sp>
      <p:sp>
        <p:nvSpPr>
          <p:cNvPr id="9" name="Subtitle 2">
            <a:extLst>
              <a:ext uri="{FF2B5EF4-FFF2-40B4-BE49-F238E27FC236}">
                <a16:creationId xmlns:a16="http://schemas.microsoft.com/office/drawing/2014/main" id="{238CC24D-0AA3-49A4-A07B-8222D32723B9}"/>
              </a:ext>
            </a:extLst>
          </p:cNvPr>
          <p:cNvSpPr txBox="1">
            <a:spLocks/>
          </p:cNvSpPr>
          <p:nvPr userDrawn="1"/>
        </p:nvSpPr>
        <p:spPr>
          <a:xfrm>
            <a:off x="4093028" y="5911370"/>
            <a:ext cx="11791269" cy="1592516"/>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dirty="0"/>
              <a:t>TEMA PRINCIPAL</a:t>
            </a:r>
            <a:endParaRPr lang="en-US" dirty="0"/>
          </a:p>
        </p:txBody>
      </p:sp>
    </p:spTree>
    <p:extLst>
      <p:ext uri="{BB962C8B-B14F-4D97-AF65-F5344CB8AC3E}">
        <p14:creationId xmlns:p14="http://schemas.microsoft.com/office/powerpoint/2010/main" val="30343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7" presetClass="emph" presetSubtype="0" fill="remove" grpId="1" nodeType="afterEffect">
                                  <p:stCondLst>
                                    <p:cond delay="0"/>
                                  </p:stCondLst>
                                  <p:iterate type="lt">
                                    <p:tmPct val="10000"/>
                                  </p:iterate>
                                  <p:childTnLst>
                                    <p:animClr clrSpc="rgb" dir="cw">
                                      <p:cBhvr override="childStyle">
                                        <p:cTn id="10" dur="250" autoRev="1" fill="remove"/>
                                        <p:tgtEl>
                                          <p:spTgt spid="7">
                                            <p:txEl>
                                              <p:pRg st="0" end="0"/>
                                            </p:txEl>
                                          </p:spTgt>
                                        </p:tgtEl>
                                        <p:attrNameLst>
                                          <p:attrName>style.color</p:attrName>
                                        </p:attrNameLst>
                                      </p:cBhvr>
                                      <p:to>
                                        <a:schemeClr val="bg1"/>
                                      </p:to>
                                    </p:animClr>
                                    <p:animClr clrSpc="rgb" dir="cw">
                                      <p:cBhvr>
                                        <p:cTn id="11" dur="250" autoRev="1" fill="remove"/>
                                        <p:tgtEl>
                                          <p:spTgt spid="7">
                                            <p:txEl>
                                              <p:pRg st="0" end="0"/>
                                            </p:txEl>
                                          </p:spTgt>
                                        </p:tgtEl>
                                        <p:attrNameLst>
                                          <p:attrName>fillcolor</p:attrName>
                                        </p:attrNameLst>
                                      </p:cBhvr>
                                      <p:to>
                                        <a:schemeClr val="bg1"/>
                                      </p:to>
                                    </p:animClr>
                                    <p:set>
                                      <p:cBhvr>
                                        <p:cTn id="12" dur="250" autoRev="1" fill="remove"/>
                                        <p:tgtEl>
                                          <p:spTgt spid="7">
                                            <p:txEl>
                                              <p:pRg st="0" end="0"/>
                                            </p:txEl>
                                          </p:spTgt>
                                        </p:tgtEl>
                                        <p:attrNameLst>
                                          <p:attrName>fill.type</p:attrName>
                                        </p:attrNameLst>
                                      </p:cBhvr>
                                      <p:to>
                                        <p:strVal val="solid"/>
                                      </p:to>
                                    </p:set>
                                    <p:set>
                                      <p:cBhvr>
                                        <p:cTn id="13" dur="250" autoRev="1" fill="remove"/>
                                        <p:tgtEl>
                                          <p:spTgt spid="7">
                                            <p:txEl>
                                              <p:pRg st="0" end="0"/>
                                            </p:txEl>
                                          </p:spTgt>
                                        </p:tgtEl>
                                        <p:attrNameLst>
                                          <p:attrName>fill.on</p:attrName>
                                        </p:attrNameLst>
                                      </p:cBhvr>
                                      <p:to>
                                        <p:strVal val="true"/>
                                      </p:to>
                                    </p:set>
                                  </p:childTnLst>
                                </p:cTn>
                              </p:par>
                            </p:childTnLst>
                          </p:cTn>
                        </p:par>
                        <p:par>
                          <p:cTn id="14" fill="hold">
                            <p:stCondLst>
                              <p:cond delay="1600"/>
                            </p:stCondLst>
                            <p:childTnLst>
                              <p:par>
                                <p:cTn id="15" presetID="10" presetClass="entr" presetSubtype="0" fill="hold" grpId="0" nodeType="afterEffect">
                                  <p:stCondLst>
                                    <p:cond delay="0"/>
                                  </p:stCondLst>
                                  <p:iterate type="lt">
                                    <p:tmPct val="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p:stCondLst>
                              <p:cond delay="2100"/>
                            </p:stCondLst>
                            <p:childTnLst>
                              <p:par>
                                <p:cTn id="19" presetID="27" presetClass="emph" presetSubtype="0" fill="remove" grpId="1" nodeType="afterEffect">
                                  <p:stCondLst>
                                    <p:cond delay="0"/>
                                  </p:stCondLst>
                                  <p:iterate type="lt">
                                    <p:tmPct val="10000"/>
                                  </p:iterate>
                                  <p:childTnLst>
                                    <p:animClr clrSpc="rgb" dir="cw">
                                      <p:cBhvr override="childStyle">
                                        <p:cTn id="20" dur="250" autoRev="1" fill="remove"/>
                                        <p:tgtEl>
                                          <p:spTgt spid="8">
                                            <p:txEl>
                                              <p:pRg st="0" end="0"/>
                                            </p:txEl>
                                          </p:spTgt>
                                        </p:tgtEl>
                                        <p:attrNameLst>
                                          <p:attrName>style.color</p:attrName>
                                        </p:attrNameLst>
                                      </p:cBhvr>
                                      <p:to>
                                        <a:schemeClr val="bg1"/>
                                      </p:to>
                                    </p:animClr>
                                    <p:animClr clrSpc="rgb" dir="cw">
                                      <p:cBhvr>
                                        <p:cTn id="21" dur="250" autoRev="1" fill="remove"/>
                                        <p:tgtEl>
                                          <p:spTgt spid="8">
                                            <p:txEl>
                                              <p:pRg st="0" end="0"/>
                                            </p:txEl>
                                          </p:spTgt>
                                        </p:tgtEl>
                                        <p:attrNameLst>
                                          <p:attrName>fillcolor</p:attrName>
                                        </p:attrNameLst>
                                      </p:cBhvr>
                                      <p:to>
                                        <a:schemeClr val="bg1"/>
                                      </p:to>
                                    </p:animClr>
                                    <p:set>
                                      <p:cBhvr>
                                        <p:cTn id="22" dur="250" autoRev="1" fill="remove"/>
                                        <p:tgtEl>
                                          <p:spTgt spid="8">
                                            <p:txEl>
                                              <p:pRg st="0" end="0"/>
                                            </p:txEl>
                                          </p:spTgt>
                                        </p:tgtEl>
                                        <p:attrNameLst>
                                          <p:attrName>fill.type</p:attrName>
                                        </p:attrNameLst>
                                      </p:cBhvr>
                                      <p:to>
                                        <p:strVal val="solid"/>
                                      </p:to>
                                    </p:set>
                                    <p:set>
                                      <p:cBhvr>
                                        <p:cTn id="23" dur="250" autoRev="1" fill="remove"/>
                                        <p:tgtEl>
                                          <p:spTgt spid="8">
                                            <p:txEl>
                                              <p:pRg st="0" end="0"/>
                                            </p:txEl>
                                          </p:spTgt>
                                        </p:tgtEl>
                                        <p:attrNameLst>
                                          <p:attrName>fill.on</p:attrName>
                                        </p:attrNameLst>
                                      </p:cBhvr>
                                      <p:to>
                                        <p:strVal val="true"/>
                                      </p:to>
                                    </p:set>
                                  </p:childTnLst>
                                </p:cTn>
                              </p:par>
                            </p:childTnLst>
                          </p:cTn>
                        </p:par>
                        <p:par>
                          <p:cTn id="24" fill="hold">
                            <p:stCondLst>
                              <p:cond delay="3200"/>
                            </p:stCondLst>
                            <p:childTnLst>
                              <p:par>
                                <p:cTn id="25" presetID="10" presetClass="entr" presetSubtype="0" fill="hold" grpId="0" nodeType="afterEffect">
                                  <p:stCondLst>
                                    <p:cond delay="0"/>
                                  </p:stCondLst>
                                  <p:iterate type="lt">
                                    <p:tmPct val="0"/>
                                  </p:iterate>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par>
                          <p:cTn id="28" fill="hold">
                            <p:stCondLst>
                              <p:cond delay="3700"/>
                            </p:stCondLst>
                            <p:childTnLst>
                              <p:par>
                                <p:cTn id="29" presetID="27" presetClass="emph" presetSubtype="0" fill="remove" grpId="1" nodeType="afterEffect">
                                  <p:stCondLst>
                                    <p:cond delay="0"/>
                                  </p:stCondLst>
                                  <p:iterate type="lt">
                                    <p:tmPct val="10000"/>
                                  </p:iterate>
                                  <p:childTnLst>
                                    <p:animClr clrSpc="rgb" dir="cw">
                                      <p:cBhvr override="childStyle">
                                        <p:cTn id="30" dur="250" autoRev="1" fill="remove"/>
                                        <p:tgtEl>
                                          <p:spTgt spid="9">
                                            <p:txEl>
                                              <p:pRg st="0" end="0"/>
                                            </p:txEl>
                                          </p:spTgt>
                                        </p:tgtEl>
                                        <p:attrNameLst>
                                          <p:attrName>style.color</p:attrName>
                                        </p:attrNameLst>
                                      </p:cBhvr>
                                      <p:to>
                                        <a:schemeClr val="bg1"/>
                                      </p:to>
                                    </p:animClr>
                                    <p:animClr clrSpc="rgb" dir="cw">
                                      <p:cBhvr>
                                        <p:cTn id="31" dur="250" autoRev="1" fill="remove"/>
                                        <p:tgtEl>
                                          <p:spTgt spid="9">
                                            <p:txEl>
                                              <p:pRg st="0" end="0"/>
                                            </p:txEl>
                                          </p:spTgt>
                                        </p:tgtEl>
                                        <p:attrNameLst>
                                          <p:attrName>fillcolor</p:attrName>
                                        </p:attrNameLst>
                                      </p:cBhvr>
                                      <p:to>
                                        <a:schemeClr val="bg1"/>
                                      </p:to>
                                    </p:animClr>
                                    <p:set>
                                      <p:cBhvr>
                                        <p:cTn id="32" dur="250" autoRev="1" fill="remove"/>
                                        <p:tgtEl>
                                          <p:spTgt spid="9">
                                            <p:txEl>
                                              <p:pRg st="0" end="0"/>
                                            </p:txEl>
                                          </p:spTgt>
                                        </p:tgtEl>
                                        <p:attrNameLst>
                                          <p:attrName>fill.type</p:attrName>
                                        </p:attrNameLst>
                                      </p:cBhvr>
                                      <p:to>
                                        <p:strVal val="solid"/>
                                      </p:to>
                                    </p:set>
                                    <p:set>
                                      <p:cBhvr>
                                        <p:cTn id="33" dur="250" autoRev="1" fill="remove"/>
                                        <p:tgtEl>
                                          <p:spTgt spid="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7"/>
                        </p:tgtEl>
                        <p:attrNameLst>
                          <p:attrName>style.color</p:attrName>
                        </p:attrNameLst>
                      </p:cBhvr>
                      <p:to>
                        <a:schemeClr val="bg1"/>
                      </p:to>
                    </p:animClr>
                    <p:animClr clrSpc="rgb" dir="cw">
                      <p:cBhvr>
                        <p:cTn dur="250" autoRev="1" fill="remove"/>
                        <p:tgtEl>
                          <p:spTgt spid="7"/>
                        </p:tgtEl>
                        <p:attrNameLst>
                          <p:attrName>fillcolor</p:attrName>
                        </p:attrNameLst>
                      </p:cBhvr>
                      <p:to>
                        <a:schemeClr val="bg1"/>
                      </p:to>
                    </p:animClr>
                    <p:set>
                      <p:cBhvr>
                        <p:cTn dur="250" autoRev="1" fill="remove"/>
                        <p:tgtEl>
                          <p:spTgt spid="7"/>
                        </p:tgtEl>
                        <p:attrNameLst>
                          <p:attrName>fill.type</p:attrName>
                        </p:attrNameLst>
                      </p:cBhvr>
                      <p:to>
                        <p:strVal val="solid"/>
                      </p:to>
                    </p:set>
                    <p:set>
                      <p:cBhvr>
                        <p:cTn dur="250" autoRev="1" fill="remove"/>
                        <p:tgtEl>
                          <p:spTgt spid="7"/>
                        </p:tgtEl>
                        <p:attrNameLst>
                          <p:attrName>fill.on</p:attrName>
                        </p:attrNameLst>
                      </p:cBhvr>
                      <p:to>
                        <p:strVal val="true"/>
                      </p:to>
                    </p:set>
                  </p:childTnLst>
                </p:cTn>
              </p:par>
            </p:tnLst>
          </p:tmpl>
        </p:tmplLst>
      </p:bldP>
      <p:bldP spid="8"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8"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8"/>
                        </p:tgtEl>
                        <p:attrNameLst>
                          <p:attrName>style.color</p:attrName>
                        </p:attrNameLst>
                      </p:cBhvr>
                      <p:to>
                        <a:schemeClr val="bg1"/>
                      </p:to>
                    </p:animClr>
                    <p:animClr clrSpc="rgb" dir="cw">
                      <p:cBhvr>
                        <p:cTn dur="250" autoRev="1" fill="remove"/>
                        <p:tgtEl>
                          <p:spTgt spid="8"/>
                        </p:tgtEl>
                        <p:attrNameLst>
                          <p:attrName>fillcolor</p:attrName>
                        </p:attrNameLst>
                      </p:cBhvr>
                      <p:to>
                        <a:schemeClr val="bg1"/>
                      </p:to>
                    </p:animClr>
                    <p:set>
                      <p:cBhvr>
                        <p:cTn dur="250" autoRev="1" fill="remove"/>
                        <p:tgtEl>
                          <p:spTgt spid="8"/>
                        </p:tgtEl>
                        <p:attrNameLst>
                          <p:attrName>fill.type</p:attrName>
                        </p:attrNameLst>
                      </p:cBhvr>
                      <p:to>
                        <p:strVal val="solid"/>
                      </p:to>
                    </p:set>
                    <p:set>
                      <p:cBhvr>
                        <p:cTn dur="250" autoRev="1" fill="remove"/>
                        <p:tgtEl>
                          <p:spTgt spid="8"/>
                        </p:tgtEl>
                        <p:attrNameLst>
                          <p:attrName>fill.on</p:attrName>
                        </p:attrNameLst>
                      </p:cBhvr>
                      <p:to>
                        <p:strVal val="true"/>
                      </p:to>
                    </p:set>
                  </p:childTnLst>
                </p:cTn>
              </p:par>
            </p:tnLst>
          </p:tmpl>
        </p:tmplLst>
      </p:bldP>
      <p:bldP spid="9"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9"/>
                        </p:tgtEl>
                        <p:attrNameLst>
                          <p:attrName>style.color</p:attrName>
                        </p:attrNameLst>
                      </p:cBhvr>
                      <p:to>
                        <a:schemeClr val="bg1"/>
                      </p:to>
                    </p:animClr>
                    <p:animClr clrSpc="rgb" dir="cw">
                      <p:cBhvr>
                        <p:cTn dur="250" autoRev="1" fill="remove"/>
                        <p:tgtEl>
                          <p:spTgt spid="9"/>
                        </p:tgtEl>
                        <p:attrNameLst>
                          <p:attrName>fillcolor</p:attrName>
                        </p:attrNameLst>
                      </p:cBhvr>
                      <p:to>
                        <a:schemeClr val="bg1"/>
                      </p:to>
                    </p:animClr>
                    <p:set>
                      <p:cBhvr>
                        <p:cTn dur="250" autoRev="1" fill="remove"/>
                        <p:tgtEl>
                          <p:spTgt spid="9"/>
                        </p:tgtEl>
                        <p:attrNameLst>
                          <p:attrName>fill.type</p:attrName>
                        </p:attrNameLst>
                      </p:cBhvr>
                      <p:to>
                        <p:strVal val="solid"/>
                      </p:to>
                    </p:set>
                    <p:set>
                      <p:cBhvr>
                        <p:cTn dur="250" autoRev="1" fill="remove"/>
                        <p:tgtEl>
                          <p:spTgt spid="9"/>
                        </p:tgtEl>
                        <p:attrNameLst>
                          <p:attrName>fill.on</p:attrName>
                        </p:attrNameLst>
                      </p:cBhvr>
                      <p:to>
                        <p:strVal val="tru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75C8F-1C28-40DE-BE66-01F4D6A38782}"/>
              </a:ext>
            </a:extLst>
          </p:cNvPr>
          <p:cNvSpPr>
            <a:spLocks noGrp="1"/>
          </p:cNvSpPr>
          <p:nvPr>
            <p:ph type="title"/>
          </p:nvPr>
        </p:nvSpPr>
        <p:spPr>
          <a:xfrm>
            <a:off x="1257300" y="547688"/>
            <a:ext cx="15771813" cy="1989137"/>
          </a:xfrm>
          <a:prstGeom prst="rect">
            <a:avLst/>
          </a:prstGeom>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9CE1C4C-D079-4074-92F2-F810DEAF8086}"/>
              </a:ext>
            </a:extLst>
          </p:cNvPr>
          <p:cNvSpPr>
            <a:spLocks noGrp="1"/>
          </p:cNvSpPr>
          <p:nvPr>
            <p:ph type="body" orient="vert" idx="1"/>
          </p:nvPr>
        </p:nvSpPr>
        <p:spPr>
          <a:xfrm>
            <a:off x="1257300" y="2738438"/>
            <a:ext cx="15771813"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454EEFC-D0B4-4FFD-9214-BD6E4C2EB802}"/>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5" name="Marcador de pie de página 4">
            <a:extLst>
              <a:ext uri="{FF2B5EF4-FFF2-40B4-BE49-F238E27FC236}">
                <a16:creationId xmlns:a16="http://schemas.microsoft.com/office/drawing/2014/main" id="{2C7E3820-86F0-4242-B807-83F5592E089D}"/>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707CBF2C-5AD6-4E9B-8DC0-3936E4773516}"/>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363847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CD8D4D-C3C6-46A2-990E-05CA9EC5C235}"/>
              </a:ext>
            </a:extLst>
          </p:cNvPr>
          <p:cNvSpPr>
            <a:spLocks noGrp="1"/>
          </p:cNvSpPr>
          <p:nvPr>
            <p:ph type="title" orient="vert"/>
          </p:nvPr>
        </p:nvSpPr>
        <p:spPr>
          <a:xfrm>
            <a:off x="13087350" y="547688"/>
            <a:ext cx="3941763" cy="8718550"/>
          </a:xfrm>
          <a:prstGeom prst="rect">
            <a:avLst/>
          </a:prstGeo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2375023-AC51-4210-A282-D9D97349521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4A5B006-7353-4891-B150-DAD04B3FABE8}"/>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5" name="Marcador de pie de página 4">
            <a:extLst>
              <a:ext uri="{FF2B5EF4-FFF2-40B4-BE49-F238E27FC236}">
                <a16:creationId xmlns:a16="http://schemas.microsoft.com/office/drawing/2014/main" id="{B056F5F6-E65C-4CD3-800E-6AD5E58AD75B}"/>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7BFEC255-9D12-4F12-85B3-E78631817FC9}"/>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119640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741F8A-4BB2-46A2-AA5B-6721024E0ED3}"/>
              </a:ext>
            </a:extLst>
          </p:cNvPr>
          <p:cNvPicPr>
            <a:picLocks noChangeAspect="1"/>
          </p:cNvPicPr>
          <p:nvPr/>
        </p:nvPicPr>
        <p:blipFill>
          <a:blip r:embed="rId2"/>
          <a:stretch>
            <a:fillRect/>
          </a:stretch>
        </p:blipFill>
        <p:spPr>
          <a:xfrm rot="10800000">
            <a:off x="0" y="462208"/>
            <a:ext cx="13102625" cy="1663144"/>
          </a:xfrm>
          <a:prstGeom prst="rect">
            <a:avLst/>
          </a:prstGeom>
        </p:spPr>
      </p:pic>
      <p:sp>
        <p:nvSpPr>
          <p:cNvPr id="9" name="Título 1">
            <a:extLst>
              <a:ext uri="{FF2B5EF4-FFF2-40B4-BE49-F238E27FC236}">
                <a16:creationId xmlns:a16="http://schemas.microsoft.com/office/drawing/2014/main" id="{6CAD971D-BD9D-43D3-AA6D-A57FDAE24FAD}"/>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0" name="Subtítulo 2">
            <a:extLst>
              <a:ext uri="{FF2B5EF4-FFF2-40B4-BE49-F238E27FC236}">
                <a16:creationId xmlns:a16="http://schemas.microsoft.com/office/drawing/2014/main" id="{7BB4D03F-D530-4613-9203-8A234A856F49}"/>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11" name="図 6">
            <a:extLst>
              <a:ext uri="{FF2B5EF4-FFF2-40B4-BE49-F238E27FC236}">
                <a16:creationId xmlns:a16="http://schemas.microsoft.com/office/drawing/2014/main" id="{64EA745D-0CEB-4E01-A38C-626F9C39F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4"/>
          <a:stretch>
            <a:fillRect/>
          </a:stretch>
        </p:blipFill>
        <p:spPr>
          <a:xfrm>
            <a:off x="0" y="9461204"/>
            <a:ext cx="18286413" cy="840309"/>
          </a:xfrm>
          <a:prstGeom prst="rect">
            <a:avLst/>
          </a:prstGeom>
        </p:spPr>
      </p:pic>
      <p:sp>
        <p:nvSpPr>
          <p:cNvPr id="17" name="フッター プレースホルダー 3">
            <a:extLst>
              <a:ext uri="{FF2B5EF4-FFF2-40B4-BE49-F238E27FC236}">
                <a16:creationId xmlns:a16="http://schemas.microsoft.com/office/drawing/2014/main" id="{86EBE7C9-263E-4ADB-84FF-9FFF6EB6E81D}"/>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pic>
        <p:nvPicPr>
          <p:cNvPr id="3" name="Imagen 2">
            <a:extLst>
              <a:ext uri="{FF2B5EF4-FFF2-40B4-BE49-F238E27FC236}">
                <a16:creationId xmlns:a16="http://schemas.microsoft.com/office/drawing/2014/main" id="{876184C7-8BCD-4D39-9921-35806DB39F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16" name="Subtitle 2">
            <a:extLst>
              <a:ext uri="{FF2B5EF4-FFF2-40B4-BE49-F238E27FC236}">
                <a16:creationId xmlns:a16="http://schemas.microsoft.com/office/drawing/2014/main" id="{E994D22F-B8B3-4FF5-AFB2-026B306086D1}"/>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
        <p:nvSpPr>
          <p:cNvPr id="18" name="CuadroTexto 17">
            <a:extLst>
              <a:ext uri="{FF2B5EF4-FFF2-40B4-BE49-F238E27FC236}">
                <a16:creationId xmlns:a16="http://schemas.microsoft.com/office/drawing/2014/main" id="{E5FDF59C-AE2A-47CC-B1B2-ED2B52D5B2A2}"/>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Tree>
    <p:extLst>
      <p:ext uri="{BB962C8B-B14F-4D97-AF65-F5344CB8AC3E}">
        <p14:creationId xmlns:p14="http://schemas.microsoft.com/office/powerpoint/2010/main" val="38175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par>
                          <p:cTn id="21" fill="hold">
                            <p:stCondLst>
                              <p:cond delay="1000"/>
                            </p:stCondLst>
                            <p:childTnLst>
                              <p:par>
                                <p:cTn id="22" presetID="27" presetClass="emph" presetSubtype="0" fill="remove" grpId="1" nodeType="afterEffect">
                                  <p:stCondLst>
                                    <p:cond delay="0"/>
                                  </p:stCondLst>
                                  <p:iterate type="lt">
                                    <p:tmPct val="10000"/>
                                  </p:iterate>
                                  <p:childTnLst>
                                    <p:animClr clrSpc="rgb" dir="cw">
                                      <p:cBhvr override="childStyle">
                                        <p:cTn id="23" dur="250" autoRev="1" fill="remove"/>
                                        <p:tgtEl>
                                          <p:spTgt spid="16">
                                            <p:txEl>
                                              <p:pRg st="0" end="0"/>
                                            </p:txEl>
                                          </p:spTgt>
                                        </p:tgtEl>
                                        <p:attrNameLst>
                                          <p:attrName>style.color</p:attrName>
                                        </p:attrNameLst>
                                      </p:cBhvr>
                                      <p:to>
                                        <a:schemeClr val="bg1"/>
                                      </p:to>
                                    </p:animClr>
                                    <p:animClr clrSpc="rgb" dir="cw">
                                      <p:cBhvr>
                                        <p:cTn id="24" dur="250" autoRev="1" fill="remove"/>
                                        <p:tgtEl>
                                          <p:spTgt spid="16">
                                            <p:txEl>
                                              <p:pRg st="0" end="0"/>
                                            </p:txEl>
                                          </p:spTgt>
                                        </p:tgtEl>
                                        <p:attrNameLst>
                                          <p:attrName>fillcolor</p:attrName>
                                        </p:attrNameLst>
                                      </p:cBhvr>
                                      <p:to>
                                        <a:schemeClr val="bg1"/>
                                      </p:to>
                                    </p:animClr>
                                    <p:set>
                                      <p:cBhvr>
                                        <p:cTn id="25" dur="250" autoRev="1" fill="remove"/>
                                        <p:tgtEl>
                                          <p:spTgt spid="16">
                                            <p:txEl>
                                              <p:pRg st="0" end="0"/>
                                            </p:txEl>
                                          </p:spTgt>
                                        </p:tgtEl>
                                        <p:attrNameLst>
                                          <p:attrName>fill.type</p:attrName>
                                        </p:attrNameLst>
                                      </p:cBhvr>
                                      <p:to>
                                        <p:strVal val="solid"/>
                                      </p:to>
                                    </p:set>
                                    <p:set>
                                      <p:cBhvr>
                                        <p:cTn id="26" dur="250" autoRev="1" fill="remove"/>
                                        <p:tgtEl>
                                          <p:spTgt spid="1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6"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6"/>
                        </p:tgtEl>
                        <p:attrNameLst>
                          <p:attrName>style.color</p:attrName>
                        </p:attrNameLst>
                      </p:cBhvr>
                      <p:to>
                        <a:schemeClr val="bg1"/>
                      </p:to>
                    </p:animClr>
                    <p:animClr clrSpc="rgb" dir="cw">
                      <p:cBhvr>
                        <p:cTn dur="250" autoRev="1" fill="remove"/>
                        <p:tgtEl>
                          <p:spTgt spid="16"/>
                        </p:tgtEl>
                        <p:attrNameLst>
                          <p:attrName>fillcolor</p:attrName>
                        </p:attrNameLst>
                      </p:cBhvr>
                      <p:to>
                        <a:schemeClr val="bg1"/>
                      </p:to>
                    </p:animClr>
                    <p:set>
                      <p:cBhvr>
                        <p:cTn dur="250" autoRev="1" fill="remove"/>
                        <p:tgtEl>
                          <p:spTgt spid="16"/>
                        </p:tgtEl>
                        <p:attrNameLst>
                          <p:attrName>fill.type</p:attrName>
                        </p:attrNameLst>
                      </p:cBhvr>
                      <p:to>
                        <p:strVal val="solid"/>
                      </p:to>
                    </p:set>
                    <p:set>
                      <p:cBhvr>
                        <p:cTn dur="250" autoRev="1" fill="remove"/>
                        <p:tgtEl>
                          <p:spTgt spid="16"/>
                        </p:tgtEl>
                        <p:attrNameLst>
                          <p:attrName>fill.on</p:attrName>
                        </p:attrNameLst>
                      </p:cBhvr>
                      <p:to>
                        <p:strVal val="tru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2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741F8A-4BB2-46A2-AA5B-6721024E0ED3}"/>
              </a:ext>
            </a:extLst>
          </p:cNvPr>
          <p:cNvPicPr>
            <a:picLocks noChangeAspect="1"/>
          </p:cNvPicPr>
          <p:nvPr/>
        </p:nvPicPr>
        <p:blipFill>
          <a:blip r:embed="rId2"/>
          <a:stretch>
            <a:fillRect/>
          </a:stretch>
        </p:blipFill>
        <p:spPr>
          <a:xfrm rot="10800000">
            <a:off x="0" y="462208"/>
            <a:ext cx="13102625" cy="1663144"/>
          </a:xfrm>
          <a:prstGeom prst="rect">
            <a:avLst/>
          </a:prstGeom>
        </p:spPr>
      </p:pic>
      <p:sp>
        <p:nvSpPr>
          <p:cNvPr id="9" name="Título 1">
            <a:extLst>
              <a:ext uri="{FF2B5EF4-FFF2-40B4-BE49-F238E27FC236}">
                <a16:creationId xmlns:a16="http://schemas.microsoft.com/office/drawing/2014/main" id="{6CAD971D-BD9D-43D3-AA6D-A57FDAE24FAD}"/>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0" name="Subtítulo 2">
            <a:extLst>
              <a:ext uri="{FF2B5EF4-FFF2-40B4-BE49-F238E27FC236}">
                <a16:creationId xmlns:a16="http://schemas.microsoft.com/office/drawing/2014/main" id="{7BB4D03F-D530-4613-9203-8A234A856F49}"/>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11" name="図 6">
            <a:extLst>
              <a:ext uri="{FF2B5EF4-FFF2-40B4-BE49-F238E27FC236}">
                <a16:creationId xmlns:a16="http://schemas.microsoft.com/office/drawing/2014/main" id="{64EA745D-0CEB-4E01-A38C-626F9C39F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4"/>
          <a:stretch>
            <a:fillRect/>
          </a:stretch>
        </p:blipFill>
        <p:spPr>
          <a:xfrm>
            <a:off x="0" y="9461204"/>
            <a:ext cx="18286413" cy="840309"/>
          </a:xfrm>
          <a:prstGeom prst="rect">
            <a:avLst/>
          </a:prstGeom>
        </p:spPr>
      </p:pic>
      <p:sp>
        <p:nvSpPr>
          <p:cNvPr id="17" name="フッター プレースホルダー 3">
            <a:extLst>
              <a:ext uri="{FF2B5EF4-FFF2-40B4-BE49-F238E27FC236}">
                <a16:creationId xmlns:a16="http://schemas.microsoft.com/office/drawing/2014/main" id="{86EBE7C9-263E-4ADB-84FF-9FFF6EB6E81D}"/>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pic>
        <p:nvPicPr>
          <p:cNvPr id="3" name="Imagen 2">
            <a:extLst>
              <a:ext uri="{FF2B5EF4-FFF2-40B4-BE49-F238E27FC236}">
                <a16:creationId xmlns:a16="http://schemas.microsoft.com/office/drawing/2014/main" id="{876184C7-8BCD-4D39-9921-35806DB39F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18" name="CuadroTexto 17">
            <a:extLst>
              <a:ext uri="{FF2B5EF4-FFF2-40B4-BE49-F238E27FC236}">
                <a16:creationId xmlns:a16="http://schemas.microsoft.com/office/drawing/2014/main" id="{E5FDF59C-AE2A-47CC-B1B2-ED2B52D5B2A2}"/>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cxnSp>
        <p:nvCxnSpPr>
          <p:cNvPr id="12" name="Straight Connector 13">
            <a:extLst>
              <a:ext uri="{FF2B5EF4-FFF2-40B4-BE49-F238E27FC236}">
                <a16:creationId xmlns:a16="http://schemas.microsoft.com/office/drawing/2014/main" id="{EAD2DEF7-32EE-4842-93FF-D6076B877BB4}"/>
              </a:ext>
            </a:extLst>
          </p:cNvPr>
          <p:cNvCxnSpPr>
            <a:cxnSpLocks/>
          </p:cNvCxnSpPr>
          <p:nvPr userDrawn="1"/>
        </p:nvCxnSpPr>
        <p:spPr>
          <a:xfrm>
            <a:off x="5230054" y="6110050"/>
            <a:ext cx="0" cy="3347884"/>
          </a:xfrm>
          <a:prstGeom prst="line">
            <a:avLst/>
          </a:prstGeom>
          <a:ln w="38100">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54D6184A-1B8F-4BC4-B6BA-80C88F8E71FB}"/>
              </a:ext>
            </a:extLst>
          </p:cNvPr>
          <p:cNvCxnSpPr>
            <a:cxnSpLocks/>
          </p:cNvCxnSpPr>
          <p:nvPr userDrawn="1"/>
        </p:nvCxnSpPr>
        <p:spPr>
          <a:xfrm flipH="1">
            <a:off x="5210625" y="2125353"/>
            <a:ext cx="19429" cy="1772708"/>
          </a:xfrm>
          <a:prstGeom prst="line">
            <a:avLst/>
          </a:prstGeom>
          <a:ln w="38100">
            <a:solidFill>
              <a:srgbClr val="706D46"/>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5">
            <a:extLst>
              <a:ext uri="{FF2B5EF4-FFF2-40B4-BE49-F238E27FC236}">
                <a16:creationId xmlns:a16="http://schemas.microsoft.com/office/drawing/2014/main" id="{E65B7EF9-5D29-43E9-BEA5-5B3529C7AA8C}"/>
              </a:ext>
            </a:extLst>
          </p:cNvPr>
          <p:cNvSpPr>
            <a:spLocks noGrp="1"/>
          </p:cNvSpPr>
          <p:nvPr>
            <p:ph type="body" sz="quarter" idx="13" hasCustomPrompt="1"/>
          </p:nvPr>
        </p:nvSpPr>
        <p:spPr>
          <a:xfrm>
            <a:off x="8263438" y="2825996"/>
            <a:ext cx="1255486" cy="1161141"/>
          </a:xfrm>
          <a:prstGeom prst="rect">
            <a:avLst/>
          </a:prstGeom>
        </p:spPr>
        <p:txBody>
          <a:bodyPr numCol="1" spcCol="360000" anchor="ctr">
            <a:noAutofit/>
          </a:bodyPr>
          <a:lstStyle>
            <a:lvl1pPr marL="0" indent="0" algn="r">
              <a:lnSpc>
                <a:spcPct val="100000"/>
              </a:lnSpc>
              <a:spcBef>
                <a:spcPts val="0"/>
              </a:spcBef>
              <a:buClr>
                <a:schemeClr val="accent1"/>
              </a:buClr>
              <a:buFontTx/>
              <a:buNone/>
              <a:defRPr sz="7200" i="1">
                <a:solidFill>
                  <a:srgbClr val="706D46"/>
                </a:solidFill>
              </a:defRPr>
            </a:lvl1pPr>
          </a:lstStyle>
          <a:p>
            <a:pPr lvl="0"/>
            <a:r>
              <a:rPr kumimoji="1" lang="es-EC" altLang="ja-JP" noProof="0" dirty="0"/>
              <a:t>00</a:t>
            </a:r>
          </a:p>
        </p:txBody>
      </p:sp>
      <p:sp>
        <p:nvSpPr>
          <p:cNvPr id="19" name="テキスト プレースホルダー 5">
            <a:extLst>
              <a:ext uri="{FF2B5EF4-FFF2-40B4-BE49-F238E27FC236}">
                <a16:creationId xmlns:a16="http://schemas.microsoft.com/office/drawing/2014/main" id="{30CFF86C-FD92-49A0-ACB4-8D0258E4B2BA}"/>
              </a:ext>
            </a:extLst>
          </p:cNvPr>
          <p:cNvSpPr>
            <a:spLocks noGrp="1"/>
          </p:cNvSpPr>
          <p:nvPr>
            <p:ph type="body" sz="quarter" idx="14" hasCustomPrompt="1"/>
          </p:nvPr>
        </p:nvSpPr>
        <p:spPr>
          <a:xfrm>
            <a:off x="9664065" y="2305296"/>
            <a:ext cx="7018820" cy="2101604"/>
          </a:xfrm>
          <a:prstGeom prst="rect">
            <a:avLst/>
          </a:prstGeom>
        </p:spPr>
        <p:txBody>
          <a:bodyPr numCol="1" spcCol="360000" anchor="ctr">
            <a:normAutofit/>
          </a:bodyPr>
          <a:lstStyle>
            <a:lvl1pPr marL="0" indent="0" algn="l">
              <a:lnSpc>
                <a:spcPct val="130000"/>
              </a:lnSpc>
              <a:spcBef>
                <a:spcPts val="0"/>
              </a:spcBef>
              <a:buClr>
                <a:schemeClr val="accent1"/>
              </a:buClr>
              <a:buFontTx/>
              <a:buNone/>
              <a:defRPr sz="2800" b="1">
                <a:solidFill>
                  <a:schemeClr val="tx1"/>
                </a:solidFill>
              </a:defRPr>
            </a:lvl1pPr>
          </a:lstStyle>
          <a:p>
            <a:pPr lvl="0"/>
            <a:r>
              <a:rPr kumimoji="1" lang="es-EC" altLang="ja-JP" noProof="0" dirty="0"/>
              <a:t>Texto</a:t>
            </a:r>
          </a:p>
        </p:txBody>
      </p:sp>
      <p:sp>
        <p:nvSpPr>
          <p:cNvPr id="20" name="テキスト プレースホルダー 5">
            <a:extLst>
              <a:ext uri="{FF2B5EF4-FFF2-40B4-BE49-F238E27FC236}">
                <a16:creationId xmlns:a16="http://schemas.microsoft.com/office/drawing/2014/main" id="{D5DAE721-E837-4C3A-950D-4E9519CDC00E}"/>
              </a:ext>
            </a:extLst>
          </p:cNvPr>
          <p:cNvSpPr>
            <a:spLocks noGrp="1"/>
          </p:cNvSpPr>
          <p:nvPr>
            <p:ph type="body" sz="quarter" idx="16" hasCustomPrompt="1"/>
          </p:nvPr>
        </p:nvSpPr>
        <p:spPr>
          <a:xfrm>
            <a:off x="8263438" y="5142363"/>
            <a:ext cx="1255486" cy="1161141"/>
          </a:xfrm>
          <a:prstGeom prst="rect">
            <a:avLst/>
          </a:prstGeom>
        </p:spPr>
        <p:txBody>
          <a:bodyPr numCol="1" spcCol="360000" anchor="ctr">
            <a:noAutofit/>
          </a:bodyPr>
          <a:lstStyle>
            <a:lvl1pPr marL="0" indent="0" algn="r">
              <a:lnSpc>
                <a:spcPct val="100000"/>
              </a:lnSpc>
              <a:spcBef>
                <a:spcPts val="0"/>
              </a:spcBef>
              <a:buClr>
                <a:schemeClr val="accent1"/>
              </a:buClr>
              <a:buFontTx/>
              <a:buNone/>
              <a:defRPr sz="7200" i="1">
                <a:solidFill>
                  <a:srgbClr val="706D46"/>
                </a:solidFill>
              </a:defRPr>
            </a:lvl1pPr>
          </a:lstStyle>
          <a:p>
            <a:pPr lvl="0"/>
            <a:r>
              <a:rPr kumimoji="1" lang="es-EC" altLang="ja-JP" noProof="0" dirty="0"/>
              <a:t>00</a:t>
            </a:r>
          </a:p>
        </p:txBody>
      </p:sp>
      <p:sp>
        <p:nvSpPr>
          <p:cNvPr id="21" name="テキスト プレースホルダー 5">
            <a:extLst>
              <a:ext uri="{FF2B5EF4-FFF2-40B4-BE49-F238E27FC236}">
                <a16:creationId xmlns:a16="http://schemas.microsoft.com/office/drawing/2014/main" id="{0CDC6395-308C-439C-8459-F4F09AA29636}"/>
              </a:ext>
            </a:extLst>
          </p:cNvPr>
          <p:cNvSpPr>
            <a:spLocks noGrp="1"/>
          </p:cNvSpPr>
          <p:nvPr>
            <p:ph type="body" sz="quarter" idx="17" hasCustomPrompt="1"/>
          </p:nvPr>
        </p:nvSpPr>
        <p:spPr>
          <a:xfrm>
            <a:off x="9664065" y="4602634"/>
            <a:ext cx="7018820" cy="2101604"/>
          </a:xfrm>
          <a:prstGeom prst="rect">
            <a:avLst/>
          </a:prstGeom>
        </p:spPr>
        <p:txBody>
          <a:bodyPr numCol="1" spcCol="360000" anchor="ctr">
            <a:normAutofit/>
          </a:bodyPr>
          <a:lstStyle>
            <a:lvl1pPr marL="0" indent="0" algn="l">
              <a:lnSpc>
                <a:spcPct val="130000"/>
              </a:lnSpc>
              <a:spcBef>
                <a:spcPts val="0"/>
              </a:spcBef>
              <a:buClr>
                <a:schemeClr val="accent1"/>
              </a:buClr>
              <a:buFontTx/>
              <a:buNone/>
              <a:defRPr sz="2800" b="1">
                <a:solidFill>
                  <a:schemeClr val="tx1"/>
                </a:solidFill>
              </a:defRPr>
            </a:lvl1pPr>
          </a:lstStyle>
          <a:p>
            <a:pPr lvl="0"/>
            <a:r>
              <a:rPr kumimoji="1" lang="es-EC" altLang="ja-JP" noProof="0" dirty="0"/>
              <a:t>Texto</a:t>
            </a:r>
          </a:p>
        </p:txBody>
      </p:sp>
      <p:sp>
        <p:nvSpPr>
          <p:cNvPr id="22" name="テキスト プレースホルダー 5">
            <a:extLst>
              <a:ext uri="{FF2B5EF4-FFF2-40B4-BE49-F238E27FC236}">
                <a16:creationId xmlns:a16="http://schemas.microsoft.com/office/drawing/2014/main" id="{2DEEEBB7-A76D-48E9-A0B6-E2FCCF8ECC7E}"/>
              </a:ext>
            </a:extLst>
          </p:cNvPr>
          <p:cNvSpPr>
            <a:spLocks noGrp="1"/>
          </p:cNvSpPr>
          <p:nvPr>
            <p:ph type="body" sz="quarter" idx="19" hasCustomPrompt="1"/>
          </p:nvPr>
        </p:nvSpPr>
        <p:spPr>
          <a:xfrm>
            <a:off x="8263438" y="7433330"/>
            <a:ext cx="1255486" cy="1161141"/>
          </a:xfrm>
          <a:prstGeom prst="rect">
            <a:avLst/>
          </a:prstGeom>
        </p:spPr>
        <p:txBody>
          <a:bodyPr numCol="1" spcCol="360000" anchor="ctr">
            <a:noAutofit/>
          </a:bodyPr>
          <a:lstStyle>
            <a:lvl1pPr marL="0" indent="0" algn="r">
              <a:lnSpc>
                <a:spcPct val="100000"/>
              </a:lnSpc>
              <a:spcBef>
                <a:spcPts val="0"/>
              </a:spcBef>
              <a:buClr>
                <a:schemeClr val="accent1"/>
              </a:buClr>
              <a:buFontTx/>
              <a:buNone/>
              <a:defRPr sz="7200" i="1">
                <a:solidFill>
                  <a:srgbClr val="706D46"/>
                </a:solidFill>
              </a:defRPr>
            </a:lvl1pPr>
          </a:lstStyle>
          <a:p>
            <a:pPr lvl="0"/>
            <a:r>
              <a:rPr kumimoji="1" lang="es-EC" altLang="ja-JP" noProof="0" dirty="0"/>
              <a:t>00</a:t>
            </a:r>
          </a:p>
        </p:txBody>
      </p:sp>
      <p:sp>
        <p:nvSpPr>
          <p:cNvPr id="23" name="テキスト プレースホルダー 5">
            <a:extLst>
              <a:ext uri="{FF2B5EF4-FFF2-40B4-BE49-F238E27FC236}">
                <a16:creationId xmlns:a16="http://schemas.microsoft.com/office/drawing/2014/main" id="{23F46C18-BA23-40DD-B428-B822C6507A7B}"/>
              </a:ext>
            </a:extLst>
          </p:cNvPr>
          <p:cNvSpPr>
            <a:spLocks noGrp="1"/>
          </p:cNvSpPr>
          <p:nvPr>
            <p:ph type="body" sz="quarter" idx="20" hasCustomPrompt="1"/>
          </p:nvPr>
        </p:nvSpPr>
        <p:spPr>
          <a:xfrm>
            <a:off x="9664065" y="6925330"/>
            <a:ext cx="7018820" cy="2101604"/>
          </a:xfrm>
          <a:prstGeom prst="rect">
            <a:avLst/>
          </a:prstGeom>
        </p:spPr>
        <p:txBody>
          <a:bodyPr numCol="1" spcCol="360000" anchor="ctr">
            <a:normAutofit/>
          </a:bodyPr>
          <a:lstStyle>
            <a:lvl1pPr marL="0" indent="0" algn="l">
              <a:lnSpc>
                <a:spcPct val="130000"/>
              </a:lnSpc>
              <a:spcBef>
                <a:spcPts val="0"/>
              </a:spcBef>
              <a:buClr>
                <a:schemeClr val="accent1"/>
              </a:buClr>
              <a:buFontTx/>
              <a:buNone/>
              <a:defRPr sz="2800" b="1">
                <a:solidFill>
                  <a:schemeClr val="tx1"/>
                </a:solidFill>
              </a:defRPr>
            </a:lvl1pPr>
          </a:lstStyle>
          <a:p>
            <a:pPr lvl="0"/>
            <a:r>
              <a:rPr kumimoji="1" lang="es-EC" altLang="ja-JP" noProof="0" dirty="0"/>
              <a:t>Texto</a:t>
            </a:r>
          </a:p>
        </p:txBody>
      </p:sp>
      <p:sp>
        <p:nvSpPr>
          <p:cNvPr id="24" name="テキスト プレースホルダー 5">
            <a:extLst>
              <a:ext uri="{FF2B5EF4-FFF2-40B4-BE49-F238E27FC236}">
                <a16:creationId xmlns:a16="http://schemas.microsoft.com/office/drawing/2014/main" id="{7AEAE2A8-65CD-44F7-BF50-96EC5E914A35}"/>
              </a:ext>
            </a:extLst>
          </p:cNvPr>
          <p:cNvSpPr>
            <a:spLocks noGrp="1"/>
          </p:cNvSpPr>
          <p:nvPr>
            <p:ph type="body" sz="quarter" idx="27" hasCustomPrompt="1"/>
          </p:nvPr>
        </p:nvSpPr>
        <p:spPr>
          <a:xfrm>
            <a:off x="409475" y="4311254"/>
            <a:ext cx="7261323" cy="1664491"/>
          </a:xfrm>
          <a:prstGeom prst="rect">
            <a:avLst/>
          </a:prstGeom>
        </p:spPr>
        <p:txBody>
          <a:bodyPr numCol="1" spcCol="360000" anchor="ctr">
            <a:normAutofit/>
          </a:bodyPr>
          <a:lstStyle>
            <a:lvl1pPr marL="0" indent="0" algn="ctr">
              <a:lnSpc>
                <a:spcPct val="100000"/>
              </a:lnSpc>
              <a:spcBef>
                <a:spcPts val="0"/>
              </a:spcBef>
              <a:buClr>
                <a:schemeClr val="accent1"/>
              </a:buClr>
              <a:buFontTx/>
              <a:buNone/>
              <a:defRPr sz="5400" b="1">
                <a:solidFill>
                  <a:schemeClr val="tx1"/>
                </a:solidFill>
                <a:latin typeface="+mn-lt"/>
              </a:defRPr>
            </a:lvl1pPr>
          </a:lstStyle>
          <a:p>
            <a:pPr lvl="0"/>
            <a:r>
              <a:rPr kumimoji="1" lang="es-EC" altLang="ja-JP" noProof="0" dirty="0"/>
              <a:t>Texto</a:t>
            </a:r>
          </a:p>
        </p:txBody>
      </p:sp>
      <p:sp>
        <p:nvSpPr>
          <p:cNvPr id="25" name="Subtitle 2">
            <a:extLst>
              <a:ext uri="{FF2B5EF4-FFF2-40B4-BE49-F238E27FC236}">
                <a16:creationId xmlns:a16="http://schemas.microsoft.com/office/drawing/2014/main" id="{BFB0D18C-1EF8-4D94-91CB-994E3BBFDE6C}"/>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66482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par>
                          <p:cTn id="28" fill="hold">
                            <p:stCondLst>
                              <p:cond delay="1500"/>
                            </p:stCondLst>
                            <p:childTnLst>
                              <p:par>
                                <p:cTn id="29" presetID="2" presetClass="entr" presetSubtype="1" decel="100000" fill="hold" grpId="0" nodeType="afterEffect">
                                  <p:stCondLst>
                                    <p:cond delay="0"/>
                                  </p:stCondLst>
                                  <p:iterate type="lt">
                                    <p:tmPct val="10000"/>
                                  </p:iterate>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1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2" decel="100000" fill="hold" grpId="0" nodeType="withEffect">
                                  <p:stCondLst>
                                    <p:cond delay="10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350"/>
                            </p:stCondLst>
                            <p:childTnLst>
                              <p:par>
                                <p:cTn id="38" presetID="2" presetClass="entr" presetSubtype="1" decel="100000" fill="hold" grpId="0" nodeType="afterEffect">
                                  <p:stCondLst>
                                    <p:cond delay="0"/>
                                  </p:stCondLst>
                                  <p:iterate type="lt">
                                    <p:tmPct val="10000"/>
                                  </p:iterate>
                                  <p:childTnLst>
                                    <p:set>
                                      <p:cBhvr>
                                        <p:cTn id="39" dur="1" fill="hold">
                                          <p:stCondLst>
                                            <p:cond delay="0"/>
                                          </p:stCondLst>
                                        </p:cTn>
                                        <p:tgtEl>
                                          <p:spTgt spid="20">
                                            <p:txEl>
                                              <p:pRg st="0" end="0"/>
                                            </p:txEl>
                                          </p:spTgt>
                                        </p:tgtEl>
                                        <p:attrNameLst>
                                          <p:attrName>style.visibility</p:attrName>
                                        </p:attrNameLst>
                                      </p:cBhvr>
                                      <p:to>
                                        <p:strVal val="visible"/>
                                      </p:to>
                                    </p:set>
                                    <p:anim calcmode="lin" valueType="num">
                                      <p:cBhvr additive="base">
                                        <p:cTn id="40"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20">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2" decel="100000" fill="hold" grpId="0" nodeType="withEffect">
                                  <p:stCondLst>
                                    <p:cond delay="100"/>
                                  </p:stCondLst>
                                  <p:childTnLst>
                                    <p:set>
                                      <p:cBhvr>
                                        <p:cTn id="43" dur="1" fill="hold">
                                          <p:stCondLst>
                                            <p:cond delay="0"/>
                                          </p:stCondLst>
                                        </p:cTn>
                                        <p:tgtEl>
                                          <p:spTgt spid="21">
                                            <p:txEl>
                                              <p:pRg st="0" end="0"/>
                                            </p:txEl>
                                          </p:spTgt>
                                        </p:tgtEl>
                                        <p:attrNameLst>
                                          <p:attrName>style.visibility</p:attrName>
                                        </p:attrNameLst>
                                      </p:cBhvr>
                                      <p:to>
                                        <p:strVal val="visible"/>
                                      </p:to>
                                    </p:set>
                                    <p:anim calcmode="lin" valueType="num">
                                      <p:cBhvr additive="base">
                                        <p:cTn id="44" dur="75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45" dur="75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200"/>
                            </p:stCondLst>
                            <p:childTnLst>
                              <p:par>
                                <p:cTn id="47" presetID="2" presetClass="entr" presetSubtype="1" decel="100000" fill="hold" grpId="0" nodeType="afterEffect">
                                  <p:stCondLst>
                                    <p:cond delay="0"/>
                                  </p:stCondLst>
                                  <p:iterate type="lt">
                                    <p:tmPct val="10000"/>
                                  </p:iterate>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22">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100"/>
                                  </p:stCondLst>
                                  <p:childTnLst>
                                    <p:set>
                                      <p:cBhvr>
                                        <p:cTn id="52" dur="1" fill="hold">
                                          <p:stCondLst>
                                            <p:cond delay="0"/>
                                          </p:stCondLst>
                                        </p:cTn>
                                        <p:tgtEl>
                                          <p:spTgt spid="23">
                                            <p:txEl>
                                              <p:pRg st="0" end="0"/>
                                            </p:txEl>
                                          </p:spTgt>
                                        </p:tgtEl>
                                        <p:attrNameLst>
                                          <p:attrName>style.visibility</p:attrName>
                                        </p:attrNameLst>
                                      </p:cBhvr>
                                      <p:to>
                                        <p:strVal val="visible"/>
                                      </p:to>
                                    </p:set>
                                    <p:anim calcmode="lin" valueType="num">
                                      <p:cBhvr additive="base">
                                        <p:cTn id="53"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4" dur="75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4050"/>
                            </p:stCondLst>
                            <p:childTnLst>
                              <p:par>
                                <p:cTn id="56" presetID="10" presetClass="entr" presetSubtype="0" fill="hold" grpId="0" nodeType="afterEffect">
                                  <p:stCondLst>
                                    <p:cond delay="0"/>
                                  </p:stCondLst>
                                  <p:iterate type="lt">
                                    <p:tmPct val="0"/>
                                  </p:iterate>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fade">
                                      <p:cBhvr>
                                        <p:cTn id="58" dur="500"/>
                                        <p:tgtEl>
                                          <p:spTgt spid="25">
                                            <p:txEl>
                                              <p:pRg st="0" end="0"/>
                                            </p:txEl>
                                          </p:spTgt>
                                        </p:tgtEl>
                                      </p:cBhvr>
                                    </p:animEffect>
                                  </p:childTnLst>
                                </p:cTn>
                              </p:par>
                            </p:childTnLst>
                          </p:cTn>
                        </p:par>
                        <p:par>
                          <p:cTn id="59" fill="hold">
                            <p:stCondLst>
                              <p:cond delay="4550"/>
                            </p:stCondLst>
                            <p:childTnLst>
                              <p:par>
                                <p:cTn id="60" presetID="27" presetClass="emph" presetSubtype="0" fill="remove" grpId="1" nodeType="afterEffect">
                                  <p:stCondLst>
                                    <p:cond delay="0"/>
                                  </p:stCondLst>
                                  <p:iterate type="lt">
                                    <p:tmPct val="10000"/>
                                  </p:iterate>
                                  <p:childTnLst>
                                    <p:animClr clrSpc="rgb" dir="cw">
                                      <p:cBhvr override="childStyle">
                                        <p:cTn id="61" dur="250" autoRev="1" fill="remove"/>
                                        <p:tgtEl>
                                          <p:spTgt spid="25">
                                            <p:txEl>
                                              <p:pRg st="0" end="0"/>
                                            </p:txEl>
                                          </p:spTgt>
                                        </p:tgtEl>
                                        <p:attrNameLst>
                                          <p:attrName>style.color</p:attrName>
                                        </p:attrNameLst>
                                      </p:cBhvr>
                                      <p:to>
                                        <a:schemeClr val="bg1"/>
                                      </p:to>
                                    </p:animClr>
                                    <p:animClr clrSpc="rgb" dir="cw">
                                      <p:cBhvr>
                                        <p:cTn id="62" dur="250" autoRev="1" fill="remove"/>
                                        <p:tgtEl>
                                          <p:spTgt spid="25">
                                            <p:txEl>
                                              <p:pRg st="0" end="0"/>
                                            </p:txEl>
                                          </p:spTgt>
                                        </p:tgtEl>
                                        <p:attrNameLst>
                                          <p:attrName>fillcolor</p:attrName>
                                        </p:attrNameLst>
                                      </p:cBhvr>
                                      <p:to>
                                        <a:schemeClr val="bg1"/>
                                      </p:to>
                                    </p:animClr>
                                    <p:set>
                                      <p:cBhvr>
                                        <p:cTn id="63" dur="250" autoRev="1" fill="remove"/>
                                        <p:tgtEl>
                                          <p:spTgt spid="25">
                                            <p:txEl>
                                              <p:pRg st="0" end="0"/>
                                            </p:txEl>
                                          </p:spTgt>
                                        </p:tgtEl>
                                        <p:attrNameLst>
                                          <p:attrName>fill.type</p:attrName>
                                        </p:attrNameLst>
                                      </p:cBhvr>
                                      <p:to>
                                        <p:strVal val="solid"/>
                                      </p:to>
                                    </p:set>
                                    <p:set>
                                      <p:cBhvr>
                                        <p:cTn id="64" dur="250" autoRev="1" fill="remove"/>
                                        <p:tgtEl>
                                          <p:spTgt spid="2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5"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5"/>
                        </p:tgtEl>
                        <p:attrNameLst>
                          <p:attrName>style.color</p:attrName>
                        </p:attrNameLst>
                      </p:cBhvr>
                      <p:to>
                        <a:schemeClr val="bg1"/>
                      </p:to>
                    </p:animClr>
                    <p:animClr clrSpc="rgb" dir="cw">
                      <p:cBhvr>
                        <p:cTn dur="250" autoRev="1" fill="remove"/>
                        <p:tgtEl>
                          <p:spTgt spid="25"/>
                        </p:tgtEl>
                        <p:attrNameLst>
                          <p:attrName>fillcolor</p:attrName>
                        </p:attrNameLst>
                      </p:cBhvr>
                      <p:to>
                        <a:schemeClr val="bg1"/>
                      </p:to>
                    </p:animClr>
                    <p:set>
                      <p:cBhvr>
                        <p:cTn dur="250" autoRev="1" fill="remove"/>
                        <p:tgtEl>
                          <p:spTgt spid="25"/>
                        </p:tgtEl>
                        <p:attrNameLst>
                          <p:attrName>fill.type</p:attrName>
                        </p:attrNameLst>
                      </p:cBhvr>
                      <p:to>
                        <p:strVal val="solid"/>
                      </p:to>
                    </p:set>
                    <p:set>
                      <p:cBhvr>
                        <p:cTn dur="250" autoRev="1" fill="remove"/>
                        <p:tgtEl>
                          <p:spTgt spid="25"/>
                        </p:tgtEl>
                        <p:attrNameLst>
                          <p:attrName>fill.on</p:attrName>
                        </p:attrNameLst>
                      </p:cBhvr>
                      <p:to>
                        <p:strVal val="tru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741F8A-4BB2-46A2-AA5B-6721024E0ED3}"/>
              </a:ext>
            </a:extLst>
          </p:cNvPr>
          <p:cNvPicPr>
            <a:picLocks noChangeAspect="1"/>
          </p:cNvPicPr>
          <p:nvPr/>
        </p:nvPicPr>
        <p:blipFill>
          <a:blip r:embed="rId2"/>
          <a:stretch>
            <a:fillRect/>
          </a:stretch>
        </p:blipFill>
        <p:spPr>
          <a:xfrm rot="10800000">
            <a:off x="0" y="462208"/>
            <a:ext cx="13102625" cy="1663144"/>
          </a:xfrm>
          <a:prstGeom prst="rect">
            <a:avLst/>
          </a:prstGeom>
        </p:spPr>
      </p:pic>
      <p:sp>
        <p:nvSpPr>
          <p:cNvPr id="9" name="Título 1">
            <a:extLst>
              <a:ext uri="{FF2B5EF4-FFF2-40B4-BE49-F238E27FC236}">
                <a16:creationId xmlns:a16="http://schemas.microsoft.com/office/drawing/2014/main" id="{6CAD971D-BD9D-43D3-AA6D-A57FDAE24FAD}"/>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0" name="Subtítulo 2">
            <a:extLst>
              <a:ext uri="{FF2B5EF4-FFF2-40B4-BE49-F238E27FC236}">
                <a16:creationId xmlns:a16="http://schemas.microsoft.com/office/drawing/2014/main" id="{7BB4D03F-D530-4613-9203-8A234A856F49}"/>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11" name="図 6">
            <a:extLst>
              <a:ext uri="{FF2B5EF4-FFF2-40B4-BE49-F238E27FC236}">
                <a16:creationId xmlns:a16="http://schemas.microsoft.com/office/drawing/2014/main" id="{64EA745D-0CEB-4E01-A38C-626F9C39F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4"/>
          <a:stretch>
            <a:fillRect/>
          </a:stretch>
        </p:blipFill>
        <p:spPr>
          <a:xfrm>
            <a:off x="0" y="9461204"/>
            <a:ext cx="18286413" cy="840309"/>
          </a:xfrm>
          <a:prstGeom prst="rect">
            <a:avLst/>
          </a:prstGeom>
        </p:spPr>
      </p:pic>
      <p:sp>
        <p:nvSpPr>
          <p:cNvPr id="17" name="フッター プレースホルダー 3">
            <a:extLst>
              <a:ext uri="{FF2B5EF4-FFF2-40B4-BE49-F238E27FC236}">
                <a16:creationId xmlns:a16="http://schemas.microsoft.com/office/drawing/2014/main" id="{86EBE7C9-263E-4ADB-84FF-9FFF6EB6E81D}"/>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pic>
        <p:nvPicPr>
          <p:cNvPr id="3" name="Imagen 2">
            <a:extLst>
              <a:ext uri="{FF2B5EF4-FFF2-40B4-BE49-F238E27FC236}">
                <a16:creationId xmlns:a16="http://schemas.microsoft.com/office/drawing/2014/main" id="{876184C7-8BCD-4D39-9921-35806DB39F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18" name="CuadroTexto 17">
            <a:extLst>
              <a:ext uri="{FF2B5EF4-FFF2-40B4-BE49-F238E27FC236}">
                <a16:creationId xmlns:a16="http://schemas.microsoft.com/office/drawing/2014/main" id="{E5FDF59C-AE2A-47CC-B1B2-ED2B52D5B2A2}"/>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2" name="Rectángulo: esquinas redondeadas 11">
            <a:extLst>
              <a:ext uri="{FF2B5EF4-FFF2-40B4-BE49-F238E27FC236}">
                <a16:creationId xmlns:a16="http://schemas.microsoft.com/office/drawing/2014/main" id="{B8B87B52-FF57-4C1D-BCFC-D86688DDAC3C}"/>
              </a:ext>
            </a:extLst>
          </p:cNvPr>
          <p:cNvSpPr/>
          <p:nvPr userDrawn="1"/>
        </p:nvSpPr>
        <p:spPr>
          <a:xfrm>
            <a:off x="1986951" y="3904801"/>
            <a:ext cx="15856549" cy="2448369"/>
          </a:xfrm>
          <a:prstGeom prst="roundRect">
            <a:avLst/>
          </a:prstGeom>
          <a:solidFill>
            <a:srgbClr val="706D4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Marcador de texto 2">
            <a:extLst>
              <a:ext uri="{FF2B5EF4-FFF2-40B4-BE49-F238E27FC236}">
                <a16:creationId xmlns:a16="http://schemas.microsoft.com/office/drawing/2014/main" id="{A5B40DDE-4FAC-4043-8B3A-4FFD5C1BCE94}"/>
              </a:ext>
            </a:extLst>
          </p:cNvPr>
          <p:cNvSpPr>
            <a:spLocks noGrp="1"/>
          </p:cNvSpPr>
          <p:nvPr>
            <p:ph type="body" sz="quarter" idx="10"/>
          </p:nvPr>
        </p:nvSpPr>
        <p:spPr>
          <a:xfrm>
            <a:off x="2184441" y="4102102"/>
            <a:ext cx="15461568" cy="2120441"/>
          </a:xfrm>
          <a:prstGeom prst="rect">
            <a:avLst/>
          </a:prstGeom>
        </p:spPr>
        <p:txBody>
          <a:bodyPr anchor="ctr"/>
          <a:lstStyle>
            <a:lvl1pPr marL="0" indent="0" algn="ctr">
              <a:buNone/>
              <a:defRPr sz="8000">
                <a:ln>
                  <a:solidFill>
                    <a:schemeClr val="tx1"/>
                  </a:solidFill>
                </a:ln>
                <a:gradFill>
                  <a:gsLst>
                    <a:gs pos="60000">
                      <a:srgbClr val="F2D89B"/>
                    </a:gs>
                    <a:gs pos="46000">
                      <a:srgbClr val="D0AB53"/>
                    </a:gs>
                    <a:gs pos="69000">
                      <a:srgbClr val="85621B"/>
                    </a:gs>
                  </a:gsLst>
                  <a:lin ang="5400000" scaled="1"/>
                </a:gradFill>
                <a:effectLst>
                  <a:outerShdw blurRad="63500" sx="102000" sy="102000" algn="ctr" rotWithShape="0">
                    <a:prstClr val="black">
                      <a:alpha val="40000"/>
                    </a:prstClr>
                  </a:outerShdw>
                </a:effectLst>
                <a:latin typeface="Impact" panose="020B0806030902050204" pitchFamily="34" charset="0"/>
                <a:cs typeface="Aharoni" panose="02010803020104030203" pitchFamily="2" charset="-79"/>
              </a:defRPr>
            </a:lvl1pPr>
          </a:lstStyle>
          <a:p>
            <a:pPr lvl="0"/>
            <a:endParaRPr lang="es-EC" dirty="0"/>
          </a:p>
        </p:txBody>
      </p:sp>
      <p:sp>
        <p:nvSpPr>
          <p:cNvPr id="14" name="Subtitle 2">
            <a:extLst>
              <a:ext uri="{FF2B5EF4-FFF2-40B4-BE49-F238E27FC236}">
                <a16:creationId xmlns:a16="http://schemas.microsoft.com/office/drawing/2014/main" id="{6FCBE7F2-B06B-4002-A2A4-36706B399FCA}"/>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4360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2" presetClass="entr" presetSubtype="8" fill="hold" grpId="0" nodeType="afterEffect" nodePh="1">
                                  <p:stCondLst>
                                    <p:cond delay="0"/>
                                  </p:stCondLst>
                                  <p:endCondLst>
                                    <p:cond evt="begin" delay="0">
                                      <p:tn val="22"/>
                                    </p:cond>
                                  </p:endCondLst>
                                  <p:iterate type="lt">
                                    <p:tmPct val="10000"/>
                                  </p:iterate>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4">
                                            <p:txEl>
                                              <p:pRg st="0" end="0"/>
                                            </p:txEl>
                                          </p:spTgt>
                                        </p:tgtEl>
                                        <p:attrNameLst>
                                          <p:attrName>style.color</p:attrName>
                                        </p:attrNameLst>
                                      </p:cBhvr>
                                      <p:to>
                                        <a:schemeClr val="bg1"/>
                                      </p:to>
                                    </p:animClr>
                                    <p:animClr clrSpc="rgb" dir="cw">
                                      <p:cBhvr>
                                        <p:cTn id="32" dur="250" autoRev="1" fill="remove"/>
                                        <p:tgtEl>
                                          <p:spTgt spid="14">
                                            <p:txEl>
                                              <p:pRg st="0" end="0"/>
                                            </p:txEl>
                                          </p:spTgt>
                                        </p:tgtEl>
                                        <p:attrNameLst>
                                          <p:attrName>fillcolor</p:attrName>
                                        </p:attrNameLst>
                                      </p:cBhvr>
                                      <p:to>
                                        <a:schemeClr val="bg1"/>
                                      </p:to>
                                    </p:animClr>
                                    <p:set>
                                      <p:cBhvr>
                                        <p:cTn id="33" dur="250" autoRev="1" fill="remove"/>
                                        <p:tgtEl>
                                          <p:spTgt spid="14">
                                            <p:txEl>
                                              <p:pRg st="0" end="0"/>
                                            </p:txEl>
                                          </p:spTgt>
                                        </p:tgtEl>
                                        <p:attrNameLst>
                                          <p:attrName>fill.type</p:attrName>
                                        </p:attrNameLst>
                                      </p:cBhvr>
                                      <p:to>
                                        <p:strVal val="solid"/>
                                      </p:to>
                                    </p:set>
                                    <p:set>
                                      <p:cBhvr>
                                        <p:cTn id="34" dur="250" autoRev="1" fill="remove"/>
                                        <p:tgtEl>
                                          <p:spTgt spid="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animBg="1"/>
      <p:bldP spid="13" grpId="0" build="p">
        <p:tmplLst>
          <p:tmpl lvl="1">
            <p:tnLst>
              <p:par>
                <p:cTn presetID="22" presetClass="entr" presetSubtype="8" fill="hold" nodeType="afterEffect" nodePh="1">
                  <p:stCondLst>
                    <p:cond delay="0"/>
                  </p:stCondLst>
                  <p:endCondLst>
                    <p:cond delay="0"/>
                  </p:end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4"/>
                        </p:tgtEl>
                        <p:attrNameLst>
                          <p:attrName>style.color</p:attrName>
                        </p:attrNameLst>
                      </p:cBhvr>
                      <p:to>
                        <a:schemeClr val="bg1"/>
                      </p:to>
                    </p:animClr>
                    <p:animClr clrSpc="rgb" dir="cw">
                      <p:cBhvr>
                        <p:cTn dur="250" autoRev="1" fill="remove"/>
                        <p:tgtEl>
                          <p:spTgt spid="14"/>
                        </p:tgtEl>
                        <p:attrNameLst>
                          <p:attrName>fillcolor</p:attrName>
                        </p:attrNameLst>
                      </p:cBhvr>
                      <p:to>
                        <a:schemeClr val="bg1"/>
                      </p:to>
                    </p:animClr>
                    <p:set>
                      <p:cBhvr>
                        <p:cTn dur="250" autoRev="1" fill="remove"/>
                        <p:tgtEl>
                          <p:spTgt spid="14"/>
                        </p:tgtEl>
                        <p:attrNameLst>
                          <p:attrName>fill.type</p:attrName>
                        </p:attrNameLst>
                      </p:cBhvr>
                      <p:to>
                        <p:strVal val="solid"/>
                      </p:to>
                    </p:set>
                    <p:set>
                      <p:cBhvr>
                        <p:cTn dur="250" autoRev="1" fill="remove"/>
                        <p:tgtEl>
                          <p:spTgt spid="14"/>
                        </p:tgtEl>
                        <p:attrNameLst>
                          <p:attrName>fill.on</p:attrName>
                        </p:attrNameLst>
                      </p:cBhvr>
                      <p:to>
                        <p:strVal val="tru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4B06E289-4CF0-44A4-9ACD-FAA6AD071528}"/>
              </a:ext>
            </a:extLst>
          </p:cNvPr>
          <p:cNvSpPr>
            <a:spLocks noGrp="1"/>
          </p:cNvSpPr>
          <p:nvPr>
            <p:ph type="body" sz="quarter" idx="14" hasCustomPrompt="1"/>
          </p:nvPr>
        </p:nvSpPr>
        <p:spPr>
          <a:xfrm>
            <a:off x="999207" y="3524669"/>
            <a:ext cx="8421520" cy="662321"/>
          </a:xfrm>
        </p:spPr>
        <p:txBody>
          <a:bodyPr anchor="ctr"/>
          <a:lstStyle>
            <a:lvl1pPr>
              <a:defRPr baseline="0">
                <a:solidFill>
                  <a:srgbClr val="706D46"/>
                </a:solidFill>
              </a:defRPr>
            </a:lvl1pPr>
          </a:lstStyle>
          <a:p>
            <a:pPr lvl="0"/>
            <a:r>
              <a:rPr lang="es-EC" noProof="0"/>
              <a:t>Text Here</a:t>
            </a:r>
          </a:p>
        </p:txBody>
      </p:sp>
      <p:sp>
        <p:nvSpPr>
          <p:cNvPr id="17" name="テキスト プレースホルダー 11">
            <a:extLst>
              <a:ext uri="{FF2B5EF4-FFF2-40B4-BE49-F238E27FC236}">
                <a16:creationId xmlns:a16="http://schemas.microsoft.com/office/drawing/2014/main" id="{4EACEF58-B3E1-4428-9B0E-4D7E6ADFBFF8}"/>
              </a:ext>
            </a:extLst>
          </p:cNvPr>
          <p:cNvSpPr>
            <a:spLocks noGrp="1"/>
          </p:cNvSpPr>
          <p:nvPr>
            <p:ph type="body" sz="quarter" idx="15" hasCustomPrompt="1"/>
          </p:nvPr>
        </p:nvSpPr>
        <p:spPr>
          <a:xfrm>
            <a:off x="995195" y="4266615"/>
            <a:ext cx="16077615" cy="3565943"/>
          </a:xfrm>
        </p:spPr>
        <p:txBody>
          <a:bodyPr>
            <a:normAutofit/>
          </a:bodyPr>
          <a:lstStyle>
            <a:lvl1pPr>
              <a:defRPr sz="2400" baseline="0">
                <a:solidFill>
                  <a:schemeClr val="bg1"/>
                </a:solidFill>
              </a:defRPr>
            </a:lvl1pPr>
          </a:lstStyle>
          <a:p>
            <a:pPr lvl="0"/>
            <a:r>
              <a:rPr lang="es-EC" noProof="0"/>
              <a:t>Text Here</a:t>
            </a:r>
          </a:p>
        </p:txBody>
      </p:sp>
      <p:pic>
        <p:nvPicPr>
          <p:cNvPr id="20" name="Imagen 19">
            <a:extLst>
              <a:ext uri="{FF2B5EF4-FFF2-40B4-BE49-F238E27FC236}">
                <a16:creationId xmlns:a16="http://schemas.microsoft.com/office/drawing/2014/main" id="{7364C4E1-7D11-44EC-A935-60AF45BBAEC5}"/>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3" name="図 6">
            <a:extLst>
              <a:ext uri="{FF2B5EF4-FFF2-40B4-BE49-F238E27FC236}">
                <a16:creationId xmlns:a16="http://schemas.microsoft.com/office/drawing/2014/main" id="{B1E0B664-F8D5-492B-8360-8A5682A94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4" name="フッター プレースホルダー 3">
            <a:extLst>
              <a:ext uri="{FF2B5EF4-FFF2-40B4-BE49-F238E27FC236}">
                <a16:creationId xmlns:a16="http://schemas.microsoft.com/office/drawing/2014/main" id="{24F3EDA7-2AA5-415D-8A45-4768BE57082E}"/>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C2CFC960-CCD3-45FA-BD81-3543AA76CB77}"/>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9" name="Subtítulo 2">
            <a:extLst>
              <a:ext uri="{FF2B5EF4-FFF2-40B4-BE49-F238E27FC236}">
                <a16:creationId xmlns:a16="http://schemas.microsoft.com/office/drawing/2014/main" id="{7699096B-4CF2-4A51-AFAA-9FA638D08293}"/>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4" name="Imagen 23">
            <a:extLst>
              <a:ext uri="{FF2B5EF4-FFF2-40B4-BE49-F238E27FC236}">
                <a16:creationId xmlns:a16="http://schemas.microsoft.com/office/drawing/2014/main" id="{A2B525AF-FC9C-4AEA-8BEE-7C9424ADA2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8" name="CuadroTexto 27">
            <a:extLst>
              <a:ext uri="{FF2B5EF4-FFF2-40B4-BE49-F238E27FC236}">
                <a16:creationId xmlns:a16="http://schemas.microsoft.com/office/drawing/2014/main" id="{47FA4D4E-03A6-47CF-B300-9F18FF5F56E7}"/>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8" name="Subtitle 2">
            <a:extLst>
              <a:ext uri="{FF2B5EF4-FFF2-40B4-BE49-F238E27FC236}">
                <a16:creationId xmlns:a16="http://schemas.microsoft.com/office/drawing/2014/main" id="{F6C133A8-BDE3-42DF-AE40-2408B2B3008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2393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8">
                                            <p:txEl>
                                              <p:pRg st="0" end="0"/>
                                            </p:txEl>
                                          </p:spTgt>
                                        </p:tgtEl>
                                        <p:attrNameLst>
                                          <p:attrName>style.color</p:attrName>
                                        </p:attrNameLst>
                                      </p:cBhvr>
                                      <p:to>
                                        <a:schemeClr val="bg1"/>
                                      </p:to>
                                    </p:animClr>
                                    <p:animClr clrSpc="rgb" dir="cw">
                                      <p:cBhvr>
                                        <p:cTn id="32" dur="250" autoRev="1" fill="remove"/>
                                        <p:tgtEl>
                                          <p:spTgt spid="18">
                                            <p:txEl>
                                              <p:pRg st="0" end="0"/>
                                            </p:txEl>
                                          </p:spTgt>
                                        </p:tgtEl>
                                        <p:attrNameLst>
                                          <p:attrName>fillcolor</p:attrName>
                                        </p:attrNameLst>
                                      </p:cBhvr>
                                      <p:to>
                                        <a:schemeClr val="bg1"/>
                                      </p:to>
                                    </p:animClr>
                                    <p:set>
                                      <p:cBhvr>
                                        <p:cTn id="33" dur="250" autoRev="1" fill="remove"/>
                                        <p:tgtEl>
                                          <p:spTgt spid="18">
                                            <p:txEl>
                                              <p:pRg st="0" end="0"/>
                                            </p:txEl>
                                          </p:spTgt>
                                        </p:tgtEl>
                                        <p:attrNameLst>
                                          <p:attrName>fill.type</p:attrName>
                                        </p:attrNameLst>
                                      </p:cBhvr>
                                      <p:to>
                                        <p:strVal val="solid"/>
                                      </p:to>
                                    </p:set>
                                    <p:set>
                                      <p:cBhvr>
                                        <p:cTn id="34" dur="250" autoRev="1" fill="remove"/>
                                        <p:tgtEl>
                                          <p:spTgt spid="1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6" grpId="0"/>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8"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8" name="テキスト プレースホルダー 11">
            <a:extLst>
              <a:ext uri="{FF2B5EF4-FFF2-40B4-BE49-F238E27FC236}">
                <a16:creationId xmlns:a16="http://schemas.microsoft.com/office/drawing/2014/main" id="{6D061FE7-3D86-4AB8-81AE-455BBBD48FA3}"/>
              </a:ext>
            </a:extLst>
          </p:cNvPr>
          <p:cNvSpPr>
            <a:spLocks noGrp="1"/>
          </p:cNvSpPr>
          <p:nvPr>
            <p:ph type="body" sz="quarter" idx="14" hasCustomPrompt="1"/>
          </p:nvPr>
        </p:nvSpPr>
        <p:spPr>
          <a:xfrm>
            <a:off x="999207" y="3197032"/>
            <a:ext cx="8421520" cy="1530286"/>
          </a:xfrm>
        </p:spPr>
        <p:txBody>
          <a:bodyPr anchor="b"/>
          <a:lstStyle>
            <a:lvl1pPr>
              <a:defRPr baseline="0">
                <a:solidFill>
                  <a:srgbClr val="706D46"/>
                </a:solidFill>
              </a:defRPr>
            </a:lvl1pPr>
          </a:lstStyle>
          <a:p>
            <a:pPr lvl="0"/>
            <a:r>
              <a:rPr lang="es-EC" noProof="0"/>
              <a:t>Text Here</a:t>
            </a:r>
          </a:p>
        </p:txBody>
      </p:sp>
      <p:sp>
        <p:nvSpPr>
          <p:cNvPr id="19" name="テキスト プレースホルダー 11">
            <a:extLst>
              <a:ext uri="{FF2B5EF4-FFF2-40B4-BE49-F238E27FC236}">
                <a16:creationId xmlns:a16="http://schemas.microsoft.com/office/drawing/2014/main" id="{9A2C5F06-29CF-475B-9A8D-FF7EBA33B88B}"/>
              </a:ext>
            </a:extLst>
          </p:cNvPr>
          <p:cNvSpPr>
            <a:spLocks noGrp="1"/>
          </p:cNvSpPr>
          <p:nvPr>
            <p:ph type="body" sz="quarter" idx="15" hasCustomPrompt="1"/>
          </p:nvPr>
        </p:nvSpPr>
        <p:spPr>
          <a:xfrm>
            <a:off x="995196" y="4806943"/>
            <a:ext cx="8425896" cy="3565943"/>
          </a:xfrm>
        </p:spPr>
        <p:txBody>
          <a:bodyPr>
            <a:normAutofit/>
          </a:bodyPr>
          <a:lstStyle>
            <a:lvl1pPr>
              <a:defRPr sz="2400" baseline="0">
                <a:solidFill>
                  <a:schemeClr val="bg1"/>
                </a:solidFill>
              </a:defRPr>
            </a:lvl1pPr>
          </a:lstStyle>
          <a:p>
            <a:pPr lvl="0"/>
            <a:r>
              <a:rPr lang="es-EC" noProof="0"/>
              <a:t>Text Here</a:t>
            </a:r>
          </a:p>
        </p:txBody>
      </p:sp>
      <p:pic>
        <p:nvPicPr>
          <p:cNvPr id="20" name="Imagen 19">
            <a:extLst>
              <a:ext uri="{FF2B5EF4-FFF2-40B4-BE49-F238E27FC236}">
                <a16:creationId xmlns:a16="http://schemas.microsoft.com/office/drawing/2014/main" id="{FACF84BB-34DC-4707-BF46-D516095DBBEA}"/>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3" name="図 6">
            <a:extLst>
              <a:ext uri="{FF2B5EF4-FFF2-40B4-BE49-F238E27FC236}">
                <a16:creationId xmlns:a16="http://schemas.microsoft.com/office/drawing/2014/main" id="{FD880AD7-3B6D-48E2-BB9E-2B53C19DA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3" name="フッター プレースホルダー 3">
            <a:extLst>
              <a:ext uri="{FF2B5EF4-FFF2-40B4-BE49-F238E27FC236}">
                <a16:creationId xmlns:a16="http://schemas.microsoft.com/office/drawing/2014/main" id="{B5CB80C0-DDAC-405C-B22D-8C9DFF351B79}"/>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7E91BF6C-2597-40F9-BF69-9AE9EC9BE0A2}"/>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7" name="Subtítulo 2">
            <a:extLst>
              <a:ext uri="{FF2B5EF4-FFF2-40B4-BE49-F238E27FC236}">
                <a16:creationId xmlns:a16="http://schemas.microsoft.com/office/drawing/2014/main" id="{6155D368-3D68-4366-946C-ADC8A2CC1A65}"/>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4" name="Imagen 23">
            <a:extLst>
              <a:ext uri="{FF2B5EF4-FFF2-40B4-BE49-F238E27FC236}">
                <a16:creationId xmlns:a16="http://schemas.microsoft.com/office/drawing/2014/main" id="{50A27FD7-AE14-4812-9F6D-FCE1322440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7" name="CuadroTexto 26">
            <a:extLst>
              <a:ext uri="{FF2B5EF4-FFF2-40B4-BE49-F238E27FC236}">
                <a16:creationId xmlns:a16="http://schemas.microsoft.com/office/drawing/2014/main" id="{EDA73C75-8CEE-4D34-BF8D-90335A43F714}"/>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4" name="Subtitle 2">
            <a:extLst>
              <a:ext uri="{FF2B5EF4-FFF2-40B4-BE49-F238E27FC236}">
                <a16:creationId xmlns:a16="http://schemas.microsoft.com/office/drawing/2014/main" id="{7CD388FC-B014-4097-B181-733A089606DC}"/>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4629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wipe(left)">
                                      <p:cBhvr>
                                        <p:cTn id="14" dur="500"/>
                                        <p:tgtEl>
                                          <p:spTgt spid="18">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500"/>
                                        <p:tgtEl>
                                          <p:spTgt spid="19">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wipe(left)">
                                      <p:cBhvr>
                                        <p:cTn id="24" dur="500"/>
                                        <p:tgtEl>
                                          <p:spTgt spid="17">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4">
                                            <p:txEl>
                                              <p:pRg st="0" end="0"/>
                                            </p:txEl>
                                          </p:spTgt>
                                        </p:tgtEl>
                                        <p:attrNameLst>
                                          <p:attrName>style.color</p:attrName>
                                        </p:attrNameLst>
                                      </p:cBhvr>
                                      <p:to>
                                        <a:schemeClr val="bg1"/>
                                      </p:to>
                                    </p:animClr>
                                    <p:animClr clrSpc="rgb" dir="cw">
                                      <p:cBhvr>
                                        <p:cTn id="32" dur="250" autoRev="1" fill="remove"/>
                                        <p:tgtEl>
                                          <p:spTgt spid="14">
                                            <p:txEl>
                                              <p:pRg st="0" end="0"/>
                                            </p:txEl>
                                          </p:spTgt>
                                        </p:tgtEl>
                                        <p:attrNameLst>
                                          <p:attrName>fillcolor</p:attrName>
                                        </p:attrNameLst>
                                      </p:cBhvr>
                                      <p:to>
                                        <a:schemeClr val="bg1"/>
                                      </p:to>
                                    </p:animClr>
                                    <p:set>
                                      <p:cBhvr>
                                        <p:cTn id="33" dur="250" autoRev="1" fill="remove"/>
                                        <p:tgtEl>
                                          <p:spTgt spid="14">
                                            <p:txEl>
                                              <p:pRg st="0" end="0"/>
                                            </p:txEl>
                                          </p:spTgt>
                                        </p:tgtEl>
                                        <p:attrNameLst>
                                          <p:attrName>fill.type</p:attrName>
                                        </p:attrNameLst>
                                      </p:cBhvr>
                                      <p:to>
                                        <p:strVal val="solid"/>
                                      </p:to>
                                    </p:set>
                                    <p:set>
                                      <p:cBhvr>
                                        <p:cTn id="34" dur="250" autoRev="1" fill="remove"/>
                                        <p:tgtEl>
                                          <p:spTgt spid="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6" grpId="0"/>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4"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4"/>
                        </p:tgtEl>
                        <p:attrNameLst>
                          <p:attrName>style.color</p:attrName>
                        </p:attrNameLst>
                      </p:cBhvr>
                      <p:to>
                        <a:schemeClr val="bg1"/>
                      </p:to>
                    </p:animClr>
                    <p:animClr clrSpc="rgb" dir="cw">
                      <p:cBhvr>
                        <p:cTn dur="250" autoRev="1" fill="remove"/>
                        <p:tgtEl>
                          <p:spTgt spid="14"/>
                        </p:tgtEl>
                        <p:attrNameLst>
                          <p:attrName>fillcolor</p:attrName>
                        </p:attrNameLst>
                      </p:cBhvr>
                      <p:to>
                        <a:schemeClr val="bg1"/>
                      </p:to>
                    </p:animClr>
                    <p:set>
                      <p:cBhvr>
                        <p:cTn dur="250" autoRev="1" fill="remove"/>
                        <p:tgtEl>
                          <p:spTgt spid="14"/>
                        </p:tgtEl>
                        <p:attrNameLst>
                          <p:attrName>fill.type</p:attrName>
                        </p:attrNameLst>
                      </p:cBhvr>
                      <p:to>
                        <p:strVal val="solid"/>
                      </p:to>
                    </p:set>
                    <p:set>
                      <p:cBhvr>
                        <p:cTn dur="250" autoRev="1" fill="remove"/>
                        <p:tgtEl>
                          <p:spTgt spid="14"/>
                        </p:tgtEl>
                        <p:attrNameLst>
                          <p:attrName>fill.on</p:attrName>
                        </p:attrNameLst>
                      </p:cBhvr>
                      <p:to>
                        <p:strVal val="tru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8B9A971A-4050-47F5-98FC-C12746CEE25A}"/>
              </a:ext>
            </a:extLst>
          </p:cNvPr>
          <p:cNvSpPr>
            <a:spLocks noGrp="1"/>
          </p:cNvSpPr>
          <p:nvPr>
            <p:ph type="body" sz="quarter" idx="14" hasCustomPrompt="1"/>
          </p:nvPr>
        </p:nvSpPr>
        <p:spPr>
          <a:xfrm>
            <a:off x="999206" y="7057577"/>
            <a:ext cx="16085635" cy="662321"/>
          </a:xfrm>
        </p:spPr>
        <p:txBody>
          <a:bodyPr anchor="b"/>
          <a:lstStyle>
            <a:lvl1pPr>
              <a:defRPr baseline="0">
                <a:solidFill>
                  <a:srgbClr val="706D46"/>
                </a:solidFill>
              </a:defRPr>
            </a:lvl1pPr>
          </a:lstStyle>
          <a:p>
            <a:pPr lvl="0"/>
            <a:r>
              <a:rPr lang="es-EC" noProof="0"/>
              <a:t>Text Here</a:t>
            </a:r>
          </a:p>
        </p:txBody>
      </p:sp>
      <p:sp>
        <p:nvSpPr>
          <p:cNvPr id="17" name="テキスト プレースホルダー 11">
            <a:extLst>
              <a:ext uri="{FF2B5EF4-FFF2-40B4-BE49-F238E27FC236}">
                <a16:creationId xmlns:a16="http://schemas.microsoft.com/office/drawing/2014/main" id="{7B3792CF-24B6-4BF4-A387-D20994A83266}"/>
              </a:ext>
            </a:extLst>
          </p:cNvPr>
          <p:cNvSpPr>
            <a:spLocks noGrp="1"/>
          </p:cNvSpPr>
          <p:nvPr>
            <p:ph type="body" sz="quarter" idx="15" hasCustomPrompt="1"/>
          </p:nvPr>
        </p:nvSpPr>
        <p:spPr>
          <a:xfrm>
            <a:off x="995195" y="7799524"/>
            <a:ext cx="16077615" cy="1510732"/>
          </a:xfrm>
        </p:spPr>
        <p:txBody>
          <a:bodyPr>
            <a:normAutofit/>
          </a:bodyPr>
          <a:lstStyle>
            <a:lvl1pPr>
              <a:defRPr sz="2400" baseline="0">
                <a:solidFill>
                  <a:schemeClr val="bg1"/>
                </a:solidFill>
              </a:defRPr>
            </a:lvl1pPr>
          </a:lstStyle>
          <a:p>
            <a:pPr lvl="0"/>
            <a:r>
              <a:rPr lang="es-EC" noProof="0"/>
              <a:t>Text Here</a:t>
            </a:r>
          </a:p>
        </p:txBody>
      </p:sp>
      <p:pic>
        <p:nvPicPr>
          <p:cNvPr id="20" name="Imagen 19">
            <a:extLst>
              <a:ext uri="{FF2B5EF4-FFF2-40B4-BE49-F238E27FC236}">
                <a16:creationId xmlns:a16="http://schemas.microsoft.com/office/drawing/2014/main" id="{2DBF04B9-FCF7-45A5-AC1D-A99B42A25947}"/>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3" name="図 6">
            <a:extLst>
              <a:ext uri="{FF2B5EF4-FFF2-40B4-BE49-F238E27FC236}">
                <a16:creationId xmlns:a16="http://schemas.microsoft.com/office/drawing/2014/main" id="{875DFBED-8737-471E-9112-75323C747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4" name="フッター プレースホルダー 3">
            <a:extLst>
              <a:ext uri="{FF2B5EF4-FFF2-40B4-BE49-F238E27FC236}">
                <a16:creationId xmlns:a16="http://schemas.microsoft.com/office/drawing/2014/main" id="{D24D96E8-86E7-49DE-B1DC-A8D4733B9BB4}"/>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9E4287EB-C3E8-4AF6-B0A2-B07F82F148EC}"/>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9" name="Subtítulo 2">
            <a:extLst>
              <a:ext uri="{FF2B5EF4-FFF2-40B4-BE49-F238E27FC236}">
                <a16:creationId xmlns:a16="http://schemas.microsoft.com/office/drawing/2014/main" id="{2A09744D-DCA2-4DCB-9D26-F22BB7E295EB}"/>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4" name="Imagen 23">
            <a:extLst>
              <a:ext uri="{FF2B5EF4-FFF2-40B4-BE49-F238E27FC236}">
                <a16:creationId xmlns:a16="http://schemas.microsoft.com/office/drawing/2014/main" id="{F17A3B6F-ACDC-4200-9CE2-574AE07203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7" name="CuadroTexto 26">
            <a:extLst>
              <a:ext uri="{FF2B5EF4-FFF2-40B4-BE49-F238E27FC236}">
                <a16:creationId xmlns:a16="http://schemas.microsoft.com/office/drawing/2014/main" id="{8C9934D2-D08A-468A-8EA7-1FD15CE54D3C}"/>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8" name="Subtitle 2">
            <a:extLst>
              <a:ext uri="{FF2B5EF4-FFF2-40B4-BE49-F238E27FC236}">
                <a16:creationId xmlns:a16="http://schemas.microsoft.com/office/drawing/2014/main" id="{8A0BEE87-68E8-405E-A247-659BE53F104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8802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8">
                                            <p:txEl>
                                              <p:pRg st="0" end="0"/>
                                            </p:txEl>
                                          </p:spTgt>
                                        </p:tgtEl>
                                        <p:attrNameLst>
                                          <p:attrName>style.color</p:attrName>
                                        </p:attrNameLst>
                                      </p:cBhvr>
                                      <p:to>
                                        <a:schemeClr val="bg1"/>
                                      </p:to>
                                    </p:animClr>
                                    <p:animClr clrSpc="rgb" dir="cw">
                                      <p:cBhvr>
                                        <p:cTn id="32" dur="250" autoRev="1" fill="remove"/>
                                        <p:tgtEl>
                                          <p:spTgt spid="18">
                                            <p:txEl>
                                              <p:pRg st="0" end="0"/>
                                            </p:txEl>
                                          </p:spTgt>
                                        </p:tgtEl>
                                        <p:attrNameLst>
                                          <p:attrName>fillcolor</p:attrName>
                                        </p:attrNameLst>
                                      </p:cBhvr>
                                      <p:to>
                                        <a:schemeClr val="bg1"/>
                                      </p:to>
                                    </p:animClr>
                                    <p:set>
                                      <p:cBhvr>
                                        <p:cTn id="33" dur="250" autoRev="1" fill="remove"/>
                                        <p:tgtEl>
                                          <p:spTgt spid="18">
                                            <p:txEl>
                                              <p:pRg st="0" end="0"/>
                                            </p:txEl>
                                          </p:spTgt>
                                        </p:tgtEl>
                                        <p:attrNameLst>
                                          <p:attrName>fill.type</p:attrName>
                                        </p:attrNameLst>
                                      </p:cBhvr>
                                      <p:to>
                                        <p:strVal val="solid"/>
                                      </p:to>
                                    </p:set>
                                    <p:set>
                                      <p:cBhvr>
                                        <p:cTn id="34" dur="250" autoRev="1" fill="remove"/>
                                        <p:tgtEl>
                                          <p:spTgt spid="1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6" grpId="0"/>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8"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8B9A971A-4050-47F5-98FC-C12746CEE25A}"/>
              </a:ext>
            </a:extLst>
          </p:cNvPr>
          <p:cNvSpPr>
            <a:spLocks noGrp="1"/>
          </p:cNvSpPr>
          <p:nvPr>
            <p:ph type="body" sz="quarter" idx="14" hasCustomPrompt="1"/>
          </p:nvPr>
        </p:nvSpPr>
        <p:spPr>
          <a:xfrm>
            <a:off x="12107764" y="2462135"/>
            <a:ext cx="6078515" cy="662321"/>
          </a:xfrm>
        </p:spPr>
        <p:txBody>
          <a:bodyPr anchor="b"/>
          <a:lstStyle>
            <a:lvl1pPr>
              <a:defRPr baseline="0">
                <a:solidFill>
                  <a:srgbClr val="706D46"/>
                </a:solidFill>
              </a:defRPr>
            </a:lvl1pPr>
          </a:lstStyle>
          <a:p>
            <a:pPr lvl="0"/>
            <a:r>
              <a:rPr lang="es-EC" noProof="0"/>
              <a:t>Text Here</a:t>
            </a:r>
          </a:p>
        </p:txBody>
      </p:sp>
      <p:sp>
        <p:nvSpPr>
          <p:cNvPr id="17" name="テキスト プレースホルダー 11">
            <a:extLst>
              <a:ext uri="{FF2B5EF4-FFF2-40B4-BE49-F238E27FC236}">
                <a16:creationId xmlns:a16="http://schemas.microsoft.com/office/drawing/2014/main" id="{7B3792CF-24B6-4BF4-A387-D20994A83266}"/>
              </a:ext>
            </a:extLst>
          </p:cNvPr>
          <p:cNvSpPr>
            <a:spLocks noGrp="1"/>
          </p:cNvSpPr>
          <p:nvPr>
            <p:ph type="body" sz="quarter" idx="15" hasCustomPrompt="1"/>
          </p:nvPr>
        </p:nvSpPr>
        <p:spPr>
          <a:xfrm>
            <a:off x="12098215" y="3204082"/>
            <a:ext cx="6075485" cy="6106174"/>
          </a:xfrm>
        </p:spPr>
        <p:txBody>
          <a:bodyPr>
            <a:normAutofit/>
          </a:bodyPr>
          <a:lstStyle>
            <a:lvl1pPr>
              <a:defRPr sz="2400" baseline="0">
                <a:solidFill>
                  <a:schemeClr val="bg1"/>
                </a:solidFill>
              </a:defRPr>
            </a:lvl1pPr>
          </a:lstStyle>
          <a:p>
            <a:pPr lvl="0"/>
            <a:r>
              <a:rPr lang="es-EC" noProof="0"/>
              <a:t>Text Here</a:t>
            </a:r>
          </a:p>
        </p:txBody>
      </p:sp>
      <p:pic>
        <p:nvPicPr>
          <p:cNvPr id="20" name="Imagen 19">
            <a:extLst>
              <a:ext uri="{FF2B5EF4-FFF2-40B4-BE49-F238E27FC236}">
                <a16:creationId xmlns:a16="http://schemas.microsoft.com/office/drawing/2014/main" id="{2DBF04B9-FCF7-45A5-AC1D-A99B42A25947}"/>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3" name="図 6">
            <a:extLst>
              <a:ext uri="{FF2B5EF4-FFF2-40B4-BE49-F238E27FC236}">
                <a16:creationId xmlns:a16="http://schemas.microsoft.com/office/drawing/2014/main" id="{875DFBED-8737-471E-9112-75323C747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4" name="フッター プレースホルダー 3">
            <a:extLst>
              <a:ext uri="{FF2B5EF4-FFF2-40B4-BE49-F238E27FC236}">
                <a16:creationId xmlns:a16="http://schemas.microsoft.com/office/drawing/2014/main" id="{D24D96E8-86E7-49DE-B1DC-A8D4733B9BB4}"/>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図プレースホルダー 8">
            <a:extLst>
              <a:ext uri="{FF2B5EF4-FFF2-40B4-BE49-F238E27FC236}">
                <a16:creationId xmlns:a16="http://schemas.microsoft.com/office/drawing/2014/main" id="{D005A0AA-5DB6-465C-8793-3E3D10568773}"/>
              </a:ext>
            </a:extLst>
          </p:cNvPr>
          <p:cNvSpPr>
            <a:spLocks noGrp="1"/>
          </p:cNvSpPr>
          <p:nvPr>
            <p:ph type="pic" sz="quarter" idx="35" hasCustomPrompt="1"/>
          </p:nvPr>
        </p:nvSpPr>
        <p:spPr>
          <a:xfrm>
            <a:off x="386860" y="2404340"/>
            <a:ext cx="11453448" cy="6905916"/>
          </a:xfrm>
        </p:spPr>
        <p:txBody>
          <a:bodyPr>
            <a:normAutofit/>
          </a:bodyPr>
          <a:lstStyle>
            <a:lvl1pPr>
              <a:defRPr sz="2000">
                <a:solidFill>
                  <a:schemeClr val="tx1">
                    <a:lumMod val="90000"/>
                    <a:lumOff val="10000"/>
                  </a:schemeClr>
                </a:solidFill>
              </a:defRPr>
            </a:lvl1pPr>
          </a:lstStyle>
          <a:p>
            <a:r>
              <a:rPr lang="en-US" dirty="0"/>
              <a:t>Add Image</a:t>
            </a:r>
          </a:p>
        </p:txBody>
      </p:sp>
      <p:sp>
        <p:nvSpPr>
          <p:cNvPr id="19" name="Título 1">
            <a:extLst>
              <a:ext uri="{FF2B5EF4-FFF2-40B4-BE49-F238E27FC236}">
                <a16:creationId xmlns:a16="http://schemas.microsoft.com/office/drawing/2014/main" id="{A7ADD11A-7D28-47BE-89DB-7022421CE6FB}"/>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4" name="Subtítulo 2">
            <a:extLst>
              <a:ext uri="{FF2B5EF4-FFF2-40B4-BE49-F238E27FC236}">
                <a16:creationId xmlns:a16="http://schemas.microsoft.com/office/drawing/2014/main" id="{948B58CD-EBF1-40B1-8D7D-19A2900C56C3}"/>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6" name="Imagen 25">
            <a:extLst>
              <a:ext uri="{FF2B5EF4-FFF2-40B4-BE49-F238E27FC236}">
                <a16:creationId xmlns:a16="http://schemas.microsoft.com/office/drawing/2014/main" id="{A4DB7D19-4CE3-49AF-A366-D462C64E0E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8" name="CuadroTexto 27">
            <a:extLst>
              <a:ext uri="{FF2B5EF4-FFF2-40B4-BE49-F238E27FC236}">
                <a16:creationId xmlns:a16="http://schemas.microsoft.com/office/drawing/2014/main" id="{1225AA51-C93F-44DC-A733-482C6612DA3F}"/>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8" name="Subtitle 2">
            <a:extLst>
              <a:ext uri="{FF2B5EF4-FFF2-40B4-BE49-F238E27FC236}">
                <a16:creationId xmlns:a16="http://schemas.microsoft.com/office/drawing/2014/main" id="{ED46DAB0-6ECB-4A19-A5A5-A5365FD3CD48}"/>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7825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iterate type="lt">
                                    <p:tmPct val="0"/>
                                  </p:iterate>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2000"/>
                            </p:stCondLst>
                            <p:childTnLst>
                              <p:par>
                                <p:cTn id="33" presetID="27" presetClass="emph" presetSubtype="0" fill="remove" grpId="1" nodeType="afterEffect">
                                  <p:stCondLst>
                                    <p:cond delay="0"/>
                                  </p:stCondLst>
                                  <p:iterate type="lt">
                                    <p:tmPct val="10000"/>
                                  </p:iterate>
                                  <p:childTnLst>
                                    <p:animClr clrSpc="rgb" dir="cw">
                                      <p:cBhvr override="childStyle">
                                        <p:cTn id="34" dur="250" autoRev="1" fill="remove"/>
                                        <p:tgtEl>
                                          <p:spTgt spid="18">
                                            <p:txEl>
                                              <p:pRg st="0" end="0"/>
                                            </p:txEl>
                                          </p:spTgt>
                                        </p:tgtEl>
                                        <p:attrNameLst>
                                          <p:attrName>style.color</p:attrName>
                                        </p:attrNameLst>
                                      </p:cBhvr>
                                      <p:to>
                                        <a:schemeClr val="bg1"/>
                                      </p:to>
                                    </p:animClr>
                                    <p:animClr clrSpc="rgb" dir="cw">
                                      <p:cBhvr>
                                        <p:cTn id="35" dur="250" autoRev="1" fill="remove"/>
                                        <p:tgtEl>
                                          <p:spTgt spid="18">
                                            <p:txEl>
                                              <p:pRg st="0" end="0"/>
                                            </p:txEl>
                                          </p:spTgt>
                                        </p:tgtEl>
                                        <p:attrNameLst>
                                          <p:attrName>fillcolor</p:attrName>
                                        </p:attrNameLst>
                                      </p:cBhvr>
                                      <p:to>
                                        <a:schemeClr val="bg1"/>
                                      </p:to>
                                    </p:animClr>
                                    <p:set>
                                      <p:cBhvr>
                                        <p:cTn id="36" dur="250" autoRev="1" fill="remove"/>
                                        <p:tgtEl>
                                          <p:spTgt spid="18">
                                            <p:txEl>
                                              <p:pRg st="0" end="0"/>
                                            </p:txEl>
                                          </p:spTgt>
                                        </p:tgtEl>
                                        <p:attrNameLst>
                                          <p:attrName>fill.type</p:attrName>
                                        </p:attrNameLst>
                                      </p:cBhvr>
                                      <p:to>
                                        <p:strVal val="solid"/>
                                      </p:to>
                                    </p:set>
                                    <p:set>
                                      <p:cBhvr>
                                        <p:cTn id="37" dur="250" autoRev="1" fill="remove"/>
                                        <p:tgtEl>
                                          <p:spTgt spid="1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6" grpId="0"/>
      <p:bldP spid="19" grpId="0"/>
      <p:bldP spid="24" grpId="0" build="p">
        <p:tmplLst>
          <p:tmpl lvl="1">
            <p:tnLst>
              <p:par>
                <p:cTn presetID="22" presetClass="entr" presetSubtype="8"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18"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8" name="テキスト プレースホルダー 11">
            <a:extLst>
              <a:ext uri="{FF2B5EF4-FFF2-40B4-BE49-F238E27FC236}">
                <a16:creationId xmlns:a16="http://schemas.microsoft.com/office/drawing/2014/main" id="{6269AC4E-D989-435D-B58F-C88930693590}"/>
              </a:ext>
            </a:extLst>
          </p:cNvPr>
          <p:cNvSpPr>
            <a:spLocks noGrp="1"/>
          </p:cNvSpPr>
          <p:nvPr>
            <p:ph type="body" sz="quarter" idx="14" hasCustomPrompt="1"/>
          </p:nvPr>
        </p:nvSpPr>
        <p:spPr>
          <a:xfrm>
            <a:off x="999206" y="7209977"/>
            <a:ext cx="16120393" cy="662321"/>
          </a:xfrm>
        </p:spPr>
        <p:txBody>
          <a:bodyPr anchor="b"/>
          <a:lstStyle>
            <a:lvl1pPr>
              <a:defRPr baseline="0">
                <a:solidFill>
                  <a:srgbClr val="706D46"/>
                </a:solidFill>
              </a:defRPr>
            </a:lvl1pPr>
          </a:lstStyle>
          <a:p>
            <a:pPr lvl="0"/>
            <a:r>
              <a:rPr lang="es-EC" noProof="0"/>
              <a:t>Text Here</a:t>
            </a:r>
          </a:p>
        </p:txBody>
      </p:sp>
      <p:sp>
        <p:nvSpPr>
          <p:cNvPr id="19" name="テキスト プレースホルダー 11">
            <a:extLst>
              <a:ext uri="{FF2B5EF4-FFF2-40B4-BE49-F238E27FC236}">
                <a16:creationId xmlns:a16="http://schemas.microsoft.com/office/drawing/2014/main" id="{2DCE31C6-EC73-45E0-A352-CC28C971C968}"/>
              </a:ext>
            </a:extLst>
          </p:cNvPr>
          <p:cNvSpPr>
            <a:spLocks noGrp="1"/>
          </p:cNvSpPr>
          <p:nvPr>
            <p:ph type="body" sz="quarter" idx="15" hasCustomPrompt="1"/>
          </p:nvPr>
        </p:nvSpPr>
        <p:spPr>
          <a:xfrm>
            <a:off x="995195" y="7951924"/>
            <a:ext cx="16077615" cy="1424833"/>
          </a:xfrm>
        </p:spPr>
        <p:txBody>
          <a:bodyPr>
            <a:normAutofit/>
          </a:bodyPr>
          <a:lstStyle>
            <a:lvl1pPr>
              <a:defRPr sz="2400" baseline="0">
                <a:solidFill>
                  <a:schemeClr val="bg1"/>
                </a:solidFill>
              </a:defRPr>
            </a:lvl1pPr>
          </a:lstStyle>
          <a:p>
            <a:pPr lvl="0"/>
            <a:r>
              <a:rPr lang="es-EC" noProof="0"/>
              <a:t>Text Here</a:t>
            </a:r>
          </a:p>
        </p:txBody>
      </p:sp>
      <p:sp>
        <p:nvSpPr>
          <p:cNvPr id="20" name="グラフ プレースホルダー 8">
            <a:extLst>
              <a:ext uri="{FF2B5EF4-FFF2-40B4-BE49-F238E27FC236}">
                <a16:creationId xmlns:a16="http://schemas.microsoft.com/office/drawing/2014/main" id="{1891F372-54AF-4C01-BC51-02CDF759026E}"/>
              </a:ext>
            </a:extLst>
          </p:cNvPr>
          <p:cNvSpPr>
            <a:spLocks noGrp="1"/>
          </p:cNvSpPr>
          <p:nvPr>
            <p:ph type="chart" sz="quarter" idx="16" hasCustomPrompt="1"/>
          </p:nvPr>
        </p:nvSpPr>
        <p:spPr>
          <a:xfrm>
            <a:off x="1028700" y="2311400"/>
            <a:ext cx="15875000" cy="4775200"/>
          </a:xfrm>
        </p:spPr>
        <p:txBody>
          <a:bodyPr>
            <a:normAutofit/>
          </a:bodyPr>
          <a:lstStyle>
            <a:lvl1pPr>
              <a:defRPr sz="2000"/>
            </a:lvl1pPr>
          </a:lstStyle>
          <a:p>
            <a:r>
              <a:rPr lang="es-EC" noProof="0"/>
              <a:t>Add Graph</a:t>
            </a:r>
          </a:p>
        </p:txBody>
      </p:sp>
      <p:pic>
        <p:nvPicPr>
          <p:cNvPr id="21" name="Imagen 20">
            <a:extLst>
              <a:ext uri="{FF2B5EF4-FFF2-40B4-BE49-F238E27FC236}">
                <a16:creationId xmlns:a16="http://schemas.microsoft.com/office/drawing/2014/main" id="{B44E850E-A511-4526-AC51-E2372B354AC6}"/>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4" name="図 6">
            <a:extLst>
              <a:ext uri="{FF2B5EF4-FFF2-40B4-BE49-F238E27FC236}">
                <a16:creationId xmlns:a16="http://schemas.microsoft.com/office/drawing/2014/main" id="{7A71788B-72DC-48BD-9D0C-BBF46B60B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4" name="フッター プレースホルダー 3">
            <a:extLst>
              <a:ext uri="{FF2B5EF4-FFF2-40B4-BE49-F238E27FC236}">
                <a16:creationId xmlns:a16="http://schemas.microsoft.com/office/drawing/2014/main" id="{ACDDC86D-C3E6-4072-A321-576078D6FFBC}"/>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97875CE6-FB98-4D99-A62A-61345980D5A3}"/>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5" name="Subtítulo 2">
            <a:extLst>
              <a:ext uri="{FF2B5EF4-FFF2-40B4-BE49-F238E27FC236}">
                <a16:creationId xmlns:a16="http://schemas.microsoft.com/office/drawing/2014/main" id="{8D10C3F0-A6D3-4AFE-A6E4-38FA82D80AEA}"/>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7" name="Imagen 26">
            <a:extLst>
              <a:ext uri="{FF2B5EF4-FFF2-40B4-BE49-F238E27FC236}">
                <a16:creationId xmlns:a16="http://schemas.microsoft.com/office/drawing/2014/main" id="{20FEAFEC-EF9D-4EFC-9D0B-0E9EA74CD0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9" name="CuadroTexto 28">
            <a:extLst>
              <a:ext uri="{FF2B5EF4-FFF2-40B4-BE49-F238E27FC236}">
                <a16:creationId xmlns:a16="http://schemas.microsoft.com/office/drawing/2014/main" id="{09F339A6-EFFC-406A-8438-E2A866D03588}"/>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7" name="Subtitle 2">
            <a:extLst>
              <a:ext uri="{FF2B5EF4-FFF2-40B4-BE49-F238E27FC236}">
                <a16:creationId xmlns:a16="http://schemas.microsoft.com/office/drawing/2014/main" id="{81A61F1D-8996-4ED1-AF48-226835EBD54F}"/>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5966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par>
                          <p:cTn id="33" fill="hold">
                            <p:stCondLst>
                              <p:cond delay="2500"/>
                            </p:stCondLst>
                            <p:childTnLst>
                              <p:par>
                                <p:cTn id="34" presetID="27" presetClass="emph" presetSubtype="0" fill="remove" grpId="1" nodeType="afterEffect">
                                  <p:stCondLst>
                                    <p:cond delay="0"/>
                                  </p:stCondLst>
                                  <p:iterate type="lt">
                                    <p:tmPct val="10000"/>
                                  </p:iterate>
                                  <p:childTnLst>
                                    <p:animClr clrSpc="rgb" dir="cw">
                                      <p:cBhvr override="childStyle">
                                        <p:cTn id="35" dur="250" autoRev="1" fill="remove"/>
                                        <p:tgtEl>
                                          <p:spTgt spid="17">
                                            <p:txEl>
                                              <p:pRg st="0" end="0"/>
                                            </p:txEl>
                                          </p:spTgt>
                                        </p:tgtEl>
                                        <p:attrNameLst>
                                          <p:attrName>style.color</p:attrName>
                                        </p:attrNameLst>
                                      </p:cBhvr>
                                      <p:to>
                                        <a:schemeClr val="bg1"/>
                                      </p:to>
                                    </p:animClr>
                                    <p:animClr clrSpc="rgb" dir="cw">
                                      <p:cBhvr>
                                        <p:cTn id="36" dur="250" autoRev="1" fill="remove"/>
                                        <p:tgtEl>
                                          <p:spTgt spid="17">
                                            <p:txEl>
                                              <p:pRg st="0" end="0"/>
                                            </p:txEl>
                                          </p:spTgt>
                                        </p:tgtEl>
                                        <p:attrNameLst>
                                          <p:attrName>fillcolor</p:attrName>
                                        </p:attrNameLst>
                                      </p:cBhvr>
                                      <p:to>
                                        <a:schemeClr val="bg1"/>
                                      </p:to>
                                    </p:animClr>
                                    <p:set>
                                      <p:cBhvr>
                                        <p:cTn id="37" dur="250" autoRev="1" fill="remove"/>
                                        <p:tgtEl>
                                          <p:spTgt spid="17">
                                            <p:txEl>
                                              <p:pRg st="0" end="0"/>
                                            </p:txEl>
                                          </p:spTgt>
                                        </p:tgtEl>
                                        <p:attrNameLst>
                                          <p:attrName>fill.type</p:attrName>
                                        </p:attrNameLst>
                                      </p:cBhvr>
                                      <p:to>
                                        <p:strVal val="solid"/>
                                      </p:to>
                                    </p:set>
                                    <p:set>
                                      <p:cBhvr>
                                        <p:cTn id="38" dur="250" autoRev="1" fill="remove"/>
                                        <p:tgtEl>
                                          <p:spTgt spid="1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16" grpId="0"/>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7"/>
                        </p:tgtEl>
                        <p:attrNameLst>
                          <p:attrName>style.color</p:attrName>
                        </p:attrNameLst>
                      </p:cBhvr>
                      <p:to>
                        <a:schemeClr val="bg1"/>
                      </p:to>
                    </p:animClr>
                    <p:animClr clrSpc="rgb" dir="cw">
                      <p:cBhvr>
                        <p:cTn dur="250" autoRev="1" fill="remove"/>
                        <p:tgtEl>
                          <p:spTgt spid="17"/>
                        </p:tgtEl>
                        <p:attrNameLst>
                          <p:attrName>fillcolor</p:attrName>
                        </p:attrNameLst>
                      </p:cBhvr>
                      <p:to>
                        <a:schemeClr val="bg1"/>
                      </p:to>
                    </p:animClr>
                    <p:set>
                      <p:cBhvr>
                        <p:cTn dur="250" autoRev="1" fill="remove"/>
                        <p:tgtEl>
                          <p:spTgt spid="17"/>
                        </p:tgtEl>
                        <p:attrNameLst>
                          <p:attrName>fill.type</p:attrName>
                        </p:attrNameLst>
                      </p:cBhvr>
                      <p:to>
                        <p:strVal val="solid"/>
                      </p:to>
                    </p:set>
                    <p:set>
                      <p:cBhvr>
                        <p:cTn dur="250" autoRev="1" fill="remove"/>
                        <p:tgtEl>
                          <p:spTgt spid="17"/>
                        </p:tgtEl>
                        <p:attrNameLst>
                          <p:attrName>fill.on</p:attrName>
                        </p:attrNameLst>
                      </p:cBhvr>
                      <p:to>
                        <p:strVal val="tru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6F52C-188F-4DE9-8CCB-6A28D5B3ACB3}"/>
              </a:ext>
            </a:extLst>
          </p:cNvPr>
          <p:cNvSpPr>
            <a:spLocks noGrp="1"/>
          </p:cNvSpPr>
          <p:nvPr>
            <p:ph type="title"/>
          </p:nvPr>
        </p:nvSpPr>
        <p:spPr>
          <a:xfrm>
            <a:off x="1257300" y="547688"/>
            <a:ext cx="15771813" cy="1989137"/>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BB7C266-A89E-4475-BF8F-3AE49718397A}"/>
              </a:ext>
            </a:extLst>
          </p:cNvPr>
          <p:cNvSpPr>
            <a:spLocks noGrp="1"/>
          </p:cNvSpPr>
          <p:nvPr>
            <p:ph idx="1"/>
          </p:nvPr>
        </p:nvSpPr>
        <p:spPr>
          <a:xfrm>
            <a:off x="1257300" y="2738438"/>
            <a:ext cx="15771813"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AD1A1CF-15E1-4226-AA56-037357508A49}"/>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5" name="Marcador de pie de página 4">
            <a:extLst>
              <a:ext uri="{FF2B5EF4-FFF2-40B4-BE49-F238E27FC236}">
                <a16:creationId xmlns:a16="http://schemas.microsoft.com/office/drawing/2014/main" id="{2A89697A-7F05-4179-8B01-DC6C05510737}"/>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2F65EB0D-C267-4D92-A6AB-F04EE7F7F99F}"/>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241151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527BD5EE-0147-409A-BC93-205019203474}"/>
              </a:ext>
            </a:extLst>
          </p:cNvPr>
          <p:cNvSpPr>
            <a:spLocks noGrp="1"/>
          </p:cNvSpPr>
          <p:nvPr>
            <p:ph type="body" sz="quarter" idx="14" hasCustomPrompt="1"/>
          </p:nvPr>
        </p:nvSpPr>
        <p:spPr>
          <a:xfrm>
            <a:off x="999206" y="2886997"/>
            <a:ext cx="16028029" cy="662321"/>
          </a:xfrm>
        </p:spPr>
        <p:txBody>
          <a:bodyPr anchor="ctr"/>
          <a:lstStyle>
            <a:lvl1pPr>
              <a:defRPr baseline="0">
                <a:solidFill>
                  <a:srgbClr val="706D46"/>
                </a:solidFill>
              </a:defRPr>
            </a:lvl1pPr>
          </a:lstStyle>
          <a:p>
            <a:pPr lvl="0"/>
            <a:r>
              <a:rPr lang="es-EC" noProof="0" dirty="0"/>
              <a:t>Text Here</a:t>
            </a:r>
          </a:p>
        </p:txBody>
      </p:sp>
      <p:sp>
        <p:nvSpPr>
          <p:cNvPr id="17" name="テキスト プレースホルダー 11">
            <a:extLst>
              <a:ext uri="{FF2B5EF4-FFF2-40B4-BE49-F238E27FC236}">
                <a16:creationId xmlns:a16="http://schemas.microsoft.com/office/drawing/2014/main" id="{68485A54-9D73-4691-8AD5-387EAC23BCFC}"/>
              </a:ext>
            </a:extLst>
          </p:cNvPr>
          <p:cNvSpPr>
            <a:spLocks noGrp="1"/>
          </p:cNvSpPr>
          <p:nvPr>
            <p:ph type="body" sz="quarter" idx="15" hasCustomPrompt="1"/>
          </p:nvPr>
        </p:nvSpPr>
        <p:spPr>
          <a:xfrm>
            <a:off x="995195" y="3628943"/>
            <a:ext cx="16077615" cy="2074027"/>
          </a:xfrm>
        </p:spPr>
        <p:txBody>
          <a:bodyPr>
            <a:normAutofit/>
          </a:bodyPr>
          <a:lstStyle>
            <a:lvl1pPr>
              <a:defRPr sz="2400" baseline="0">
                <a:solidFill>
                  <a:schemeClr val="bg1"/>
                </a:solidFill>
              </a:defRPr>
            </a:lvl1pPr>
          </a:lstStyle>
          <a:p>
            <a:pPr lvl="0"/>
            <a:r>
              <a:rPr lang="es-EC" noProof="0" dirty="0"/>
              <a:t>Text Here</a:t>
            </a:r>
          </a:p>
        </p:txBody>
      </p:sp>
      <p:sp>
        <p:nvSpPr>
          <p:cNvPr id="21" name="テキスト プレースホルダー 11">
            <a:extLst>
              <a:ext uri="{FF2B5EF4-FFF2-40B4-BE49-F238E27FC236}">
                <a16:creationId xmlns:a16="http://schemas.microsoft.com/office/drawing/2014/main" id="{8DA8E217-F84E-40DE-B6E7-EFC682A1A4B4}"/>
              </a:ext>
            </a:extLst>
          </p:cNvPr>
          <p:cNvSpPr>
            <a:spLocks noGrp="1"/>
          </p:cNvSpPr>
          <p:nvPr>
            <p:ph type="body" sz="quarter" idx="16" hasCustomPrompt="1"/>
          </p:nvPr>
        </p:nvSpPr>
        <p:spPr>
          <a:xfrm>
            <a:off x="995196" y="5999166"/>
            <a:ext cx="16032039" cy="662321"/>
          </a:xfrm>
        </p:spPr>
        <p:txBody>
          <a:bodyPr anchor="ctr"/>
          <a:lstStyle>
            <a:lvl1pPr>
              <a:defRPr baseline="0">
                <a:solidFill>
                  <a:srgbClr val="706D46"/>
                </a:solidFill>
              </a:defRPr>
            </a:lvl1pPr>
          </a:lstStyle>
          <a:p>
            <a:pPr lvl="0"/>
            <a:r>
              <a:rPr lang="es-EC" noProof="0" dirty="0"/>
              <a:t>Text Here</a:t>
            </a:r>
          </a:p>
        </p:txBody>
      </p:sp>
      <p:sp>
        <p:nvSpPr>
          <p:cNvPr id="22" name="テキスト プレースホルダー 11">
            <a:extLst>
              <a:ext uri="{FF2B5EF4-FFF2-40B4-BE49-F238E27FC236}">
                <a16:creationId xmlns:a16="http://schemas.microsoft.com/office/drawing/2014/main" id="{B10C5DC6-B701-44E5-AF9B-68D0FC1EB58E}"/>
              </a:ext>
            </a:extLst>
          </p:cNvPr>
          <p:cNvSpPr>
            <a:spLocks noGrp="1"/>
          </p:cNvSpPr>
          <p:nvPr>
            <p:ph type="body" sz="quarter" idx="17" hasCustomPrompt="1"/>
          </p:nvPr>
        </p:nvSpPr>
        <p:spPr>
          <a:xfrm>
            <a:off x="991185" y="6741112"/>
            <a:ext cx="16077615" cy="2074027"/>
          </a:xfrm>
        </p:spPr>
        <p:txBody>
          <a:bodyPr>
            <a:normAutofit/>
          </a:bodyPr>
          <a:lstStyle>
            <a:lvl1pPr>
              <a:defRPr sz="2400" baseline="0">
                <a:solidFill>
                  <a:schemeClr val="bg1"/>
                </a:solidFill>
              </a:defRPr>
            </a:lvl1pPr>
          </a:lstStyle>
          <a:p>
            <a:pPr lvl="0"/>
            <a:r>
              <a:rPr lang="es-EC" noProof="0" dirty="0"/>
              <a:t>Text Here</a:t>
            </a:r>
          </a:p>
        </p:txBody>
      </p:sp>
      <p:pic>
        <p:nvPicPr>
          <p:cNvPr id="23" name="Imagen 22">
            <a:extLst>
              <a:ext uri="{FF2B5EF4-FFF2-40B4-BE49-F238E27FC236}">
                <a16:creationId xmlns:a16="http://schemas.microsoft.com/office/drawing/2014/main" id="{EB09ED8E-311D-4148-A84D-38B7797D8404}"/>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6" name="図 6">
            <a:extLst>
              <a:ext uri="{FF2B5EF4-FFF2-40B4-BE49-F238E27FC236}">
                <a16:creationId xmlns:a16="http://schemas.microsoft.com/office/drawing/2014/main" id="{A37B7A4F-32EA-4106-95D6-79DB601C6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8" name="フッター プレースホルダー 3">
            <a:extLst>
              <a:ext uri="{FF2B5EF4-FFF2-40B4-BE49-F238E27FC236}">
                <a16:creationId xmlns:a16="http://schemas.microsoft.com/office/drawing/2014/main" id="{5B170D37-421E-4A09-810F-BD3D0F18B98E}"/>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77CA6DA6-27F1-47AF-972E-AD28D249E17D}"/>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0" name="Subtítulo 2">
            <a:extLst>
              <a:ext uri="{FF2B5EF4-FFF2-40B4-BE49-F238E27FC236}">
                <a16:creationId xmlns:a16="http://schemas.microsoft.com/office/drawing/2014/main" id="{41FC6A49-F57E-49BE-89F7-E69525818971}"/>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7" name="Imagen 26">
            <a:extLst>
              <a:ext uri="{FF2B5EF4-FFF2-40B4-BE49-F238E27FC236}">
                <a16:creationId xmlns:a16="http://schemas.microsoft.com/office/drawing/2014/main" id="{8115CC88-5CCB-4CC1-BC76-E97AD3340B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0" name="CuadroTexto 29">
            <a:extLst>
              <a:ext uri="{FF2B5EF4-FFF2-40B4-BE49-F238E27FC236}">
                <a16:creationId xmlns:a16="http://schemas.microsoft.com/office/drawing/2014/main" id="{ADE33DE5-048E-4A30-A428-B0D1E807A759}"/>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9" name="Subtitle 2">
            <a:extLst>
              <a:ext uri="{FF2B5EF4-FFF2-40B4-BE49-F238E27FC236}">
                <a16:creationId xmlns:a16="http://schemas.microsoft.com/office/drawing/2014/main" id="{3CE6EBFC-328B-4CBB-A6C5-0F61E0098443}"/>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9070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500"/>
                                        <p:tgtEl>
                                          <p:spTgt spid="21">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wipe(left)">
                                      <p:cBhvr>
                                        <p:cTn id="24" dur="500"/>
                                        <p:tgtEl>
                                          <p:spTgt spid="22">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ipe(left)">
                                      <p:cBhvr>
                                        <p:cTn id="30" dur="500"/>
                                        <p:tgtEl>
                                          <p:spTgt spid="20">
                                            <p:txEl>
                                              <p:pRg st="0" end="0"/>
                                            </p:tx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iterate type="lt">
                                    <p:tmPct val="0"/>
                                  </p:iterate>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500"/>
                                        <p:tgtEl>
                                          <p:spTgt spid="19">
                                            <p:txEl>
                                              <p:pRg st="0" end="0"/>
                                            </p:txEl>
                                          </p:spTgt>
                                        </p:tgtEl>
                                      </p:cBhvr>
                                    </p:animEffect>
                                  </p:childTnLst>
                                </p:cTn>
                              </p:par>
                            </p:childTnLst>
                          </p:cTn>
                        </p:par>
                        <p:par>
                          <p:cTn id="35" fill="hold">
                            <p:stCondLst>
                              <p:cond delay="2000"/>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19">
                                            <p:txEl>
                                              <p:pRg st="0" end="0"/>
                                            </p:txEl>
                                          </p:spTgt>
                                        </p:tgtEl>
                                        <p:attrNameLst>
                                          <p:attrName>style.color</p:attrName>
                                        </p:attrNameLst>
                                      </p:cBhvr>
                                      <p:to>
                                        <a:schemeClr val="bg1"/>
                                      </p:to>
                                    </p:animClr>
                                    <p:animClr clrSpc="rgb" dir="cw">
                                      <p:cBhvr>
                                        <p:cTn id="38" dur="250" autoRev="1" fill="remove"/>
                                        <p:tgtEl>
                                          <p:spTgt spid="19">
                                            <p:txEl>
                                              <p:pRg st="0" end="0"/>
                                            </p:txEl>
                                          </p:spTgt>
                                        </p:tgtEl>
                                        <p:attrNameLst>
                                          <p:attrName>fillcolor</p:attrName>
                                        </p:attrNameLst>
                                      </p:cBhvr>
                                      <p:to>
                                        <a:schemeClr val="bg1"/>
                                      </p:to>
                                    </p:animClr>
                                    <p:set>
                                      <p:cBhvr>
                                        <p:cTn id="39" dur="250" autoRev="1" fill="remove"/>
                                        <p:tgtEl>
                                          <p:spTgt spid="19">
                                            <p:txEl>
                                              <p:pRg st="0" end="0"/>
                                            </p:txEl>
                                          </p:spTgt>
                                        </p:tgtEl>
                                        <p:attrNameLst>
                                          <p:attrName>fill.type</p:attrName>
                                        </p:attrNameLst>
                                      </p:cBhvr>
                                      <p:to>
                                        <p:strVal val="solid"/>
                                      </p:to>
                                    </p:set>
                                    <p:set>
                                      <p:cBhvr>
                                        <p:cTn id="40" dur="250" autoRev="1" fill="remove"/>
                                        <p:tgtEl>
                                          <p:spTgt spid="1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19"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9"/>
                        </p:tgtEl>
                        <p:attrNameLst>
                          <p:attrName>style.color</p:attrName>
                        </p:attrNameLst>
                      </p:cBhvr>
                      <p:to>
                        <a:schemeClr val="bg1"/>
                      </p:to>
                    </p:animClr>
                    <p:animClr clrSpc="rgb" dir="cw">
                      <p:cBhvr>
                        <p:cTn dur="250" autoRev="1" fill="remove"/>
                        <p:tgtEl>
                          <p:spTgt spid="19"/>
                        </p:tgtEl>
                        <p:attrNameLst>
                          <p:attrName>fillcolor</p:attrName>
                        </p:attrNameLst>
                      </p:cBhvr>
                      <p:to>
                        <a:schemeClr val="bg1"/>
                      </p:to>
                    </p:animClr>
                    <p:set>
                      <p:cBhvr>
                        <p:cTn dur="250" autoRev="1" fill="remove"/>
                        <p:tgtEl>
                          <p:spTgt spid="19"/>
                        </p:tgtEl>
                        <p:attrNameLst>
                          <p:attrName>fill.type</p:attrName>
                        </p:attrNameLst>
                      </p:cBhvr>
                      <p:to>
                        <p:strVal val="solid"/>
                      </p:to>
                    </p:set>
                    <p:set>
                      <p:cBhvr>
                        <p:cTn dur="250" autoRev="1" fill="remove"/>
                        <p:tgtEl>
                          <p:spTgt spid="19"/>
                        </p:tgtEl>
                        <p:attrNameLst>
                          <p:attrName>fill.on</p:attrName>
                        </p:attrNameLst>
                      </p:cBhvr>
                      <p:to>
                        <p:strVal val="tru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8" name="テキスト プレースホルダー 11">
            <a:extLst>
              <a:ext uri="{FF2B5EF4-FFF2-40B4-BE49-F238E27FC236}">
                <a16:creationId xmlns:a16="http://schemas.microsoft.com/office/drawing/2014/main" id="{2C7A3AFA-9C85-47E8-8840-08794891CC6C}"/>
              </a:ext>
            </a:extLst>
          </p:cNvPr>
          <p:cNvSpPr>
            <a:spLocks noGrp="1"/>
          </p:cNvSpPr>
          <p:nvPr>
            <p:ph type="body" sz="quarter" idx="14" hasCustomPrompt="1"/>
          </p:nvPr>
        </p:nvSpPr>
        <p:spPr>
          <a:xfrm>
            <a:off x="999206" y="2656703"/>
            <a:ext cx="16028029" cy="662321"/>
          </a:xfrm>
        </p:spPr>
        <p:txBody>
          <a:bodyPr anchor="ctr"/>
          <a:lstStyle>
            <a:lvl1pPr>
              <a:defRPr baseline="0">
                <a:solidFill>
                  <a:srgbClr val="706D46"/>
                </a:solidFill>
              </a:defRPr>
            </a:lvl1pPr>
          </a:lstStyle>
          <a:p>
            <a:pPr lvl="0"/>
            <a:r>
              <a:rPr lang="es-EC" noProof="0" dirty="0"/>
              <a:t>Text Here</a:t>
            </a:r>
          </a:p>
        </p:txBody>
      </p:sp>
      <p:sp>
        <p:nvSpPr>
          <p:cNvPr id="19" name="テキスト プレースホルダー 11">
            <a:extLst>
              <a:ext uri="{FF2B5EF4-FFF2-40B4-BE49-F238E27FC236}">
                <a16:creationId xmlns:a16="http://schemas.microsoft.com/office/drawing/2014/main" id="{228166DE-9F82-4C9F-8ADB-5861FBC9B58D}"/>
              </a:ext>
            </a:extLst>
          </p:cNvPr>
          <p:cNvSpPr>
            <a:spLocks noGrp="1"/>
          </p:cNvSpPr>
          <p:nvPr>
            <p:ph type="body" sz="quarter" idx="15" hasCustomPrompt="1"/>
          </p:nvPr>
        </p:nvSpPr>
        <p:spPr>
          <a:xfrm>
            <a:off x="995195" y="3398649"/>
            <a:ext cx="16077615" cy="1179677"/>
          </a:xfrm>
        </p:spPr>
        <p:txBody>
          <a:bodyPr>
            <a:normAutofit/>
          </a:bodyPr>
          <a:lstStyle>
            <a:lvl1pPr>
              <a:defRPr sz="2400" baseline="0">
                <a:solidFill>
                  <a:schemeClr val="bg1"/>
                </a:solidFill>
              </a:defRPr>
            </a:lvl1pPr>
          </a:lstStyle>
          <a:p>
            <a:pPr lvl="0"/>
            <a:r>
              <a:rPr lang="es-EC" noProof="0" dirty="0"/>
              <a:t>Text Here</a:t>
            </a:r>
            <a:br>
              <a:rPr lang="es-EC" noProof="0" dirty="0"/>
            </a:br>
            <a:endParaRPr lang="es-EC" noProof="0" dirty="0"/>
          </a:p>
        </p:txBody>
      </p:sp>
      <p:sp>
        <p:nvSpPr>
          <p:cNvPr id="20" name="テキスト プレースホルダー 11">
            <a:extLst>
              <a:ext uri="{FF2B5EF4-FFF2-40B4-BE49-F238E27FC236}">
                <a16:creationId xmlns:a16="http://schemas.microsoft.com/office/drawing/2014/main" id="{965C4537-5C5B-4850-8456-DAF5B40F5DBC}"/>
              </a:ext>
            </a:extLst>
          </p:cNvPr>
          <p:cNvSpPr>
            <a:spLocks noGrp="1"/>
          </p:cNvSpPr>
          <p:nvPr>
            <p:ph type="body" sz="quarter" idx="16" hasCustomPrompt="1"/>
          </p:nvPr>
        </p:nvSpPr>
        <p:spPr>
          <a:xfrm>
            <a:off x="995196" y="4902598"/>
            <a:ext cx="16032039" cy="662321"/>
          </a:xfrm>
        </p:spPr>
        <p:txBody>
          <a:bodyPr anchor="ctr"/>
          <a:lstStyle>
            <a:lvl1pPr>
              <a:defRPr baseline="0">
                <a:solidFill>
                  <a:srgbClr val="706D46"/>
                </a:solidFill>
              </a:defRPr>
            </a:lvl1pPr>
          </a:lstStyle>
          <a:p>
            <a:pPr lvl="0"/>
            <a:r>
              <a:rPr lang="es-EC" noProof="0" dirty="0"/>
              <a:t>Text Here</a:t>
            </a:r>
          </a:p>
        </p:txBody>
      </p:sp>
      <p:sp>
        <p:nvSpPr>
          <p:cNvPr id="23" name="テキスト プレースホルダー 11">
            <a:extLst>
              <a:ext uri="{FF2B5EF4-FFF2-40B4-BE49-F238E27FC236}">
                <a16:creationId xmlns:a16="http://schemas.microsoft.com/office/drawing/2014/main" id="{145F4D8C-1E8A-4C54-8D7B-209CA03355E0}"/>
              </a:ext>
            </a:extLst>
          </p:cNvPr>
          <p:cNvSpPr>
            <a:spLocks noGrp="1"/>
          </p:cNvSpPr>
          <p:nvPr>
            <p:ph type="body" sz="quarter" idx="17" hasCustomPrompt="1"/>
          </p:nvPr>
        </p:nvSpPr>
        <p:spPr>
          <a:xfrm>
            <a:off x="991185" y="5644544"/>
            <a:ext cx="16077615" cy="1179677"/>
          </a:xfrm>
        </p:spPr>
        <p:txBody>
          <a:bodyPr>
            <a:normAutofit/>
          </a:bodyPr>
          <a:lstStyle>
            <a:lvl1pPr>
              <a:defRPr sz="2400" baseline="0">
                <a:solidFill>
                  <a:schemeClr val="bg1"/>
                </a:solidFill>
              </a:defRPr>
            </a:lvl1pPr>
          </a:lstStyle>
          <a:p>
            <a:pPr lvl="0"/>
            <a:r>
              <a:rPr lang="es-EC" noProof="0" dirty="0"/>
              <a:t>Text Here</a:t>
            </a:r>
          </a:p>
        </p:txBody>
      </p:sp>
      <p:sp>
        <p:nvSpPr>
          <p:cNvPr id="24" name="テキスト プレースホルダー 11">
            <a:extLst>
              <a:ext uri="{FF2B5EF4-FFF2-40B4-BE49-F238E27FC236}">
                <a16:creationId xmlns:a16="http://schemas.microsoft.com/office/drawing/2014/main" id="{9F9546BA-F066-4490-AF37-47D0BF361CC6}"/>
              </a:ext>
            </a:extLst>
          </p:cNvPr>
          <p:cNvSpPr>
            <a:spLocks noGrp="1"/>
          </p:cNvSpPr>
          <p:nvPr>
            <p:ph type="body" sz="quarter" idx="18" hasCustomPrompt="1"/>
          </p:nvPr>
        </p:nvSpPr>
        <p:spPr>
          <a:xfrm>
            <a:off x="979154" y="7136462"/>
            <a:ext cx="16032039" cy="662321"/>
          </a:xfrm>
        </p:spPr>
        <p:txBody>
          <a:bodyPr anchor="ctr"/>
          <a:lstStyle>
            <a:lvl1pPr>
              <a:defRPr baseline="0">
                <a:solidFill>
                  <a:srgbClr val="706D46"/>
                </a:solidFill>
              </a:defRPr>
            </a:lvl1pPr>
          </a:lstStyle>
          <a:p>
            <a:pPr lvl="0"/>
            <a:r>
              <a:rPr lang="es-EC" noProof="0" dirty="0"/>
              <a:t>Text Here</a:t>
            </a:r>
          </a:p>
        </p:txBody>
      </p:sp>
      <p:sp>
        <p:nvSpPr>
          <p:cNvPr id="25" name="テキスト プレースホルダー 11">
            <a:extLst>
              <a:ext uri="{FF2B5EF4-FFF2-40B4-BE49-F238E27FC236}">
                <a16:creationId xmlns:a16="http://schemas.microsoft.com/office/drawing/2014/main" id="{2002E1E0-6536-4A43-A03C-79C1341B956E}"/>
              </a:ext>
            </a:extLst>
          </p:cNvPr>
          <p:cNvSpPr>
            <a:spLocks noGrp="1"/>
          </p:cNvSpPr>
          <p:nvPr>
            <p:ph type="body" sz="quarter" idx="19" hasCustomPrompt="1"/>
          </p:nvPr>
        </p:nvSpPr>
        <p:spPr>
          <a:xfrm>
            <a:off x="975143" y="7878408"/>
            <a:ext cx="16077615" cy="1179677"/>
          </a:xfrm>
        </p:spPr>
        <p:txBody>
          <a:bodyPr>
            <a:normAutofit/>
          </a:bodyPr>
          <a:lstStyle>
            <a:lvl1pPr>
              <a:defRPr sz="2400" baseline="0">
                <a:solidFill>
                  <a:schemeClr val="bg1"/>
                </a:solidFill>
              </a:defRPr>
            </a:lvl1pPr>
          </a:lstStyle>
          <a:p>
            <a:pPr lvl="0"/>
            <a:r>
              <a:rPr lang="es-EC" noProof="0" dirty="0"/>
              <a:t>Text Here</a:t>
            </a:r>
          </a:p>
        </p:txBody>
      </p:sp>
      <p:pic>
        <p:nvPicPr>
          <p:cNvPr id="26" name="Imagen 25">
            <a:extLst>
              <a:ext uri="{FF2B5EF4-FFF2-40B4-BE49-F238E27FC236}">
                <a16:creationId xmlns:a16="http://schemas.microsoft.com/office/drawing/2014/main" id="{3D9FB713-0826-4F5B-AF18-CEC0CA990C42}"/>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9" name="図 6">
            <a:extLst>
              <a:ext uri="{FF2B5EF4-FFF2-40B4-BE49-F238E27FC236}">
                <a16:creationId xmlns:a16="http://schemas.microsoft.com/office/drawing/2014/main" id="{BE86E623-29E1-4ACE-89FB-F78EA4F0D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1" name="フッター プレースホルダー 3">
            <a:extLst>
              <a:ext uri="{FF2B5EF4-FFF2-40B4-BE49-F238E27FC236}">
                <a16:creationId xmlns:a16="http://schemas.microsoft.com/office/drawing/2014/main" id="{778FF67C-0D03-4D1B-B241-134762B6F51E}"/>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0" name="Título 1">
            <a:extLst>
              <a:ext uri="{FF2B5EF4-FFF2-40B4-BE49-F238E27FC236}">
                <a16:creationId xmlns:a16="http://schemas.microsoft.com/office/drawing/2014/main" id="{1D0805A8-9FB8-49F4-A837-7160AC592B2E}"/>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2" name="Subtítulo 2">
            <a:extLst>
              <a:ext uri="{FF2B5EF4-FFF2-40B4-BE49-F238E27FC236}">
                <a16:creationId xmlns:a16="http://schemas.microsoft.com/office/drawing/2014/main" id="{A9C615CD-7B97-4A0A-BD38-C02CC49F8BD0}"/>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3" name="Imagen 32">
            <a:extLst>
              <a:ext uri="{FF2B5EF4-FFF2-40B4-BE49-F238E27FC236}">
                <a16:creationId xmlns:a16="http://schemas.microsoft.com/office/drawing/2014/main" id="{A75F1ADA-C2F9-4EF5-A494-9ACF122642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5" name="CuadroTexto 34">
            <a:extLst>
              <a:ext uri="{FF2B5EF4-FFF2-40B4-BE49-F238E27FC236}">
                <a16:creationId xmlns:a16="http://schemas.microsoft.com/office/drawing/2014/main" id="{C687FC30-E265-4F24-92D4-61B2BBF23CA3}"/>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7" name="Subtitle 2">
            <a:extLst>
              <a:ext uri="{FF2B5EF4-FFF2-40B4-BE49-F238E27FC236}">
                <a16:creationId xmlns:a16="http://schemas.microsoft.com/office/drawing/2014/main" id="{CD0AF62D-8DE9-411A-82BE-C76A8C77E591}"/>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2105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wipe(left)">
                                      <p:cBhvr>
                                        <p:cTn id="14" dur="500"/>
                                        <p:tgtEl>
                                          <p:spTgt spid="18">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500"/>
                                        <p:tgtEl>
                                          <p:spTgt spid="19">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wipe(left)">
                                      <p:cBhvr>
                                        <p:cTn id="24" dur="500"/>
                                        <p:tgtEl>
                                          <p:spTgt spid="23">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wipe(left)">
                                      <p:cBhvr>
                                        <p:cTn id="31" dur="500"/>
                                        <p:tgtEl>
                                          <p:spTgt spid="25">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wipe(left)">
                                      <p:cBhvr>
                                        <p:cTn id="37" dur="500"/>
                                        <p:tgtEl>
                                          <p:spTgt spid="32">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iterate type="lt">
                                    <p:tmPct val="0"/>
                                  </p:iterate>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500"/>
                                        <p:tgtEl>
                                          <p:spTgt spid="17">
                                            <p:txEl>
                                              <p:pRg st="0" end="0"/>
                                            </p:txEl>
                                          </p:spTgt>
                                        </p:tgtEl>
                                      </p:cBhvr>
                                    </p:animEffect>
                                  </p:childTnLst>
                                </p:cTn>
                              </p:par>
                            </p:childTnLst>
                          </p:cTn>
                        </p:par>
                        <p:par>
                          <p:cTn id="42" fill="hold">
                            <p:stCondLst>
                              <p:cond delay="2500"/>
                            </p:stCondLst>
                            <p:childTnLst>
                              <p:par>
                                <p:cTn id="43" presetID="27" presetClass="emph" presetSubtype="0" fill="remove" grpId="1" nodeType="afterEffect">
                                  <p:stCondLst>
                                    <p:cond delay="0"/>
                                  </p:stCondLst>
                                  <p:iterate type="lt">
                                    <p:tmPct val="10000"/>
                                  </p:iterate>
                                  <p:childTnLst>
                                    <p:animClr clrSpc="rgb" dir="cw">
                                      <p:cBhvr override="childStyle">
                                        <p:cTn id="44" dur="250" autoRev="1" fill="remove"/>
                                        <p:tgtEl>
                                          <p:spTgt spid="17">
                                            <p:txEl>
                                              <p:pRg st="0" end="0"/>
                                            </p:txEl>
                                          </p:spTgt>
                                        </p:tgtEl>
                                        <p:attrNameLst>
                                          <p:attrName>style.color</p:attrName>
                                        </p:attrNameLst>
                                      </p:cBhvr>
                                      <p:to>
                                        <a:schemeClr val="bg1"/>
                                      </p:to>
                                    </p:animClr>
                                    <p:animClr clrSpc="rgb" dir="cw">
                                      <p:cBhvr>
                                        <p:cTn id="45" dur="250" autoRev="1" fill="remove"/>
                                        <p:tgtEl>
                                          <p:spTgt spid="17">
                                            <p:txEl>
                                              <p:pRg st="0" end="0"/>
                                            </p:txEl>
                                          </p:spTgt>
                                        </p:tgtEl>
                                        <p:attrNameLst>
                                          <p:attrName>fillcolor</p:attrName>
                                        </p:attrNameLst>
                                      </p:cBhvr>
                                      <p:to>
                                        <a:schemeClr val="bg1"/>
                                      </p:to>
                                    </p:animClr>
                                    <p:set>
                                      <p:cBhvr>
                                        <p:cTn id="46" dur="250" autoRev="1" fill="remove"/>
                                        <p:tgtEl>
                                          <p:spTgt spid="17">
                                            <p:txEl>
                                              <p:pRg st="0" end="0"/>
                                            </p:txEl>
                                          </p:spTgt>
                                        </p:tgtEl>
                                        <p:attrNameLst>
                                          <p:attrName>fill.type</p:attrName>
                                        </p:attrNameLst>
                                      </p:cBhvr>
                                      <p:to>
                                        <p:strVal val="solid"/>
                                      </p:to>
                                    </p:set>
                                    <p:set>
                                      <p:cBhvr>
                                        <p:cTn id="47" dur="250" autoRev="1" fill="remove"/>
                                        <p:tgtEl>
                                          <p:spTgt spid="1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3" grpId="0" build="p">
        <p:tmplLst>
          <p:tmpl lvl="1">
            <p:tnLst>
              <p:par>
                <p:cTn presetID="22" presetClass="entr" presetSubtype="8"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0" grpId="0"/>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1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7"/>
                        </p:tgtEl>
                        <p:attrNameLst>
                          <p:attrName>style.color</p:attrName>
                        </p:attrNameLst>
                      </p:cBhvr>
                      <p:to>
                        <a:schemeClr val="bg1"/>
                      </p:to>
                    </p:animClr>
                    <p:animClr clrSpc="rgb" dir="cw">
                      <p:cBhvr>
                        <p:cTn dur="250" autoRev="1" fill="remove"/>
                        <p:tgtEl>
                          <p:spTgt spid="17"/>
                        </p:tgtEl>
                        <p:attrNameLst>
                          <p:attrName>fillcolor</p:attrName>
                        </p:attrNameLst>
                      </p:cBhvr>
                      <p:to>
                        <a:schemeClr val="bg1"/>
                      </p:to>
                    </p:animClr>
                    <p:set>
                      <p:cBhvr>
                        <p:cTn dur="250" autoRev="1" fill="remove"/>
                        <p:tgtEl>
                          <p:spTgt spid="17"/>
                        </p:tgtEl>
                        <p:attrNameLst>
                          <p:attrName>fill.type</p:attrName>
                        </p:attrNameLst>
                      </p:cBhvr>
                      <p:to>
                        <p:strVal val="solid"/>
                      </p:to>
                    </p:set>
                    <p:set>
                      <p:cBhvr>
                        <p:cTn dur="250" autoRev="1" fill="remove"/>
                        <p:tgtEl>
                          <p:spTgt spid="17"/>
                        </p:tgtEl>
                        <p:attrNameLst>
                          <p:attrName>fill.on</p:attrName>
                        </p:attrNameLst>
                      </p:cBhvr>
                      <p:to>
                        <p:strVal val="tru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7" name="テキスト プレースホルダー 11">
            <a:extLst>
              <a:ext uri="{FF2B5EF4-FFF2-40B4-BE49-F238E27FC236}">
                <a16:creationId xmlns:a16="http://schemas.microsoft.com/office/drawing/2014/main" id="{075625B2-FB45-416A-8B5C-635788CDA04F}"/>
              </a:ext>
            </a:extLst>
          </p:cNvPr>
          <p:cNvSpPr>
            <a:spLocks noGrp="1"/>
          </p:cNvSpPr>
          <p:nvPr>
            <p:ph type="body" sz="quarter" idx="14" hasCustomPrompt="1"/>
          </p:nvPr>
        </p:nvSpPr>
        <p:spPr>
          <a:xfrm>
            <a:off x="999207" y="3524669"/>
            <a:ext cx="5738477" cy="4692899"/>
          </a:xfrm>
        </p:spPr>
        <p:txBody>
          <a:bodyPr anchor="ctr"/>
          <a:lstStyle>
            <a:lvl1pPr algn="l">
              <a:defRPr baseline="0">
                <a:solidFill>
                  <a:srgbClr val="706D46"/>
                </a:solidFill>
              </a:defRPr>
            </a:lvl1pPr>
          </a:lstStyle>
          <a:p>
            <a:pPr lvl="0"/>
            <a:r>
              <a:rPr lang="es-EC" noProof="0" dirty="0"/>
              <a:t>Text Here</a:t>
            </a:r>
          </a:p>
        </p:txBody>
      </p:sp>
      <p:sp>
        <p:nvSpPr>
          <p:cNvPr id="21" name="テキスト プレースホルダー 11">
            <a:extLst>
              <a:ext uri="{FF2B5EF4-FFF2-40B4-BE49-F238E27FC236}">
                <a16:creationId xmlns:a16="http://schemas.microsoft.com/office/drawing/2014/main" id="{A53C37C8-84E4-4491-BB93-5E3354EC4E49}"/>
              </a:ext>
            </a:extLst>
          </p:cNvPr>
          <p:cNvSpPr>
            <a:spLocks noGrp="1"/>
          </p:cNvSpPr>
          <p:nvPr>
            <p:ph type="body" sz="quarter" idx="15" hasCustomPrompt="1"/>
          </p:nvPr>
        </p:nvSpPr>
        <p:spPr>
          <a:xfrm>
            <a:off x="6761747" y="3525253"/>
            <a:ext cx="10311063" cy="4692315"/>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a:p>
            <a:pPr lvl="0"/>
            <a:endParaRPr lang="es-EC" noProof="0" dirty="0"/>
          </a:p>
        </p:txBody>
      </p:sp>
      <p:pic>
        <p:nvPicPr>
          <p:cNvPr id="22" name="Imagen 21">
            <a:extLst>
              <a:ext uri="{FF2B5EF4-FFF2-40B4-BE49-F238E27FC236}">
                <a16:creationId xmlns:a16="http://schemas.microsoft.com/office/drawing/2014/main" id="{95270605-325A-4537-9C37-75CD6A981D89}"/>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8" name="図 6">
            <a:extLst>
              <a:ext uri="{FF2B5EF4-FFF2-40B4-BE49-F238E27FC236}">
                <a16:creationId xmlns:a16="http://schemas.microsoft.com/office/drawing/2014/main" id="{5AD57C49-A9DC-4D58-BFBA-20FCEFF86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3" name="フッター プレースホルダー 3">
            <a:extLst>
              <a:ext uri="{FF2B5EF4-FFF2-40B4-BE49-F238E27FC236}">
                <a16:creationId xmlns:a16="http://schemas.microsoft.com/office/drawing/2014/main" id="{0ACC9588-75C9-4721-ADA7-12E4AD21FBE1}"/>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7FC98B01-527C-42C2-905A-7EA2D5766BA7}"/>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8" name="Subtítulo 2">
            <a:extLst>
              <a:ext uri="{FF2B5EF4-FFF2-40B4-BE49-F238E27FC236}">
                <a16:creationId xmlns:a16="http://schemas.microsoft.com/office/drawing/2014/main" id="{9D349F35-403D-4625-8F70-659978E9AD0F}"/>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19" name="Imagen 18">
            <a:extLst>
              <a:ext uri="{FF2B5EF4-FFF2-40B4-BE49-F238E27FC236}">
                <a16:creationId xmlns:a16="http://schemas.microsoft.com/office/drawing/2014/main" id="{22261186-16FA-4DEC-A7FC-52CFD924CB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3" name="CuadroTexto 22">
            <a:extLst>
              <a:ext uri="{FF2B5EF4-FFF2-40B4-BE49-F238E27FC236}">
                <a16:creationId xmlns:a16="http://schemas.microsoft.com/office/drawing/2014/main" id="{E6EEDB21-5457-4676-971B-75A84991C2AB}"/>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4" name="Subtitle 2">
            <a:extLst>
              <a:ext uri="{FF2B5EF4-FFF2-40B4-BE49-F238E27FC236}">
                <a16:creationId xmlns:a16="http://schemas.microsoft.com/office/drawing/2014/main" id="{DD0BFB95-F52F-49B3-8CA4-51D96FFA8F4F}"/>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1834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wipe(left)">
                                      <p:cBhvr>
                                        <p:cTn id="24" dur="500"/>
                                        <p:tgtEl>
                                          <p:spTgt spid="18">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4">
                                            <p:txEl>
                                              <p:pRg st="0" end="0"/>
                                            </p:txEl>
                                          </p:spTgt>
                                        </p:tgtEl>
                                        <p:attrNameLst>
                                          <p:attrName>style.color</p:attrName>
                                        </p:attrNameLst>
                                      </p:cBhvr>
                                      <p:to>
                                        <a:schemeClr val="bg1"/>
                                      </p:to>
                                    </p:animClr>
                                    <p:animClr clrSpc="rgb" dir="cw">
                                      <p:cBhvr>
                                        <p:cTn id="32" dur="250" autoRev="1" fill="remove"/>
                                        <p:tgtEl>
                                          <p:spTgt spid="14">
                                            <p:txEl>
                                              <p:pRg st="0" end="0"/>
                                            </p:txEl>
                                          </p:spTgt>
                                        </p:tgtEl>
                                        <p:attrNameLst>
                                          <p:attrName>fillcolor</p:attrName>
                                        </p:attrNameLst>
                                      </p:cBhvr>
                                      <p:to>
                                        <a:schemeClr val="bg1"/>
                                      </p:to>
                                    </p:animClr>
                                    <p:set>
                                      <p:cBhvr>
                                        <p:cTn id="33" dur="250" autoRev="1" fill="remove"/>
                                        <p:tgtEl>
                                          <p:spTgt spid="14">
                                            <p:txEl>
                                              <p:pRg st="0" end="0"/>
                                            </p:txEl>
                                          </p:spTgt>
                                        </p:tgtEl>
                                        <p:attrNameLst>
                                          <p:attrName>fill.type</p:attrName>
                                        </p:attrNameLst>
                                      </p:cBhvr>
                                      <p:to>
                                        <p:strVal val="solid"/>
                                      </p:to>
                                    </p:set>
                                    <p:set>
                                      <p:cBhvr>
                                        <p:cTn id="34" dur="250" autoRev="1" fill="remove"/>
                                        <p:tgtEl>
                                          <p:spTgt spid="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6" grpId="0"/>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4"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4"/>
                        </p:tgtEl>
                        <p:attrNameLst>
                          <p:attrName>style.color</p:attrName>
                        </p:attrNameLst>
                      </p:cBhvr>
                      <p:to>
                        <a:schemeClr val="bg1"/>
                      </p:to>
                    </p:animClr>
                    <p:animClr clrSpc="rgb" dir="cw">
                      <p:cBhvr>
                        <p:cTn dur="250" autoRev="1" fill="remove"/>
                        <p:tgtEl>
                          <p:spTgt spid="14"/>
                        </p:tgtEl>
                        <p:attrNameLst>
                          <p:attrName>fillcolor</p:attrName>
                        </p:attrNameLst>
                      </p:cBhvr>
                      <p:to>
                        <a:schemeClr val="bg1"/>
                      </p:to>
                    </p:animClr>
                    <p:set>
                      <p:cBhvr>
                        <p:cTn dur="250" autoRev="1" fill="remove"/>
                        <p:tgtEl>
                          <p:spTgt spid="14"/>
                        </p:tgtEl>
                        <p:attrNameLst>
                          <p:attrName>fill.type</p:attrName>
                        </p:attrNameLst>
                      </p:cBhvr>
                      <p:to>
                        <p:strVal val="solid"/>
                      </p:to>
                    </p:set>
                    <p:set>
                      <p:cBhvr>
                        <p:cTn dur="250" autoRev="1" fill="remove"/>
                        <p:tgtEl>
                          <p:spTgt spid="14"/>
                        </p:tgtEl>
                        <p:attrNameLst>
                          <p:attrName>fill.on</p:attrName>
                        </p:attrNameLst>
                      </p:cBhvr>
                      <p:to>
                        <p:strVal val="true"/>
                      </p:to>
                    </p:se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Imagen 12">
            <a:extLst>
              <a:ext uri="{FF2B5EF4-FFF2-40B4-BE49-F238E27FC236}">
                <a16:creationId xmlns:a16="http://schemas.microsoft.com/office/drawing/2014/main" id="{C7F09C17-D6F9-4B82-8B28-A008E42C38C8}"/>
              </a:ext>
            </a:extLst>
          </p:cNvPr>
          <p:cNvPicPr>
            <a:picLocks noChangeAspect="1"/>
          </p:cNvPicPr>
          <p:nvPr/>
        </p:nvPicPr>
        <p:blipFill>
          <a:blip r:embed="rId3"/>
          <a:stretch>
            <a:fillRect/>
          </a:stretch>
        </p:blipFill>
        <p:spPr>
          <a:xfrm rot="5400000">
            <a:off x="1407695" y="1400510"/>
            <a:ext cx="5702967" cy="8542422"/>
          </a:xfrm>
          <a:prstGeom prst="rect">
            <a:avLst/>
          </a:prstGeom>
        </p:spPr>
      </p:pic>
      <p:pic>
        <p:nvPicPr>
          <p:cNvPr id="17" name="図 14">
            <a:extLst>
              <a:ext uri="{FF2B5EF4-FFF2-40B4-BE49-F238E27FC236}">
                <a16:creationId xmlns:a16="http://schemas.microsoft.com/office/drawing/2014/main" id="{D84E316C-2B8B-4DA7-BCB7-8CA407F52E03}"/>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18" name="テキスト プレースホルダー 11">
            <a:extLst>
              <a:ext uri="{FF2B5EF4-FFF2-40B4-BE49-F238E27FC236}">
                <a16:creationId xmlns:a16="http://schemas.microsoft.com/office/drawing/2014/main" id="{3C982B68-3562-4215-9372-0D3B6A1DB752}"/>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9" name="テキスト プレースホルダー 11">
            <a:extLst>
              <a:ext uri="{FF2B5EF4-FFF2-40B4-BE49-F238E27FC236}">
                <a16:creationId xmlns:a16="http://schemas.microsoft.com/office/drawing/2014/main" id="{D5F56244-1315-4435-AE57-25B80B5763AD}"/>
              </a:ext>
            </a:extLst>
          </p:cNvPr>
          <p:cNvSpPr>
            <a:spLocks noGrp="1"/>
          </p:cNvSpPr>
          <p:nvPr>
            <p:ph type="body" sz="quarter" idx="15" hasCustomPrompt="1"/>
          </p:nvPr>
        </p:nvSpPr>
        <p:spPr>
          <a:xfrm>
            <a:off x="8869550"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20" name="図プレースホルダー 8">
            <a:extLst>
              <a:ext uri="{FF2B5EF4-FFF2-40B4-BE49-F238E27FC236}">
                <a16:creationId xmlns:a16="http://schemas.microsoft.com/office/drawing/2014/main" id="{BF6DA399-3C21-4C72-9C51-49F339AB2ED5}"/>
              </a:ext>
            </a:extLst>
          </p:cNvPr>
          <p:cNvSpPr>
            <a:spLocks noGrp="1"/>
          </p:cNvSpPr>
          <p:nvPr>
            <p:ph type="pic" sz="quarter" idx="16" hasCustomPrompt="1"/>
          </p:nvPr>
        </p:nvSpPr>
        <p:spPr>
          <a:xfrm>
            <a:off x="96250" y="2949056"/>
            <a:ext cx="8285750" cy="5481387"/>
          </a:xfrm>
        </p:spPr>
        <p:txBody>
          <a:bodyPr>
            <a:normAutofit/>
          </a:bodyPr>
          <a:lstStyle>
            <a:lvl1pPr>
              <a:defRPr sz="2000">
                <a:solidFill>
                  <a:schemeClr val="tx1">
                    <a:lumMod val="90000"/>
                    <a:lumOff val="10000"/>
                  </a:schemeClr>
                </a:solidFill>
              </a:defRPr>
            </a:lvl1pPr>
          </a:lstStyle>
          <a:p>
            <a:r>
              <a:rPr lang="en-US" dirty="0"/>
              <a:t>Add Image</a:t>
            </a:r>
          </a:p>
        </p:txBody>
      </p:sp>
      <p:pic>
        <p:nvPicPr>
          <p:cNvPr id="21" name="Imagen 20">
            <a:extLst>
              <a:ext uri="{FF2B5EF4-FFF2-40B4-BE49-F238E27FC236}">
                <a16:creationId xmlns:a16="http://schemas.microsoft.com/office/drawing/2014/main" id="{707CCEA4-9F13-4838-A309-344ED1B2CDD3}"/>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4" name="図 6">
            <a:extLst>
              <a:ext uri="{FF2B5EF4-FFF2-40B4-BE49-F238E27FC236}">
                <a16:creationId xmlns:a16="http://schemas.microsoft.com/office/drawing/2014/main" id="{EC57911E-AEE5-46FF-955C-116CE0BE8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8" name="フッター プレースホルダー 3">
            <a:extLst>
              <a:ext uri="{FF2B5EF4-FFF2-40B4-BE49-F238E27FC236}">
                <a16:creationId xmlns:a16="http://schemas.microsoft.com/office/drawing/2014/main" id="{0629EC2D-F8F3-4C01-A434-3B9B9CEB9534}"/>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4E1CAFB5-D1EB-4AC5-9B95-CCF3DEF37B1F}"/>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9" name="Subtítulo 2">
            <a:extLst>
              <a:ext uri="{FF2B5EF4-FFF2-40B4-BE49-F238E27FC236}">
                <a16:creationId xmlns:a16="http://schemas.microsoft.com/office/drawing/2014/main" id="{2A6BDDA6-426A-4562-AD71-A88990B0140B}"/>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0" name="Imagen 29">
            <a:extLst>
              <a:ext uri="{FF2B5EF4-FFF2-40B4-BE49-F238E27FC236}">
                <a16:creationId xmlns:a16="http://schemas.microsoft.com/office/drawing/2014/main" id="{BC37F97B-A84F-4B95-BB86-2ED2A0C395E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2" name="CuadroTexto 31">
            <a:extLst>
              <a:ext uri="{FF2B5EF4-FFF2-40B4-BE49-F238E27FC236}">
                <a16:creationId xmlns:a16="http://schemas.microsoft.com/office/drawing/2014/main" id="{6C7669E1-7E5F-48DF-BBE8-48A414F3A675}"/>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2" name="Subtitle 2">
            <a:extLst>
              <a:ext uri="{FF2B5EF4-FFF2-40B4-BE49-F238E27FC236}">
                <a16:creationId xmlns:a16="http://schemas.microsoft.com/office/drawing/2014/main" id="{0146DAA1-E6F3-475C-972A-406F7815A0D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41478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500"/>
                                        <p:tgtEl>
                                          <p:spTgt spid="1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wipe(left)">
                                      <p:cBhvr>
                                        <p:cTn id="33" dur="500"/>
                                        <p:tgtEl>
                                          <p:spTgt spid="29">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iterate type="lt">
                                    <p:tmPct val="0"/>
                                  </p:iterate>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2000"/>
                            </p:stCondLst>
                            <p:childTnLst>
                              <p:par>
                                <p:cTn id="39" presetID="27" presetClass="emph" presetSubtype="0" fill="remove" grpId="1" nodeType="afterEffect">
                                  <p:stCondLst>
                                    <p:cond delay="0"/>
                                  </p:stCondLst>
                                  <p:iterate type="lt">
                                    <p:tmPct val="10000"/>
                                  </p:iterate>
                                  <p:childTnLst>
                                    <p:animClr clrSpc="rgb" dir="cw">
                                      <p:cBhvr override="childStyle">
                                        <p:cTn id="40" dur="250" autoRev="1" fill="remove"/>
                                        <p:tgtEl>
                                          <p:spTgt spid="22">
                                            <p:txEl>
                                              <p:pRg st="0" end="0"/>
                                            </p:txEl>
                                          </p:spTgt>
                                        </p:tgtEl>
                                        <p:attrNameLst>
                                          <p:attrName>style.color</p:attrName>
                                        </p:attrNameLst>
                                      </p:cBhvr>
                                      <p:to>
                                        <a:schemeClr val="bg1"/>
                                      </p:to>
                                    </p:animClr>
                                    <p:animClr clrSpc="rgb" dir="cw">
                                      <p:cBhvr>
                                        <p:cTn id="41" dur="250" autoRev="1" fill="remove"/>
                                        <p:tgtEl>
                                          <p:spTgt spid="22">
                                            <p:txEl>
                                              <p:pRg st="0" end="0"/>
                                            </p:txEl>
                                          </p:spTgt>
                                        </p:tgtEl>
                                        <p:attrNameLst>
                                          <p:attrName>fillcolor</p:attrName>
                                        </p:attrNameLst>
                                      </p:cBhvr>
                                      <p:to>
                                        <a:schemeClr val="bg1"/>
                                      </p:to>
                                    </p:animClr>
                                    <p:set>
                                      <p:cBhvr>
                                        <p:cTn id="42" dur="250" autoRev="1" fill="remove"/>
                                        <p:tgtEl>
                                          <p:spTgt spid="22">
                                            <p:txEl>
                                              <p:pRg st="0" end="0"/>
                                            </p:txEl>
                                          </p:spTgt>
                                        </p:tgtEl>
                                        <p:attrNameLst>
                                          <p:attrName>fill.type</p:attrName>
                                        </p:attrNameLst>
                                      </p:cBhvr>
                                      <p:to>
                                        <p:strVal val="solid"/>
                                      </p:to>
                                    </p:set>
                                    <p:set>
                                      <p:cBhvr>
                                        <p:cTn id="43" dur="250" autoRev="1" fill="remove"/>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16" grpId="0"/>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2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2"/>
                        </p:tgtEl>
                        <p:attrNameLst>
                          <p:attrName>style.color</p:attrName>
                        </p:attrNameLst>
                      </p:cBhvr>
                      <p:to>
                        <a:schemeClr val="bg1"/>
                      </p:to>
                    </p:animClr>
                    <p:animClr clrSpc="rgb" dir="cw">
                      <p:cBhvr>
                        <p:cTn dur="250" autoRev="1" fill="remove"/>
                        <p:tgtEl>
                          <p:spTgt spid="22"/>
                        </p:tgtEl>
                        <p:attrNameLst>
                          <p:attrName>fillcolor</p:attrName>
                        </p:attrNameLst>
                      </p:cBhvr>
                      <p:to>
                        <a:schemeClr val="bg1"/>
                      </p:to>
                    </p:animClr>
                    <p:set>
                      <p:cBhvr>
                        <p:cTn dur="250" autoRev="1" fill="remove"/>
                        <p:tgtEl>
                          <p:spTgt spid="22"/>
                        </p:tgtEl>
                        <p:attrNameLst>
                          <p:attrName>fill.type</p:attrName>
                        </p:attrNameLst>
                      </p:cBhvr>
                      <p:to>
                        <p:strVal val="solid"/>
                      </p:to>
                    </p:set>
                    <p:set>
                      <p:cBhvr>
                        <p:cTn dur="250" autoRev="1" fill="remove"/>
                        <p:tgtEl>
                          <p:spTgt spid="22"/>
                        </p:tgtEl>
                        <p:attrNameLst>
                          <p:attrName>fill.on</p:attrName>
                        </p:attrNameLst>
                      </p:cBhvr>
                      <p:to>
                        <p:strVal val="tru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Imagen 12">
            <a:extLst>
              <a:ext uri="{FF2B5EF4-FFF2-40B4-BE49-F238E27FC236}">
                <a16:creationId xmlns:a16="http://schemas.microsoft.com/office/drawing/2014/main" id="{C7F09C17-D6F9-4B82-8B28-A008E42C38C8}"/>
              </a:ext>
            </a:extLst>
          </p:cNvPr>
          <p:cNvPicPr>
            <a:picLocks noChangeAspect="1"/>
          </p:cNvPicPr>
          <p:nvPr/>
        </p:nvPicPr>
        <p:blipFill>
          <a:blip r:embed="rId3"/>
          <a:stretch>
            <a:fillRect/>
          </a:stretch>
        </p:blipFill>
        <p:spPr>
          <a:xfrm rot="5400000">
            <a:off x="1407695" y="1400510"/>
            <a:ext cx="5702967" cy="8542422"/>
          </a:xfrm>
          <a:prstGeom prst="rect">
            <a:avLst/>
          </a:prstGeom>
        </p:spPr>
      </p:pic>
      <p:pic>
        <p:nvPicPr>
          <p:cNvPr id="17" name="図 14">
            <a:extLst>
              <a:ext uri="{FF2B5EF4-FFF2-40B4-BE49-F238E27FC236}">
                <a16:creationId xmlns:a16="http://schemas.microsoft.com/office/drawing/2014/main" id="{D84E316C-2B8B-4DA7-BCB7-8CA407F52E03}"/>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20" name="図プレースホルダー 8">
            <a:extLst>
              <a:ext uri="{FF2B5EF4-FFF2-40B4-BE49-F238E27FC236}">
                <a16:creationId xmlns:a16="http://schemas.microsoft.com/office/drawing/2014/main" id="{BF6DA399-3C21-4C72-9C51-49F339AB2ED5}"/>
              </a:ext>
            </a:extLst>
          </p:cNvPr>
          <p:cNvSpPr>
            <a:spLocks noGrp="1"/>
          </p:cNvSpPr>
          <p:nvPr>
            <p:ph type="pic" sz="quarter" idx="16" hasCustomPrompt="1"/>
          </p:nvPr>
        </p:nvSpPr>
        <p:spPr>
          <a:xfrm>
            <a:off x="96250" y="2949056"/>
            <a:ext cx="828575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21" name="テキスト プレースホルダー 11">
            <a:extLst>
              <a:ext uri="{FF2B5EF4-FFF2-40B4-BE49-F238E27FC236}">
                <a16:creationId xmlns:a16="http://schemas.microsoft.com/office/drawing/2014/main" id="{00AF1CA1-38A4-430E-9956-8852D00789A4}"/>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22" name="テキスト プレースホルダー 11">
            <a:extLst>
              <a:ext uri="{FF2B5EF4-FFF2-40B4-BE49-F238E27FC236}">
                <a16:creationId xmlns:a16="http://schemas.microsoft.com/office/drawing/2014/main" id="{B61FCCC4-2A7A-4E18-BD34-AC93ADAB867E}"/>
              </a:ext>
            </a:extLst>
          </p:cNvPr>
          <p:cNvSpPr>
            <a:spLocks noGrp="1"/>
          </p:cNvSpPr>
          <p:nvPr>
            <p:ph type="body" sz="quarter" idx="15" hasCustomPrompt="1"/>
          </p:nvPr>
        </p:nvSpPr>
        <p:spPr>
          <a:xfrm>
            <a:off x="8869550" y="3533705"/>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sp>
        <p:nvSpPr>
          <p:cNvPr id="23" name="テキスト プレースホルダー 11">
            <a:extLst>
              <a:ext uri="{FF2B5EF4-FFF2-40B4-BE49-F238E27FC236}">
                <a16:creationId xmlns:a16="http://schemas.microsoft.com/office/drawing/2014/main" id="{ADC6D776-69EA-4B7C-BB3D-53BE85549ADC}"/>
              </a:ext>
            </a:extLst>
          </p:cNvPr>
          <p:cNvSpPr>
            <a:spLocks noGrp="1"/>
          </p:cNvSpPr>
          <p:nvPr>
            <p:ph type="body" sz="quarter" idx="17" hasCustomPrompt="1"/>
          </p:nvPr>
        </p:nvSpPr>
        <p:spPr>
          <a:xfrm>
            <a:off x="8871723" y="5578639"/>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24" name="テキスト プレースホルダー 11">
            <a:extLst>
              <a:ext uri="{FF2B5EF4-FFF2-40B4-BE49-F238E27FC236}">
                <a16:creationId xmlns:a16="http://schemas.microsoft.com/office/drawing/2014/main" id="{8EB549B0-0EA2-407A-A8C9-43D1037F27A8}"/>
              </a:ext>
            </a:extLst>
          </p:cNvPr>
          <p:cNvSpPr>
            <a:spLocks noGrp="1"/>
          </p:cNvSpPr>
          <p:nvPr>
            <p:ph type="body" sz="quarter" idx="18" hasCustomPrompt="1"/>
          </p:nvPr>
        </p:nvSpPr>
        <p:spPr>
          <a:xfrm>
            <a:off x="8877571" y="6369147"/>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pic>
        <p:nvPicPr>
          <p:cNvPr id="25" name="Imagen 24">
            <a:extLst>
              <a:ext uri="{FF2B5EF4-FFF2-40B4-BE49-F238E27FC236}">
                <a16:creationId xmlns:a16="http://schemas.microsoft.com/office/drawing/2014/main" id="{5C4F7835-8D1E-4990-AAB1-2AE489D4CF80}"/>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8" name="図 6">
            <a:extLst>
              <a:ext uri="{FF2B5EF4-FFF2-40B4-BE49-F238E27FC236}">
                <a16:creationId xmlns:a16="http://schemas.microsoft.com/office/drawing/2014/main" id="{1031A50C-9AC5-4C53-A0E2-D6660E246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9" name="フッター プレースホルダー 3">
            <a:extLst>
              <a:ext uri="{FF2B5EF4-FFF2-40B4-BE49-F238E27FC236}">
                <a16:creationId xmlns:a16="http://schemas.microsoft.com/office/drawing/2014/main" id="{B1EB4035-BF2E-4558-A1E5-BDB1F0809F46}"/>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1" name="Título 1">
            <a:extLst>
              <a:ext uri="{FF2B5EF4-FFF2-40B4-BE49-F238E27FC236}">
                <a16:creationId xmlns:a16="http://schemas.microsoft.com/office/drawing/2014/main" id="{D9338F33-D22D-43F3-984A-08823D810244}"/>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2" name="Subtítulo 2">
            <a:extLst>
              <a:ext uri="{FF2B5EF4-FFF2-40B4-BE49-F238E27FC236}">
                <a16:creationId xmlns:a16="http://schemas.microsoft.com/office/drawing/2014/main" id="{753A195D-35CF-4415-8A85-BAC7D21BD79E}"/>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3" name="Imagen 32">
            <a:extLst>
              <a:ext uri="{FF2B5EF4-FFF2-40B4-BE49-F238E27FC236}">
                <a16:creationId xmlns:a16="http://schemas.microsoft.com/office/drawing/2014/main" id="{87999F1C-6A25-466C-8207-2CC37C7B976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5" name="CuadroTexto 34">
            <a:extLst>
              <a:ext uri="{FF2B5EF4-FFF2-40B4-BE49-F238E27FC236}">
                <a16:creationId xmlns:a16="http://schemas.microsoft.com/office/drawing/2014/main" id="{2C608244-8154-4BB3-9CE2-0C49A61BA01A}"/>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8" name="Subtitle 2">
            <a:extLst>
              <a:ext uri="{FF2B5EF4-FFF2-40B4-BE49-F238E27FC236}">
                <a16:creationId xmlns:a16="http://schemas.microsoft.com/office/drawing/2014/main" id="{EE898041-2B6B-4A3F-9E62-A4C7F23F1466}"/>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7584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fade">
                                      <p:cBhvr>
                                        <p:cTn id="34" dur="500"/>
                                        <p:tgtEl>
                                          <p:spTgt spid="24">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2">
                                            <p:txEl>
                                              <p:pRg st="0" end="0"/>
                                            </p:txEl>
                                          </p:spTgt>
                                        </p:tgtEl>
                                        <p:attrNameLst>
                                          <p:attrName>style.visibility</p:attrName>
                                        </p:attrNameLst>
                                      </p:cBhvr>
                                      <p:to>
                                        <p:strVal val="visible"/>
                                      </p:to>
                                    </p:set>
                                    <p:animEffect transition="in" filter="wipe(left)">
                                      <p:cBhvr>
                                        <p:cTn id="40" dur="500"/>
                                        <p:tgtEl>
                                          <p:spTgt spid="32">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iterate type="lt">
                                    <p:tmPct val="0"/>
                                  </p:iterate>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fade">
                                      <p:cBhvr>
                                        <p:cTn id="44" dur="500"/>
                                        <p:tgtEl>
                                          <p:spTgt spid="18">
                                            <p:txEl>
                                              <p:pRg st="0" end="0"/>
                                            </p:txEl>
                                          </p:spTgt>
                                        </p:tgtEl>
                                      </p:cBhvr>
                                    </p:animEffect>
                                  </p:childTnLst>
                                </p:cTn>
                              </p:par>
                            </p:childTnLst>
                          </p:cTn>
                        </p:par>
                        <p:par>
                          <p:cTn id="45" fill="hold">
                            <p:stCondLst>
                              <p:cond delay="2500"/>
                            </p:stCondLst>
                            <p:childTnLst>
                              <p:par>
                                <p:cTn id="46" presetID="27" presetClass="emph" presetSubtype="0" fill="remove" grpId="1" nodeType="afterEffect">
                                  <p:stCondLst>
                                    <p:cond delay="0"/>
                                  </p:stCondLst>
                                  <p:iterate type="lt">
                                    <p:tmPct val="10000"/>
                                  </p:iterate>
                                  <p:childTnLst>
                                    <p:animClr clrSpc="rgb" dir="cw">
                                      <p:cBhvr override="childStyle">
                                        <p:cTn id="47" dur="250" autoRev="1" fill="remove"/>
                                        <p:tgtEl>
                                          <p:spTgt spid="18">
                                            <p:txEl>
                                              <p:pRg st="0" end="0"/>
                                            </p:txEl>
                                          </p:spTgt>
                                        </p:tgtEl>
                                        <p:attrNameLst>
                                          <p:attrName>style.color</p:attrName>
                                        </p:attrNameLst>
                                      </p:cBhvr>
                                      <p:to>
                                        <a:schemeClr val="bg1"/>
                                      </p:to>
                                    </p:animClr>
                                    <p:animClr clrSpc="rgb" dir="cw">
                                      <p:cBhvr>
                                        <p:cTn id="48" dur="250" autoRev="1" fill="remove"/>
                                        <p:tgtEl>
                                          <p:spTgt spid="18">
                                            <p:txEl>
                                              <p:pRg st="0" end="0"/>
                                            </p:txEl>
                                          </p:spTgt>
                                        </p:tgtEl>
                                        <p:attrNameLst>
                                          <p:attrName>fillcolor</p:attrName>
                                        </p:attrNameLst>
                                      </p:cBhvr>
                                      <p:to>
                                        <a:schemeClr val="bg1"/>
                                      </p:to>
                                    </p:animClr>
                                    <p:set>
                                      <p:cBhvr>
                                        <p:cTn id="49" dur="250" autoRev="1" fill="remove"/>
                                        <p:tgtEl>
                                          <p:spTgt spid="18">
                                            <p:txEl>
                                              <p:pRg st="0" end="0"/>
                                            </p:txEl>
                                          </p:spTgt>
                                        </p:tgtEl>
                                        <p:attrNameLst>
                                          <p:attrName>fill.type</p:attrName>
                                        </p:attrNameLst>
                                      </p:cBhvr>
                                      <p:to>
                                        <p:strVal val="solid"/>
                                      </p:to>
                                    </p:set>
                                    <p:set>
                                      <p:cBhvr>
                                        <p:cTn id="50" dur="250" autoRev="1" fill="remove"/>
                                        <p:tgtEl>
                                          <p:spTgt spid="1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31" grpId="0"/>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18"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8"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6646" y="9446691"/>
            <a:ext cx="18286413" cy="840309"/>
          </a:xfrm>
          <a:prstGeom prst="rect">
            <a:avLst/>
          </a:prstGeom>
        </p:spPr>
      </p:pic>
      <p:pic>
        <p:nvPicPr>
          <p:cNvPr id="13" name="Imagen 12">
            <a:extLst>
              <a:ext uri="{FF2B5EF4-FFF2-40B4-BE49-F238E27FC236}">
                <a16:creationId xmlns:a16="http://schemas.microsoft.com/office/drawing/2014/main" id="{C7F09C17-D6F9-4B82-8B28-A008E42C38C8}"/>
              </a:ext>
            </a:extLst>
          </p:cNvPr>
          <p:cNvPicPr>
            <a:picLocks noChangeAspect="1"/>
          </p:cNvPicPr>
          <p:nvPr/>
        </p:nvPicPr>
        <p:blipFill>
          <a:blip r:embed="rId3"/>
          <a:stretch>
            <a:fillRect/>
          </a:stretch>
        </p:blipFill>
        <p:spPr>
          <a:xfrm rot="5400000">
            <a:off x="1407695" y="1400510"/>
            <a:ext cx="5702967" cy="8542422"/>
          </a:xfrm>
          <a:prstGeom prst="rect">
            <a:avLst/>
          </a:prstGeom>
        </p:spPr>
      </p:pic>
      <p:pic>
        <p:nvPicPr>
          <p:cNvPr id="17" name="図 14">
            <a:extLst>
              <a:ext uri="{FF2B5EF4-FFF2-40B4-BE49-F238E27FC236}">
                <a16:creationId xmlns:a16="http://schemas.microsoft.com/office/drawing/2014/main" id="{D84E316C-2B8B-4DA7-BCB7-8CA407F52E03}"/>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18" name="テキスト プレースホルダー 11">
            <a:extLst>
              <a:ext uri="{FF2B5EF4-FFF2-40B4-BE49-F238E27FC236}">
                <a16:creationId xmlns:a16="http://schemas.microsoft.com/office/drawing/2014/main" id="{3C982B68-3562-4215-9372-0D3B6A1DB752}"/>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9" name="テキスト プレースホルダー 11">
            <a:extLst>
              <a:ext uri="{FF2B5EF4-FFF2-40B4-BE49-F238E27FC236}">
                <a16:creationId xmlns:a16="http://schemas.microsoft.com/office/drawing/2014/main" id="{D5F56244-1315-4435-AE57-25B80B5763AD}"/>
              </a:ext>
            </a:extLst>
          </p:cNvPr>
          <p:cNvSpPr>
            <a:spLocks noGrp="1"/>
          </p:cNvSpPr>
          <p:nvPr>
            <p:ph type="body" sz="quarter" idx="15" hasCustomPrompt="1"/>
          </p:nvPr>
        </p:nvSpPr>
        <p:spPr>
          <a:xfrm>
            <a:off x="8869550"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20" name="図プレースホルダー 8">
            <a:extLst>
              <a:ext uri="{FF2B5EF4-FFF2-40B4-BE49-F238E27FC236}">
                <a16:creationId xmlns:a16="http://schemas.microsoft.com/office/drawing/2014/main" id="{BF6DA399-3C21-4C72-9C51-49F339AB2ED5}"/>
              </a:ext>
            </a:extLst>
          </p:cNvPr>
          <p:cNvSpPr>
            <a:spLocks noGrp="1"/>
          </p:cNvSpPr>
          <p:nvPr>
            <p:ph type="pic" sz="quarter" idx="16" hasCustomPrompt="1"/>
          </p:nvPr>
        </p:nvSpPr>
        <p:spPr>
          <a:xfrm>
            <a:off x="96250" y="2949056"/>
            <a:ext cx="828575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25" name="テキスト プレースホルダー 11">
            <a:extLst>
              <a:ext uri="{FF2B5EF4-FFF2-40B4-BE49-F238E27FC236}">
                <a16:creationId xmlns:a16="http://schemas.microsoft.com/office/drawing/2014/main" id="{1766FFC0-8DA6-4E14-8BE1-E46193ED2238}"/>
              </a:ext>
            </a:extLst>
          </p:cNvPr>
          <p:cNvSpPr>
            <a:spLocks noGrp="1"/>
          </p:cNvSpPr>
          <p:nvPr>
            <p:ph type="body" sz="quarter" idx="17" hasCustomPrompt="1"/>
          </p:nvPr>
        </p:nvSpPr>
        <p:spPr>
          <a:xfrm>
            <a:off x="-12033"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26" name="Imagen 25">
            <a:extLst>
              <a:ext uri="{FF2B5EF4-FFF2-40B4-BE49-F238E27FC236}">
                <a16:creationId xmlns:a16="http://schemas.microsoft.com/office/drawing/2014/main" id="{92753AD4-CD59-4487-8CCD-C818CABCEBA8}"/>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9" name="図 6">
            <a:extLst>
              <a:ext uri="{FF2B5EF4-FFF2-40B4-BE49-F238E27FC236}">
                <a16:creationId xmlns:a16="http://schemas.microsoft.com/office/drawing/2014/main" id="{DF6390D5-62EF-4A0C-B6AF-5241F4D95E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2" name="フッター プレースホルダー 3">
            <a:extLst>
              <a:ext uri="{FF2B5EF4-FFF2-40B4-BE49-F238E27FC236}">
                <a16:creationId xmlns:a16="http://schemas.microsoft.com/office/drawing/2014/main" id="{634A11F6-64FD-4DEF-A107-1A69EC8762E5}"/>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24" name="Título 1">
            <a:extLst>
              <a:ext uri="{FF2B5EF4-FFF2-40B4-BE49-F238E27FC236}">
                <a16:creationId xmlns:a16="http://schemas.microsoft.com/office/drawing/2014/main" id="{8DC89D19-D041-445F-80B0-7A9B062255D2}"/>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0" name="Subtítulo 2">
            <a:extLst>
              <a:ext uri="{FF2B5EF4-FFF2-40B4-BE49-F238E27FC236}">
                <a16:creationId xmlns:a16="http://schemas.microsoft.com/office/drawing/2014/main" id="{4FFBE37E-51FF-45DD-921F-9F74E729B6D3}"/>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2" name="Imagen 31">
            <a:extLst>
              <a:ext uri="{FF2B5EF4-FFF2-40B4-BE49-F238E27FC236}">
                <a16:creationId xmlns:a16="http://schemas.microsoft.com/office/drawing/2014/main" id="{D73E6876-3030-443D-98C6-5955290B90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4" name="CuadroTexto 33">
            <a:extLst>
              <a:ext uri="{FF2B5EF4-FFF2-40B4-BE49-F238E27FC236}">
                <a16:creationId xmlns:a16="http://schemas.microsoft.com/office/drawing/2014/main" id="{6554E4D9-CC90-43B8-8C7F-9D23A0A41F4E}"/>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1" name="Subtitle 2">
            <a:extLst>
              <a:ext uri="{FF2B5EF4-FFF2-40B4-BE49-F238E27FC236}">
                <a16:creationId xmlns:a16="http://schemas.microsoft.com/office/drawing/2014/main" id="{2A4719C4-1CD3-456B-AC07-6283CC87B551}"/>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28617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5">
                                            <p:bg/>
                                          </p:spTgt>
                                        </p:tgtEl>
                                        <p:attrNameLst>
                                          <p:attrName>style.visibility</p:attrName>
                                        </p:attrNameLst>
                                      </p:cBhvr>
                                      <p:to>
                                        <p:strVal val="visible"/>
                                      </p:to>
                                    </p:set>
                                    <p:animEffect transition="in" filter="fade">
                                      <p:cBhvr>
                                        <p:cTn id="25" dur="500"/>
                                        <p:tgtEl>
                                          <p:spTgt spid="25">
                                            <p:bg/>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500"/>
                                        <p:tgtEl>
                                          <p:spTgt spid="25">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Effect transition="in" filter="wipe(left)">
                                      <p:cBhvr>
                                        <p:cTn id="43" dur="500"/>
                                        <p:tgtEl>
                                          <p:spTgt spid="30">
                                            <p:txEl>
                                              <p:pRg st="0" end="0"/>
                                            </p:txEl>
                                          </p:spTgt>
                                        </p:tgtEl>
                                      </p:cBhvr>
                                    </p:animEffect>
                                  </p:childTnLst>
                                </p:cTn>
                              </p:par>
                            </p:childTnLst>
                          </p:cTn>
                        </p:par>
                        <p:par>
                          <p:cTn id="44" fill="hold">
                            <p:stCondLst>
                              <p:cond delay="3500"/>
                            </p:stCondLst>
                            <p:childTnLst>
                              <p:par>
                                <p:cTn id="45" presetID="10" presetClass="entr" presetSubtype="0" fill="hold" grpId="0" nodeType="afterEffect">
                                  <p:stCondLst>
                                    <p:cond delay="0"/>
                                  </p:stCondLst>
                                  <p:iterate type="lt">
                                    <p:tmPct val="0"/>
                                  </p:iterate>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par>
                          <p:cTn id="48" fill="hold">
                            <p:stCondLst>
                              <p:cond delay="4000"/>
                            </p:stCondLst>
                            <p:childTnLst>
                              <p:par>
                                <p:cTn id="49" presetID="27" presetClass="emph" presetSubtype="0" fill="remove" grpId="1" nodeType="afterEffect">
                                  <p:stCondLst>
                                    <p:cond delay="0"/>
                                  </p:stCondLst>
                                  <p:iterate type="lt">
                                    <p:tmPct val="10000"/>
                                  </p:iterate>
                                  <p:childTnLst>
                                    <p:animClr clrSpc="rgb" dir="cw">
                                      <p:cBhvr override="childStyle">
                                        <p:cTn id="50" dur="250" autoRev="1" fill="remove"/>
                                        <p:tgtEl>
                                          <p:spTgt spid="21">
                                            <p:txEl>
                                              <p:pRg st="0" end="0"/>
                                            </p:txEl>
                                          </p:spTgt>
                                        </p:tgtEl>
                                        <p:attrNameLst>
                                          <p:attrName>style.color</p:attrName>
                                        </p:attrNameLst>
                                      </p:cBhvr>
                                      <p:to>
                                        <a:schemeClr val="bg1"/>
                                      </p:to>
                                    </p:animClr>
                                    <p:animClr clrSpc="rgb" dir="cw">
                                      <p:cBhvr>
                                        <p:cTn id="51" dur="250" autoRev="1" fill="remove"/>
                                        <p:tgtEl>
                                          <p:spTgt spid="21">
                                            <p:txEl>
                                              <p:pRg st="0" end="0"/>
                                            </p:txEl>
                                          </p:spTgt>
                                        </p:tgtEl>
                                        <p:attrNameLst>
                                          <p:attrName>fillcolor</p:attrName>
                                        </p:attrNameLst>
                                      </p:cBhvr>
                                      <p:to>
                                        <a:schemeClr val="bg1"/>
                                      </p:to>
                                    </p:animClr>
                                    <p:set>
                                      <p:cBhvr>
                                        <p:cTn id="52" dur="250" autoRev="1" fill="remove"/>
                                        <p:tgtEl>
                                          <p:spTgt spid="21">
                                            <p:txEl>
                                              <p:pRg st="0" end="0"/>
                                            </p:txEl>
                                          </p:spTgt>
                                        </p:tgtEl>
                                        <p:attrNameLst>
                                          <p:attrName>fill.type</p:attrName>
                                        </p:attrNameLst>
                                      </p:cBhvr>
                                      <p:to>
                                        <p:strVal val="solid"/>
                                      </p:to>
                                    </p:set>
                                    <p:set>
                                      <p:cBhvr>
                                        <p:cTn id="53" dur="250" autoRev="1" fill="remove"/>
                                        <p:tgtEl>
                                          <p:spTgt spid="2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5" grpId="0" build="p" animBg="1">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4" grpId="0"/>
      <p:bldP spid="30" grpId="0" build="p">
        <p:tmplLst>
          <p:tmpl lvl="1">
            <p:tnLst>
              <p:par>
                <p:cTn presetID="2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21"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1"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1"/>
                        </p:tgtEl>
                        <p:attrNameLst>
                          <p:attrName>style.color</p:attrName>
                        </p:attrNameLst>
                      </p:cBhvr>
                      <p:to>
                        <a:schemeClr val="bg1"/>
                      </p:to>
                    </p:animClr>
                    <p:animClr clrSpc="rgb" dir="cw">
                      <p:cBhvr>
                        <p:cTn dur="250" autoRev="1" fill="remove"/>
                        <p:tgtEl>
                          <p:spTgt spid="21"/>
                        </p:tgtEl>
                        <p:attrNameLst>
                          <p:attrName>fillcolor</p:attrName>
                        </p:attrNameLst>
                      </p:cBhvr>
                      <p:to>
                        <a:schemeClr val="bg1"/>
                      </p:to>
                    </p:animClr>
                    <p:set>
                      <p:cBhvr>
                        <p:cTn dur="250" autoRev="1" fill="remove"/>
                        <p:tgtEl>
                          <p:spTgt spid="21"/>
                        </p:tgtEl>
                        <p:attrNameLst>
                          <p:attrName>fill.type</p:attrName>
                        </p:attrNameLst>
                      </p:cBhvr>
                      <p:to>
                        <p:strVal val="solid"/>
                      </p:to>
                    </p:set>
                    <p:set>
                      <p:cBhvr>
                        <p:cTn dur="250" autoRev="1" fill="remove"/>
                        <p:tgtEl>
                          <p:spTgt spid="21"/>
                        </p:tgtEl>
                        <p:attrNameLst>
                          <p:attrName>fill.on</p:attrName>
                        </p:attrNameLst>
                      </p:cBhvr>
                      <p:to>
                        <p:strVal val="tru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Imagen 12">
            <a:extLst>
              <a:ext uri="{FF2B5EF4-FFF2-40B4-BE49-F238E27FC236}">
                <a16:creationId xmlns:a16="http://schemas.microsoft.com/office/drawing/2014/main" id="{C7F09C17-D6F9-4B82-8B28-A008E42C38C8}"/>
              </a:ext>
            </a:extLst>
          </p:cNvPr>
          <p:cNvPicPr>
            <a:picLocks noChangeAspect="1"/>
          </p:cNvPicPr>
          <p:nvPr/>
        </p:nvPicPr>
        <p:blipFill>
          <a:blip r:embed="rId3"/>
          <a:stretch>
            <a:fillRect/>
          </a:stretch>
        </p:blipFill>
        <p:spPr>
          <a:xfrm rot="5400000">
            <a:off x="1407695" y="1400510"/>
            <a:ext cx="5702967" cy="8542422"/>
          </a:xfrm>
          <a:prstGeom prst="rect">
            <a:avLst/>
          </a:prstGeom>
        </p:spPr>
      </p:pic>
      <p:pic>
        <p:nvPicPr>
          <p:cNvPr id="17" name="図 14">
            <a:extLst>
              <a:ext uri="{FF2B5EF4-FFF2-40B4-BE49-F238E27FC236}">
                <a16:creationId xmlns:a16="http://schemas.microsoft.com/office/drawing/2014/main" id="{D84E316C-2B8B-4DA7-BCB7-8CA407F52E03}"/>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18" name="テキスト プレースホルダー 11">
            <a:extLst>
              <a:ext uri="{FF2B5EF4-FFF2-40B4-BE49-F238E27FC236}">
                <a16:creationId xmlns:a16="http://schemas.microsoft.com/office/drawing/2014/main" id="{3C982B68-3562-4215-9372-0D3B6A1DB752}"/>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9" name="テキスト プレースホルダー 11">
            <a:extLst>
              <a:ext uri="{FF2B5EF4-FFF2-40B4-BE49-F238E27FC236}">
                <a16:creationId xmlns:a16="http://schemas.microsoft.com/office/drawing/2014/main" id="{D5F56244-1315-4435-AE57-25B80B5763AD}"/>
              </a:ext>
            </a:extLst>
          </p:cNvPr>
          <p:cNvSpPr>
            <a:spLocks noGrp="1"/>
          </p:cNvSpPr>
          <p:nvPr>
            <p:ph type="body" sz="quarter" idx="15" hasCustomPrompt="1"/>
          </p:nvPr>
        </p:nvSpPr>
        <p:spPr>
          <a:xfrm>
            <a:off x="8869550" y="3533705"/>
            <a:ext cx="8383733" cy="188235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20" name="図プレースホルダー 8">
            <a:extLst>
              <a:ext uri="{FF2B5EF4-FFF2-40B4-BE49-F238E27FC236}">
                <a16:creationId xmlns:a16="http://schemas.microsoft.com/office/drawing/2014/main" id="{BF6DA399-3C21-4C72-9C51-49F339AB2ED5}"/>
              </a:ext>
            </a:extLst>
          </p:cNvPr>
          <p:cNvSpPr>
            <a:spLocks noGrp="1"/>
          </p:cNvSpPr>
          <p:nvPr>
            <p:ph type="pic" sz="quarter" idx="16" hasCustomPrompt="1"/>
          </p:nvPr>
        </p:nvSpPr>
        <p:spPr>
          <a:xfrm>
            <a:off x="96250" y="2949056"/>
            <a:ext cx="828575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25" name="テキスト プレースホルダー 11">
            <a:extLst>
              <a:ext uri="{FF2B5EF4-FFF2-40B4-BE49-F238E27FC236}">
                <a16:creationId xmlns:a16="http://schemas.microsoft.com/office/drawing/2014/main" id="{1766FFC0-8DA6-4E14-8BE1-E46193ED2238}"/>
              </a:ext>
            </a:extLst>
          </p:cNvPr>
          <p:cNvSpPr>
            <a:spLocks noGrp="1"/>
          </p:cNvSpPr>
          <p:nvPr>
            <p:ph type="body" sz="quarter" idx="17" hasCustomPrompt="1"/>
          </p:nvPr>
        </p:nvSpPr>
        <p:spPr>
          <a:xfrm>
            <a:off x="-12033"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21" name="Imagen 20">
            <a:extLst>
              <a:ext uri="{FF2B5EF4-FFF2-40B4-BE49-F238E27FC236}">
                <a16:creationId xmlns:a16="http://schemas.microsoft.com/office/drawing/2014/main" id="{A9CFA121-C101-4F86-8AF4-99DB126715EF}"/>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4" name="図 6">
            <a:extLst>
              <a:ext uri="{FF2B5EF4-FFF2-40B4-BE49-F238E27FC236}">
                <a16:creationId xmlns:a16="http://schemas.microsoft.com/office/drawing/2014/main" id="{A8C9B82A-BEBC-4AB3-A66C-33A18E2F6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9" name="フッター プレースホルダー 3">
            <a:extLst>
              <a:ext uri="{FF2B5EF4-FFF2-40B4-BE49-F238E27FC236}">
                <a16:creationId xmlns:a16="http://schemas.microsoft.com/office/drawing/2014/main" id="{C7C8B719-0051-4252-8F59-E8BDDB54E4F9}"/>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0" name="Título 1">
            <a:extLst>
              <a:ext uri="{FF2B5EF4-FFF2-40B4-BE49-F238E27FC236}">
                <a16:creationId xmlns:a16="http://schemas.microsoft.com/office/drawing/2014/main" id="{665681A4-304B-4E52-96A7-6610FFA7F38D}"/>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1" name="Subtítulo 2">
            <a:extLst>
              <a:ext uri="{FF2B5EF4-FFF2-40B4-BE49-F238E27FC236}">
                <a16:creationId xmlns:a16="http://schemas.microsoft.com/office/drawing/2014/main" id="{16E22DE6-051F-4D35-9037-9088A24E032D}"/>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2" name="Imagen 31">
            <a:extLst>
              <a:ext uri="{FF2B5EF4-FFF2-40B4-BE49-F238E27FC236}">
                <a16:creationId xmlns:a16="http://schemas.microsoft.com/office/drawing/2014/main" id="{32C8713C-9B7B-42FE-8580-B4E5A5FCF61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4" name="CuadroTexto 33">
            <a:extLst>
              <a:ext uri="{FF2B5EF4-FFF2-40B4-BE49-F238E27FC236}">
                <a16:creationId xmlns:a16="http://schemas.microsoft.com/office/drawing/2014/main" id="{A2D4223F-72A1-4997-9835-42A92AAB3C90}"/>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2" name="Subtitle 2">
            <a:extLst>
              <a:ext uri="{FF2B5EF4-FFF2-40B4-BE49-F238E27FC236}">
                <a16:creationId xmlns:a16="http://schemas.microsoft.com/office/drawing/2014/main" id="{61BC6C63-E8C7-4CE0-ABB7-B42BCB1F486D}"/>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3458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500"/>
                                        <p:tgtEl>
                                          <p:spTgt spid="1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bg/>
                                          </p:spTgt>
                                        </p:tgtEl>
                                        <p:attrNameLst>
                                          <p:attrName>style.visibility</p:attrName>
                                        </p:attrNameLst>
                                      </p:cBhvr>
                                      <p:to>
                                        <p:strVal val="visible"/>
                                      </p:to>
                                    </p:set>
                                    <p:animEffect transition="in" filter="fade">
                                      <p:cBhvr>
                                        <p:cTn id="30" dur="500"/>
                                        <p:tgtEl>
                                          <p:spTgt spid="25">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fade">
                                      <p:cBhvr>
                                        <p:cTn id="33" dur="500"/>
                                        <p:tgtEl>
                                          <p:spTgt spid="25">
                                            <p:txEl>
                                              <p:pRg st="0" end="0"/>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left)">
                                      <p:cBhvr>
                                        <p:cTn id="39" dur="500"/>
                                        <p:tgtEl>
                                          <p:spTgt spid="31">
                                            <p:txEl>
                                              <p:pRg st="0" end="0"/>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iterate type="lt">
                                    <p:tmPct val="0"/>
                                  </p:iterate>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childTnLst>
                          </p:cTn>
                        </p:par>
                        <p:par>
                          <p:cTn id="44" fill="hold">
                            <p:stCondLst>
                              <p:cond delay="2000"/>
                            </p:stCondLst>
                            <p:childTnLst>
                              <p:par>
                                <p:cTn id="45" presetID="27" presetClass="emph" presetSubtype="0" fill="remove" grpId="1" nodeType="afterEffect">
                                  <p:stCondLst>
                                    <p:cond delay="0"/>
                                  </p:stCondLst>
                                  <p:iterate type="lt">
                                    <p:tmPct val="10000"/>
                                  </p:iterate>
                                  <p:childTnLst>
                                    <p:animClr clrSpc="rgb" dir="cw">
                                      <p:cBhvr override="childStyle">
                                        <p:cTn id="46" dur="250" autoRev="1" fill="remove"/>
                                        <p:tgtEl>
                                          <p:spTgt spid="22">
                                            <p:txEl>
                                              <p:pRg st="0" end="0"/>
                                            </p:txEl>
                                          </p:spTgt>
                                        </p:tgtEl>
                                        <p:attrNameLst>
                                          <p:attrName>style.color</p:attrName>
                                        </p:attrNameLst>
                                      </p:cBhvr>
                                      <p:to>
                                        <a:schemeClr val="bg1"/>
                                      </p:to>
                                    </p:animClr>
                                    <p:animClr clrSpc="rgb" dir="cw">
                                      <p:cBhvr>
                                        <p:cTn id="47" dur="250" autoRev="1" fill="remove"/>
                                        <p:tgtEl>
                                          <p:spTgt spid="22">
                                            <p:txEl>
                                              <p:pRg st="0" end="0"/>
                                            </p:txEl>
                                          </p:spTgt>
                                        </p:tgtEl>
                                        <p:attrNameLst>
                                          <p:attrName>fillcolor</p:attrName>
                                        </p:attrNameLst>
                                      </p:cBhvr>
                                      <p:to>
                                        <a:schemeClr val="bg1"/>
                                      </p:to>
                                    </p:animClr>
                                    <p:set>
                                      <p:cBhvr>
                                        <p:cTn id="48" dur="250" autoRev="1" fill="remove"/>
                                        <p:tgtEl>
                                          <p:spTgt spid="22">
                                            <p:txEl>
                                              <p:pRg st="0" end="0"/>
                                            </p:txEl>
                                          </p:spTgt>
                                        </p:tgtEl>
                                        <p:attrNameLst>
                                          <p:attrName>fill.type</p:attrName>
                                        </p:attrNameLst>
                                      </p:cBhvr>
                                      <p:to>
                                        <p:strVal val="solid"/>
                                      </p:to>
                                    </p:set>
                                    <p:set>
                                      <p:cBhvr>
                                        <p:cTn id="49" dur="250" autoRev="1" fill="remove"/>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5" grpId="0" uiExpand="1" build="p" animBg="1">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0" grpId="0"/>
      <p:bldP spid="31" grpId="0" build="p">
        <p:tmplLst>
          <p:tmpl lvl="1">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2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2"/>
                        </p:tgtEl>
                        <p:attrNameLst>
                          <p:attrName>style.color</p:attrName>
                        </p:attrNameLst>
                      </p:cBhvr>
                      <p:to>
                        <a:schemeClr val="bg1"/>
                      </p:to>
                    </p:animClr>
                    <p:animClr clrSpc="rgb" dir="cw">
                      <p:cBhvr>
                        <p:cTn dur="250" autoRev="1" fill="remove"/>
                        <p:tgtEl>
                          <p:spTgt spid="22"/>
                        </p:tgtEl>
                        <p:attrNameLst>
                          <p:attrName>fillcolor</p:attrName>
                        </p:attrNameLst>
                      </p:cBhvr>
                      <p:to>
                        <a:schemeClr val="bg1"/>
                      </p:to>
                    </p:animClr>
                    <p:set>
                      <p:cBhvr>
                        <p:cTn dur="250" autoRev="1" fill="remove"/>
                        <p:tgtEl>
                          <p:spTgt spid="22"/>
                        </p:tgtEl>
                        <p:attrNameLst>
                          <p:attrName>fill.type</p:attrName>
                        </p:attrNameLst>
                      </p:cBhvr>
                      <p:to>
                        <p:strVal val="solid"/>
                      </p:to>
                    </p:set>
                    <p:set>
                      <p:cBhvr>
                        <p:cTn dur="250" autoRev="1" fill="remove"/>
                        <p:tgtEl>
                          <p:spTgt spid="22"/>
                        </p:tgtEl>
                        <p:attrNameLst>
                          <p:attrName>fill.on</p:attrName>
                        </p:attrNameLst>
                      </p:cBhvr>
                      <p:to>
                        <p:strVal val="tru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8" name="テキスト プレースホルダー 11">
            <a:extLst>
              <a:ext uri="{FF2B5EF4-FFF2-40B4-BE49-F238E27FC236}">
                <a16:creationId xmlns:a16="http://schemas.microsoft.com/office/drawing/2014/main" id="{3C982B68-3562-4215-9372-0D3B6A1DB752}"/>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9" name="テキスト プレースホルダー 11">
            <a:extLst>
              <a:ext uri="{FF2B5EF4-FFF2-40B4-BE49-F238E27FC236}">
                <a16:creationId xmlns:a16="http://schemas.microsoft.com/office/drawing/2014/main" id="{D5F56244-1315-4435-AE57-25B80B5763AD}"/>
              </a:ext>
            </a:extLst>
          </p:cNvPr>
          <p:cNvSpPr>
            <a:spLocks noGrp="1"/>
          </p:cNvSpPr>
          <p:nvPr>
            <p:ph type="body" sz="quarter" idx="15" hasCustomPrompt="1"/>
          </p:nvPr>
        </p:nvSpPr>
        <p:spPr>
          <a:xfrm>
            <a:off x="8869550"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pic>
        <p:nvPicPr>
          <p:cNvPr id="21" name="Imagen 20">
            <a:extLst>
              <a:ext uri="{FF2B5EF4-FFF2-40B4-BE49-F238E27FC236}">
                <a16:creationId xmlns:a16="http://schemas.microsoft.com/office/drawing/2014/main" id="{2D095FB0-837A-4C96-9DC7-1B2B88EA5DBC}"/>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4" name="図 6">
            <a:extLst>
              <a:ext uri="{FF2B5EF4-FFF2-40B4-BE49-F238E27FC236}">
                <a16:creationId xmlns:a16="http://schemas.microsoft.com/office/drawing/2014/main" id="{0DF8837C-09F6-42FD-BD27-58C01DD8E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13" name="フッター プレースホルダー 3">
            <a:extLst>
              <a:ext uri="{FF2B5EF4-FFF2-40B4-BE49-F238E27FC236}">
                <a16:creationId xmlns:a16="http://schemas.microsoft.com/office/drawing/2014/main" id="{B9A4C637-9395-4F2C-81C1-13093AD99386}"/>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0427D6D2-805C-4DF1-9E41-349BCD5A0BD4}"/>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17" name="Subtítulo 2">
            <a:extLst>
              <a:ext uri="{FF2B5EF4-FFF2-40B4-BE49-F238E27FC236}">
                <a16:creationId xmlns:a16="http://schemas.microsoft.com/office/drawing/2014/main" id="{B3D2D8E1-03DB-454E-82EB-0103DDAE780C}"/>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0" name="Imagen 19">
            <a:extLst>
              <a:ext uri="{FF2B5EF4-FFF2-40B4-BE49-F238E27FC236}">
                <a16:creationId xmlns:a16="http://schemas.microsoft.com/office/drawing/2014/main" id="{A6C25C2B-2AC2-4D4E-A7EA-BBDBBF4FA0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27" name="CuadroTexto 26">
            <a:extLst>
              <a:ext uri="{FF2B5EF4-FFF2-40B4-BE49-F238E27FC236}">
                <a16:creationId xmlns:a16="http://schemas.microsoft.com/office/drawing/2014/main" id="{4CDBB52B-8482-4BCE-B5EA-CAFAED039588}"/>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14" name="Subtitle 2">
            <a:extLst>
              <a:ext uri="{FF2B5EF4-FFF2-40B4-BE49-F238E27FC236}">
                <a16:creationId xmlns:a16="http://schemas.microsoft.com/office/drawing/2014/main" id="{04750FE8-AC41-4D27-985B-406ABAD985A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42649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500"/>
                                        <p:tgtEl>
                                          <p:spTgt spid="19">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wipe(left)">
                                      <p:cBhvr>
                                        <p:cTn id="24" dur="500"/>
                                        <p:tgtEl>
                                          <p:spTgt spid="17">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000"/>
                            </p:stCondLst>
                            <p:childTnLst>
                              <p:par>
                                <p:cTn id="30" presetID="27" presetClass="emph" presetSubtype="0" fill="remove" grpId="1" nodeType="afterEffect">
                                  <p:stCondLst>
                                    <p:cond delay="0"/>
                                  </p:stCondLst>
                                  <p:iterate type="lt">
                                    <p:tmPct val="10000"/>
                                  </p:iterate>
                                  <p:childTnLst>
                                    <p:animClr clrSpc="rgb" dir="cw">
                                      <p:cBhvr override="childStyle">
                                        <p:cTn id="31" dur="250" autoRev="1" fill="remove"/>
                                        <p:tgtEl>
                                          <p:spTgt spid="14">
                                            <p:txEl>
                                              <p:pRg st="0" end="0"/>
                                            </p:txEl>
                                          </p:spTgt>
                                        </p:tgtEl>
                                        <p:attrNameLst>
                                          <p:attrName>style.color</p:attrName>
                                        </p:attrNameLst>
                                      </p:cBhvr>
                                      <p:to>
                                        <a:schemeClr val="bg1"/>
                                      </p:to>
                                    </p:animClr>
                                    <p:animClr clrSpc="rgb" dir="cw">
                                      <p:cBhvr>
                                        <p:cTn id="32" dur="250" autoRev="1" fill="remove"/>
                                        <p:tgtEl>
                                          <p:spTgt spid="14">
                                            <p:txEl>
                                              <p:pRg st="0" end="0"/>
                                            </p:txEl>
                                          </p:spTgt>
                                        </p:tgtEl>
                                        <p:attrNameLst>
                                          <p:attrName>fillcolor</p:attrName>
                                        </p:attrNameLst>
                                      </p:cBhvr>
                                      <p:to>
                                        <a:schemeClr val="bg1"/>
                                      </p:to>
                                    </p:animClr>
                                    <p:set>
                                      <p:cBhvr>
                                        <p:cTn id="33" dur="250" autoRev="1" fill="remove"/>
                                        <p:tgtEl>
                                          <p:spTgt spid="14">
                                            <p:txEl>
                                              <p:pRg st="0" end="0"/>
                                            </p:txEl>
                                          </p:spTgt>
                                        </p:tgtEl>
                                        <p:attrNameLst>
                                          <p:attrName>fill.type</p:attrName>
                                        </p:attrNameLst>
                                      </p:cBhvr>
                                      <p:to>
                                        <p:strVal val="solid"/>
                                      </p:to>
                                    </p:set>
                                    <p:set>
                                      <p:cBhvr>
                                        <p:cTn id="34" dur="250" autoRev="1" fill="remove"/>
                                        <p:tgtEl>
                                          <p:spTgt spid="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4"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14"/>
                        </p:tgtEl>
                        <p:attrNameLst>
                          <p:attrName>style.color</p:attrName>
                        </p:attrNameLst>
                      </p:cBhvr>
                      <p:to>
                        <a:schemeClr val="bg1"/>
                      </p:to>
                    </p:animClr>
                    <p:animClr clrSpc="rgb" dir="cw">
                      <p:cBhvr>
                        <p:cTn dur="250" autoRev="1" fill="remove"/>
                        <p:tgtEl>
                          <p:spTgt spid="14"/>
                        </p:tgtEl>
                        <p:attrNameLst>
                          <p:attrName>fillcolor</p:attrName>
                        </p:attrNameLst>
                      </p:cBhvr>
                      <p:to>
                        <a:schemeClr val="bg1"/>
                      </p:to>
                    </p:animClr>
                    <p:set>
                      <p:cBhvr>
                        <p:cTn dur="250" autoRev="1" fill="remove"/>
                        <p:tgtEl>
                          <p:spTgt spid="14"/>
                        </p:tgtEl>
                        <p:attrNameLst>
                          <p:attrName>fill.type</p:attrName>
                        </p:attrNameLst>
                      </p:cBhvr>
                      <p:to>
                        <p:strVal val="solid"/>
                      </p:to>
                    </p:set>
                    <p:set>
                      <p:cBhvr>
                        <p:cTn dur="250" autoRev="1" fill="remove"/>
                        <p:tgtEl>
                          <p:spTgt spid="14"/>
                        </p:tgtEl>
                        <p:attrNameLst>
                          <p:attrName>fill.on</p:attrName>
                        </p:attrNameLst>
                      </p:cBhvr>
                      <p:to>
                        <p:strVal val="true"/>
                      </p:to>
                    </p:se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15C56996-6D65-498F-92B0-EE9E6DC1F5C3}"/>
              </a:ext>
            </a:extLst>
          </p:cNvPr>
          <p:cNvSpPr>
            <a:spLocks noGrp="1"/>
          </p:cNvSpPr>
          <p:nvPr>
            <p:ph type="body" sz="quarter" idx="15" hasCustomPrompt="1"/>
          </p:nvPr>
        </p:nvSpPr>
        <p:spPr>
          <a:xfrm>
            <a:off x="12478600" y="7034083"/>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17" name="テキスト プレースホルダー 11">
            <a:extLst>
              <a:ext uri="{FF2B5EF4-FFF2-40B4-BE49-F238E27FC236}">
                <a16:creationId xmlns:a16="http://schemas.microsoft.com/office/drawing/2014/main" id="{4F953505-6E48-45EE-9649-5639B017404E}"/>
              </a:ext>
            </a:extLst>
          </p:cNvPr>
          <p:cNvSpPr>
            <a:spLocks noGrp="1"/>
          </p:cNvSpPr>
          <p:nvPr>
            <p:ph type="body" sz="quarter" idx="22" hasCustomPrompt="1"/>
          </p:nvPr>
        </p:nvSpPr>
        <p:spPr>
          <a:xfrm>
            <a:off x="6639731" y="704613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18" name="テキスト プレースホルダー 11">
            <a:extLst>
              <a:ext uri="{FF2B5EF4-FFF2-40B4-BE49-F238E27FC236}">
                <a16:creationId xmlns:a16="http://schemas.microsoft.com/office/drawing/2014/main" id="{1D8685E4-59B7-47D1-AB69-15B8BC4F856F}"/>
              </a:ext>
            </a:extLst>
          </p:cNvPr>
          <p:cNvSpPr>
            <a:spLocks noGrp="1"/>
          </p:cNvSpPr>
          <p:nvPr>
            <p:ph type="body" sz="quarter" idx="23" hasCustomPrompt="1"/>
          </p:nvPr>
        </p:nvSpPr>
        <p:spPr>
          <a:xfrm>
            <a:off x="803789" y="705339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pic>
        <p:nvPicPr>
          <p:cNvPr id="19" name="Imagen 18">
            <a:extLst>
              <a:ext uri="{FF2B5EF4-FFF2-40B4-BE49-F238E27FC236}">
                <a16:creationId xmlns:a16="http://schemas.microsoft.com/office/drawing/2014/main" id="{A81F8381-2687-47F1-B1B2-DB121A85760A}"/>
              </a:ext>
            </a:extLst>
          </p:cNvPr>
          <p:cNvPicPr>
            <a:picLocks noChangeAspect="1"/>
          </p:cNvPicPr>
          <p:nvPr/>
        </p:nvPicPr>
        <p:blipFill>
          <a:blip r:embed="rId3"/>
          <a:stretch>
            <a:fillRect/>
          </a:stretch>
        </p:blipFill>
        <p:spPr>
          <a:xfrm rot="5400000">
            <a:off x="1282790" y="2285099"/>
            <a:ext cx="4015361" cy="5085642"/>
          </a:xfrm>
          <a:prstGeom prst="rect">
            <a:avLst/>
          </a:prstGeom>
        </p:spPr>
      </p:pic>
      <p:pic>
        <p:nvPicPr>
          <p:cNvPr id="20" name="Imagen 19">
            <a:extLst>
              <a:ext uri="{FF2B5EF4-FFF2-40B4-BE49-F238E27FC236}">
                <a16:creationId xmlns:a16="http://schemas.microsoft.com/office/drawing/2014/main" id="{9B172306-0182-4256-921D-C9F7DC1DC96A}"/>
              </a:ext>
            </a:extLst>
          </p:cNvPr>
          <p:cNvPicPr>
            <a:picLocks noChangeAspect="1"/>
          </p:cNvPicPr>
          <p:nvPr/>
        </p:nvPicPr>
        <p:blipFill>
          <a:blip r:embed="rId3"/>
          <a:stretch>
            <a:fillRect/>
          </a:stretch>
        </p:blipFill>
        <p:spPr>
          <a:xfrm rot="5400000">
            <a:off x="7120846" y="2340460"/>
            <a:ext cx="4015361" cy="5085642"/>
          </a:xfrm>
          <a:prstGeom prst="rect">
            <a:avLst/>
          </a:prstGeom>
        </p:spPr>
      </p:pic>
      <p:pic>
        <p:nvPicPr>
          <p:cNvPr id="21" name="Imagen 20">
            <a:extLst>
              <a:ext uri="{FF2B5EF4-FFF2-40B4-BE49-F238E27FC236}">
                <a16:creationId xmlns:a16="http://schemas.microsoft.com/office/drawing/2014/main" id="{78ECB275-A118-4F38-B50A-22D0F6EB3AC4}"/>
              </a:ext>
            </a:extLst>
          </p:cNvPr>
          <p:cNvPicPr>
            <a:picLocks noChangeAspect="1"/>
          </p:cNvPicPr>
          <p:nvPr/>
        </p:nvPicPr>
        <p:blipFill>
          <a:blip r:embed="rId3"/>
          <a:stretch>
            <a:fillRect/>
          </a:stretch>
        </p:blipFill>
        <p:spPr>
          <a:xfrm rot="5400000">
            <a:off x="12978478" y="2348824"/>
            <a:ext cx="4015361" cy="5085642"/>
          </a:xfrm>
          <a:prstGeom prst="rect">
            <a:avLst/>
          </a:prstGeom>
        </p:spPr>
      </p:pic>
      <p:sp>
        <p:nvSpPr>
          <p:cNvPr id="22" name="図プレースホルダー 8">
            <a:extLst>
              <a:ext uri="{FF2B5EF4-FFF2-40B4-BE49-F238E27FC236}">
                <a16:creationId xmlns:a16="http://schemas.microsoft.com/office/drawing/2014/main" id="{B97E7DD8-E8A4-436A-B525-5BCF65424E50}"/>
              </a:ext>
            </a:extLst>
          </p:cNvPr>
          <p:cNvSpPr>
            <a:spLocks noGrp="1"/>
          </p:cNvSpPr>
          <p:nvPr>
            <p:ph type="pic" sz="quarter" idx="16" hasCustomPrompt="1"/>
          </p:nvPr>
        </p:nvSpPr>
        <p:spPr>
          <a:xfrm>
            <a:off x="861282" y="2976848"/>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3" name="テキスト プレースホルダー 11">
            <a:extLst>
              <a:ext uri="{FF2B5EF4-FFF2-40B4-BE49-F238E27FC236}">
                <a16:creationId xmlns:a16="http://schemas.microsoft.com/office/drawing/2014/main" id="{4284E381-45A4-4C53-8CD8-1F16EA9EF21A}"/>
              </a:ext>
            </a:extLst>
          </p:cNvPr>
          <p:cNvSpPr>
            <a:spLocks noGrp="1"/>
          </p:cNvSpPr>
          <p:nvPr>
            <p:ph type="body" sz="quarter" idx="17" hasCustomPrompt="1"/>
          </p:nvPr>
        </p:nvSpPr>
        <p:spPr>
          <a:xfrm>
            <a:off x="861284" y="6158101"/>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s-EC" noProof="0" dirty="0"/>
              <a:t>Text Here</a:t>
            </a:r>
          </a:p>
        </p:txBody>
      </p:sp>
      <p:sp>
        <p:nvSpPr>
          <p:cNvPr id="24" name="図プレースホルダー 8">
            <a:extLst>
              <a:ext uri="{FF2B5EF4-FFF2-40B4-BE49-F238E27FC236}">
                <a16:creationId xmlns:a16="http://schemas.microsoft.com/office/drawing/2014/main" id="{1FCA3C78-5021-4D69-985B-DB18E18886EC}"/>
              </a:ext>
            </a:extLst>
          </p:cNvPr>
          <p:cNvSpPr>
            <a:spLocks noGrp="1"/>
          </p:cNvSpPr>
          <p:nvPr>
            <p:ph type="pic" sz="quarter" idx="18" hasCustomPrompt="1"/>
          </p:nvPr>
        </p:nvSpPr>
        <p:spPr>
          <a:xfrm>
            <a:off x="6709120"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5" name="テキスト プレースホルダー 11">
            <a:extLst>
              <a:ext uri="{FF2B5EF4-FFF2-40B4-BE49-F238E27FC236}">
                <a16:creationId xmlns:a16="http://schemas.microsoft.com/office/drawing/2014/main" id="{734CBAB3-8958-425F-940C-9FC1BA323BA4}"/>
              </a:ext>
            </a:extLst>
          </p:cNvPr>
          <p:cNvSpPr>
            <a:spLocks noGrp="1"/>
          </p:cNvSpPr>
          <p:nvPr>
            <p:ph type="body" sz="quarter" idx="19" hasCustomPrompt="1"/>
          </p:nvPr>
        </p:nvSpPr>
        <p:spPr>
          <a:xfrm>
            <a:off x="6709122"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s-EC" noProof="0" dirty="0"/>
              <a:t>Text Here</a:t>
            </a:r>
          </a:p>
        </p:txBody>
      </p:sp>
      <p:sp>
        <p:nvSpPr>
          <p:cNvPr id="26" name="図プレースホルダー 8">
            <a:extLst>
              <a:ext uri="{FF2B5EF4-FFF2-40B4-BE49-F238E27FC236}">
                <a16:creationId xmlns:a16="http://schemas.microsoft.com/office/drawing/2014/main" id="{FC45FB96-45F2-478B-86B6-F1B0A66CE1F8}"/>
              </a:ext>
            </a:extLst>
          </p:cNvPr>
          <p:cNvSpPr>
            <a:spLocks noGrp="1"/>
          </p:cNvSpPr>
          <p:nvPr>
            <p:ph type="pic" sz="quarter" idx="20" hasCustomPrompt="1"/>
          </p:nvPr>
        </p:nvSpPr>
        <p:spPr>
          <a:xfrm>
            <a:off x="12566753"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7" name="テキスト プレースホルダー 11">
            <a:extLst>
              <a:ext uri="{FF2B5EF4-FFF2-40B4-BE49-F238E27FC236}">
                <a16:creationId xmlns:a16="http://schemas.microsoft.com/office/drawing/2014/main" id="{13F7B028-4663-4117-BF6E-CF60EE1DF945}"/>
              </a:ext>
            </a:extLst>
          </p:cNvPr>
          <p:cNvSpPr>
            <a:spLocks noGrp="1"/>
          </p:cNvSpPr>
          <p:nvPr>
            <p:ph type="body" sz="quarter" idx="21" hasCustomPrompt="1"/>
          </p:nvPr>
        </p:nvSpPr>
        <p:spPr>
          <a:xfrm>
            <a:off x="12566755"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s-EC" noProof="0" dirty="0"/>
              <a:t>Text Here</a:t>
            </a:r>
          </a:p>
        </p:txBody>
      </p:sp>
      <p:pic>
        <p:nvPicPr>
          <p:cNvPr id="28" name="図 25">
            <a:extLst>
              <a:ext uri="{FF2B5EF4-FFF2-40B4-BE49-F238E27FC236}">
                <a16:creationId xmlns:a16="http://schemas.microsoft.com/office/drawing/2014/main" id="{2783AF51-0BC6-4DDC-9224-2C515C2FFFDB}"/>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2453121" y="6835601"/>
            <a:ext cx="5198574" cy="421062"/>
          </a:xfrm>
          <a:prstGeom prst="rect">
            <a:avLst/>
          </a:prstGeom>
        </p:spPr>
      </p:pic>
      <p:pic>
        <p:nvPicPr>
          <p:cNvPr id="29" name="図 25">
            <a:extLst>
              <a:ext uri="{FF2B5EF4-FFF2-40B4-BE49-F238E27FC236}">
                <a16:creationId xmlns:a16="http://schemas.microsoft.com/office/drawing/2014/main" id="{94E8C1C1-1A72-4272-9EDE-AA5F1EA5D0AA}"/>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803789" y="6776437"/>
            <a:ext cx="5198574" cy="421062"/>
          </a:xfrm>
          <a:prstGeom prst="rect">
            <a:avLst/>
          </a:prstGeom>
        </p:spPr>
      </p:pic>
      <p:pic>
        <p:nvPicPr>
          <p:cNvPr id="30" name="図 25">
            <a:extLst>
              <a:ext uri="{FF2B5EF4-FFF2-40B4-BE49-F238E27FC236}">
                <a16:creationId xmlns:a16="http://schemas.microsoft.com/office/drawing/2014/main" id="{024FAA11-DC69-4029-ADD0-90AA82B8BCE5}"/>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6623563" y="6884598"/>
            <a:ext cx="5198574" cy="421062"/>
          </a:xfrm>
          <a:prstGeom prst="rect">
            <a:avLst/>
          </a:prstGeom>
        </p:spPr>
      </p:pic>
      <p:pic>
        <p:nvPicPr>
          <p:cNvPr id="31" name="Imagen 30">
            <a:extLst>
              <a:ext uri="{FF2B5EF4-FFF2-40B4-BE49-F238E27FC236}">
                <a16:creationId xmlns:a16="http://schemas.microsoft.com/office/drawing/2014/main" id="{67824722-B696-40A0-8C08-2E23DE0F36C2}"/>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34" name="図 6">
            <a:extLst>
              <a:ext uri="{FF2B5EF4-FFF2-40B4-BE49-F238E27FC236}">
                <a16:creationId xmlns:a16="http://schemas.microsoft.com/office/drawing/2014/main" id="{8DCCB0C2-283C-4FFF-9A6D-CB7CAADBE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8" name="フッター プレースホルダー 3">
            <a:extLst>
              <a:ext uri="{FF2B5EF4-FFF2-40B4-BE49-F238E27FC236}">
                <a16:creationId xmlns:a16="http://schemas.microsoft.com/office/drawing/2014/main" id="{4431E0D0-25FA-4A1B-A925-930746FE4A9E}"/>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9" name="Título 1">
            <a:extLst>
              <a:ext uri="{FF2B5EF4-FFF2-40B4-BE49-F238E27FC236}">
                <a16:creationId xmlns:a16="http://schemas.microsoft.com/office/drawing/2014/main" id="{985C5550-5D0A-4D8B-9E3D-9F95600CE870}"/>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0" name="Subtítulo 2">
            <a:extLst>
              <a:ext uri="{FF2B5EF4-FFF2-40B4-BE49-F238E27FC236}">
                <a16:creationId xmlns:a16="http://schemas.microsoft.com/office/drawing/2014/main" id="{3A6D0877-3E30-442C-8C2A-3E11492880B8}"/>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1" name="Imagen 40">
            <a:extLst>
              <a:ext uri="{FF2B5EF4-FFF2-40B4-BE49-F238E27FC236}">
                <a16:creationId xmlns:a16="http://schemas.microsoft.com/office/drawing/2014/main" id="{44B3A2CD-8983-40C5-B566-359D8111876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3" name="CuadroTexto 42">
            <a:extLst>
              <a:ext uri="{FF2B5EF4-FFF2-40B4-BE49-F238E27FC236}">
                <a16:creationId xmlns:a16="http://schemas.microsoft.com/office/drawing/2014/main" id="{EAD96C01-771A-4542-AFE3-75AD9411AB09}"/>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32" name="Subtitle 2">
            <a:extLst>
              <a:ext uri="{FF2B5EF4-FFF2-40B4-BE49-F238E27FC236}">
                <a16:creationId xmlns:a16="http://schemas.microsoft.com/office/drawing/2014/main" id="{2CDF5562-8CCF-4B8F-A507-6BAFB9F56AB9}"/>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7609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bg/>
                                          </p:spTgt>
                                        </p:tgtEl>
                                        <p:attrNameLst>
                                          <p:attrName>style.visibility</p:attrName>
                                        </p:attrNameLst>
                                      </p:cBhvr>
                                      <p:to>
                                        <p:strVal val="visible"/>
                                      </p:to>
                                    </p:set>
                                    <p:animEffect transition="in" filter="fade">
                                      <p:cBhvr>
                                        <p:cTn id="23" dur="500"/>
                                        <p:tgtEl>
                                          <p:spTgt spid="23">
                                            <p:bg/>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5">
                                            <p:bg/>
                                          </p:spTgt>
                                        </p:tgtEl>
                                        <p:attrNameLst>
                                          <p:attrName>style.visibility</p:attrName>
                                        </p:attrNameLst>
                                      </p:cBhvr>
                                      <p:to>
                                        <p:strVal val="visible"/>
                                      </p:to>
                                    </p:set>
                                    <p:animEffect transition="in" filter="fade">
                                      <p:cBhvr>
                                        <p:cTn id="45" dur="500"/>
                                        <p:tgtEl>
                                          <p:spTgt spid="25">
                                            <p:bg/>
                                          </p:spTgt>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7">
                                            <p:bg/>
                                          </p:spTgt>
                                        </p:tgtEl>
                                        <p:attrNameLst>
                                          <p:attrName>style.visibility</p:attrName>
                                        </p:attrNameLst>
                                      </p:cBhvr>
                                      <p:to>
                                        <p:strVal val="visible"/>
                                      </p:to>
                                    </p:set>
                                    <p:animEffect transition="in" filter="fade">
                                      <p:cBhvr>
                                        <p:cTn id="66" dur="500"/>
                                        <p:tgtEl>
                                          <p:spTgt spid="27">
                                            <p:bg/>
                                          </p:spTgt>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fade">
                                      <p:cBhvr>
                                        <p:cTn id="70" dur="500"/>
                                        <p:tgtEl>
                                          <p:spTgt spid="27">
                                            <p:txEl>
                                              <p:pRg st="0" end="0"/>
                                            </p:txEl>
                                          </p:spTgt>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3">
                                            <p:txEl>
                                              <p:pRg st="0" end="0"/>
                                            </p:txEl>
                                          </p:spTgt>
                                        </p:tgtEl>
                                        <p:attrNameLst>
                                          <p:attrName>style.visibility</p:attrName>
                                        </p:attrNameLst>
                                      </p:cBhvr>
                                      <p:to>
                                        <p:strVal val="visible"/>
                                      </p:to>
                                    </p:set>
                                    <p:animEffect transition="in" filter="fade">
                                      <p:cBhvr>
                                        <p:cTn id="74" dur="500"/>
                                        <p:tgtEl>
                                          <p:spTgt spid="13">
                                            <p:txEl>
                                              <p:pRg st="0" end="0"/>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0">
                                            <p:txEl>
                                              <p:pRg st="0" end="0"/>
                                            </p:txEl>
                                          </p:spTgt>
                                        </p:tgtEl>
                                        <p:attrNameLst>
                                          <p:attrName>style.visibility</p:attrName>
                                        </p:attrNameLst>
                                      </p:cBhvr>
                                      <p:to>
                                        <p:strVal val="visible"/>
                                      </p:to>
                                    </p:set>
                                    <p:animEffect transition="in" filter="wipe(left)">
                                      <p:cBhvr>
                                        <p:cTn id="80" dur="500"/>
                                        <p:tgtEl>
                                          <p:spTgt spid="40">
                                            <p:txEl>
                                              <p:pRg st="0" end="0"/>
                                            </p:txEl>
                                          </p:spTgt>
                                        </p:tgtEl>
                                      </p:cBhvr>
                                    </p:animEffect>
                                  </p:childTnLst>
                                </p:cTn>
                              </p:par>
                            </p:childTnLst>
                          </p:cTn>
                        </p:par>
                        <p:par>
                          <p:cTn id="81" fill="hold">
                            <p:stCondLst>
                              <p:cond delay="5500"/>
                            </p:stCondLst>
                            <p:childTnLst>
                              <p:par>
                                <p:cTn id="82" presetID="10" presetClass="entr" presetSubtype="0" fill="hold" grpId="0" nodeType="afterEffect">
                                  <p:stCondLst>
                                    <p:cond delay="0"/>
                                  </p:stCondLst>
                                  <p:iterate type="lt">
                                    <p:tmPct val="0"/>
                                  </p:iterate>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par>
                          <p:cTn id="85" fill="hold">
                            <p:stCondLst>
                              <p:cond delay="6000"/>
                            </p:stCondLst>
                            <p:childTnLst>
                              <p:par>
                                <p:cTn id="86" presetID="27" presetClass="emph" presetSubtype="0" fill="remove" grpId="1" nodeType="afterEffect">
                                  <p:stCondLst>
                                    <p:cond delay="0"/>
                                  </p:stCondLst>
                                  <p:iterate type="lt">
                                    <p:tmPct val="10000"/>
                                  </p:iterate>
                                  <p:childTnLst>
                                    <p:animClr clrSpc="rgb" dir="cw">
                                      <p:cBhvr override="childStyle">
                                        <p:cTn id="87" dur="250" autoRev="1" fill="remove"/>
                                        <p:tgtEl>
                                          <p:spTgt spid="32">
                                            <p:txEl>
                                              <p:pRg st="0" end="0"/>
                                            </p:txEl>
                                          </p:spTgt>
                                        </p:tgtEl>
                                        <p:attrNameLst>
                                          <p:attrName>style.color</p:attrName>
                                        </p:attrNameLst>
                                      </p:cBhvr>
                                      <p:to>
                                        <a:schemeClr val="bg1"/>
                                      </p:to>
                                    </p:animClr>
                                    <p:animClr clrSpc="rgb" dir="cw">
                                      <p:cBhvr>
                                        <p:cTn id="88" dur="250" autoRev="1" fill="remove"/>
                                        <p:tgtEl>
                                          <p:spTgt spid="32">
                                            <p:txEl>
                                              <p:pRg st="0" end="0"/>
                                            </p:txEl>
                                          </p:spTgt>
                                        </p:tgtEl>
                                        <p:attrNameLst>
                                          <p:attrName>fillcolor</p:attrName>
                                        </p:attrNameLst>
                                      </p:cBhvr>
                                      <p:to>
                                        <a:schemeClr val="bg1"/>
                                      </p:to>
                                    </p:animClr>
                                    <p:set>
                                      <p:cBhvr>
                                        <p:cTn id="89" dur="250" autoRev="1" fill="remove"/>
                                        <p:tgtEl>
                                          <p:spTgt spid="32">
                                            <p:txEl>
                                              <p:pRg st="0" end="0"/>
                                            </p:txEl>
                                          </p:spTgt>
                                        </p:tgtEl>
                                        <p:attrNameLst>
                                          <p:attrName>fill.type</p:attrName>
                                        </p:attrNameLst>
                                      </p:cBhvr>
                                      <p:to>
                                        <p:strVal val="solid"/>
                                      </p:to>
                                    </p:set>
                                    <p:set>
                                      <p:cBhvr>
                                        <p:cTn id="90" dur="250" autoRev="1" fill="remove"/>
                                        <p:tgtEl>
                                          <p:spTgt spid="3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p:bldP spid="23" grpId="0" uiExpand="1" build="p" animBg="1">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uiExpand="1" build="p" animBg="1">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uiExpand="1" build="p"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9" grpId="0"/>
      <p:bldP spid="40" grpId="0" build="p">
        <p:tmplLst>
          <p:tmpl lvl="1">
            <p:tnLst>
              <p:par>
                <p:cTn presetID="22" presetClass="entr" presetSubtype="8"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3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32"/>
                        </p:tgtEl>
                        <p:attrNameLst>
                          <p:attrName>style.color</p:attrName>
                        </p:attrNameLst>
                      </p:cBhvr>
                      <p:to>
                        <a:schemeClr val="bg1"/>
                      </p:to>
                    </p:animClr>
                    <p:animClr clrSpc="rgb" dir="cw">
                      <p:cBhvr>
                        <p:cTn dur="250" autoRev="1" fill="remove"/>
                        <p:tgtEl>
                          <p:spTgt spid="32"/>
                        </p:tgtEl>
                        <p:attrNameLst>
                          <p:attrName>fillcolor</p:attrName>
                        </p:attrNameLst>
                      </p:cBhvr>
                      <p:to>
                        <a:schemeClr val="bg1"/>
                      </p:to>
                    </p:animClr>
                    <p:set>
                      <p:cBhvr>
                        <p:cTn dur="250" autoRev="1" fill="remove"/>
                        <p:tgtEl>
                          <p:spTgt spid="32"/>
                        </p:tgtEl>
                        <p:attrNameLst>
                          <p:attrName>fill.type</p:attrName>
                        </p:attrNameLst>
                      </p:cBhvr>
                      <p:to>
                        <p:strVal val="solid"/>
                      </p:to>
                    </p:set>
                    <p:set>
                      <p:cBhvr>
                        <p:cTn dur="250" autoRev="1" fill="remove"/>
                        <p:tgtEl>
                          <p:spTgt spid="32"/>
                        </p:tgtEl>
                        <p:attrNameLst>
                          <p:attrName>fill.on</p:attrName>
                        </p:attrNameLst>
                      </p:cBhvr>
                      <p:to>
                        <p:strVal val="true"/>
                      </p:to>
                    </p:se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15C56996-6D65-498F-92B0-EE9E6DC1F5C3}"/>
              </a:ext>
            </a:extLst>
          </p:cNvPr>
          <p:cNvSpPr>
            <a:spLocks noGrp="1"/>
          </p:cNvSpPr>
          <p:nvPr>
            <p:ph type="body" sz="quarter" idx="15" hasCustomPrompt="1"/>
          </p:nvPr>
        </p:nvSpPr>
        <p:spPr>
          <a:xfrm>
            <a:off x="12478600" y="7034083"/>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s-EC" noProof="0" dirty="0"/>
              <a:t>Text Here</a:t>
            </a:r>
          </a:p>
        </p:txBody>
      </p:sp>
      <p:sp>
        <p:nvSpPr>
          <p:cNvPr id="17" name="テキスト プレースホルダー 11">
            <a:extLst>
              <a:ext uri="{FF2B5EF4-FFF2-40B4-BE49-F238E27FC236}">
                <a16:creationId xmlns:a16="http://schemas.microsoft.com/office/drawing/2014/main" id="{4F953505-6E48-45EE-9649-5639B017404E}"/>
              </a:ext>
            </a:extLst>
          </p:cNvPr>
          <p:cNvSpPr>
            <a:spLocks noGrp="1"/>
          </p:cNvSpPr>
          <p:nvPr>
            <p:ph type="body" sz="quarter" idx="22" hasCustomPrompt="1"/>
          </p:nvPr>
        </p:nvSpPr>
        <p:spPr>
          <a:xfrm>
            <a:off x="6639731" y="704613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s-EC" noProof="0" dirty="0"/>
              <a:t>Text Here</a:t>
            </a:r>
          </a:p>
        </p:txBody>
      </p:sp>
      <p:sp>
        <p:nvSpPr>
          <p:cNvPr id="18" name="テキスト プレースホルダー 11">
            <a:extLst>
              <a:ext uri="{FF2B5EF4-FFF2-40B4-BE49-F238E27FC236}">
                <a16:creationId xmlns:a16="http://schemas.microsoft.com/office/drawing/2014/main" id="{1D8685E4-59B7-47D1-AB69-15B8BC4F856F}"/>
              </a:ext>
            </a:extLst>
          </p:cNvPr>
          <p:cNvSpPr>
            <a:spLocks noGrp="1"/>
          </p:cNvSpPr>
          <p:nvPr>
            <p:ph type="body" sz="quarter" idx="23" hasCustomPrompt="1"/>
          </p:nvPr>
        </p:nvSpPr>
        <p:spPr>
          <a:xfrm>
            <a:off x="803789" y="705339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s-EC" noProof="0" dirty="0"/>
              <a:t>Text Here</a:t>
            </a:r>
          </a:p>
        </p:txBody>
      </p:sp>
      <p:pic>
        <p:nvPicPr>
          <p:cNvPr id="19" name="Imagen 18">
            <a:extLst>
              <a:ext uri="{FF2B5EF4-FFF2-40B4-BE49-F238E27FC236}">
                <a16:creationId xmlns:a16="http://schemas.microsoft.com/office/drawing/2014/main" id="{A81F8381-2687-47F1-B1B2-DB121A85760A}"/>
              </a:ext>
            </a:extLst>
          </p:cNvPr>
          <p:cNvPicPr>
            <a:picLocks noChangeAspect="1"/>
          </p:cNvPicPr>
          <p:nvPr/>
        </p:nvPicPr>
        <p:blipFill>
          <a:blip r:embed="rId3"/>
          <a:stretch>
            <a:fillRect/>
          </a:stretch>
        </p:blipFill>
        <p:spPr>
          <a:xfrm rot="5400000">
            <a:off x="1282790" y="2285099"/>
            <a:ext cx="4015361" cy="5085642"/>
          </a:xfrm>
          <a:prstGeom prst="rect">
            <a:avLst/>
          </a:prstGeom>
        </p:spPr>
      </p:pic>
      <p:pic>
        <p:nvPicPr>
          <p:cNvPr id="20" name="Imagen 19">
            <a:extLst>
              <a:ext uri="{FF2B5EF4-FFF2-40B4-BE49-F238E27FC236}">
                <a16:creationId xmlns:a16="http://schemas.microsoft.com/office/drawing/2014/main" id="{9B172306-0182-4256-921D-C9F7DC1DC96A}"/>
              </a:ext>
            </a:extLst>
          </p:cNvPr>
          <p:cNvPicPr>
            <a:picLocks noChangeAspect="1"/>
          </p:cNvPicPr>
          <p:nvPr/>
        </p:nvPicPr>
        <p:blipFill>
          <a:blip r:embed="rId3"/>
          <a:stretch>
            <a:fillRect/>
          </a:stretch>
        </p:blipFill>
        <p:spPr>
          <a:xfrm rot="5400000">
            <a:off x="7120846" y="2340460"/>
            <a:ext cx="4015361" cy="5085642"/>
          </a:xfrm>
          <a:prstGeom prst="rect">
            <a:avLst/>
          </a:prstGeom>
        </p:spPr>
      </p:pic>
      <p:pic>
        <p:nvPicPr>
          <p:cNvPr id="21" name="Imagen 20">
            <a:extLst>
              <a:ext uri="{FF2B5EF4-FFF2-40B4-BE49-F238E27FC236}">
                <a16:creationId xmlns:a16="http://schemas.microsoft.com/office/drawing/2014/main" id="{78ECB275-A118-4F38-B50A-22D0F6EB3AC4}"/>
              </a:ext>
            </a:extLst>
          </p:cNvPr>
          <p:cNvPicPr>
            <a:picLocks noChangeAspect="1"/>
          </p:cNvPicPr>
          <p:nvPr/>
        </p:nvPicPr>
        <p:blipFill>
          <a:blip r:embed="rId3"/>
          <a:stretch>
            <a:fillRect/>
          </a:stretch>
        </p:blipFill>
        <p:spPr>
          <a:xfrm rot="5400000">
            <a:off x="12978478" y="2348823"/>
            <a:ext cx="4015361" cy="5085642"/>
          </a:xfrm>
          <a:prstGeom prst="rect">
            <a:avLst/>
          </a:prstGeom>
        </p:spPr>
      </p:pic>
      <p:sp>
        <p:nvSpPr>
          <p:cNvPr id="22" name="図プレースホルダー 8">
            <a:extLst>
              <a:ext uri="{FF2B5EF4-FFF2-40B4-BE49-F238E27FC236}">
                <a16:creationId xmlns:a16="http://schemas.microsoft.com/office/drawing/2014/main" id="{B97E7DD8-E8A4-436A-B525-5BCF65424E50}"/>
              </a:ext>
            </a:extLst>
          </p:cNvPr>
          <p:cNvSpPr>
            <a:spLocks noGrp="1"/>
          </p:cNvSpPr>
          <p:nvPr>
            <p:ph type="pic" sz="quarter" idx="16" hasCustomPrompt="1"/>
          </p:nvPr>
        </p:nvSpPr>
        <p:spPr>
          <a:xfrm>
            <a:off x="861282" y="2976848"/>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4" name="図プレースホルダー 8">
            <a:extLst>
              <a:ext uri="{FF2B5EF4-FFF2-40B4-BE49-F238E27FC236}">
                <a16:creationId xmlns:a16="http://schemas.microsoft.com/office/drawing/2014/main" id="{1FCA3C78-5021-4D69-985B-DB18E18886EC}"/>
              </a:ext>
            </a:extLst>
          </p:cNvPr>
          <p:cNvSpPr>
            <a:spLocks noGrp="1"/>
          </p:cNvSpPr>
          <p:nvPr>
            <p:ph type="pic" sz="quarter" idx="18" hasCustomPrompt="1"/>
          </p:nvPr>
        </p:nvSpPr>
        <p:spPr>
          <a:xfrm>
            <a:off x="6709120"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6" name="図プレースホルダー 8">
            <a:extLst>
              <a:ext uri="{FF2B5EF4-FFF2-40B4-BE49-F238E27FC236}">
                <a16:creationId xmlns:a16="http://schemas.microsoft.com/office/drawing/2014/main" id="{FC45FB96-45F2-478B-86B6-F1B0A66CE1F8}"/>
              </a:ext>
            </a:extLst>
          </p:cNvPr>
          <p:cNvSpPr>
            <a:spLocks noGrp="1"/>
          </p:cNvSpPr>
          <p:nvPr>
            <p:ph type="pic" sz="quarter" idx="20" hasCustomPrompt="1"/>
          </p:nvPr>
        </p:nvSpPr>
        <p:spPr>
          <a:xfrm>
            <a:off x="12566753"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pic>
        <p:nvPicPr>
          <p:cNvPr id="28" name="図 25">
            <a:extLst>
              <a:ext uri="{FF2B5EF4-FFF2-40B4-BE49-F238E27FC236}">
                <a16:creationId xmlns:a16="http://schemas.microsoft.com/office/drawing/2014/main" id="{DB7D930E-4025-4F56-98CB-89CAE4FFBD22}"/>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12453121" y="6835601"/>
            <a:ext cx="5198574" cy="421062"/>
          </a:xfrm>
          <a:prstGeom prst="rect">
            <a:avLst/>
          </a:prstGeom>
        </p:spPr>
      </p:pic>
      <p:pic>
        <p:nvPicPr>
          <p:cNvPr id="29" name="図 25">
            <a:extLst>
              <a:ext uri="{FF2B5EF4-FFF2-40B4-BE49-F238E27FC236}">
                <a16:creationId xmlns:a16="http://schemas.microsoft.com/office/drawing/2014/main" id="{69F6EF84-8882-4673-AA54-596B995FA09F}"/>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6623490" y="6847470"/>
            <a:ext cx="5198574" cy="421062"/>
          </a:xfrm>
          <a:prstGeom prst="rect">
            <a:avLst/>
          </a:prstGeom>
        </p:spPr>
      </p:pic>
      <p:pic>
        <p:nvPicPr>
          <p:cNvPr id="30" name="図 25">
            <a:extLst>
              <a:ext uri="{FF2B5EF4-FFF2-40B4-BE49-F238E27FC236}">
                <a16:creationId xmlns:a16="http://schemas.microsoft.com/office/drawing/2014/main" id="{5E21D494-A416-46CA-B56C-DA92FDDA7C18}"/>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a:stretch/>
        </p:blipFill>
        <p:spPr>
          <a:xfrm>
            <a:off x="756074" y="6810087"/>
            <a:ext cx="5198574" cy="421062"/>
          </a:xfrm>
          <a:prstGeom prst="rect">
            <a:avLst/>
          </a:prstGeom>
        </p:spPr>
      </p:pic>
      <p:pic>
        <p:nvPicPr>
          <p:cNvPr id="31" name="Imagen 30">
            <a:extLst>
              <a:ext uri="{FF2B5EF4-FFF2-40B4-BE49-F238E27FC236}">
                <a16:creationId xmlns:a16="http://schemas.microsoft.com/office/drawing/2014/main" id="{9B747C72-19B5-49AF-B75D-2EB3FE374096}"/>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34" name="図 6">
            <a:extLst>
              <a:ext uri="{FF2B5EF4-FFF2-40B4-BE49-F238E27FC236}">
                <a16:creationId xmlns:a16="http://schemas.microsoft.com/office/drawing/2014/main" id="{897CD8EF-8752-4167-950F-C3D0974BD0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5" name="フッター プレースホルダー 3">
            <a:extLst>
              <a:ext uri="{FF2B5EF4-FFF2-40B4-BE49-F238E27FC236}">
                <a16:creationId xmlns:a16="http://schemas.microsoft.com/office/drawing/2014/main" id="{3EFBEF72-843C-484A-BFE6-EB27407A8F76}"/>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5" name="Título 1">
            <a:extLst>
              <a:ext uri="{FF2B5EF4-FFF2-40B4-BE49-F238E27FC236}">
                <a16:creationId xmlns:a16="http://schemas.microsoft.com/office/drawing/2014/main" id="{BD9476E3-C220-4F5C-B805-B3FE8399910B}"/>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7" name="Subtítulo 2">
            <a:extLst>
              <a:ext uri="{FF2B5EF4-FFF2-40B4-BE49-F238E27FC236}">
                <a16:creationId xmlns:a16="http://schemas.microsoft.com/office/drawing/2014/main" id="{3AE2F14A-BDFE-4053-AE4F-48F0BADCA6D3}"/>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8" name="Imagen 37">
            <a:extLst>
              <a:ext uri="{FF2B5EF4-FFF2-40B4-BE49-F238E27FC236}">
                <a16:creationId xmlns:a16="http://schemas.microsoft.com/office/drawing/2014/main" id="{938DC92E-1EFC-4AFD-9AB7-3638C320CA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0" name="CuadroTexto 39">
            <a:extLst>
              <a:ext uri="{FF2B5EF4-FFF2-40B4-BE49-F238E27FC236}">
                <a16:creationId xmlns:a16="http://schemas.microsoft.com/office/drawing/2014/main" id="{BA7BDF33-9C9F-476A-B165-FB1D4E188EF1}"/>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3" name="Subtitle 2">
            <a:extLst>
              <a:ext uri="{FF2B5EF4-FFF2-40B4-BE49-F238E27FC236}">
                <a16:creationId xmlns:a16="http://schemas.microsoft.com/office/drawing/2014/main" id="{E26FA4DD-710D-4BD7-9BCB-7E406B75CEA4}"/>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6226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fade">
                                      <p:cBhvr>
                                        <p:cTn id="40" dur="500"/>
                                        <p:tgtEl>
                                          <p:spTgt spid="17">
                                            <p:txEl>
                                              <p:pRg st="0" end="0"/>
                                            </p:txEl>
                                          </p:spTgt>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wipe(left)">
                                      <p:cBhvr>
                                        <p:cTn id="61" dur="500"/>
                                        <p:tgtEl>
                                          <p:spTgt spid="37">
                                            <p:txEl>
                                              <p:pRg st="0" end="0"/>
                                            </p:txEl>
                                          </p:spTgt>
                                        </p:tgtEl>
                                      </p:cBhvr>
                                    </p:animEffect>
                                  </p:childTnLst>
                                </p:cTn>
                              </p:par>
                            </p:childTnLst>
                          </p:cTn>
                        </p:par>
                        <p:par>
                          <p:cTn id="62" fill="hold">
                            <p:stCondLst>
                              <p:cond delay="5000"/>
                            </p:stCondLst>
                            <p:childTnLst>
                              <p:par>
                                <p:cTn id="63" presetID="10" presetClass="entr" presetSubtype="0" fill="hold" grpId="0" nodeType="afterEffect">
                                  <p:stCondLst>
                                    <p:cond delay="0"/>
                                  </p:stCondLst>
                                  <p:iterate type="lt">
                                    <p:tmPct val="0"/>
                                  </p:iterate>
                                  <p:childTnLst>
                                    <p:set>
                                      <p:cBhvr>
                                        <p:cTn id="64" dur="1" fill="hold">
                                          <p:stCondLst>
                                            <p:cond delay="0"/>
                                          </p:stCondLst>
                                        </p:cTn>
                                        <p:tgtEl>
                                          <p:spTgt spid="23">
                                            <p:txEl>
                                              <p:pRg st="0" end="0"/>
                                            </p:txEl>
                                          </p:spTgt>
                                        </p:tgtEl>
                                        <p:attrNameLst>
                                          <p:attrName>style.visibility</p:attrName>
                                        </p:attrNameLst>
                                      </p:cBhvr>
                                      <p:to>
                                        <p:strVal val="visible"/>
                                      </p:to>
                                    </p:set>
                                    <p:animEffect transition="in" filter="fade">
                                      <p:cBhvr>
                                        <p:cTn id="65" dur="500"/>
                                        <p:tgtEl>
                                          <p:spTgt spid="23">
                                            <p:txEl>
                                              <p:pRg st="0" end="0"/>
                                            </p:txEl>
                                          </p:spTgt>
                                        </p:tgtEl>
                                      </p:cBhvr>
                                    </p:animEffect>
                                  </p:childTnLst>
                                </p:cTn>
                              </p:par>
                            </p:childTnLst>
                          </p:cTn>
                        </p:par>
                        <p:par>
                          <p:cTn id="66" fill="hold">
                            <p:stCondLst>
                              <p:cond delay="5500"/>
                            </p:stCondLst>
                            <p:childTnLst>
                              <p:par>
                                <p:cTn id="67" presetID="27" presetClass="emph" presetSubtype="0" fill="remove" grpId="1" nodeType="afterEffect">
                                  <p:stCondLst>
                                    <p:cond delay="0"/>
                                  </p:stCondLst>
                                  <p:iterate type="lt">
                                    <p:tmPct val="10000"/>
                                  </p:iterate>
                                  <p:childTnLst>
                                    <p:animClr clrSpc="rgb" dir="cw">
                                      <p:cBhvr override="childStyle">
                                        <p:cTn id="68" dur="250" autoRev="1" fill="remove"/>
                                        <p:tgtEl>
                                          <p:spTgt spid="23">
                                            <p:txEl>
                                              <p:pRg st="0" end="0"/>
                                            </p:txEl>
                                          </p:spTgt>
                                        </p:tgtEl>
                                        <p:attrNameLst>
                                          <p:attrName>style.color</p:attrName>
                                        </p:attrNameLst>
                                      </p:cBhvr>
                                      <p:to>
                                        <a:schemeClr val="bg1"/>
                                      </p:to>
                                    </p:animClr>
                                    <p:animClr clrSpc="rgb" dir="cw">
                                      <p:cBhvr>
                                        <p:cTn id="69" dur="250" autoRev="1" fill="remove"/>
                                        <p:tgtEl>
                                          <p:spTgt spid="23">
                                            <p:txEl>
                                              <p:pRg st="0" end="0"/>
                                            </p:txEl>
                                          </p:spTgt>
                                        </p:tgtEl>
                                        <p:attrNameLst>
                                          <p:attrName>fillcolor</p:attrName>
                                        </p:attrNameLst>
                                      </p:cBhvr>
                                      <p:to>
                                        <a:schemeClr val="bg1"/>
                                      </p:to>
                                    </p:animClr>
                                    <p:set>
                                      <p:cBhvr>
                                        <p:cTn id="70" dur="250" autoRev="1" fill="remove"/>
                                        <p:tgtEl>
                                          <p:spTgt spid="23">
                                            <p:txEl>
                                              <p:pRg st="0" end="0"/>
                                            </p:txEl>
                                          </p:spTgt>
                                        </p:tgtEl>
                                        <p:attrNameLst>
                                          <p:attrName>fill.type</p:attrName>
                                        </p:attrNameLst>
                                      </p:cBhvr>
                                      <p:to>
                                        <p:strVal val="solid"/>
                                      </p:to>
                                    </p:set>
                                    <p:set>
                                      <p:cBhvr>
                                        <p:cTn id="71" dur="250" autoRev="1" fill="remove"/>
                                        <p:tgtEl>
                                          <p:spTgt spid="2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p:bldP spid="24" grpId="0"/>
      <p:bldP spid="26" grpId="0"/>
      <p:bldP spid="35" grpId="0"/>
      <p:bldP spid="37" grpId="0" build="p">
        <p:tmplLst>
          <p:tmpl lvl="1">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23"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3"/>
                        </p:tgtEl>
                        <p:attrNameLst>
                          <p:attrName>style.color</p:attrName>
                        </p:attrNameLst>
                      </p:cBhvr>
                      <p:to>
                        <a:schemeClr val="bg1"/>
                      </p:to>
                    </p:animClr>
                    <p:animClr clrSpc="rgb" dir="cw">
                      <p:cBhvr>
                        <p:cTn dur="250" autoRev="1" fill="remove"/>
                        <p:tgtEl>
                          <p:spTgt spid="23"/>
                        </p:tgtEl>
                        <p:attrNameLst>
                          <p:attrName>fillcolor</p:attrName>
                        </p:attrNameLst>
                      </p:cBhvr>
                      <p:to>
                        <a:schemeClr val="bg1"/>
                      </p:to>
                    </p:animClr>
                    <p:set>
                      <p:cBhvr>
                        <p:cTn dur="250" autoRev="1" fill="remove"/>
                        <p:tgtEl>
                          <p:spTgt spid="23"/>
                        </p:tgtEl>
                        <p:attrNameLst>
                          <p:attrName>fill.type</p:attrName>
                        </p:attrNameLst>
                      </p:cBhvr>
                      <p:to>
                        <p:strVal val="solid"/>
                      </p:to>
                    </p:set>
                    <p:set>
                      <p:cBhvr>
                        <p:cTn dur="250" autoRev="1" fill="remove"/>
                        <p:tgtEl>
                          <p:spTgt spid="23"/>
                        </p:tgtEl>
                        <p:attrNameLst>
                          <p:attrName>fill.on</p:attrName>
                        </p:attrNameLst>
                      </p:cBhvr>
                      <p:to>
                        <p:strVal val="tru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7D9D6-B4D8-4FAA-8327-0BB00A8EA836}"/>
              </a:ext>
            </a:extLst>
          </p:cNvPr>
          <p:cNvSpPr>
            <a:spLocks noGrp="1"/>
          </p:cNvSpPr>
          <p:nvPr>
            <p:ph type="title"/>
          </p:nvPr>
        </p:nvSpPr>
        <p:spPr>
          <a:xfrm>
            <a:off x="1247775" y="2565400"/>
            <a:ext cx="15771813" cy="4278313"/>
          </a:xfrm>
          <a:prstGeom prst="rect">
            <a:avLst/>
          </a:prstGeo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24BECFD-D1AB-427B-9B23-E63823BE12F3}"/>
              </a:ext>
            </a:extLst>
          </p:cNvPr>
          <p:cNvSpPr>
            <a:spLocks noGrp="1"/>
          </p:cNvSpPr>
          <p:nvPr>
            <p:ph type="body" idx="1"/>
          </p:nvPr>
        </p:nvSpPr>
        <p:spPr>
          <a:xfrm>
            <a:off x="1247775" y="6884988"/>
            <a:ext cx="15771813"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405864C-1EFE-442C-8F43-CBEE5D2EBDD4}"/>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5" name="Marcador de pie de página 4">
            <a:extLst>
              <a:ext uri="{FF2B5EF4-FFF2-40B4-BE49-F238E27FC236}">
                <a16:creationId xmlns:a16="http://schemas.microsoft.com/office/drawing/2014/main" id="{7343616B-7BD4-46C4-BFFF-742E2AE54C66}"/>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10B6DAC6-6D0E-499D-8C73-45C5B9B64F10}"/>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1183099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図 25">
            <a:extLst>
              <a:ext uri="{FF2B5EF4-FFF2-40B4-BE49-F238E27FC236}">
                <a16:creationId xmlns:a16="http://schemas.microsoft.com/office/drawing/2014/main" id="{1D2FA5A6-F1B1-47C5-8655-3613AC19B9A6}"/>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2453121" y="5045338"/>
            <a:ext cx="5198574" cy="421062"/>
          </a:xfrm>
          <a:prstGeom prst="rect">
            <a:avLst/>
          </a:prstGeom>
        </p:spPr>
      </p:pic>
      <p:sp>
        <p:nvSpPr>
          <p:cNvPr id="17" name="テキスト プレースホルダー 11">
            <a:extLst>
              <a:ext uri="{FF2B5EF4-FFF2-40B4-BE49-F238E27FC236}">
                <a16:creationId xmlns:a16="http://schemas.microsoft.com/office/drawing/2014/main" id="{756CE80C-8603-4588-9009-27AD769C4F7F}"/>
              </a:ext>
            </a:extLst>
          </p:cNvPr>
          <p:cNvSpPr>
            <a:spLocks noGrp="1"/>
          </p:cNvSpPr>
          <p:nvPr>
            <p:ph type="body" sz="quarter" idx="14" hasCustomPrompt="1"/>
          </p:nvPr>
        </p:nvSpPr>
        <p:spPr>
          <a:xfrm>
            <a:off x="999206" y="5147939"/>
            <a:ext cx="16028029" cy="1303661"/>
          </a:xfrm>
        </p:spPr>
        <p:txBody>
          <a:bodyPr anchor="ctr"/>
          <a:lstStyle>
            <a:lvl1pPr algn="ctr">
              <a:defRPr baseline="0">
                <a:solidFill>
                  <a:srgbClr val="706D46"/>
                </a:solidFill>
              </a:defRPr>
            </a:lvl1pPr>
          </a:lstStyle>
          <a:p>
            <a:pPr lvl="0"/>
            <a:r>
              <a:rPr lang="es-EC" noProof="0" dirty="0"/>
              <a:t>Text Here</a:t>
            </a:r>
          </a:p>
        </p:txBody>
      </p:sp>
      <p:pic>
        <p:nvPicPr>
          <p:cNvPr id="18" name="Imagen 17">
            <a:extLst>
              <a:ext uri="{FF2B5EF4-FFF2-40B4-BE49-F238E27FC236}">
                <a16:creationId xmlns:a16="http://schemas.microsoft.com/office/drawing/2014/main" id="{500A688B-B7EA-425B-A83F-6D3A6FF32FE3}"/>
              </a:ext>
            </a:extLst>
          </p:cNvPr>
          <p:cNvPicPr>
            <a:picLocks noChangeAspect="1"/>
          </p:cNvPicPr>
          <p:nvPr/>
        </p:nvPicPr>
        <p:blipFill>
          <a:blip r:embed="rId4"/>
          <a:stretch>
            <a:fillRect/>
          </a:stretch>
        </p:blipFill>
        <p:spPr>
          <a:xfrm rot="5400000">
            <a:off x="1966021" y="1166019"/>
            <a:ext cx="2648899" cy="5085642"/>
          </a:xfrm>
          <a:prstGeom prst="rect">
            <a:avLst/>
          </a:prstGeom>
        </p:spPr>
      </p:pic>
      <p:pic>
        <p:nvPicPr>
          <p:cNvPr id="19" name="Imagen 18">
            <a:extLst>
              <a:ext uri="{FF2B5EF4-FFF2-40B4-BE49-F238E27FC236}">
                <a16:creationId xmlns:a16="http://schemas.microsoft.com/office/drawing/2014/main" id="{4780E273-EE15-4DFA-9E4B-B34572615DC6}"/>
              </a:ext>
            </a:extLst>
          </p:cNvPr>
          <p:cNvPicPr>
            <a:picLocks noChangeAspect="1"/>
          </p:cNvPicPr>
          <p:nvPr/>
        </p:nvPicPr>
        <p:blipFill>
          <a:blip r:embed="rId4"/>
          <a:stretch>
            <a:fillRect/>
          </a:stretch>
        </p:blipFill>
        <p:spPr>
          <a:xfrm rot="5400000">
            <a:off x="7823791" y="1177706"/>
            <a:ext cx="2648899" cy="5085642"/>
          </a:xfrm>
          <a:prstGeom prst="rect">
            <a:avLst/>
          </a:prstGeom>
        </p:spPr>
      </p:pic>
      <p:pic>
        <p:nvPicPr>
          <p:cNvPr id="20" name="Imagen 19">
            <a:extLst>
              <a:ext uri="{FF2B5EF4-FFF2-40B4-BE49-F238E27FC236}">
                <a16:creationId xmlns:a16="http://schemas.microsoft.com/office/drawing/2014/main" id="{1135BC74-92C4-40C4-A171-A1A07E67C32D}"/>
              </a:ext>
            </a:extLst>
          </p:cNvPr>
          <p:cNvPicPr>
            <a:picLocks noChangeAspect="1"/>
          </p:cNvPicPr>
          <p:nvPr/>
        </p:nvPicPr>
        <p:blipFill>
          <a:blip r:embed="rId4"/>
          <a:stretch>
            <a:fillRect/>
          </a:stretch>
        </p:blipFill>
        <p:spPr>
          <a:xfrm rot="5400000">
            <a:off x="13661698" y="1187078"/>
            <a:ext cx="2648899" cy="5085642"/>
          </a:xfrm>
          <a:prstGeom prst="rect">
            <a:avLst/>
          </a:prstGeom>
        </p:spPr>
      </p:pic>
      <p:pic>
        <p:nvPicPr>
          <p:cNvPr id="21" name="Imagen 20">
            <a:extLst>
              <a:ext uri="{FF2B5EF4-FFF2-40B4-BE49-F238E27FC236}">
                <a16:creationId xmlns:a16="http://schemas.microsoft.com/office/drawing/2014/main" id="{59499F95-6308-4FA9-B401-0482B6F30A7F}"/>
              </a:ext>
            </a:extLst>
          </p:cNvPr>
          <p:cNvPicPr>
            <a:picLocks noChangeAspect="1"/>
          </p:cNvPicPr>
          <p:nvPr/>
        </p:nvPicPr>
        <p:blipFill>
          <a:blip r:embed="rId4"/>
          <a:stretch>
            <a:fillRect/>
          </a:stretch>
        </p:blipFill>
        <p:spPr>
          <a:xfrm rot="5400000">
            <a:off x="1943620" y="5327447"/>
            <a:ext cx="2648899" cy="5085642"/>
          </a:xfrm>
          <a:prstGeom prst="rect">
            <a:avLst/>
          </a:prstGeom>
        </p:spPr>
      </p:pic>
      <p:pic>
        <p:nvPicPr>
          <p:cNvPr id="22" name="Imagen 21">
            <a:extLst>
              <a:ext uri="{FF2B5EF4-FFF2-40B4-BE49-F238E27FC236}">
                <a16:creationId xmlns:a16="http://schemas.microsoft.com/office/drawing/2014/main" id="{16E41A17-4E2E-48F1-9011-CCD82C20748D}"/>
              </a:ext>
            </a:extLst>
          </p:cNvPr>
          <p:cNvPicPr>
            <a:picLocks noChangeAspect="1"/>
          </p:cNvPicPr>
          <p:nvPr/>
        </p:nvPicPr>
        <p:blipFill>
          <a:blip r:embed="rId4"/>
          <a:stretch>
            <a:fillRect/>
          </a:stretch>
        </p:blipFill>
        <p:spPr>
          <a:xfrm rot="5400000">
            <a:off x="7801390" y="5339134"/>
            <a:ext cx="2648899" cy="5085642"/>
          </a:xfrm>
          <a:prstGeom prst="rect">
            <a:avLst/>
          </a:prstGeom>
        </p:spPr>
      </p:pic>
      <p:pic>
        <p:nvPicPr>
          <p:cNvPr id="23" name="Imagen 22">
            <a:extLst>
              <a:ext uri="{FF2B5EF4-FFF2-40B4-BE49-F238E27FC236}">
                <a16:creationId xmlns:a16="http://schemas.microsoft.com/office/drawing/2014/main" id="{96EEFFB2-B8A8-4198-BC14-B9CC41846D63}"/>
              </a:ext>
            </a:extLst>
          </p:cNvPr>
          <p:cNvPicPr>
            <a:picLocks noChangeAspect="1"/>
          </p:cNvPicPr>
          <p:nvPr/>
        </p:nvPicPr>
        <p:blipFill>
          <a:blip r:embed="rId4"/>
          <a:stretch>
            <a:fillRect/>
          </a:stretch>
        </p:blipFill>
        <p:spPr>
          <a:xfrm rot="5400000">
            <a:off x="13639297" y="5348506"/>
            <a:ext cx="2648899" cy="5085642"/>
          </a:xfrm>
          <a:prstGeom prst="rect">
            <a:avLst/>
          </a:prstGeom>
        </p:spPr>
      </p:pic>
      <p:pic>
        <p:nvPicPr>
          <p:cNvPr id="24" name="図 25">
            <a:extLst>
              <a:ext uri="{FF2B5EF4-FFF2-40B4-BE49-F238E27FC236}">
                <a16:creationId xmlns:a16="http://schemas.microsoft.com/office/drawing/2014/main" id="{CF2C022E-8BFF-488E-BB63-72AD68C9258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6599362" y="5031493"/>
            <a:ext cx="5198574" cy="421062"/>
          </a:xfrm>
          <a:prstGeom prst="rect">
            <a:avLst/>
          </a:prstGeom>
        </p:spPr>
      </p:pic>
      <p:pic>
        <p:nvPicPr>
          <p:cNvPr id="25" name="図 25">
            <a:extLst>
              <a:ext uri="{FF2B5EF4-FFF2-40B4-BE49-F238E27FC236}">
                <a16:creationId xmlns:a16="http://schemas.microsoft.com/office/drawing/2014/main" id="{51A12D3C-1CF8-4FC4-B544-37B78E923735}"/>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691183" y="4979250"/>
            <a:ext cx="5198574" cy="421062"/>
          </a:xfrm>
          <a:prstGeom prst="rect">
            <a:avLst/>
          </a:prstGeom>
        </p:spPr>
      </p:pic>
      <p:pic>
        <p:nvPicPr>
          <p:cNvPr id="26" name="図 25">
            <a:extLst>
              <a:ext uri="{FF2B5EF4-FFF2-40B4-BE49-F238E27FC236}">
                <a16:creationId xmlns:a16="http://schemas.microsoft.com/office/drawing/2014/main" id="{03F92E40-54C2-45F0-A12D-0BECEE3C5566}"/>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2320027" y="9169450"/>
            <a:ext cx="5198574" cy="421062"/>
          </a:xfrm>
          <a:prstGeom prst="rect">
            <a:avLst/>
          </a:prstGeom>
        </p:spPr>
      </p:pic>
      <p:pic>
        <p:nvPicPr>
          <p:cNvPr id="27" name="図 25">
            <a:extLst>
              <a:ext uri="{FF2B5EF4-FFF2-40B4-BE49-F238E27FC236}">
                <a16:creationId xmlns:a16="http://schemas.microsoft.com/office/drawing/2014/main" id="{208C623D-E5C7-4DFF-BB84-FB8253CABC99}"/>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6466268" y="9155605"/>
            <a:ext cx="5198574" cy="421062"/>
          </a:xfrm>
          <a:prstGeom prst="rect">
            <a:avLst/>
          </a:prstGeom>
        </p:spPr>
      </p:pic>
      <p:pic>
        <p:nvPicPr>
          <p:cNvPr id="28" name="図 25">
            <a:extLst>
              <a:ext uri="{FF2B5EF4-FFF2-40B4-BE49-F238E27FC236}">
                <a16:creationId xmlns:a16="http://schemas.microsoft.com/office/drawing/2014/main" id="{D55274D8-6FEE-43FC-82A6-932585F50CE1}"/>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558089" y="9103362"/>
            <a:ext cx="5198574" cy="421062"/>
          </a:xfrm>
          <a:prstGeom prst="rect">
            <a:avLst/>
          </a:prstGeom>
        </p:spPr>
      </p:pic>
      <p:pic>
        <p:nvPicPr>
          <p:cNvPr id="29" name="Imagen 28">
            <a:extLst>
              <a:ext uri="{FF2B5EF4-FFF2-40B4-BE49-F238E27FC236}">
                <a16:creationId xmlns:a16="http://schemas.microsoft.com/office/drawing/2014/main" id="{96309C15-4DA7-485B-A649-9FD341996D58}"/>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32" name="図 6">
            <a:extLst>
              <a:ext uri="{FF2B5EF4-FFF2-40B4-BE49-F238E27FC236}">
                <a16:creationId xmlns:a16="http://schemas.microsoft.com/office/drawing/2014/main" id="{02DFBAD1-001C-495A-BD0A-F348EFFD24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6" name="フッター プレースホルダー 3">
            <a:extLst>
              <a:ext uri="{FF2B5EF4-FFF2-40B4-BE49-F238E27FC236}">
                <a16:creationId xmlns:a16="http://schemas.microsoft.com/office/drawing/2014/main" id="{47EA03D1-FF43-4EC5-8DD7-E2AB3AAF417E}"/>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7" name="図プレースホルダー 8">
            <a:extLst>
              <a:ext uri="{FF2B5EF4-FFF2-40B4-BE49-F238E27FC236}">
                <a16:creationId xmlns:a16="http://schemas.microsoft.com/office/drawing/2014/main" id="{26E3EB0B-B00F-4D33-9D04-5C2EBE8E2EE0}"/>
              </a:ext>
            </a:extLst>
          </p:cNvPr>
          <p:cNvSpPr>
            <a:spLocks noGrp="1"/>
          </p:cNvSpPr>
          <p:nvPr>
            <p:ph type="pic" sz="quarter" idx="16" hasCustomPrompt="1"/>
          </p:nvPr>
        </p:nvSpPr>
        <p:spPr>
          <a:xfrm>
            <a:off x="861282" y="2483196"/>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38" name="図プレースホルダー 8">
            <a:extLst>
              <a:ext uri="{FF2B5EF4-FFF2-40B4-BE49-F238E27FC236}">
                <a16:creationId xmlns:a16="http://schemas.microsoft.com/office/drawing/2014/main" id="{82732C25-742D-42D5-A19C-6733EC58F638}"/>
              </a:ext>
            </a:extLst>
          </p:cNvPr>
          <p:cNvSpPr>
            <a:spLocks noGrp="1"/>
          </p:cNvSpPr>
          <p:nvPr>
            <p:ph type="pic" sz="quarter" idx="35" hasCustomPrompt="1"/>
          </p:nvPr>
        </p:nvSpPr>
        <p:spPr>
          <a:xfrm>
            <a:off x="6735594" y="2485189"/>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39" name="図プレースホルダー 8">
            <a:extLst>
              <a:ext uri="{FF2B5EF4-FFF2-40B4-BE49-F238E27FC236}">
                <a16:creationId xmlns:a16="http://schemas.microsoft.com/office/drawing/2014/main" id="{31C94144-2036-4CCB-A7B2-BBA121C3C222}"/>
              </a:ext>
            </a:extLst>
          </p:cNvPr>
          <p:cNvSpPr>
            <a:spLocks noGrp="1"/>
          </p:cNvSpPr>
          <p:nvPr>
            <p:ph type="pic" sz="quarter" idx="36" hasCustomPrompt="1"/>
          </p:nvPr>
        </p:nvSpPr>
        <p:spPr>
          <a:xfrm>
            <a:off x="12578535" y="2515744"/>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40" name="図プレースホルダー 8">
            <a:extLst>
              <a:ext uri="{FF2B5EF4-FFF2-40B4-BE49-F238E27FC236}">
                <a16:creationId xmlns:a16="http://schemas.microsoft.com/office/drawing/2014/main" id="{3E1EE516-B785-4ED1-BA37-F4DB638E4E25}"/>
              </a:ext>
            </a:extLst>
          </p:cNvPr>
          <p:cNvSpPr>
            <a:spLocks noGrp="1"/>
          </p:cNvSpPr>
          <p:nvPr>
            <p:ph type="pic" sz="quarter" idx="37" hasCustomPrompt="1"/>
          </p:nvPr>
        </p:nvSpPr>
        <p:spPr>
          <a:xfrm>
            <a:off x="860457" y="6618481"/>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41" name="図プレースホルダー 8">
            <a:extLst>
              <a:ext uri="{FF2B5EF4-FFF2-40B4-BE49-F238E27FC236}">
                <a16:creationId xmlns:a16="http://schemas.microsoft.com/office/drawing/2014/main" id="{86B80B2F-EFF3-4ECD-A9FC-5111DCBD36A2}"/>
              </a:ext>
            </a:extLst>
          </p:cNvPr>
          <p:cNvSpPr>
            <a:spLocks noGrp="1"/>
          </p:cNvSpPr>
          <p:nvPr>
            <p:ph type="pic" sz="quarter" idx="38" hasCustomPrompt="1"/>
          </p:nvPr>
        </p:nvSpPr>
        <p:spPr>
          <a:xfrm>
            <a:off x="6730609" y="6644420"/>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42" name="図プレースホルダー 8">
            <a:extLst>
              <a:ext uri="{FF2B5EF4-FFF2-40B4-BE49-F238E27FC236}">
                <a16:creationId xmlns:a16="http://schemas.microsoft.com/office/drawing/2014/main" id="{DE9395AF-9819-459E-B169-368393855D80}"/>
              </a:ext>
            </a:extLst>
          </p:cNvPr>
          <p:cNvSpPr>
            <a:spLocks noGrp="1"/>
          </p:cNvSpPr>
          <p:nvPr>
            <p:ph type="pic" sz="quarter" idx="39" hasCustomPrompt="1"/>
          </p:nvPr>
        </p:nvSpPr>
        <p:spPr>
          <a:xfrm>
            <a:off x="12556134" y="6675747"/>
            <a:ext cx="4815223" cy="2411607"/>
          </a:xfrm>
        </p:spPr>
        <p:txBody>
          <a:bodyPr>
            <a:normAutofit/>
          </a:bodyPr>
          <a:lstStyle>
            <a:lvl1pPr>
              <a:defRPr sz="2000">
                <a:solidFill>
                  <a:schemeClr val="tx1">
                    <a:lumMod val="90000"/>
                    <a:lumOff val="10000"/>
                  </a:schemeClr>
                </a:solidFill>
              </a:defRPr>
            </a:lvl1pPr>
          </a:lstStyle>
          <a:p>
            <a:r>
              <a:rPr lang="en-US" dirty="0"/>
              <a:t>Add Image</a:t>
            </a:r>
          </a:p>
        </p:txBody>
      </p:sp>
      <p:sp>
        <p:nvSpPr>
          <p:cNvPr id="43" name="Título 1">
            <a:extLst>
              <a:ext uri="{FF2B5EF4-FFF2-40B4-BE49-F238E27FC236}">
                <a16:creationId xmlns:a16="http://schemas.microsoft.com/office/drawing/2014/main" id="{8A0FEA81-0155-423A-8707-C5F549C62524}"/>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4" name="Subtítulo 2">
            <a:extLst>
              <a:ext uri="{FF2B5EF4-FFF2-40B4-BE49-F238E27FC236}">
                <a16:creationId xmlns:a16="http://schemas.microsoft.com/office/drawing/2014/main" id="{E6E7803E-302F-4926-AB84-E7D3A0BF8E50}"/>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5" name="Imagen 44">
            <a:extLst>
              <a:ext uri="{FF2B5EF4-FFF2-40B4-BE49-F238E27FC236}">
                <a16:creationId xmlns:a16="http://schemas.microsoft.com/office/drawing/2014/main" id="{EED0BD42-8ACC-4297-A2C7-5272068AB40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7" name="CuadroTexto 46">
            <a:extLst>
              <a:ext uri="{FF2B5EF4-FFF2-40B4-BE49-F238E27FC236}">
                <a16:creationId xmlns:a16="http://schemas.microsoft.com/office/drawing/2014/main" id="{F8848286-0DDE-4F1F-BFBA-34CF3F9AEF9A}"/>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30" name="Subtitle 2">
            <a:extLst>
              <a:ext uri="{FF2B5EF4-FFF2-40B4-BE49-F238E27FC236}">
                <a16:creationId xmlns:a16="http://schemas.microsoft.com/office/drawing/2014/main" id="{86557EAA-7538-48EB-A5A3-5A2404F93D4C}"/>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277424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2"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4">
                                            <p:txEl>
                                              <p:pRg st="0" end="0"/>
                                            </p:txEl>
                                          </p:spTgt>
                                        </p:tgtEl>
                                        <p:attrNameLst>
                                          <p:attrName>style.visibility</p:attrName>
                                        </p:attrNameLst>
                                      </p:cBhvr>
                                      <p:to>
                                        <p:strVal val="visible"/>
                                      </p:to>
                                    </p:set>
                                    <p:animEffect transition="in" filter="wipe(left)">
                                      <p:cBhvr>
                                        <p:cTn id="89" dur="500"/>
                                        <p:tgtEl>
                                          <p:spTgt spid="44">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iterate type="lt">
                                    <p:tmPct val="0"/>
                                  </p:iterate>
                                  <p:childTnLst>
                                    <p:set>
                                      <p:cBhvr>
                                        <p:cTn id="92" dur="1" fill="hold">
                                          <p:stCondLst>
                                            <p:cond delay="0"/>
                                          </p:stCondLst>
                                        </p:cTn>
                                        <p:tgtEl>
                                          <p:spTgt spid="30">
                                            <p:txEl>
                                              <p:pRg st="0" end="0"/>
                                            </p:txEl>
                                          </p:spTgt>
                                        </p:tgtEl>
                                        <p:attrNameLst>
                                          <p:attrName>style.visibility</p:attrName>
                                        </p:attrNameLst>
                                      </p:cBhvr>
                                      <p:to>
                                        <p:strVal val="visible"/>
                                      </p:to>
                                    </p:set>
                                    <p:animEffect transition="in" filter="fade">
                                      <p:cBhvr>
                                        <p:cTn id="93" dur="500"/>
                                        <p:tgtEl>
                                          <p:spTgt spid="30">
                                            <p:txEl>
                                              <p:pRg st="0" end="0"/>
                                            </p:txEl>
                                          </p:spTgt>
                                        </p:tgtEl>
                                      </p:cBhvr>
                                    </p:animEffect>
                                  </p:childTnLst>
                                </p:cTn>
                              </p:par>
                            </p:childTnLst>
                          </p:cTn>
                        </p:par>
                        <p:par>
                          <p:cTn id="94" fill="hold">
                            <p:stCondLst>
                              <p:cond delay="9000"/>
                            </p:stCondLst>
                            <p:childTnLst>
                              <p:par>
                                <p:cTn id="95" presetID="27" presetClass="emph" presetSubtype="0" fill="remove" grpId="1" nodeType="afterEffect">
                                  <p:stCondLst>
                                    <p:cond delay="0"/>
                                  </p:stCondLst>
                                  <p:iterate type="lt">
                                    <p:tmPct val="10000"/>
                                  </p:iterate>
                                  <p:childTnLst>
                                    <p:animClr clrSpc="rgb" dir="cw">
                                      <p:cBhvr override="childStyle">
                                        <p:cTn id="96" dur="250" autoRev="1" fill="remove"/>
                                        <p:tgtEl>
                                          <p:spTgt spid="30">
                                            <p:txEl>
                                              <p:pRg st="0" end="0"/>
                                            </p:txEl>
                                          </p:spTgt>
                                        </p:tgtEl>
                                        <p:attrNameLst>
                                          <p:attrName>style.color</p:attrName>
                                        </p:attrNameLst>
                                      </p:cBhvr>
                                      <p:to>
                                        <a:schemeClr val="bg1"/>
                                      </p:to>
                                    </p:animClr>
                                    <p:animClr clrSpc="rgb" dir="cw">
                                      <p:cBhvr>
                                        <p:cTn id="97" dur="250" autoRev="1" fill="remove"/>
                                        <p:tgtEl>
                                          <p:spTgt spid="30">
                                            <p:txEl>
                                              <p:pRg st="0" end="0"/>
                                            </p:txEl>
                                          </p:spTgt>
                                        </p:tgtEl>
                                        <p:attrNameLst>
                                          <p:attrName>fillcolor</p:attrName>
                                        </p:attrNameLst>
                                      </p:cBhvr>
                                      <p:to>
                                        <a:schemeClr val="bg1"/>
                                      </p:to>
                                    </p:animClr>
                                    <p:set>
                                      <p:cBhvr>
                                        <p:cTn id="98" dur="250" autoRev="1" fill="remove"/>
                                        <p:tgtEl>
                                          <p:spTgt spid="30">
                                            <p:txEl>
                                              <p:pRg st="0" end="0"/>
                                            </p:txEl>
                                          </p:spTgt>
                                        </p:tgtEl>
                                        <p:attrNameLst>
                                          <p:attrName>fill.type</p:attrName>
                                        </p:attrNameLst>
                                      </p:cBhvr>
                                      <p:to>
                                        <p:strVal val="solid"/>
                                      </p:to>
                                    </p:set>
                                    <p:set>
                                      <p:cBhvr>
                                        <p:cTn id="99" dur="250" autoRev="1" fill="remove"/>
                                        <p:tgtEl>
                                          <p:spTgt spid="3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7" grpId="0"/>
      <p:bldP spid="38" grpId="0"/>
      <p:bldP spid="39" grpId="0"/>
      <p:bldP spid="40" grpId="0"/>
      <p:bldP spid="41" grpId="0"/>
      <p:bldP spid="42" grpId="0"/>
      <p:bldP spid="43" grpId="0"/>
      <p:bldP spid="44" grpId="0" build="p">
        <p:tmplLst>
          <p:tmpl lvl="1">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30"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30"/>
                        </p:tgtEl>
                        <p:attrNameLst>
                          <p:attrName>style.color</p:attrName>
                        </p:attrNameLst>
                      </p:cBhvr>
                      <p:to>
                        <a:schemeClr val="bg1"/>
                      </p:to>
                    </p:animClr>
                    <p:animClr clrSpc="rgb" dir="cw">
                      <p:cBhvr>
                        <p:cTn dur="250" autoRev="1" fill="remove"/>
                        <p:tgtEl>
                          <p:spTgt spid="30"/>
                        </p:tgtEl>
                        <p:attrNameLst>
                          <p:attrName>fillcolor</p:attrName>
                        </p:attrNameLst>
                      </p:cBhvr>
                      <p:to>
                        <a:schemeClr val="bg1"/>
                      </p:to>
                    </p:animClr>
                    <p:set>
                      <p:cBhvr>
                        <p:cTn dur="250" autoRev="1" fill="remove"/>
                        <p:tgtEl>
                          <p:spTgt spid="30"/>
                        </p:tgtEl>
                        <p:attrNameLst>
                          <p:attrName>fill.type</p:attrName>
                        </p:attrNameLst>
                      </p:cBhvr>
                      <p:to>
                        <p:strVal val="solid"/>
                      </p:to>
                    </p:set>
                    <p:set>
                      <p:cBhvr>
                        <p:cTn dur="250" autoRev="1" fill="remove"/>
                        <p:tgtEl>
                          <p:spTgt spid="30"/>
                        </p:tgtEl>
                        <p:attrNameLst>
                          <p:attrName>fill.on</p:attrName>
                        </p:attrNameLst>
                      </p:cBhvr>
                      <p:to>
                        <p:strVal val="true"/>
                      </p:to>
                    </p:se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図 32">
            <a:extLst>
              <a:ext uri="{FF2B5EF4-FFF2-40B4-BE49-F238E27FC236}">
                <a16:creationId xmlns:a16="http://schemas.microsoft.com/office/drawing/2014/main" id="{E42367B1-B854-42AE-B6D7-44105E31842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flipH="1">
            <a:off x="1357250" y="6333182"/>
            <a:ext cx="5423657" cy="439293"/>
          </a:xfrm>
          <a:prstGeom prst="rect">
            <a:avLst/>
          </a:prstGeom>
        </p:spPr>
      </p:pic>
      <p:pic>
        <p:nvPicPr>
          <p:cNvPr id="17" name="図 33">
            <a:extLst>
              <a:ext uri="{FF2B5EF4-FFF2-40B4-BE49-F238E27FC236}">
                <a16:creationId xmlns:a16="http://schemas.microsoft.com/office/drawing/2014/main" id="{44FA7D66-B05C-44D2-8AC3-B60A3A2A619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flipH="1">
            <a:off x="9465759" y="6279370"/>
            <a:ext cx="5423657" cy="439293"/>
          </a:xfrm>
          <a:prstGeom prst="rect">
            <a:avLst/>
          </a:prstGeom>
        </p:spPr>
      </p:pic>
      <p:pic>
        <p:nvPicPr>
          <p:cNvPr id="18" name="図 14">
            <a:extLst>
              <a:ext uri="{FF2B5EF4-FFF2-40B4-BE49-F238E27FC236}">
                <a16:creationId xmlns:a16="http://schemas.microsoft.com/office/drawing/2014/main" id="{1E45EE57-6E43-48FD-A2B4-270EC97D3D36}"/>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3465095" y="6332453"/>
            <a:ext cx="5423657" cy="439293"/>
          </a:xfrm>
          <a:prstGeom prst="rect">
            <a:avLst/>
          </a:prstGeom>
        </p:spPr>
      </p:pic>
      <p:pic>
        <p:nvPicPr>
          <p:cNvPr id="19" name="図 23">
            <a:extLst>
              <a:ext uri="{FF2B5EF4-FFF2-40B4-BE49-F238E27FC236}">
                <a16:creationId xmlns:a16="http://schemas.microsoft.com/office/drawing/2014/main" id="{20EF758F-7B67-4913-9B58-7FFDF99BC89A}"/>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1573604" y="6278641"/>
            <a:ext cx="5423657" cy="439293"/>
          </a:xfrm>
          <a:prstGeom prst="rect">
            <a:avLst/>
          </a:prstGeom>
        </p:spPr>
      </p:pic>
      <p:sp>
        <p:nvSpPr>
          <p:cNvPr id="20" name="テキスト プレースホルダー 11">
            <a:extLst>
              <a:ext uri="{FF2B5EF4-FFF2-40B4-BE49-F238E27FC236}">
                <a16:creationId xmlns:a16="http://schemas.microsoft.com/office/drawing/2014/main" id="{BF2D701F-7679-464E-A3D7-E023ABFDCB8B}"/>
              </a:ext>
            </a:extLst>
          </p:cNvPr>
          <p:cNvSpPr>
            <a:spLocks noGrp="1"/>
          </p:cNvSpPr>
          <p:nvPr>
            <p:ph type="body" sz="quarter" idx="22" hasCustomPrompt="1"/>
          </p:nvPr>
        </p:nvSpPr>
        <p:spPr>
          <a:xfrm>
            <a:off x="9549330" y="7219030"/>
            <a:ext cx="7487259" cy="215772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21" name="テキスト プレースホルダー 11">
            <a:extLst>
              <a:ext uri="{FF2B5EF4-FFF2-40B4-BE49-F238E27FC236}">
                <a16:creationId xmlns:a16="http://schemas.microsoft.com/office/drawing/2014/main" id="{87FE872A-6FA6-4A55-8D22-AC6207622D3A}"/>
              </a:ext>
            </a:extLst>
          </p:cNvPr>
          <p:cNvSpPr>
            <a:spLocks noGrp="1"/>
          </p:cNvSpPr>
          <p:nvPr>
            <p:ph type="body" sz="quarter" idx="23" hasCustomPrompt="1"/>
          </p:nvPr>
        </p:nvSpPr>
        <p:spPr>
          <a:xfrm>
            <a:off x="1413388" y="7226289"/>
            <a:ext cx="7487259" cy="2098433"/>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p>
        </p:txBody>
      </p:sp>
      <p:sp>
        <p:nvSpPr>
          <p:cNvPr id="22" name="テキスト プレースホルダー 11">
            <a:extLst>
              <a:ext uri="{FF2B5EF4-FFF2-40B4-BE49-F238E27FC236}">
                <a16:creationId xmlns:a16="http://schemas.microsoft.com/office/drawing/2014/main" id="{4AC7633E-7300-48BE-8137-7D86909D9530}"/>
              </a:ext>
            </a:extLst>
          </p:cNvPr>
          <p:cNvSpPr>
            <a:spLocks noGrp="1"/>
          </p:cNvSpPr>
          <p:nvPr>
            <p:ph type="body" sz="quarter" idx="14" hasCustomPrompt="1"/>
          </p:nvPr>
        </p:nvSpPr>
        <p:spPr>
          <a:xfrm>
            <a:off x="1398815" y="6526299"/>
            <a:ext cx="7489937"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23" name="テキスト プレースホルダー 11">
            <a:extLst>
              <a:ext uri="{FF2B5EF4-FFF2-40B4-BE49-F238E27FC236}">
                <a16:creationId xmlns:a16="http://schemas.microsoft.com/office/drawing/2014/main" id="{E2BDF7A4-3E26-406D-9C1D-7E5261A3A4CB}"/>
              </a:ext>
            </a:extLst>
          </p:cNvPr>
          <p:cNvSpPr>
            <a:spLocks noGrp="1"/>
          </p:cNvSpPr>
          <p:nvPr>
            <p:ph type="body" sz="quarter" idx="24" hasCustomPrompt="1"/>
          </p:nvPr>
        </p:nvSpPr>
        <p:spPr>
          <a:xfrm>
            <a:off x="9546653" y="6512445"/>
            <a:ext cx="7489937" cy="756363"/>
          </a:xfrm>
        </p:spPr>
        <p:txBody>
          <a:bodyPr anchor="b">
            <a:normAutofit/>
          </a:bodyPr>
          <a:lstStyle>
            <a:lvl1pPr algn="l">
              <a:defRPr sz="3600" baseline="0">
                <a:solidFill>
                  <a:srgbClr val="706D46"/>
                </a:solidFill>
              </a:defRPr>
            </a:lvl1pPr>
          </a:lstStyle>
          <a:p>
            <a:pPr lvl="0"/>
            <a:r>
              <a:rPr lang="es-EC" noProof="0" dirty="0"/>
              <a:t>Text Here</a:t>
            </a:r>
          </a:p>
        </p:txBody>
      </p:sp>
      <p:pic>
        <p:nvPicPr>
          <p:cNvPr id="24" name="Imagen 23">
            <a:extLst>
              <a:ext uri="{FF2B5EF4-FFF2-40B4-BE49-F238E27FC236}">
                <a16:creationId xmlns:a16="http://schemas.microsoft.com/office/drawing/2014/main" id="{6E0F4B6B-BE99-4E85-AF7A-0575403762A1}"/>
              </a:ext>
            </a:extLst>
          </p:cNvPr>
          <p:cNvPicPr>
            <a:picLocks noChangeAspect="1"/>
          </p:cNvPicPr>
          <p:nvPr/>
        </p:nvPicPr>
        <p:blipFill>
          <a:blip r:embed="rId4"/>
          <a:stretch>
            <a:fillRect/>
          </a:stretch>
        </p:blipFill>
        <p:spPr>
          <a:xfrm rot="5400000">
            <a:off x="3131894" y="598813"/>
            <a:ext cx="3949778" cy="7531503"/>
          </a:xfrm>
          <a:prstGeom prst="rect">
            <a:avLst/>
          </a:prstGeom>
        </p:spPr>
      </p:pic>
      <p:pic>
        <p:nvPicPr>
          <p:cNvPr id="25" name="Imagen 24">
            <a:extLst>
              <a:ext uri="{FF2B5EF4-FFF2-40B4-BE49-F238E27FC236}">
                <a16:creationId xmlns:a16="http://schemas.microsoft.com/office/drawing/2014/main" id="{5303BF33-711F-4FE7-9771-B7ACB0DC930D}"/>
              </a:ext>
            </a:extLst>
          </p:cNvPr>
          <p:cNvPicPr>
            <a:picLocks noChangeAspect="1"/>
          </p:cNvPicPr>
          <p:nvPr/>
        </p:nvPicPr>
        <p:blipFill>
          <a:blip r:embed="rId4"/>
          <a:stretch>
            <a:fillRect/>
          </a:stretch>
        </p:blipFill>
        <p:spPr>
          <a:xfrm rot="5400000">
            <a:off x="11316732" y="604091"/>
            <a:ext cx="3949778" cy="7531503"/>
          </a:xfrm>
          <a:prstGeom prst="rect">
            <a:avLst/>
          </a:prstGeom>
        </p:spPr>
      </p:pic>
      <p:pic>
        <p:nvPicPr>
          <p:cNvPr id="26" name="Imagen 25">
            <a:extLst>
              <a:ext uri="{FF2B5EF4-FFF2-40B4-BE49-F238E27FC236}">
                <a16:creationId xmlns:a16="http://schemas.microsoft.com/office/drawing/2014/main" id="{F0A60829-8C0B-4E5B-9276-077CBBDB73AF}"/>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9" name="図 6">
            <a:extLst>
              <a:ext uri="{FF2B5EF4-FFF2-40B4-BE49-F238E27FC236}">
                <a16:creationId xmlns:a16="http://schemas.microsoft.com/office/drawing/2014/main" id="{6D101B9D-316F-4F5E-862F-F670E7993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3" name="フッター プレースホルダー 3">
            <a:extLst>
              <a:ext uri="{FF2B5EF4-FFF2-40B4-BE49-F238E27FC236}">
                <a16:creationId xmlns:a16="http://schemas.microsoft.com/office/drawing/2014/main" id="{DDCB2CEA-F6AB-40FA-BDD7-B8844700D91C}"/>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4" name="図プレースホルダー 8">
            <a:extLst>
              <a:ext uri="{FF2B5EF4-FFF2-40B4-BE49-F238E27FC236}">
                <a16:creationId xmlns:a16="http://schemas.microsoft.com/office/drawing/2014/main" id="{F6A6FFFC-C41B-48B2-8A23-681E66AF10A6}"/>
              </a:ext>
            </a:extLst>
          </p:cNvPr>
          <p:cNvSpPr>
            <a:spLocks noGrp="1"/>
          </p:cNvSpPr>
          <p:nvPr>
            <p:ph type="pic" sz="quarter" idx="16" hasCustomPrompt="1"/>
          </p:nvPr>
        </p:nvSpPr>
        <p:spPr>
          <a:xfrm>
            <a:off x="1404538" y="2509819"/>
            <a:ext cx="7368607" cy="3698431"/>
          </a:xfrm>
        </p:spPr>
        <p:txBody>
          <a:bodyPr>
            <a:normAutofit/>
          </a:bodyPr>
          <a:lstStyle>
            <a:lvl1pPr>
              <a:defRPr sz="2000">
                <a:solidFill>
                  <a:schemeClr val="tx1">
                    <a:lumMod val="90000"/>
                    <a:lumOff val="10000"/>
                  </a:schemeClr>
                </a:solidFill>
              </a:defRPr>
            </a:lvl1pPr>
          </a:lstStyle>
          <a:p>
            <a:r>
              <a:rPr lang="en-US" dirty="0"/>
              <a:t>Add Image</a:t>
            </a:r>
          </a:p>
        </p:txBody>
      </p:sp>
      <p:sp>
        <p:nvSpPr>
          <p:cNvPr id="35" name="図プレースホルダー 8">
            <a:extLst>
              <a:ext uri="{FF2B5EF4-FFF2-40B4-BE49-F238E27FC236}">
                <a16:creationId xmlns:a16="http://schemas.microsoft.com/office/drawing/2014/main" id="{F6CAE25A-B64E-4ECD-BA2A-1EDBDCA74E78}"/>
              </a:ext>
            </a:extLst>
          </p:cNvPr>
          <p:cNvSpPr>
            <a:spLocks noGrp="1"/>
          </p:cNvSpPr>
          <p:nvPr>
            <p:ph type="pic" sz="quarter" idx="35" hasCustomPrompt="1"/>
          </p:nvPr>
        </p:nvSpPr>
        <p:spPr>
          <a:xfrm>
            <a:off x="9599157" y="2514055"/>
            <a:ext cx="7368607" cy="3698431"/>
          </a:xfrm>
        </p:spPr>
        <p:txBody>
          <a:bodyPr>
            <a:normAutofit/>
          </a:bodyPr>
          <a:lstStyle>
            <a:lvl1pPr>
              <a:defRPr sz="2000">
                <a:solidFill>
                  <a:schemeClr val="tx1">
                    <a:lumMod val="90000"/>
                    <a:lumOff val="10000"/>
                  </a:schemeClr>
                </a:solidFill>
              </a:defRPr>
            </a:lvl1pPr>
          </a:lstStyle>
          <a:p>
            <a:r>
              <a:rPr lang="en-US" dirty="0"/>
              <a:t>Add Image</a:t>
            </a:r>
          </a:p>
        </p:txBody>
      </p:sp>
      <p:sp>
        <p:nvSpPr>
          <p:cNvPr id="36" name="Título 1">
            <a:extLst>
              <a:ext uri="{FF2B5EF4-FFF2-40B4-BE49-F238E27FC236}">
                <a16:creationId xmlns:a16="http://schemas.microsoft.com/office/drawing/2014/main" id="{1E9DD21D-3FA4-470C-9AA2-8C91AFFF524A}"/>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7" name="Subtítulo 2">
            <a:extLst>
              <a:ext uri="{FF2B5EF4-FFF2-40B4-BE49-F238E27FC236}">
                <a16:creationId xmlns:a16="http://schemas.microsoft.com/office/drawing/2014/main" id="{53CE29D2-2E58-4EC3-A272-2744201333DD}"/>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8" name="Imagen 37">
            <a:extLst>
              <a:ext uri="{FF2B5EF4-FFF2-40B4-BE49-F238E27FC236}">
                <a16:creationId xmlns:a16="http://schemas.microsoft.com/office/drawing/2014/main" id="{4AEE9C3A-8E2F-41D4-A44B-CA68BCD5ED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0" name="CuadroTexto 39">
            <a:extLst>
              <a:ext uri="{FF2B5EF4-FFF2-40B4-BE49-F238E27FC236}">
                <a16:creationId xmlns:a16="http://schemas.microsoft.com/office/drawing/2014/main" id="{58A5D6FF-4FCE-47C5-9CA1-EA05894D5F79}"/>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7" name="Subtitle 2">
            <a:extLst>
              <a:ext uri="{FF2B5EF4-FFF2-40B4-BE49-F238E27FC236}">
                <a16:creationId xmlns:a16="http://schemas.microsoft.com/office/drawing/2014/main" id="{3E988AB2-63BC-4172-B276-2B8A26A06A12}"/>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9788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fade">
                                      <p:cBhvr>
                                        <p:cTn id="54" dur="500"/>
                                        <p:tgtEl>
                                          <p:spTgt spid="20">
                                            <p:txEl>
                                              <p:pRg st="0" end="0"/>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Effect transition="in" filter="wipe(left)">
                                      <p:cBhvr>
                                        <p:cTn id="60" dur="500"/>
                                        <p:tgtEl>
                                          <p:spTgt spid="37">
                                            <p:txEl>
                                              <p:pRg st="0" end="0"/>
                                            </p:txEl>
                                          </p:spTgt>
                                        </p:tgtEl>
                                      </p:cBhvr>
                                    </p:animEffect>
                                  </p:childTnLst>
                                </p:cTn>
                              </p:par>
                            </p:childTnLst>
                          </p:cTn>
                        </p:par>
                        <p:par>
                          <p:cTn id="61" fill="hold">
                            <p:stCondLst>
                              <p:cond delay="4500"/>
                            </p:stCondLst>
                            <p:childTnLst>
                              <p:par>
                                <p:cTn id="62" presetID="10" presetClass="entr" presetSubtype="0" fill="hold" grpId="0" nodeType="afterEffect">
                                  <p:stCondLst>
                                    <p:cond delay="0"/>
                                  </p:stCondLst>
                                  <p:iterate type="lt">
                                    <p:tmPct val="0"/>
                                  </p:iterate>
                                  <p:childTnLst>
                                    <p:set>
                                      <p:cBhvr>
                                        <p:cTn id="63" dur="1" fill="hold">
                                          <p:stCondLst>
                                            <p:cond delay="0"/>
                                          </p:stCondLst>
                                        </p:cTn>
                                        <p:tgtEl>
                                          <p:spTgt spid="27">
                                            <p:txEl>
                                              <p:pRg st="0" end="0"/>
                                            </p:txEl>
                                          </p:spTgt>
                                        </p:tgtEl>
                                        <p:attrNameLst>
                                          <p:attrName>style.visibility</p:attrName>
                                        </p:attrNameLst>
                                      </p:cBhvr>
                                      <p:to>
                                        <p:strVal val="visible"/>
                                      </p:to>
                                    </p:set>
                                    <p:animEffect transition="in" filter="fade">
                                      <p:cBhvr>
                                        <p:cTn id="64" dur="500"/>
                                        <p:tgtEl>
                                          <p:spTgt spid="27">
                                            <p:txEl>
                                              <p:pRg st="0" end="0"/>
                                            </p:txEl>
                                          </p:spTgt>
                                        </p:tgtEl>
                                      </p:cBhvr>
                                    </p:animEffect>
                                  </p:childTnLst>
                                </p:cTn>
                              </p:par>
                            </p:childTnLst>
                          </p:cTn>
                        </p:par>
                        <p:par>
                          <p:cTn id="65" fill="hold">
                            <p:stCondLst>
                              <p:cond delay="5000"/>
                            </p:stCondLst>
                            <p:childTnLst>
                              <p:par>
                                <p:cTn id="66" presetID="27" presetClass="emph" presetSubtype="0" fill="remove" grpId="1" nodeType="afterEffect">
                                  <p:stCondLst>
                                    <p:cond delay="0"/>
                                  </p:stCondLst>
                                  <p:iterate type="lt">
                                    <p:tmPct val="10000"/>
                                  </p:iterate>
                                  <p:childTnLst>
                                    <p:animClr clrSpc="rgb" dir="cw">
                                      <p:cBhvr override="childStyle">
                                        <p:cTn id="67" dur="250" autoRev="1" fill="remove"/>
                                        <p:tgtEl>
                                          <p:spTgt spid="27">
                                            <p:txEl>
                                              <p:pRg st="0" end="0"/>
                                            </p:txEl>
                                          </p:spTgt>
                                        </p:tgtEl>
                                        <p:attrNameLst>
                                          <p:attrName>style.color</p:attrName>
                                        </p:attrNameLst>
                                      </p:cBhvr>
                                      <p:to>
                                        <a:schemeClr val="bg1"/>
                                      </p:to>
                                    </p:animClr>
                                    <p:animClr clrSpc="rgb" dir="cw">
                                      <p:cBhvr>
                                        <p:cTn id="68" dur="250" autoRev="1" fill="remove"/>
                                        <p:tgtEl>
                                          <p:spTgt spid="27">
                                            <p:txEl>
                                              <p:pRg st="0" end="0"/>
                                            </p:txEl>
                                          </p:spTgt>
                                        </p:tgtEl>
                                        <p:attrNameLst>
                                          <p:attrName>fillcolor</p:attrName>
                                        </p:attrNameLst>
                                      </p:cBhvr>
                                      <p:to>
                                        <a:schemeClr val="bg1"/>
                                      </p:to>
                                    </p:animClr>
                                    <p:set>
                                      <p:cBhvr>
                                        <p:cTn id="69" dur="250" autoRev="1" fill="remove"/>
                                        <p:tgtEl>
                                          <p:spTgt spid="27">
                                            <p:txEl>
                                              <p:pRg st="0" end="0"/>
                                            </p:txEl>
                                          </p:spTgt>
                                        </p:tgtEl>
                                        <p:attrNameLst>
                                          <p:attrName>fill.type</p:attrName>
                                        </p:attrNameLst>
                                      </p:cBhvr>
                                      <p:to>
                                        <p:strVal val="solid"/>
                                      </p:to>
                                    </p:set>
                                    <p:set>
                                      <p:cBhvr>
                                        <p:cTn id="70" dur="250" autoRev="1" fill="remove"/>
                                        <p:tgtEl>
                                          <p:spTgt spid="2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p:bldP spid="35" grpId="0"/>
      <p:bldP spid="36" grpId="0"/>
      <p:bldP spid="37" grpId="0" build="p">
        <p:tmplLst>
          <p:tmpl lvl="1">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2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7"/>
                        </p:tgtEl>
                        <p:attrNameLst>
                          <p:attrName>style.color</p:attrName>
                        </p:attrNameLst>
                      </p:cBhvr>
                      <p:to>
                        <a:schemeClr val="bg1"/>
                      </p:to>
                    </p:animClr>
                    <p:animClr clrSpc="rgb" dir="cw">
                      <p:cBhvr>
                        <p:cTn dur="250" autoRev="1" fill="remove"/>
                        <p:tgtEl>
                          <p:spTgt spid="27"/>
                        </p:tgtEl>
                        <p:attrNameLst>
                          <p:attrName>fillcolor</p:attrName>
                        </p:attrNameLst>
                      </p:cBhvr>
                      <p:to>
                        <a:schemeClr val="bg1"/>
                      </p:to>
                    </p:animClr>
                    <p:set>
                      <p:cBhvr>
                        <p:cTn dur="250" autoRev="1" fill="remove"/>
                        <p:tgtEl>
                          <p:spTgt spid="27"/>
                        </p:tgtEl>
                        <p:attrNameLst>
                          <p:attrName>fill.type</p:attrName>
                        </p:attrNameLst>
                      </p:cBhvr>
                      <p:to>
                        <p:strVal val="solid"/>
                      </p:to>
                    </p:set>
                    <p:set>
                      <p:cBhvr>
                        <p:cTn dur="250" autoRev="1" fill="remove"/>
                        <p:tgtEl>
                          <p:spTgt spid="27"/>
                        </p:tgtEl>
                        <p:attrNameLst>
                          <p:attrName>fill.on</p:attrName>
                        </p:attrNameLst>
                      </p:cBhvr>
                      <p:to>
                        <p:strVal val="true"/>
                      </p:to>
                    </p:se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pic>
        <p:nvPicPr>
          <p:cNvPr id="13" name="図 14">
            <a:extLst>
              <a:ext uri="{FF2B5EF4-FFF2-40B4-BE49-F238E27FC236}">
                <a16:creationId xmlns:a16="http://schemas.microsoft.com/office/drawing/2014/main" id="{FAFF67C8-519E-44CD-A8E4-0FD4940D98AE}"/>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457365" y="6823552"/>
            <a:ext cx="4172692" cy="421062"/>
          </a:xfrm>
          <a:prstGeom prst="rect">
            <a:avLst/>
          </a:prstGeom>
        </p:spPr>
      </p:pic>
      <p:sp>
        <p:nvSpPr>
          <p:cNvPr id="17" name="テキスト プレースホルダー 11">
            <a:extLst>
              <a:ext uri="{FF2B5EF4-FFF2-40B4-BE49-F238E27FC236}">
                <a16:creationId xmlns:a16="http://schemas.microsoft.com/office/drawing/2014/main" id="{589D9DCC-9EB2-4A2B-B624-C2ABCCD56E33}"/>
              </a:ext>
            </a:extLst>
          </p:cNvPr>
          <p:cNvSpPr>
            <a:spLocks noGrp="1"/>
          </p:cNvSpPr>
          <p:nvPr>
            <p:ph type="body" sz="quarter" idx="23" hasCustomPrompt="1"/>
          </p:nvPr>
        </p:nvSpPr>
        <p:spPr>
          <a:xfrm>
            <a:off x="370444"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n-US" dirty="0"/>
              <a:t>Text Here</a:t>
            </a:r>
          </a:p>
        </p:txBody>
      </p:sp>
      <p:pic>
        <p:nvPicPr>
          <p:cNvPr id="18" name="図 23">
            <a:extLst>
              <a:ext uri="{FF2B5EF4-FFF2-40B4-BE49-F238E27FC236}">
                <a16:creationId xmlns:a16="http://schemas.microsoft.com/office/drawing/2014/main" id="{4CC0DDAA-2F69-4D67-BE3F-16DDB4D66B9B}"/>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4775365" y="6823552"/>
            <a:ext cx="4172692" cy="421062"/>
          </a:xfrm>
          <a:prstGeom prst="rect">
            <a:avLst/>
          </a:prstGeom>
        </p:spPr>
      </p:pic>
      <p:pic>
        <p:nvPicPr>
          <p:cNvPr id="19" name="図 33">
            <a:extLst>
              <a:ext uri="{FF2B5EF4-FFF2-40B4-BE49-F238E27FC236}">
                <a16:creationId xmlns:a16="http://schemas.microsoft.com/office/drawing/2014/main" id="{DD9E59B3-DBB9-4CAE-A0D6-EC57BFB96EBD}"/>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9233735" y="6823552"/>
            <a:ext cx="4172692" cy="421062"/>
          </a:xfrm>
          <a:prstGeom prst="rect">
            <a:avLst/>
          </a:prstGeom>
        </p:spPr>
      </p:pic>
      <p:pic>
        <p:nvPicPr>
          <p:cNvPr id="20" name="図 37">
            <a:extLst>
              <a:ext uri="{FF2B5EF4-FFF2-40B4-BE49-F238E27FC236}">
                <a16:creationId xmlns:a16="http://schemas.microsoft.com/office/drawing/2014/main" id="{3298ADDF-8D3B-4BBC-B22A-E3ADC4021655}"/>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726799" y="6835601"/>
            <a:ext cx="4172692" cy="421062"/>
          </a:xfrm>
          <a:prstGeom prst="rect">
            <a:avLst/>
          </a:prstGeom>
        </p:spPr>
      </p:pic>
      <p:sp>
        <p:nvSpPr>
          <p:cNvPr id="21" name="テキスト プレースホルダー 11">
            <a:extLst>
              <a:ext uri="{FF2B5EF4-FFF2-40B4-BE49-F238E27FC236}">
                <a16:creationId xmlns:a16="http://schemas.microsoft.com/office/drawing/2014/main" id="{EE4D212A-7DFC-4F6D-90EB-D8168F54BCCA}"/>
              </a:ext>
            </a:extLst>
          </p:cNvPr>
          <p:cNvSpPr>
            <a:spLocks noGrp="1"/>
          </p:cNvSpPr>
          <p:nvPr>
            <p:ph type="body" sz="quarter" idx="30" hasCustomPrompt="1"/>
          </p:nvPr>
        </p:nvSpPr>
        <p:spPr>
          <a:xfrm>
            <a:off x="4775365"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n-US" dirty="0"/>
              <a:t>Text Here</a:t>
            </a:r>
          </a:p>
        </p:txBody>
      </p:sp>
      <p:sp>
        <p:nvSpPr>
          <p:cNvPr id="22" name="テキスト プレースホルダー 11">
            <a:extLst>
              <a:ext uri="{FF2B5EF4-FFF2-40B4-BE49-F238E27FC236}">
                <a16:creationId xmlns:a16="http://schemas.microsoft.com/office/drawing/2014/main" id="{84AB4D1C-2079-437F-8991-AE65912F6738}"/>
              </a:ext>
            </a:extLst>
          </p:cNvPr>
          <p:cNvSpPr>
            <a:spLocks noGrp="1"/>
          </p:cNvSpPr>
          <p:nvPr>
            <p:ph type="body" sz="quarter" idx="31" hasCustomPrompt="1"/>
          </p:nvPr>
        </p:nvSpPr>
        <p:spPr>
          <a:xfrm>
            <a:off x="9233735"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n-US" dirty="0"/>
              <a:t>Text Here</a:t>
            </a:r>
          </a:p>
        </p:txBody>
      </p:sp>
      <p:pic>
        <p:nvPicPr>
          <p:cNvPr id="23" name="Imagen 22">
            <a:extLst>
              <a:ext uri="{FF2B5EF4-FFF2-40B4-BE49-F238E27FC236}">
                <a16:creationId xmlns:a16="http://schemas.microsoft.com/office/drawing/2014/main" id="{5CA5BF57-5842-45CC-8670-62863946B167}"/>
              </a:ext>
            </a:extLst>
          </p:cNvPr>
          <p:cNvPicPr>
            <a:picLocks noChangeAspect="1"/>
          </p:cNvPicPr>
          <p:nvPr/>
        </p:nvPicPr>
        <p:blipFill>
          <a:blip r:embed="rId4"/>
          <a:stretch>
            <a:fillRect/>
          </a:stretch>
        </p:blipFill>
        <p:spPr>
          <a:xfrm rot="5400000">
            <a:off x="452707" y="2769236"/>
            <a:ext cx="3949778" cy="4172692"/>
          </a:xfrm>
          <a:prstGeom prst="rect">
            <a:avLst/>
          </a:prstGeom>
        </p:spPr>
      </p:pic>
      <p:pic>
        <p:nvPicPr>
          <p:cNvPr id="24" name="Imagen 23">
            <a:extLst>
              <a:ext uri="{FF2B5EF4-FFF2-40B4-BE49-F238E27FC236}">
                <a16:creationId xmlns:a16="http://schemas.microsoft.com/office/drawing/2014/main" id="{084386F1-F508-41B2-9D98-06D1631EA545}"/>
              </a:ext>
            </a:extLst>
          </p:cNvPr>
          <p:cNvPicPr>
            <a:picLocks noChangeAspect="1"/>
          </p:cNvPicPr>
          <p:nvPr/>
        </p:nvPicPr>
        <p:blipFill>
          <a:blip r:embed="rId4"/>
          <a:stretch>
            <a:fillRect/>
          </a:stretch>
        </p:blipFill>
        <p:spPr>
          <a:xfrm rot="5400000">
            <a:off x="4885400" y="2769236"/>
            <a:ext cx="3949778" cy="4172692"/>
          </a:xfrm>
          <a:prstGeom prst="rect">
            <a:avLst/>
          </a:prstGeom>
        </p:spPr>
      </p:pic>
      <p:pic>
        <p:nvPicPr>
          <p:cNvPr id="25" name="Imagen 24">
            <a:extLst>
              <a:ext uri="{FF2B5EF4-FFF2-40B4-BE49-F238E27FC236}">
                <a16:creationId xmlns:a16="http://schemas.microsoft.com/office/drawing/2014/main" id="{834E40CA-74BE-437D-B04D-F4D48DB84875}"/>
              </a:ext>
            </a:extLst>
          </p:cNvPr>
          <p:cNvPicPr>
            <a:picLocks noChangeAspect="1"/>
          </p:cNvPicPr>
          <p:nvPr/>
        </p:nvPicPr>
        <p:blipFill>
          <a:blip r:embed="rId4"/>
          <a:stretch>
            <a:fillRect/>
          </a:stretch>
        </p:blipFill>
        <p:spPr>
          <a:xfrm rot="5400000">
            <a:off x="9330595" y="2762316"/>
            <a:ext cx="3949778" cy="4172692"/>
          </a:xfrm>
          <a:prstGeom prst="rect">
            <a:avLst/>
          </a:prstGeom>
        </p:spPr>
      </p:pic>
      <p:pic>
        <p:nvPicPr>
          <p:cNvPr id="26" name="Imagen 25">
            <a:extLst>
              <a:ext uri="{FF2B5EF4-FFF2-40B4-BE49-F238E27FC236}">
                <a16:creationId xmlns:a16="http://schemas.microsoft.com/office/drawing/2014/main" id="{2ABA1954-9AF2-4968-841E-C4A32BA3EB05}"/>
              </a:ext>
            </a:extLst>
          </p:cNvPr>
          <p:cNvPicPr>
            <a:picLocks noChangeAspect="1"/>
          </p:cNvPicPr>
          <p:nvPr/>
        </p:nvPicPr>
        <p:blipFill>
          <a:blip r:embed="rId4"/>
          <a:stretch>
            <a:fillRect/>
          </a:stretch>
        </p:blipFill>
        <p:spPr>
          <a:xfrm rot="5400000">
            <a:off x="13838256" y="2774732"/>
            <a:ext cx="3949778" cy="4172692"/>
          </a:xfrm>
          <a:prstGeom prst="rect">
            <a:avLst/>
          </a:prstGeom>
        </p:spPr>
      </p:pic>
      <p:sp>
        <p:nvSpPr>
          <p:cNvPr id="27" name="テキスト プレースホルダー 11">
            <a:extLst>
              <a:ext uri="{FF2B5EF4-FFF2-40B4-BE49-F238E27FC236}">
                <a16:creationId xmlns:a16="http://schemas.microsoft.com/office/drawing/2014/main" id="{62DDA1DF-3E39-4553-BED7-77CE03E1CA13}"/>
              </a:ext>
            </a:extLst>
          </p:cNvPr>
          <p:cNvSpPr>
            <a:spLocks noGrp="1"/>
          </p:cNvSpPr>
          <p:nvPr>
            <p:ph type="body" sz="quarter" idx="17" hasCustomPrompt="1"/>
          </p:nvPr>
        </p:nvSpPr>
        <p:spPr>
          <a:xfrm>
            <a:off x="454883"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28" name="テキスト プレースホルダー 11">
            <a:extLst>
              <a:ext uri="{FF2B5EF4-FFF2-40B4-BE49-F238E27FC236}">
                <a16:creationId xmlns:a16="http://schemas.microsoft.com/office/drawing/2014/main" id="{96A7EF37-EB9E-401A-890B-F256741A2BD1}"/>
              </a:ext>
            </a:extLst>
          </p:cNvPr>
          <p:cNvSpPr>
            <a:spLocks noGrp="1"/>
          </p:cNvSpPr>
          <p:nvPr>
            <p:ph type="body" sz="quarter" idx="25" hasCustomPrompt="1"/>
          </p:nvPr>
        </p:nvSpPr>
        <p:spPr>
          <a:xfrm>
            <a:off x="4888998"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29" name="テキスト プレースホルダー 11">
            <a:extLst>
              <a:ext uri="{FF2B5EF4-FFF2-40B4-BE49-F238E27FC236}">
                <a16:creationId xmlns:a16="http://schemas.microsoft.com/office/drawing/2014/main" id="{56192AFA-4574-499F-941E-2D3646B8B12E}"/>
              </a:ext>
            </a:extLst>
          </p:cNvPr>
          <p:cNvSpPr>
            <a:spLocks noGrp="1"/>
          </p:cNvSpPr>
          <p:nvPr>
            <p:ph type="body" sz="quarter" idx="27" hasCustomPrompt="1"/>
          </p:nvPr>
        </p:nvSpPr>
        <p:spPr>
          <a:xfrm>
            <a:off x="9347368" y="6154259"/>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0" name="テキスト プレースホルダー 11">
            <a:extLst>
              <a:ext uri="{FF2B5EF4-FFF2-40B4-BE49-F238E27FC236}">
                <a16:creationId xmlns:a16="http://schemas.microsoft.com/office/drawing/2014/main" id="{DE310C74-2433-4BC5-9EEA-C7E828C5D352}"/>
              </a:ext>
            </a:extLst>
          </p:cNvPr>
          <p:cNvSpPr>
            <a:spLocks noGrp="1"/>
          </p:cNvSpPr>
          <p:nvPr>
            <p:ph type="body" sz="quarter" idx="29" hasCustomPrompt="1"/>
          </p:nvPr>
        </p:nvSpPr>
        <p:spPr>
          <a:xfrm>
            <a:off x="13840432" y="6156724"/>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1" name="Imagen 30">
            <a:extLst>
              <a:ext uri="{FF2B5EF4-FFF2-40B4-BE49-F238E27FC236}">
                <a16:creationId xmlns:a16="http://schemas.microsoft.com/office/drawing/2014/main" id="{ECE34E0F-6E45-4FA6-910E-8F07605EE73C}"/>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34" name="図 6">
            <a:extLst>
              <a:ext uri="{FF2B5EF4-FFF2-40B4-BE49-F238E27FC236}">
                <a16:creationId xmlns:a16="http://schemas.microsoft.com/office/drawing/2014/main" id="{135DED0F-1370-46E5-B452-89DB62A52C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7" name="テキスト プレースホルダー 11">
            <a:extLst>
              <a:ext uri="{FF2B5EF4-FFF2-40B4-BE49-F238E27FC236}">
                <a16:creationId xmlns:a16="http://schemas.microsoft.com/office/drawing/2014/main" id="{2F150086-DD50-4811-A557-2EE74D96EC1A}"/>
              </a:ext>
            </a:extLst>
          </p:cNvPr>
          <p:cNvSpPr>
            <a:spLocks noGrp="1"/>
          </p:cNvSpPr>
          <p:nvPr>
            <p:ph type="body" sz="quarter" idx="32" hasCustomPrompt="1"/>
          </p:nvPr>
        </p:nvSpPr>
        <p:spPr>
          <a:xfrm>
            <a:off x="13772471" y="7036099"/>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3704A"/>
                </a:solidFill>
              </a:defRPr>
            </a:lvl1pPr>
          </a:lstStyle>
          <a:p>
            <a:pPr lvl="0"/>
            <a:r>
              <a:rPr lang="en-US" dirty="0"/>
              <a:t>Text Here</a:t>
            </a:r>
          </a:p>
        </p:txBody>
      </p:sp>
      <p:sp>
        <p:nvSpPr>
          <p:cNvPr id="39" name="フッター プレースホルダー 3">
            <a:extLst>
              <a:ext uri="{FF2B5EF4-FFF2-40B4-BE49-F238E27FC236}">
                <a16:creationId xmlns:a16="http://schemas.microsoft.com/office/drawing/2014/main" id="{F37B84F9-7EC4-454D-9E56-56640559C773}"/>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0" name="図プレースホルダー 8">
            <a:extLst>
              <a:ext uri="{FF2B5EF4-FFF2-40B4-BE49-F238E27FC236}">
                <a16:creationId xmlns:a16="http://schemas.microsoft.com/office/drawing/2014/main" id="{D9221E0C-6F38-48A0-A263-C0476837FD23}"/>
              </a:ext>
            </a:extLst>
          </p:cNvPr>
          <p:cNvSpPr>
            <a:spLocks noGrp="1"/>
          </p:cNvSpPr>
          <p:nvPr>
            <p:ph type="pic" sz="quarter" idx="16" hasCustomPrompt="1"/>
          </p:nvPr>
        </p:nvSpPr>
        <p:spPr>
          <a:xfrm>
            <a:off x="454883" y="2957153"/>
            <a:ext cx="3985512" cy="3111060"/>
          </a:xfrm>
        </p:spPr>
        <p:txBody>
          <a:bodyPr>
            <a:normAutofit/>
          </a:bodyPr>
          <a:lstStyle>
            <a:lvl1pPr>
              <a:defRPr sz="2000">
                <a:solidFill>
                  <a:schemeClr val="tx1">
                    <a:lumMod val="90000"/>
                    <a:lumOff val="10000"/>
                  </a:schemeClr>
                </a:solidFill>
              </a:defRPr>
            </a:lvl1pPr>
          </a:lstStyle>
          <a:p>
            <a:r>
              <a:rPr lang="en-US" dirty="0"/>
              <a:t>Add Image</a:t>
            </a:r>
          </a:p>
        </p:txBody>
      </p:sp>
      <p:sp>
        <p:nvSpPr>
          <p:cNvPr id="41" name="図プレースホルダー 8">
            <a:extLst>
              <a:ext uri="{FF2B5EF4-FFF2-40B4-BE49-F238E27FC236}">
                <a16:creationId xmlns:a16="http://schemas.microsoft.com/office/drawing/2014/main" id="{25A42793-8765-4E5E-96E6-604EB9F8FC8C}"/>
              </a:ext>
            </a:extLst>
          </p:cNvPr>
          <p:cNvSpPr>
            <a:spLocks noGrp="1"/>
          </p:cNvSpPr>
          <p:nvPr>
            <p:ph type="pic" sz="quarter" idx="35" hasCustomPrompt="1"/>
          </p:nvPr>
        </p:nvSpPr>
        <p:spPr>
          <a:xfrm>
            <a:off x="4854358" y="2957153"/>
            <a:ext cx="3985512" cy="3111060"/>
          </a:xfrm>
        </p:spPr>
        <p:txBody>
          <a:bodyPr>
            <a:normAutofit/>
          </a:bodyPr>
          <a:lstStyle>
            <a:lvl1pPr>
              <a:defRPr sz="2000">
                <a:solidFill>
                  <a:schemeClr val="tx1">
                    <a:lumMod val="90000"/>
                    <a:lumOff val="10000"/>
                  </a:schemeClr>
                </a:solidFill>
              </a:defRPr>
            </a:lvl1pPr>
          </a:lstStyle>
          <a:p>
            <a:r>
              <a:rPr lang="en-US" dirty="0"/>
              <a:t>Add Image</a:t>
            </a:r>
          </a:p>
        </p:txBody>
      </p:sp>
      <p:sp>
        <p:nvSpPr>
          <p:cNvPr id="42" name="図プレースホルダー 8">
            <a:extLst>
              <a:ext uri="{FF2B5EF4-FFF2-40B4-BE49-F238E27FC236}">
                <a16:creationId xmlns:a16="http://schemas.microsoft.com/office/drawing/2014/main" id="{17CC8503-F02C-4BD8-A351-6309A817D778}"/>
              </a:ext>
            </a:extLst>
          </p:cNvPr>
          <p:cNvSpPr>
            <a:spLocks noGrp="1"/>
          </p:cNvSpPr>
          <p:nvPr>
            <p:ph type="pic" sz="quarter" idx="36" hasCustomPrompt="1"/>
          </p:nvPr>
        </p:nvSpPr>
        <p:spPr>
          <a:xfrm>
            <a:off x="9292684" y="2970384"/>
            <a:ext cx="3985512" cy="3111060"/>
          </a:xfrm>
        </p:spPr>
        <p:txBody>
          <a:bodyPr>
            <a:normAutofit/>
          </a:bodyPr>
          <a:lstStyle>
            <a:lvl1pPr>
              <a:defRPr sz="2000">
                <a:solidFill>
                  <a:schemeClr val="tx1">
                    <a:lumMod val="90000"/>
                    <a:lumOff val="10000"/>
                  </a:schemeClr>
                </a:solidFill>
              </a:defRPr>
            </a:lvl1pPr>
          </a:lstStyle>
          <a:p>
            <a:r>
              <a:rPr lang="en-US" dirty="0"/>
              <a:t>Add Image</a:t>
            </a:r>
          </a:p>
        </p:txBody>
      </p:sp>
      <p:sp>
        <p:nvSpPr>
          <p:cNvPr id="43" name="図プレースホルダー 8">
            <a:extLst>
              <a:ext uri="{FF2B5EF4-FFF2-40B4-BE49-F238E27FC236}">
                <a16:creationId xmlns:a16="http://schemas.microsoft.com/office/drawing/2014/main" id="{EC57F909-6394-48EF-93EE-124D66A006ED}"/>
              </a:ext>
            </a:extLst>
          </p:cNvPr>
          <p:cNvSpPr>
            <a:spLocks noGrp="1"/>
          </p:cNvSpPr>
          <p:nvPr>
            <p:ph type="pic" sz="quarter" idx="37" hasCustomPrompt="1"/>
          </p:nvPr>
        </p:nvSpPr>
        <p:spPr>
          <a:xfrm>
            <a:off x="13797502" y="2981287"/>
            <a:ext cx="3985512" cy="3111060"/>
          </a:xfrm>
        </p:spPr>
        <p:txBody>
          <a:bodyPr>
            <a:normAutofit/>
          </a:bodyPr>
          <a:lstStyle>
            <a:lvl1pPr>
              <a:defRPr sz="2000">
                <a:solidFill>
                  <a:schemeClr val="tx1">
                    <a:lumMod val="90000"/>
                    <a:lumOff val="10000"/>
                  </a:schemeClr>
                </a:solidFill>
              </a:defRPr>
            </a:lvl1pPr>
          </a:lstStyle>
          <a:p>
            <a:r>
              <a:rPr lang="en-US" dirty="0"/>
              <a:t>Add Image</a:t>
            </a:r>
          </a:p>
        </p:txBody>
      </p:sp>
      <p:sp>
        <p:nvSpPr>
          <p:cNvPr id="44" name="Título 1">
            <a:extLst>
              <a:ext uri="{FF2B5EF4-FFF2-40B4-BE49-F238E27FC236}">
                <a16:creationId xmlns:a16="http://schemas.microsoft.com/office/drawing/2014/main" id="{5C4EFCD4-2FB2-443F-B59A-DECE06DC5940}"/>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5" name="Subtítulo 2">
            <a:extLst>
              <a:ext uri="{FF2B5EF4-FFF2-40B4-BE49-F238E27FC236}">
                <a16:creationId xmlns:a16="http://schemas.microsoft.com/office/drawing/2014/main" id="{4EF6E516-ECD6-4822-9FF5-190113271102}"/>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6" name="Imagen 45">
            <a:extLst>
              <a:ext uri="{FF2B5EF4-FFF2-40B4-BE49-F238E27FC236}">
                <a16:creationId xmlns:a16="http://schemas.microsoft.com/office/drawing/2014/main" id="{6151B3B3-8935-4FAA-A5AF-B53AAEDF9B2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8" name="CuadroTexto 47">
            <a:extLst>
              <a:ext uri="{FF2B5EF4-FFF2-40B4-BE49-F238E27FC236}">
                <a16:creationId xmlns:a16="http://schemas.microsoft.com/office/drawing/2014/main" id="{BEF64620-7830-40F5-B182-A3D12D2ECCBA}"/>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33" name="Subtitle 2">
            <a:extLst>
              <a:ext uri="{FF2B5EF4-FFF2-40B4-BE49-F238E27FC236}">
                <a16:creationId xmlns:a16="http://schemas.microsoft.com/office/drawing/2014/main" id="{62162DEC-C422-400F-B1AB-92D81F32674D}"/>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98154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bg/>
                                          </p:spTgt>
                                        </p:tgtEl>
                                        <p:attrNameLst>
                                          <p:attrName>style.visibility</p:attrName>
                                        </p:attrNameLst>
                                      </p:cBhvr>
                                      <p:to>
                                        <p:strVal val="visible"/>
                                      </p:to>
                                    </p:set>
                                    <p:animEffect transition="in" filter="fade">
                                      <p:cBhvr>
                                        <p:cTn id="25" dur="500"/>
                                        <p:tgtEl>
                                          <p:spTgt spid="27">
                                            <p:bg/>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fade">
                                      <p:cBhvr>
                                        <p:cTn id="29" dur="500"/>
                                        <p:tgtEl>
                                          <p:spTgt spid="27">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8">
                                            <p:bg/>
                                          </p:spTgt>
                                        </p:tgtEl>
                                        <p:attrNameLst>
                                          <p:attrName>style.visibility</p:attrName>
                                        </p:attrNameLst>
                                      </p:cBhvr>
                                      <p:to>
                                        <p:strVal val="visible"/>
                                      </p:to>
                                    </p:set>
                                    <p:animEffect transition="in" filter="fade">
                                      <p:cBhvr>
                                        <p:cTn id="48" dur="500"/>
                                        <p:tgtEl>
                                          <p:spTgt spid="28">
                                            <p:bg/>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9">
                                            <p:bg/>
                                          </p:spTgt>
                                        </p:tgtEl>
                                        <p:attrNameLst>
                                          <p:attrName>style.visibility</p:attrName>
                                        </p:attrNameLst>
                                      </p:cBhvr>
                                      <p:to>
                                        <p:strVal val="visible"/>
                                      </p:to>
                                    </p:set>
                                    <p:animEffect transition="in" filter="fade">
                                      <p:cBhvr>
                                        <p:cTn id="71" dur="500"/>
                                        <p:tgtEl>
                                          <p:spTgt spid="29">
                                            <p:bg/>
                                          </p:spTgt>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9">
                                            <p:txEl>
                                              <p:pRg st="0" end="0"/>
                                            </p:txEl>
                                          </p:spTgt>
                                        </p:tgtEl>
                                        <p:attrNameLst>
                                          <p:attrName>style.visibility</p:attrName>
                                        </p:attrNameLst>
                                      </p:cBhvr>
                                      <p:to>
                                        <p:strVal val="visible"/>
                                      </p:to>
                                    </p:set>
                                    <p:animEffect transition="in" filter="fade">
                                      <p:cBhvr>
                                        <p:cTn id="75" dur="500"/>
                                        <p:tgtEl>
                                          <p:spTgt spid="29">
                                            <p:txEl>
                                              <p:pRg st="0" end="0"/>
                                            </p:txEl>
                                          </p:spTgt>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Effect transition="in" filter="fade">
                                      <p:cBhvr>
                                        <p:cTn id="79" dur="500"/>
                                        <p:tgtEl>
                                          <p:spTgt spid="22">
                                            <p:txEl>
                                              <p:pRg st="0" end="0"/>
                                            </p:txEl>
                                          </p:spTgt>
                                        </p:tgtEl>
                                      </p:cBhvr>
                                    </p:animEffect>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par>
                          <p:cTn id="91" fill="hold">
                            <p:stCondLst>
                              <p:cond delay="9000"/>
                            </p:stCondLst>
                            <p:childTnLst>
                              <p:par>
                                <p:cTn id="92" presetID="10" presetClass="entr" presetSubtype="0" fill="hold" grpId="0" nodeType="afterEffect">
                                  <p:stCondLst>
                                    <p:cond delay="0"/>
                                  </p:stCondLst>
                                  <p:childTnLst>
                                    <p:set>
                                      <p:cBhvr>
                                        <p:cTn id="93" dur="1" fill="hold">
                                          <p:stCondLst>
                                            <p:cond delay="0"/>
                                          </p:stCondLst>
                                        </p:cTn>
                                        <p:tgtEl>
                                          <p:spTgt spid="30">
                                            <p:bg/>
                                          </p:spTgt>
                                        </p:tgtEl>
                                        <p:attrNameLst>
                                          <p:attrName>style.visibility</p:attrName>
                                        </p:attrNameLst>
                                      </p:cBhvr>
                                      <p:to>
                                        <p:strVal val="visible"/>
                                      </p:to>
                                    </p:set>
                                    <p:animEffect transition="in" filter="fade">
                                      <p:cBhvr>
                                        <p:cTn id="94" dur="500"/>
                                        <p:tgtEl>
                                          <p:spTgt spid="30">
                                            <p:bg/>
                                          </p:spTgt>
                                        </p:tgtEl>
                                      </p:cBhvr>
                                    </p:animEffect>
                                  </p:childTnLst>
                                </p:cTn>
                              </p:par>
                            </p:childTnLst>
                          </p:cTn>
                        </p:par>
                        <p:par>
                          <p:cTn id="95" fill="hold">
                            <p:stCondLst>
                              <p:cond delay="9500"/>
                            </p:stCondLst>
                            <p:childTnLst>
                              <p:par>
                                <p:cTn id="96" presetID="10" presetClass="entr" presetSubtype="0" fill="hold" grpId="0" nodeType="afterEffect">
                                  <p:stCondLst>
                                    <p:cond delay="0"/>
                                  </p:stCondLst>
                                  <p:childTnLst>
                                    <p:set>
                                      <p:cBhvr>
                                        <p:cTn id="97" dur="1" fill="hold">
                                          <p:stCondLst>
                                            <p:cond delay="0"/>
                                          </p:stCondLst>
                                        </p:cTn>
                                        <p:tgtEl>
                                          <p:spTgt spid="30">
                                            <p:txEl>
                                              <p:pRg st="0" end="0"/>
                                            </p:txEl>
                                          </p:spTgt>
                                        </p:tgtEl>
                                        <p:attrNameLst>
                                          <p:attrName>style.visibility</p:attrName>
                                        </p:attrNameLst>
                                      </p:cBhvr>
                                      <p:to>
                                        <p:strVal val="visible"/>
                                      </p:to>
                                    </p:set>
                                    <p:animEffect transition="in" filter="fade">
                                      <p:cBhvr>
                                        <p:cTn id="98" dur="500"/>
                                        <p:tgtEl>
                                          <p:spTgt spid="30">
                                            <p:txEl>
                                              <p:pRg st="0" end="0"/>
                                            </p:txEl>
                                          </p:spTgt>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37">
                                            <p:txEl>
                                              <p:pRg st="0" end="0"/>
                                            </p:txEl>
                                          </p:spTgt>
                                        </p:tgtEl>
                                        <p:attrNameLst>
                                          <p:attrName>style.visibility</p:attrName>
                                        </p:attrNameLst>
                                      </p:cBhvr>
                                      <p:to>
                                        <p:strVal val="visible"/>
                                      </p:to>
                                    </p:set>
                                    <p:animEffect transition="in" filter="fade">
                                      <p:cBhvr>
                                        <p:cTn id="102" dur="500"/>
                                        <p:tgtEl>
                                          <p:spTgt spid="37">
                                            <p:txEl>
                                              <p:pRg st="0" end="0"/>
                                            </p:txEl>
                                          </p:spTgt>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5">
                                            <p:txEl>
                                              <p:pRg st="0" end="0"/>
                                            </p:txEl>
                                          </p:spTgt>
                                        </p:tgtEl>
                                        <p:attrNameLst>
                                          <p:attrName>style.visibility</p:attrName>
                                        </p:attrNameLst>
                                      </p:cBhvr>
                                      <p:to>
                                        <p:strVal val="visible"/>
                                      </p:to>
                                    </p:set>
                                    <p:animEffect transition="in" filter="wipe(left)">
                                      <p:cBhvr>
                                        <p:cTn id="108" dur="500"/>
                                        <p:tgtEl>
                                          <p:spTgt spid="45">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iterate type="lt">
                                    <p:tmPct val="0"/>
                                  </p:iterate>
                                  <p:childTnLst>
                                    <p:set>
                                      <p:cBhvr>
                                        <p:cTn id="111" dur="1" fill="hold">
                                          <p:stCondLst>
                                            <p:cond delay="0"/>
                                          </p:stCondLst>
                                        </p:cTn>
                                        <p:tgtEl>
                                          <p:spTgt spid="33">
                                            <p:txEl>
                                              <p:pRg st="0" end="0"/>
                                            </p:txEl>
                                          </p:spTgt>
                                        </p:tgtEl>
                                        <p:attrNameLst>
                                          <p:attrName>style.visibility</p:attrName>
                                        </p:attrNameLst>
                                      </p:cBhvr>
                                      <p:to>
                                        <p:strVal val="visible"/>
                                      </p:to>
                                    </p:set>
                                    <p:animEffect transition="in" filter="fade">
                                      <p:cBhvr>
                                        <p:cTn id="112" dur="500"/>
                                        <p:tgtEl>
                                          <p:spTgt spid="33">
                                            <p:txEl>
                                              <p:pRg st="0" end="0"/>
                                            </p:txEl>
                                          </p:spTgt>
                                        </p:tgtEl>
                                      </p:cBhvr>
                                    </p:animEffect>
                                  </p:childTnLst>
                                </p:cTn>
                              </p:par>
                            </p:childTnLst>
                          </p:cTn>
                        </p:par>
                        <p:par>
                          <p:cTn id="113" fill="hold">
                            <p:stCondLst>
                              <p:cond delay="11000"/>
                            </p:stCondLst>
                            <p:childTnLst>
                              <p:par>
                                <p:cTn id="114" presetID="27" presetClass="emph" presetSubtype="0" fill="remove" grpId="1" nodeType="afterEffect">
                                  <p:stCondLst>
                                    <p:cond delay="0"/>
                                  </p:stCondLst>
                                  <p:iterate type="lt">
                                    <p:tmPct val="10000"/>
                                  </p:iterate>
                                  <p:childTnLst>
                                    <p:animClr clrSpc="rgb" dir="cw">
                                      <p:cBhvr override="childStyle">
                                        <p:cTn id="115" dur="250" autoRev="1" fill="remove"/>
                                        <p:tgtEl>
                                          <p:spTgt spid="33">
                                            <p:txEl>
                                              <p:pRg st="0" end="0"/>
                                            </p:txEl>
                                          </p:spTgt>
                                        </p:tgtEl>
                                        <p:attrNameLst>
                                          <p:attrName>style.color</p:attrName>
                                        </p:attrNameLst>
                                      </p:cBhvr>
                                      <p:to>
                                        <a:schemeClr val="bg1"/>
                                      </p:to>
                                    </p:animClr>
                                    <p:animClr clrSpc="rgb" dir="cw">
                                      <p:cBhvr>
                                        <p:cTn id="116" dur="250" autoRev="1" fill="remove"/>
                                        <p:tgtEl>
                                          <p:spTgt spid="33">
                                            <p:txEl>
                                              <p:pRg st="0" end="0"/>
                                            </p:txEl>
                                          </p:spTgt>
                                        </p:tgtEl>
                                        <p:attrNameLst>
                                          <p:attrName>fillcolor</p:attrName>
                                        </p:attrNameLst>
                                      </p:cBhvr>
                                      <p:to>
                                        <a:schemeClr val="bg1"/>
                                      </p:to>
                                    </p:animClr>
                                    <p:set>
                                      <p:cBhvr>
                                        <p:cTn id="117" dur="250" autoRev="1" fill="remove"/>
                                        <p:tgtEl>
                                          <p:spTgt spid="33">
                                            <p:txEl>
                                              <p:pRg st="0" end="0"/>
                                            </p:txEl>
                                          </p:spTgt>
                                        </p:tgtEl>
                                        <p:attrNameLst>
                                          <p:attrName>fill.type</p:attrName>
                                        </p:attrNameLst>
                                      </p:cBhvr>
                                      <p:to>
                                        <p:strVal val="solid"/>
                                      </p:to>
                                    </p:set>
                                    <p:set>
                                      <p:cBhvr>
                                        <p:cTn id="118" dur="250" autoRev="1" fill="remove"/>
                                        <p:tgtEl>
                                          <p:spTgt spid="3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7" grpId="0" build="p"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animBg="1">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p:bldP spid="41" grpId="0"/>
      <p:bldP spid="42" grpId="0"/>
      <p:bldP spid="43" grpId="0"/>
      <p:bldP spid="44" grpId="0"/>
      <p:bldP spid="45" grpId="0" build="p">
        <p:tmplLst>
          <p:tmpl lvl="1">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33"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33"/>
                        </p:tgtEl>
                        <p:attrNameLst>
                          <p:attrName>style.color</p:attrName>
                        </p:attrNameLst>
                      </p:cBhvr>
                      <p:to>
                        <a:schemeClr val="bg1"/>
                      </p:to>
                    </p:animClr>
                    <p:animClr clrSpc="rgb" dir="cw">
                      <p:cBhvr>
                        <p:cTn dur="250" autoRev="1" fill="remove"/>
                        <p:tgtEl>
                          <p:spTgt spid="33"/>
                        </p:tgtEl>
                        <p:attrNameLst>
                          <p:attrName>fillcolor</p:attrName>
                        </p:attrNameLst>
                      </p:cBhvr>
                      <p:to>
                        <a:schemeClr val="bg1"/>
                      </p:to>
                    </p:animClr>
                    <p:set>
                      <p:cBhvr>
                        <p:cTn dur="250" autoRev="1" fill="remove"/>
                        <p:tgtEl>
                          <p:spTgt spid="33"/>
                        </p:tgtEl>
                        <p:attrNameLst>
                          <p:attrName>fill.type</p:attrName>
                        </p:attrNameLst>
                      </p:cBhvr>
                      <p:to>
                        <p:strVal val="solid"/>
                      </p:to>
                    </p:set>
                    <p:set>
                      <p:cBhvr>
                        <p:cTn dur="250" autoRev="1" fill="remove"/>
                        <p:tgtEl>
                          <p:spTgt spid="33"/>
                        </p:tgtEl>
                        <p:attrNameLst>
                          <p:attrName>fill.on</p:attrName>
                        </p:attrNameLst>
                      </p:cBhvr>
                      <p:to>
                        <p:strVal val="true"/>
                      </p:to>
                    </p:se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7C443705-0AFE-4EBF-8DA5-68213D089788}"/>
              </a:ext>
            </a:extLst>
          </p:cNvPr>
          <p:cNvSpPr>
            <a:spLocks noGrp="1"/>
          </p:cNvSpPr>
          <p:nvPr>
            <p:ph type="body" sz="quarter" idx="14" hasCustomPrompt="1"/>
          </p:nvPr>
        </p:nvSpPr>
        <p:spPr>
          <a:xfrm>
            <a:off x="943300" y="6091232"/>
            <a:ext cx="3031372" cy="1324057"/>
          </a:xfrm>
        </p:spPr>
        <p:txBody>
          <a:bodyPr anchor="t">
            <a:normAutofit/>
          </a:bodyPr>
          <a:lstStyle>
            <a:lvl1pPr algn="r">
              <a:defRPr sz="9600" baseline="0">
                <a:solidFill>
                  <a:schemeClr val="tx1">
                    <a:lumMod val="90000"/>
                    <a:lumOff val="10000"/>
                  </a:schemeClr>
                </a:solidFill>
              </a:defRPr>
            </a:lvl1pPr>
          </a:lstStyle>
          <a:p>
            <a:pPr lvl="0"/>
            <a:r>
              <a:rPr lang="es-EC" noProof="0" dirty="0"/>
              <a:t>0000</a:t>
            </a:r>
          </a:p>
        </p:txBody>
      </p:sp>
      <p:sp>
        <p:nvSpPr>
          <p:cNvPr id="17" name="テキスト プレースホルダー 11">
            <a:extLst>
              <a:ext uri="{FF2B5EF4-FFF2-40B4-BE49-F238E27FC236}">
                <a16:creationId xmlns:a16="http://schemas.microsoft.com/office/drawing/2014/main" id="{233D8F5E-88A6-4863-A0C0-1865CA5BA070}"/>
              </a:ext>
            </a:extLst>
          </p:cNvPr>
          <p:cNvSpPr>
            <a:spLocks noGrp="1"/>
          </p:cNvSpPr>
          <p:nvPr>
            <p:ph type="body" sz="quarter" idx="15" hasCustomPrompt="1"/>
          </p:nvPr>
        </p:nvSpPr>
        <p:spPr>
          <a:xfrm>
            <a:off x="1087396" y="7223176"/>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a:p>
            <a:pPr lvl="0"/>
            <a:endParaRPr lang="es-EC" noProof="0" dirty="0"/>
          </a:p>
        </p:txBody>
      </p:sp>
      <p:cxnSp>
        <p:nvCxnSpPr>
          <p:cNvPr id="18" name="直線コネクタ 16">
            <a:extLst>
              <a:ext uri="{FF2B5EF4-FFF2-40B4-BE49-F238E27FC236}">
                <a16:creationId xmlns:a16="http://schemas.microsoft.com/office/drawing/2014/main" id="{C9AB9709-9D0A-44BE-8CBB-FF9643CCE8AC}"/>
              </a:ext>
            </a:extLst>
          </p:cNvPr>
          <p:cNvCxnSpPr/>
          <p:nvPr/>
        </p:nvCxnSpPr>
        <p:spPr>
          <a:xfrm>
            <a:off x="-12033" y="6019040"/>
            <a:ext cx="3986705" cy="0"/>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19" name="直線コネクタ 50">
            <a:extLst>
              <a:ext uri="{FF2B5EF4-FFF2-40B4-BE49-F238E27FC236}">
                <a16:creationId xmlns:a16="http://schemas.microsoft.com/office/drawing/2014/main" id="{59384947-D7D5-40D4-A40A-8803D0FECFCD}"/>
              </a:ext>
            </a:extLst>
          </p:cNvPr>
          <p:cNvCxnSpPr/>
          <p:nvPr/>
        </p:nvCxnSpPr>
        <p:spPr>
          <a:xfrm>
            <a:off x="3974672" y="6019041"/>
            <a:ext cx="0" cy="2185845"/>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0" name="直線コネクタ 53">
            <a:extLst>
              <a:ext uri="{FF2B5EF4-FFF2-40B4-BE49-F238E27FC236}">
                <a16:creationId xmlns:a16="http://schemas.microsoft.com/office/drawing/2014/main" id="{DE588C1C-9ADB-4FD9-B928-CA1DFB5D4778}"/>
              </a:ext>
            </a:extLst>
          </p:cNvPr>
          <p:cNvCxnSpPr/>
          <p:nvPr/>
        </p:nvCxnSpPr>
        <p:spPr>
          <a:xfrm>
            <a:off x="3974672" y="8204886"/>
            <a:ext cx="3381212" cy="0"/>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1" name="直線コネクタ 54">
            <a:extLst>
              <a:ext uri="{FF2B5EF4-FFF2-40B4-BE49-F238E27FC236}">
                <a16:creationId xmlns:a16="http://schemas.microsoft.com/office/drawing/2014/main" id="{C68785ED-5670-443C-AF13-31252FF49155}"/>
              </a:ext>
            </a:extLst>
          </p:cNvPr>
          <p:cNvCxnSpPr/>
          <p:nvPr/>
        </p:nvCxnSpPr>
        <p:spPr>
          <a:xfrm flipV="1">
            <a:off x="7355884" y="4646141"/>
            <a:ext cx="0" cy="3558746"/>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2" name="直線コネクタ 58">
            <a:extLst>
              <a:ext uri="{FF2B5EF4-FFF2-40B4-BE49-F238E27FC236}">
                <a16:creationId xmlns:a16="http://schemas.microsoft.com/office/drawing/2014/main" id="{5865128F-0234-4D59-A924-54F224B714E0}"/>
              </a:ext>
            </a:extLst>
          </p:cNvPr>
          <p:cNvCxnSpPr/>
          <p:nvPr/>
        </p:nvCxnSpPr>
        <p:spPr>
          <a:xfrm>
            <a:off x="7355884" y="4646141"/>
            <a:ext cx="3381212" cy="0"/>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3" name="直線コネクタ 59">
            <a:extLst>
              <a:ext uri="{FF2B5EF4-FFF2-40B4-BE49-F238E27FC236}">
                <a16:creationId xmlns:a16="http://schemas.microsoft.com/office/drawing/2014/main" id="{2D253931-E36B-4750-A115-35D5CB939F53}"/>
              </a:ext>
            </a:extLst>
          </p:cNvPr>
          <p:cNvCxnSpPr/>
          <p:nvPr/>
        </p:nvCxnSpPr>
        <p:spPr>
          <a:xfrm>
            <a:off x="10737096" y="4646141"/>
            <a:ext cx="0" cy="2051221"/>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4" name="直線コネクタ 62">
            <a:extLst>
              <a:ext uri="{FF2B5EF4-FFF2-40B4-BE49-F238E27FC236}">
                <a16:creationId xmlns:a16="http://schemas.microsoft.com/office/drawing/2014/main" id="{916A78A0-CF8B-4269-B68E-AF82114AF95D}"/>
              </a:ext>
            </a:extLst>
          </p:cNvPr>
          <p:cNvCxnSpPr/>
          <p:nvPr/>
        </p:nvCxnSpPr>
        <p:spPr>
          <a:xfrm>
            <a:off x="10737096" y="6697362"/>
            <a:ext cx="3381212" cy="0"/>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5" name="直線コネクタ 63">
            <a:extLst>
              <a:ext uri="{FF2B5EF4-FFF2-40B4-BE49-F238E27FC236}">
                <a16:creationId xmlns:a16="http://schemas.microsoft.com/office/drawing/2014/main" id="{A4471734-E923-4D99-BE40-FEE74D1B3410}"/>
              </a:ext>
            </a:extLst>
          </p:cNvPr>
          <p:cNvCxnSpPr/>
          <p:nvPr/>
        </p:nvCxnSpPr>
        <p:spPr>
          <a:xfrm>
            <a:off x="14118308" y="3509319"/>
            <a:ext cx="0" cy="3188043"/>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cxnSp>
        <p:nvCxnSpPr>
          <p:cNvPr id="26" name="直線コネクタ 66">
            <a:extLst>
              <a:ext uri="{FF2B5EF4-FFF2-40B4-BE49-F238E27FC236}">
                <a16:creationId xmlns:a16="http://schemas.microsoft.com/office/drawing/2014/main" id="{58B8E88F-3A12-4629-9719-C5C6C15EC56A}"/>
              </a:ext>
            </a:extLst>
          </p:cNvPr>
          <p:cNvCxnSpPr/>
          <p:nvPr/>
        </p:nvCxnSpPr>
        <p:spPr>
          <a:xfrm>
            <a:off x="14118308" y="3510662"/>
            <a:ext cx="4168105" cy="0"/>
          </a:xfrm>
          <a:prstGeom prst="line">
            <a:avLst/>
          </a:prstGeom>
          <a:ln>
            <a:solidFill>
              <a:srgbClr val="706D46"/>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11">
            <a:extLst>
              <a:ext uri="{FF2B5EF4-FFF2-40B4-BE49-F238E27FC236}">
                <a16:creationId xmlns:a16="http://schemas.microsoft.com/office/drawing/2014/main" id="{C2CBD77B-4FFC-4487-90D0-5109C3B8A066}"/>
              </a:ext>
            </a:extLst>
          </p:cNvPr>
          <p:cNvSpPr>
            <a:spLocks noGrp="1"/>
          </p:cNvSpPr>
          <p:nvPr>
            <p:ph type="body" sz="quarter" idx="16" hasCustomPrompt="1"/>
          </p:nvPr>
        </p:nvSpPr>
        <p:spPr>
          <a:xfrm>
            <a:off x="4345022" y="7076592"/>
            <a:ext cx="3031372" cy="1324057"/>
          </a:xfrm>
        </p:spPr>
        <p:txBody>
          <a:bodyPr anchor="t">
            <a:normAutofit/>
          </a:bodyPr>
          <a:lstStyle>
            <a:lvl1pPr algn="r">
              <a:defRPr sz="9600" baseline="0">
                <a:solidFill>
                  <a:schemeClr val="tx1">
                    <a:lumMod val="90000"/>
                    <a:lumOff val="10000"/>
                  </a:schemeClr>
                </a:solidFill>
              </a:defRPr>
            </a:lvl1pPr>
          </a:lstStyle>
          <a:p>
            <a:pPr lvl="0"/>
            <a:r>
              <a:rPr lang="es-EC" noProof="0" dirty="0"/>
              <a:t>0000</a:t>
            </a:r>
          </a:p>
        </p:txBody>
      </p:sp>
      <p:sp>
        <p:nvSpPr>
          <p:cNvPr id="28" name="テキスト プレースホルダー 11">
            <a:extLst>
              <a:ext uri="{FF2B5EF4-FFF2-40B4-BE49-F238E27FC236}">
                <a16:creationId xmlns:a16="http://schemas.microsoft.com/office/drawing/2014/main" id="{E8E5C9FA-6F0E-44E0-9564-AC32EED59D9D}"/>
              </a:ext>
            </a:extLst>
          </p:cNvPr>
          <p:cNvSpPr>
            <a:spLocks noGrp="1"/>
          </p:cNvSpPr>
          <p:nvPr>
            <p:ph type="body" sz="quarter" idx="17" hasCustomPrompt="1"/>
          </p:nvPr>
        </p:nvSpPr>
        <p:spPr>
          <a:xfrm>
            <a:off x="7705724" y="4730690"/>
            <a:ext cx="3031372" cy="1324057"/>
          </a:xfrm>
        </p:spPr>
        <p:txBody>
          <a:bodyPr anchor="t">
            <a:normAutofit/>
          </a:bodyPr>
          <a:lstStyle>
            <a:lvl1pPr algn="r">
              <a:defRPr sz="9600" baseline="0">
                <a:solidFill>
                  <a:schemeClr val="tx1">
                    <a:lumMod val="90000"/>
                    <a:lumOff val="10000"/>
                  </a:schemeClr>
                </a:solidFill>
              </a:defRPr>
            </a:lvl1pPr>
          </a:lstStyle>
          <a:p>
            <a:pPr lvl="0"/>
            <a:r>
              <a:rPr lang="es-EC" noProof="0" dirty="0"/>
              <a:t>0000</a:t>
            </a:r>
          </a:p>
        </p:txBody>
      </p:sp>
      <p:sp>
        <p:nvSpPr>
          <p:cNvPr id="29" name="テキスト プレースホルダー 11">
            <a:extLst>
              <a:ext uri="{FF2B5EF4-FFF2-40B4-BE49-F238E27FC236}">
                <a16:creationId xmlns:a16="http://schemas.microsoft.com/office/drawing/2014/main" id="{20F45404-91EE-4863-AB62-9859E860CE14}"/>
              </a:ext>
            </a:extLst>
          </p:cNvPr>
          <p:cNvSpPr>
            <a:spLocks noGrp="1"/>
          </p:cNvSpPr>
          <p:nvPr>
            <p:ph type="body" sz="quarter" idx="18" hasCustomPrompt="1"/>
          </p:nvPr>
        </p:nvSpPr>
        <p:spPr>
          <a:xfrm>
            <a:off x="11086936" y="5575244"/>
            <a:ext cx="3031372" cy="1324057"/>
          </a:xfrm>
        </p:spPr>
        <p:txBody>
          <a:bodyPr anchor="t">
            <a:normAutofit/>
          </a:bodyPr>
          <a:lstStyle>
            <a:lvl1pPr algn="r">
              <a:defRPr sz="9600" baseline="0">
                <a:solidFill>
                  <a:schemeClr val="tx1">
                    <a:lumMod val="90000"/>
                    <a:lumOff val="10000"/>
                  </a:schemeClr>
                </a:solidFill>
              </a:defRPr>
            </a:lvl1pPr>
          </a:lstStyle>
          <a:p>
            <a:pPr lvl="0"/>
            <a:r>
              <a:rPr lang="es-EC" noProof="0" dirty="0"/>
              <a:t>0000</a:t>
            </a:r>
          </a:p>
        </p:txBody>
      </p:sp>
      <p:sp>
        <p:nvSpPr>
          <p:cNvPr id="30" name="テキスト プレースホルダー 11">
            <a:extLst>
              <a:ext uri="{FF2B5EF4-FFF2-40B4-BE49-F238E27FC236}">
                <a16:creationId xmlns:a16="http://schemas.microsoft.com/office/drawing/2014/main" id="{27C4C696-B9CC-409D-9A95-7244C5591750}"/>
              </a:ext>
            </a:extLst>
          </p:cNvPr>
          <p:cNvSpPr>
            <a:spLocks noGrp="1"/>
          </p:cNvSpPr>
          <p:nvPr>
            <p:ph type="body" sz="quarter" idx="19" hasCustomPrompt="1"/>
          </p:nvPr>
        </p:nvSpPr>
        <p:spPr>
          <a:xfrm>
            <a:off x="14167736" y="3581511"/>
            <a:ext cx="3031372" cy="1324057"/>
          </a:xfrm>
        </p:spPr>
        <p:txBody>
          <a:bodyPr anchor="t">
            <a:normAutofit/>
          </a:bodyPr>
          <a:lstStyle>
            <a:lvl1pPr algn="l">
              <a:defRPr sz="9600" baseline="0">
                <a:solidFill>
                  <a:schemeClr val="tx1"/>
                </a:solidFill>
              </a:defRPr>
            </a:lvl1pPr>
          </a:lstStyle>
          <a:p>
            <a:pPr lvl="0"/>
            <a:r>
              <a:rPr lang="es-EC" noProof="0" dirty="0"/>
              <a:t>0000</a:t>
            </a:r>
          </a:p>
        </p:txBody>
      </p:sp>
      <p:sp>
        <p:nvSpPr>
          <p:cNvPr id="31" name="テキスト プレースホルダー 11">
            <a:extLst>
              <a:ext uri="{FF2B5EF4-FFF2-40B4-BE49-F238E27FC236}">
                <a16:creationId xmlns:a16="http://schemas.microsoft.com/office/drawing/2014/main" id="{25D54D8C-60DD-4E24-9E92-275977BC91BE}"/>
              </a:ext>
            </a:extLst>
          </p:cNvPr>
          <p:cNvSpPr>
            <a:spLocks noGrp="1"/>
          </p:cNvSpPr>
          <p:nvPr>
            <p:ph type="body" sz="quarter" idx="20" hasCustomPrompt="1"/>
          </p:nvPr>
        </p:nvSpPr>
        <p:spPr>
          <a:xfrm>
            <a:off x="4476759" y="4990667"/>
            <a:ext cx="2767912" cy="2056748"/>
          </a:xfrm>
        </p:spPr>
        <p:txBody>
          <a:bodyPr anchor="b">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2" name="テキスト プレースホルダー 11">
            <a:extLst>
              <a:ext uri="{FF2B5EF4-FFF2-40B4-BE49-F238E27FC236}">
                <a16:creationId xmlns:a16="http://schemas.microsoft.com/office/drawing/2014/main" id="{5BD3BC4D-A655-4F34-9FFD-2904E91F96A1}"/>
              </a:ext>
            </a:extLst>
          </p:cNvPr>
          <p:cNvSpPr>
            <a:spLocks noGrp="1"/>
          </p:cNvSpPr>
          <p:nvPr>
            <p:ph type="body" sz="quarter" idx="21" hasCustomPrompt="1"/>
          </p:nvPr>
        </p:nvSpPr>
        <p:spPr>
          <a:xfrm>
            <a:off x="7815018" y="5844749"/>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3" name="テキスト プレースホルダー 11">
            <a:extLst>
              <a:ext uri="{FF2B5EF4-FFF2-40B4-BE49-F238E27FC236}">
                <a16:creationId xmlns:a16="http://schemas.microsoft.com/office/drawing/2014/main" id="{695FB358-C881-4F31-9EBA-C6AF1B3367D9}"/>
              </a:ext>
            </a:extLst>
          </p:cNvPr>
          <p:cNvSpPr>
            <a:spLocks noGrp="1"/>
          </p:cNvSpPr>
          <p:nvPr>
            <p:ph type="body" sz="quarter" idx="22" hasCustomPrompt="1"/>
          </p:nvPr>
        </p:nvSpPr>
        <p:spPr>
          <a:xfrm>
            <a:off x="11226826" y="3509319"/>
            <a:ext cx="2767912" cy="2056748"/>
          </a:xfrm>
        </p:spPr>
        <p:txBody>
          <a:bodyPr anchor="b">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4" name="テキスト プレースホルダー 11">
            <a:extLst>
              <a:ext uri="{FF2B5EF4-FFF2-40B4-BE49-F238E27FC236}">
                <a16:creationId xmlns:a16="http://schemas.microsoft.com/office/drawing/2014/main" id="{51927373-62C5-46B7-856E-1094788058D6}"/>
              </a:ext>
            </a:extLst>
          </p:cNvPr>
          <p:cNvSpPr>
            <a:spLocks noGrp="1"/>
          </p:cNvSpPr>
          <p:nvPr>
            <p:ph type="body" sz="quarter" idx="23" hasCustomPrompt="1"/>
          </p:nvPr>
        </p:nvSpPr>
        <p:spPr>
          <a:xfrm>
            <a:off x="14218002" y="4623110"/>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pic>
        <p:nvPicPr>
          <p:cNvPr id="35" name="Imagen 34">
            <a:extLst>
              <a:ext uri="{FF2B5EF4-FFF2-40B4-BE49-F238E27FC236}">
                <a16:creationId xmlns:a16="http://schemas.microsoft.com/office/drawing/2014/main" id="{52BA726F-8589-4CFC-927B-4AB90E3BD8C4}"/>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38" name="図 6">
            <a:extLst>
              <a:ext uri="{FF2B5EF4-FFF2-40B4-BE49-F238E27FC236}">
                <a16:creationId xmlns:a16="http://schemas.microsoft.com/office/drawing/2014/main" id="{02DA95DC-A227-4549-AC0F-7744E372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42" name="フッター プレースホルダー 3">
            <a:extLst>
              <a:ext uri="{FF2B5EF4-FFF2-40B4-BE49-F238E27FC236}">
                <a16:creationId xmlns:a16="http://schemas.microsoft.com/office/drawing/2014/main" id="{ECBD8431-C400-4B16-B7F7-4B59142D5F4B}"/>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3" name="Título 1">
            <a:extLst>
              <a:ext uri="{FF2B5EF4-FFF2-40B4-BE49-F238E27FC236}">
                <a16:creationId xmlns:a16="http://schemas.microsoft.com/office/drawing/2014/main" id="{49F2D594-A3DD-4662-8E57-6BB1C7506697}"/>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4" name="Subtítulo 2">
            <a:extLst>
              <a:ext uri="{FF2B5EF4-FFF2-40B4-BE49-F238E27FC236}">
                <a16:creationId xmlns:a16="http://schemas.microsoft.com/office/drawing/2014/main" id="{B280F608-E0C1-40C2-9DAD-C5C33C927A30}"/>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5" name="Imagen 44">
            <a:extLst>
              <a:ext uri="{FF2B5EF4-FFF2-40B4-BE49-F238E27FC236}">
                <a16:creationId xmlns:a16="http://schemas.microsoft.com/office/drawing/2014/main" id="{4F7C5DB3-F952-46E8-A4BD-307F5750FD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7" name="CuadroTexto 46">
            <a:extLst>
              <a:ext uri="{FF2B5EF4-FFF2-40B4-BE49-F238E27FC236}">
                <a16:creationId xmlns:a16="http://schemas.microsoft.com/office/drawing/2014/main" id="{9F19055E-AA3A-4C4C-A5BF-9BE7997FEB98}"/>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37" name="Subtitle 2">
            <a:extLst>
              <a:ext uri="{FF2B5EF4-FFF2-40B4-BE49-F238E27FC236}">
                <a16:creationId xmlns:a16="http://schemas.microsoft.com/office/drawing/2014/main" id="{EA624807-CA72-4626-ACC5-A51C6D45E57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1914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 presetClass="entr" presetSubtype="1" fill="hold" grpId="0" nodeType="with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 calcmode="lin" valueType="num">
                                      <p:cBhvr additive="base">
                                        <p:cTn id="3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 calcmode="lin" valueType="num">
                                      <p:cBhvr additive="base">
                                        <p:cTn id="5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2" presetClass="entr" presetSubtype="1"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2" presetClass="entr" presetSubtype="1" fill="hold" grpId="0" nodeType="withEffect">
                                  <p:stCondLst>
                                    <p:cond delay="0"/>
                                  </p:stCondLst>
                                  <p:childTnLst>
                                    <p:set>
                                      <p:cBhvr>
                                        <p:cTn id="64" dur="1" fill="hold">
                                          <p:stCondLst>
                                            <p:cond delay="0"/>
                                          </p:stCondLst>
                                        </p:cTn>
                                        <p:tgtEl>
                                          <p:spTgt spid="33">
                                            <p:txEl>
                                              <p:pRg st="0" end="0"/>
                                            </p:txEl>
                                          </p:spTgt>
                                        </p:tgtEl>
                                        <p:attrNameLst>
                                          <p:attrName>style.visibility</p:attrName>
                                        </p:attrNameLst>
                                      </p:cBhvr>
                                      <p:to>
                                        <p:strVal val="visible"/>
                                      </p:to>
                                    </p:set>
                                    <p:anim calcmode="lin" valueType="num">
                                      <p:cBhvr additive="base">
                                        <p:cTn id="6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3">
                                            <p:txEl>
                                              <p:pRg st="0" end="0"/>
                                            </p:txEl>
                                          </p:spTgt>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 calcmode="lin" valueType="num">
                                      <p:cBhvr additive="base">
                                        <p:cTn id="6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71" fill="hold">
                            <p:stCondLst>
                              <p:cond delay="4000"/>
                            </p:stCondLst>
                            <p:childTnLst>
                              <p:par>
                                <p:cTn id="72" presetID="22" presetClass="entr" presetSubtype="4"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down)">
                                      <p:cBhvr>
                                        <p:cTn id="74" dur="500"/>
                                        <p:tgtEl>
                                          <p:spTgt spid="25"/>
                                        </p:tgtEl>
                                      </p:cBhvr>
                                    </p:animEffect>
                                  </p:childTnLst>
                                </p:cTn>
                              </p:par>
                            </p:childTnLst>
                          </p:cTn>
                        </p:par>
                        <p:par>
                          <p:cTn id="75" fill="hold">
                            <p:stCondLst>
                              <p:cond delay="450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par>
                          <p:cTn id="79" fill="hold">
                            <p:stCondLst>
                              <p:cond delay="5000"/>
                            </p:stCondLst>
                            <p:childTnLst>
                              <p:par>
                                <p:cTn id="80" presetID="2" presetClass="entr" presetSubtype="2" fill="hold" grpId="0" nodeType="afterEffect">
                                  <p:stCondLst>
                                    <p:cond delay="0"/>
                                  </p:stCondLst>
                                  <p:childTnLst>
                                    <p:set>
                                      <p:cBhvr>
                                        <p:cTn id="81" dur="1" fill="hold">
                                          <p:stCondLst>
                                            <p:cond delay="0"/>
                                          </p:stCondLst>
                                        </p:cTn>
                                        <p:tgtEl>
                                          <p:spTgt spid="30">
                                            <p:txEl>
                                              <p:pRg st="0" end="0"/>
                                            </p:txEl>
                                          </p:spTgt>
                                        </p:tgtEl>
                                        <p:attrNameLst>
                                          <p:attrName>style.visibility</p:attrName>
                                        </p:attrNameLst>
                                      </p:cBhvr>
                                      <p:to>
                                        <p:strVal val="visible"/>
                                      </p:to>
                                    </p:set>
                                    <p:anim calcmode="lin" valueType="num">
                                      <p:cBhvr additive="base">
                                        <p:cTn id="8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fill="hold" grpId="0" nodeType="afterEffect">
                                  <p:stCondLst>
                                    <p:cond delay="0"/>
                                  </p:stCondLst>
                                  <p:childTnLst>
                                    <p:set>
                                      <p:cBhvr>
                                        <p:cTn id="86" dur="1" fill="hold">
                                          <p:stCondLst>
                                            <p:cond delay="0"/>
                                          </p:stCondLst>
                                        </p:cTn>
                                        <p:tgtEl>
                                          <p:spTgt spid="34">
                                            <p:txEl>
                                              <p:pRg st="0" end="0"/>
                                            </p:txEl>
                                          </p:spTgt>
                                        </p:tgtEl>
                                        <p:attrNameLst>
                                          <p:attrName>style.visibility</p:attrName>
                                        </p:attrNameLst>
                                      </p:cBhvr>
                                      <p:to>
                                        <p:strVal val="visible"/>
                                      </p:to>
                                    </p:set>
                                    <p:anim calcmode="lin" valueType="num">
                                      <p:cBhvr additive="base">
                                        <p:cTn id="87"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4">
                                            <p:txEl>
                                              <p:pRg st="0" end="0"/>
                                            </p:txEl>
                                          </p:spTgt>
                                        </p:tgtEl>
                                        <p:attrNameLst>
                                          <p:attrName>ppt_y</p:attrName>
                                        </p:attrNameLst>
                                      </p:cBhvr>
                                      <p:tavLst>
                                        <p:tav tm="0">
                                          <p:val>
                                            <p:strVal val="#ppt_y"/>
                                          </p:val>
                                        </p:tav>
                                        <p:tav tm="100000">
                                          <p:val>
                                            <p:strVal val="#ppt_y"/>
                                          </p:val>
                                        </p:tav>
                                      </p:tavLst>
                                    </p:anim>
                                  </p:childTnLst>
                                </p:cTn>
                              </p:par>
                              <p:par>
                                <p:cTn id="89" presetID="22" presetClass="entr" presetSubtype="8"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wipe(left)">
                                      <p:cBhvr>
                                        <p:cTn id="94" dur="500"/>
                                        <p:tgtEl>
                                          <p:spTgt spid="44">
                                            <p:txEl>
                                              <p:pRg st="0" end="0"/>
                                            </p:txEl>
                                          </p:spTgt>
                                        </p:tgtEl>
                                      </p:cBhvr>
                                    </p:animEffect>
                                  </p:childTnLst>
                                </p:cTn>
                              </p:par>
                            </p:childTnLst>
                          </p:cTn>
                        </p:par>
                        <p:par>
                          <p:cTn id="95" fill="hold">
                            <p:stCondLst>
                              <p:cond delay="60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37">
                                            <p:txEl>
                                              <p:pRg st="0" end="0"/>
                                            </p:txEl>
                                          </p:spTgt>
                                        </p:tgtEl>
                                        <p:attrNameLst>
                                          <p:attrName>style.visibility</p:attrName>
                                        </p:attrNameLst>
                                      </p:cBhvr>
                                      <p:to>
                                        <p:strVal val="visible"/>
                                      </p:to>
                                    </p:set>
                                    <p:animEffect transition="in" filter="fade">
                                      <p:cBhvr>
                                        <p:cTn id="98" dur="500"/>
                                        <p:tgtEl>
                                          <p:spTgt spid="37">
                                            <p:txEl>
                                              <p:pRg st="0" end="0"/>
                                            </p:txEl>
                                          </p:spTgt>
                                        </p:tgtEl>
                                      </p:cBhvr>
                                    </p:animEffect>
                                  </p:childTnLst>
                                </p:cTn>
                              </p:par>
                            </p:childTnLst>
                          </p:cTn>
                        </p:par>
                        <p:par>
                          <p:cTn id="99" fill="hold">
                            <p:stCondLst>
                              <p:cond delay="6500"/>
                            </p:stCondLst>
                            <p:childTnLst>
                              <p:par>
                                <p:cTn id="100" presetID="27" presetClass="emph" presetSubtype="0" fill="remove" grpId="1" nodeType="afterEffect">
                                  <p:stCondLst>
                                    <p:cond delay="0"/>
                                  </p:stCondLst>
                                  <p:iterate type="lt">
                                    <p:tmPct val="10000"/>
                                  </p:iterate>
                                  <p:childTnLst>
                                    <p:animClr clrSpc="rgb" dir="cw">
                                      <p:cBhvr override="childStyle">
                                        <p:cTn id="101" dur="250" autoRev="1" fill="remove"/>
                                        <p:tgtEl>
                                          <p:spTgt spid="37">
                                            <p:txEl>
                                              <p:pRg st="0" end="0"/>
                                            </p:txEl>
                                          </p:spTgt>
                                        </p:tgtEl>
                                        <p:attrNameLst>
                                          <p:attrName>style.color</p:attrName>
                                        </p:attrNameLst>
                                      </p:cBhvr>
                                      <p:to>
                                        <a:schemeClr val="bg1"/>
                                      </p:to>
                                    </p:animClr>
                                    <p:animClr clrSpc="rgb" dir="cw">
                                      <p:cBhvr>
                                        <p:cTn id="102" dur="250" autoRev="1" fill="remove"/>
                                        <p:tgtEl>
                                          <p:spTgt spid="37">
                                            <p:txEl>
                                              <p:pRg st="0" end="0"/>
                                            </p:txEl>
                                          </p:spTgt>
                                        </p:tgtEl>
                                        <p:attrNameLst>
                                          <p:attrName>fillcolor</p:attrName>
                                        </p:attrNameLst>
                                      </p:cBhvr>
                                      <p:to>
                                        <a:schemeClr val="bg1"/>
                                      </p:to>
                                    </p:animClr>
                                    <p:set>
                                      <p:cBhvr>
                                        <p:cTn id="103" dur="250" autoRev="1" fill="remove"/>
                                        <p:tgtEl>
                                          <p:spTgt spid="37">
                                            <p:txEl>
                                              <p:pRg st="0" end="0"/>
                                            </p:txEl>
                                          </p:spTgt>
                                        </p:tgtEl>
                                        <p:attrNameLst>
                                          <p:attrName>fill.type</p:attrName>
                                        </p:attrNameLst>
                                      </p:cBhvr>
                                      <p:to>
                                        <p:strVal val="solid"/>
                                      </p:to>
                                    </p:set>
                                    <p:set>
                                      <p:cBhvr>
                                        <p:cTn id="104" dur="250" autoRev="1" fill="remove"/>
                                        <p:tgtEl>
                                          <p:spTgt spid="3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1"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1"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1"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1"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build="p">
        <p:tmplLst>
          <p:tmpl lvl="1">
            <p:tnLst>
              <p:par>
                <p:cTn presetID="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43" grpId="0"/>
      <p:bldP spid="44" grpId="0" build="p">
        <p:tmplLst>
          <p:tmpl lvl="1">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3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37"/>
                        </p:tgtEl>
                        <p:attrNameLst>
                          <p:attrName>style.color</p:attrName>
                        </p:attrNameLst>
                      </p:cBhvr>
                      <p:to>
                        <a:schemeClr val="bg1"/>
                      </p:to>
                    </p:animClr>
                    <p:animClr clrSpc="rgb" dir="cw">
                      <p:cBhvr>
                        <p:cTn dur="250" autoRev="1" fill="remove"/>
                        <p:tgtEl>
                          <p:spTgt spid="37"/>
                        </p:tgtEl>
                        <p:attrNameLst>
                          <p:attrName>fillcolor</p:attrName>
                        </p:attrNameLst>
                      </p:cBhvr>
                      <p:to>
                        <a:schemeClr val="bg1"/>
                      </p:to>
                    </p:animClr>
                    <p:set>
                      <p:cBhvr>
                        <p:cTn dur="250" autoRev="1" fill="remove"/>
                        <p:tgtEl>
                          <p:spTgt spid="37"/>
                        </p:tgtEl>
                        <p:attrNameLst>
                          <p:attrName>fill.type</p:attrName>
                        </p:attrNameLst>
                      </p:cBhvr>
                      <p:to>
                        <p:strVal val="solid"/>
                      </p:to>
                    </p:set>
                    <p:set>
                      <p:cBhvr>
                        <p:cTn dur="250" autoRev="1" fill="remove"/>
                        <p:tgtEl>
                          <p:spTgt spid="37"/>
                        </p:tgtEl>
                        <p:attrNameLst>
                          <p:attrName>fill.on</p:attrName>
                        </p:attrNameLst>
                      </p:cBhvr>
                      <p:to>
                        <p:strVal val="true"/>
                      </p:to>
                    </p:se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グラフ プレースホルダー 10">
            <a:extLst>
              <a:ext uri="{FF2B5EF4-FFF2-40B4-BE49-F238E27FC236}">
                <a16:creationId xmlns:a16="http://schemas.microsoft.com/office/drawing/2014/main" id="{775FF49C-EE66-4927-A099-B0B25F6FD2BB}"/>
              </a:ext>
            </a:extLst>
          </p:cNvPr>
          <p:cNvSpPr>
            <a:spLocks noGrp="1"/>
          </p:cNvSpPr>
          <p:nvPr>
            <p:ph type="chart" sz="quarter" idx="16" hasCustomPrompt="1"/>
          </p:nvPr>
        </p:nvSpPr>
        <p:spPr>
          <a:xfrm>
            <a:off x="508000" y="2772229"/>
            <a:ext cx="8142514" cy="6182859"/>
          </a:xfrm>
        </p:spPr>
        <p:txBody>
          <a:bodyPr>
            <a:normAutofit/>
          </a:bodyPr>
          <a:lstStyle>
            <a:lvl1pPr>
              <a:defRPr sz="2000"/>
            </a:lvl1pPr>
          </a:lstStyle>
          <a:p>
            <a:r>
              <a:rPr lang="es-EC" noProof="0" dirty="0" err="1"/>
              <a:t>Add</a:t>
            </a:r>
            <a:r>
              <a:rPr lang="es-EC" noProof="0" dirty="0"/>
              <a:t> </a:t>
            </a:r>
            <a:r>
              <a:rPr lang="es-EC" noProof="0" dirty="0" err="1"/>
              <a:t>Graph</a:t>
            </a:r>
            <a:endParaRPr lang="es-EC" noProof="0" dirty="0"/>
          </a:p>
        </p:txBody>
      </p:sp>
      <p:sp>
        <p:nvSpPr>
          <p:cNvPr id="17" name="テキスト プレースホルダー 11">
            <a:extLst>
              <a:ext uri="{FF2B5EF4-FFF2-40B4-BE49-F238E27FC236}">
                <a16:creationId xmlns:a16="http://schemas.microsoft.com/office/drawing/2014/main" id="{329B7C90-9D1B-4CB8-80B1-2E8304E31D48}"/>
              </a:ext>
            </a:extLst>
          </p:cNvPr>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8" name="テキスト プレースホルダー 11">
            <a:extLst>
              <a:ext uri="{FF2B5EF4-FFF2-40B4-BE49-F238E27FC236}">
                <a16:creationId xmlns:a16="http://schemas.microsoft.com/office/drawing/2014/main" id="{A852E06A-DE25-4219-841E-F099E9D234AF}"/>
              </a:ext>
            </a:extLst>
          </p:cNvPr>
          <p:cNvSpPr>
            <a:spLocks noGrp="1"/>
          </p:cNvSpPr>
          <p:nvPr>
            <p:ph type="body" sz="quarter" idx="15" hasCustomPrompt="1"/>
          </p:nvPr>
        </p:nvSpPr>
        <p:spPr>
          <a:xfrm>
            <a:off x="8869550" y="3533705"/>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sp>
        <p:nvSpPr>
          <p:cNvPr id="19" name="テキスト プレースホルダー 11">
            <a:extLst>
              <a:ext uri="{FF2B5EF4-FFF2-40B4-BE49-F238E27FC236}">
                <a16:creationId xmlns:a16="http://schemas.microsoft.com/office/drawing/2014/main" id="{E8E07BD7-2018-4F28-AA71-B4CFD82F3469}"/>
              </a:ext>
            </a:extLst>
          </p:cNvPr>
          <p:cNvSpPr>
            <a:spLocks noGrp="1"/>
          </p:cNvSpPr>
          <p:nvPr>
            <p:ph type="body" sz="quarter" idx="17" hasCustomPrompt="1"/>
          </p:nvPr>
        </p:nvSpPr>
        <p:spPr>
          <a:xfrm>
            <a:off x="8871723" y="5578639"/>
            <a:ext cx="8361623"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20" name="テキスト プレースホルダー 11">
            <a:extLst>
              <a:ext uri="{FF2B5EF4-FFF2-40B4-BE49-F238E27FC236}">
                <a16:creationId xmlns:a16="http://schemas.microsoft.com/office/drawing/2014/main" id="{021DE492-2CD6-41FB-8085-2D52C4E6C2B9}"/>
              </a:ext>
            </a:extLst>
          </p:cNvPr>
          <p:cNvSpPr>
            <a:spLocks noGrp="1"/>
          </p:cNvSpPr>
          <p:nvPr>
            <p:ph type="body" sz="quarter" idx="18" hasCustomPrompt="1"/>
          </p:nvPr>
        </p:nvSpPr>
        <p:spPr>
          <a:xfrm>
            <a:off x="8877571" y="6369147"/>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pic>
        <p:nvPicPr>
          <p:cNvPr id="21" name="Imagen 20">
            <a:extLst>
              <a:ext uri="{FF2B5EF4-FFF2-40B4-BE49-F238E27FC236}">
                <a16:creationId xmlns:a16="http://schemas.microsoft.com/office/drawing/2014/main" id="{2308E59B-B97B-4849-ACEE-C47FFF0E9054}"/>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24" name="図 6">
            <a:extLst>
              <a:ext uri="{FF2B5EF4-FFF2-40B4-BE49-F238E27FC236}">
                <a16:creationId xmlns:a16="http://schemas.microsoft.com/office/drawing/2014/main" id="{F2C7C353-E414-4FB2-A4B3-6FC7EFC6D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8" name="フッター プレースホルダー 3">
            <a:extLst>
              <a:ext uri="{FF2B5EF4-FFF2-40B4-BE49-F238E27FC236}">
                <a16:creationId xmlns:a16="http://schemas.microsoft.com/office/drawing/2014/main" id="{BD6DAB1E-261E-4320-8358-6CD7D2B69598}"/>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6" name="Título 1">
            <a:extLst>
              <a:ext uri="{FF2B5EF4-FFF2-40B4-BE49-F238E27FC236}">
                <a16:creationId xmlns:a16="http://schemas.microsoft.com/office/drawing/2014/main" id="{DE810C36-53CC-42E2-89DE-D28D4B07EAC9}"/>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9" name="Subtítulo 2">
            <a:extLst>
              <a:ext uri="{FF2B5EF4-FFF2-40B4-BE49-F238E27FC236}">
                <a16:creationId xmlns:a16="http://schemas.microsoft.com/office/drawing/2014/main" id="{1FCAF46A-7A66-4933-9651-A19118D4C217}"/>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0" name="Imagen 29">
            <a:extLst>
              <a:ext uri="{FF2B5EF4-FFF2-40B4-BE49-F238E27FC236}">
                <a16:creationId xmlns:a16="http://schemas.microsoft.com/office/drawing/2014/main" id="{4A7EFBCB-76E0-4F36-AEA3-FF6B45F492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2" name="CuadroTexto 31">
            <a:extLst>
              <a:ext uri="{FF2B5EF4-FFF2-40B4-BE49-F238E27FC236}">
                <a16:creationId xmlns:a16="http://schemas.microsoft.com/office/drawing/2014/main" id="{24B3B4D2-E08B-4367-B540-1996A3EDF1A5}"/>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2" name="Subtitle 2">
            <a:extLst>
              <a:ext uri="{FF2B5EF4-FFF2-40B4-BE49-F238E27FC236}">
                <a16:creationId xmlns:a16="http://schemas.microsoft.com/office/drawing/2014/main" id="{6F197D9A-9F63-4D92-A117-331B708BA619}"/>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2389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500"/>
                                        <p:tgtEl>
                                          <p:spTgt spid="19">
                                            <p:txEl>
                                              <p:pRg st="0" end="0"/>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wipe(left)">
                                      <p:cBhvr>
                                        <p:cTn id="38" dur="500"/>
                                        <p:tgtEl>
                                          <p:spTgt spid="29">
                                            <p:txEl>
                                              <p:pRg st="0" end="0"/>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iterate type="lt">
                                    <p:tmPct val="0"/>
                                  </p:iterate>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500"/>
                                        <p:tgtEl>
                                          <p:spTgt spid="22">
                                            <p:txEl>
                                              <p:pRg st="0" end="0"/>
                                            </p:txEl>
                                          </p:spTgt>
                                        </p:tgtEl>
                                      </p:cBhvr>
                                    </p:animEffect>
                                  </p:childTnLst>
                                </p:cTn>
                              </p:par>
                            </p:childTnLst>
                          </p:cTn>
                        </p:par>
                        <p:par>
                          <p:cTn id="43" fill="hold">
                            <p:stCondLst>
                              <p:cond delay="3500"/>
                            </p:stCondLst>
                            <p:childTnLst>
                              <p:par>
                                <p:cTn id="44" presetID="27" presetClass="emph" presetSubtype="0" fill="remove" grpId="1" nodeType="afterEffect">
                                  <p:stCondLst>
                                    <p:cond delay="0"/>
                                  </p:stCondLst>
                                  <p:iterate type="lt">
                                    <p:tmPct val="10000"/>
                                  </p:iterate>
                                  <p:childTnLst>
                                    <p:animClr clrSpc="rgb" dir="cw">
                                      <p:cBhvr override="childStyle">
                                        <p:cTn id="45" dur="250" autoRev="1" fill="remove"/>
                                        <p:tgtEl>
                                          <p:spTgt spid="22">
                                            <p:txEl>
                                              <p:pRg st="0" end="0"/>
                                            </p:txEl>
                                          </p:spTgt>
                                        </p:tgtEl>
                                        <p:attrNameLst>
                                          <p:attrName>style.color</p:attrName>
                                        </p:attrNameLst>
                                      </p:cBhvr>
                                      <p:to>
                                        <a:schemeClr val="bg1"/>
                                      </p:to>
                                    </p:animClr>
                                    <p:animClr clrSpc="rgb" dir="cw">
                                      <p:cBhvr>
                                        <p:cTn id="46" dur="250" autoRev="1" fill="remove"/>
                                        <p:tgtEl>
                                          <p:spTgt spid="22">
                                            <p:txEl>
                                              <p:pRg st="0" end="0"/>
                                            </p:txEl>
                                          </p:spTgt>
                                        </p:tgtEl>
                                        <p:attrNameLst>
                                          <p:attrName>fillcolor</p:attrName>
                                        </p:attrNameLst>
                                      </p:cBhvr>
                                      <p:to>
                                        <a:schemeClr val="bg1"/>
                                      </p:to>
                                    </p:animClr>
                                    <p:set>
                                      <p:cBhvr>
                                        <p:cTn id="47" dur="250" autoRev="1" fill="remove"/>
                                        <p:tgtEl>
                                          <p:spTgt spid="22">
                                            <p:txEl>
                                              <p:pRg st="0" end="0"/>
                                            </p:txEl>
                                          </p:spTgt>
                                        </p:tgtEl>
                                        <p:attrNameLst>
                                          <p:attrName>fill.type</p:attrName>
                                        </p:attrNameLst>
                                      </p:cBhvr>
                                      <p:to>
                                        <p:strVal val="solid"/>
                                      </p:to>
                                    </p:set>
                                    <p:set>
                                      <p:cBhvr>
                                        <p:cTn id="48" dur="250" autoRev="1" fill="remove"/>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6" grpId="0"/>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2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2"/>
                        </p:tgtEl>
                        <p:attrNameLst>
                          <p:attrName>style.color</p:attrName>
                        </p:attrNameLst>
                      </p:cBhvr>
                      <p:to>
                        <a:schemeClr val="bg1"/>
                      </p:to>
                    </p:animClr>
                    <p:animClr clrSpc="rgb" dir="cw">
                      <p:cBhvr>
                        <p:cTn dur="250" autoRev="1" fill="remove"/>
                        <p:tgtEl>
                          <p:spTgt spid="22"/>
                        </p:tgtEl>
                        <p:attrNameLst>
                          <p:attrName>fillcolor</p:attrName>
                        </p:attrNameLst>
                      </p:cBhvr>
                      <p:to>
                        <a:schemeClr val="bg1"/>
                      </p:to>
                    </p:animClr>
                    <p:set>
                      <p:cBhvr>
                        <p:cTn dur="250" autoRev="1" fill="remove"/>
                        <p:tgtEl>
                          <p:spTgt spid="22"/>
                        </p:tgtEl>
                        <p:attrNameLst>
                          <p:attrName>fill.type</p:attrName>
                        </p:attrNameLst>
                      </p:cBhvr>
                      <p:to>
                        <p:strVal val="solid"/>
                      </p:to>
                    </p:set>
                    <p:set>
                      <p:cBhvr>
                        <p:cTn dur="250" autoRev="1" fill="remove"/>
                        <p:tgtEl>
                          <p:spTgt spid="22"/>
                        </p:tgtEl>
                        <p:attrNameLst>
                          <p:attrName>fill.on</p:attrName>
                        </p:attrNameLst>
                      </p:cBhvr>
                      <p:to>
                        <p:strVal val="true"/>
                      </p:to>
                    </p:se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Diapositiva de título">
    <p:spTree>
      <p:nvGrpSpPr>
        <p:cNvPr id="1" name=""/>
        <p:cNvGrpSpPr/>
        <p:nvPr/>
      </p:nvGrpSpPr>
      <p:grpSpPr>
        <a:xfrm>
          <a:off x="0" y="0"/>
          <a:ext cx="0" cy="0"/>
          <a:chOff x="0" y="0"/>
          <a:chExt cx="0" cy="0"/>
        </a:xfrm>
      </p:grpSpPr>
      <p:pic>
        <p:nvPicPr>
          <p:cNvPr id="13" name="図 13">
            <a:extLst>
              <a:ext uri="{FF2B5EF4-FFF2-40B4-BE49-F238E27FC236}">
                <a16:creationId xmlns:a16="http://schemas.microsoft.com/office/drawing/2014/main" id="{BD6FB5D9-70A0-447C-9F5E-526EA9A0FE02}"/>
              </a:ext>
            </a:extLst>
          </p:cNvPr>
          <p:cNvPicPr>
            <a:picLocks noChangeAspect="1"/>
          </p:cNvPicPr>
          <p:nvPr/>
        </p:nvPicPr>
        <p:blipFill rotWithShape="1">
          <a:blip r:embed="rId2">
            <a:extLst>
              <a:ext uri="{28A0092B-C50C-407E-A947-70E740481C1C}">
                <a14:useLocalDpi xmlns:a14="http://schemas.microsoft.com/office/drawing/2010/main" val="0"/>
              </a:ext>
            </a:extLst>
          </a:blip>
          <a:srcRect l="26741"/>
          <a:stretch/>
        </p:blipFill>
        <p:spPr>
          <a:xfrm>
            <a:off x="664107" y="6749171"/>
            <a:ext cx="17021198" cy="1378645"/>
          </a:xfrm>
          <a:prstGeom prst="rect">
            <a:avLst/>
          </a:prstGeom>
        </p:spPr>
      </p:pic>
      <p:pic>
        <p:nvPicPr>
          <p:cNvPr id="22" name="図 20">
            <a:extLst>
              <a:ext uri="{FF2B5EF4-FFF2-40B4-BE49-F238E27FC236}">
                <a16:creationId xmlns:a16="http://schemas.microsoft.com/office/drawing/2014/main" id="{2E8DBDB7-C8D3-478D-9A9E-A963C692532D}"/>
              </a:ext>
            </a:extLst>
          </p:cNvPr>
          <p:cNvPicPr>
            <a:picLocks noChangeAspect="1"/>
          </p:cNvPicPr>
          <p:nvPr/>
        </p:nvPicPr>
        <p:blipFill rotWithShape="1">
          <a:blip r:embed="rId2">
            <a:extLst>
              <a:ext uri="{28A0092B-C50C-407E-A947-70E740481C1C}">
                <a14:useLocalDpi xmlns:a14="http://schemas.microsoft.com/office/drawing/2010/main" val="0"/>
              </a:ext>
            </a:extLst>
          </a:blip>
          <a:srcRect l="26741"/>
          <a:stretch/>
        </p:blipFill>
        <p:spPr>
          <a:xfrm flipH="1">
            <a:off x="664107" y="6740120"/>
            <a:ext cx="17021198" cy="1378645"/>
          </a:xfrm>
          <a:prstGeom prst="rect">
            <a:avLst/>
          </a:prstGeom>
        </p:spPr>
      </p:pic>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3"/>
          <a:stretch>
            <a:fillRect/>
          </a:stretch>
        </p:blipFill>
        <p:spPr>
          <a:xfrm>
            <a:off x="0" y="9461204"/>
            <a:ext cx="18286413" cy="840309"/>
          </a:xfrm>
          <a:prstGeom prst="rect">
            <a:avLst/>
          </a:prstGeom>
        </p:spPr>
      </p:pic>
      <p:sp>
        <p:nvSpPr>
          <p:cNvPr id="17" name="テキスト プレースホルダー 11">
            <a:extLst>
              <a:ext uri="{FF2B5EF4-FFF2-40B4-BE49-F238E27FC236}">
                <a16:creationId xmlns:a16="http://schemas.microsoft.com/office/drawing/2014/main" id="{7C9AAD22-9EDA-4FDA-BBDE-E0B4376694F7}"/>
              </a:ext>
            </a:extLst>
          </p:cNvPr>
          <p:cNvSpPr>
            <a:spLocks noGrp="1"/>
          </p:cNvSpPr>
          <p:nvPr>
            <p:ph type="body" sz="quarter" idx="14" hasCustomPrompt="1"/>
          </p:nvPr>
        </p:nvSpPr>
        <p:spPr>
          <a:xfrm>
            <a:off x="830174" y="7086377"/>
            <a:ext cx="8195995"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18" name="テキスト プレースホルダー 11">
            <a:extLst>
              <a:ext uri="{FF2B5EF4-FFF2-40B4-BE49-F238E27FC236}">
                <a16:creationId xmlns:a16="http://schemas.microsoft.com/office/drawing/2014/main" id="{4CB5EE18-3F6D-4DD4-AABB-9D2930B0239D}"/>
              </a:ext>
            </a:extLst>
          </p:cNvPr>
          <p:cNvSpPr>
            <a:spLocks noGrp="1"/>
          </p:cNvSpPr>
          <p:nvPr>
            <p:ph type="body" sz="quarter" idx="15" hasCustomPrompt="1"/>
          </p:nvPr>
        </p:nvSpPr>
        <p:spPr>
          <a:xfrm>
            <a:off x="836022" y="7876885"/>
            <a:ext cx="8217667" cy="1471652"/>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sp>
        <p:nvSpPr>
          <p:cNvPr id="19" name="テキスト プレースホルダー 11">
            <a:extLst>
              <a:ext uri="{FF2B5EF4-FFF2-40B4-BE49-F238E27FC236}">
                <a16:creationId xmlns:a16="http://schemas.microsoft.com/office/drawing/2014/main" id="{B40AAD6A-A198-4B0C-9F63-6866FEDB9231}"/>
              </a:ext>
            </a:extLst>
          </p:cNvPr>
          <p:cNvSpPr>
            <a:spLocks noGrp="1"/>
          </p:cNvSpPr>
          <p:nvPr>
            <p:ph type="body" sz="quarter" idx="17" hasCustomPrompt="1"/>
          </p:nvPr>
        </p:nvSpPr>
        <p:spPr>
          <a:xfrm>
            <a:off x="9295724" y="7060311"/>
            <a:ext cx="8195995" cy="756363"/>
          </a:xfrm>
        </p:spPr>
        <p:txBody>
          <a:bodyPr anchor="b">
            <a:normAutofit/>
          </a:bodyPr>
          <a:lstStyle>
            <a:lvl1pPr algn="l">
              <a:defRPr sz="3600" baseline="0">
                <a:solidFill>
                  <a:srgbClr val="706D46"/>
                </a:solidFill>
              </a:defRPr>
            </a:lvl1pPr>
          </a:lstStyle>
          <a:p>
            <a:pPr lvl="0"/>
            <a:r>
              <a:rPr lang="es-EC" noProof="0" dirty="0"/>
              <a:t>Text Here</a:t>
            </a:r>
          </a:p>
        </p:txBody>
      </p:sp>
      <p:sp>
        <p:nvSpPr>
          <p:cNvPr id="20" name="テキスト プレースホルダー 11">
            <a:extLst>
              <a:ext uri="{FF2B5EF4-FFF2-40B4-BE49-F238E27FC236}">
                <a16:creationId xmlns:a16="http://schemas.microsoft.com/office/drawing/2014/main" id="{299A6B76-C1D1-4A40-8949-F4A7691E8AC6}"/>
              </a:ext>
            </a:extLst>
          </p:cNvPr>
          <p:cNvSpPr>
            <a:spLocks noGrp="1"/>
          </p:cNvSpPr>
          <p:nvPr>
            <p:ph type="body" sz="quarter" idx="18" hasCustomPrompt="1"/>
          </p:nvPr>
        </p:nvSpPr>
        <p:spPr>
          <a:xfrm>
            <a:off x="9301572" y="7850819"/>
            <a:ext cx="8217667" cy="1471652"/>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pic>
        <p:nvPicPr>
          <p:cNvPr id="21" name="Imagen 20">
            <a:extLst>
              <a:ext uri="{FF2B5EF4-FFF2-40B4-BE49-F238E27FC236}">
                <a16:creationId xmlns:a16="http://schemas.microsoft.com/office/drawing/2014/main" id="{71DBD45C-0A46-48CB-A582-7E44AEC07EBC}"/>
              </a:ext>
            </a:extLst>
          </p:cNvPr>
          <p:cNvPicPr>
            <a:picLocks noChangeAspect="1"/>
          </p:cNvPicPr>
          <p:nvPr/>
        </p:nvPicPr>
        <p:blipFill>
          <a:blip r:embed="rId4"/>
          <a:stretch>
            <a:fillRect/>
          </a:stretch>
        </p:blipFill>
        <p:spPr>
          <a:xfrm>
            <a:off x="767174" y="2514480"/>
            <a:ext cx="16855132" cy="4424325"/>
          </a:xfrm>
          <a:prstGeom prst="rect">
            <a:avLst/>
          </a:prstGeom>
        </p:spPr>
      </p:pic>
      <p:sp>
        <p:nvSpPr>
          <p:cNvPr id="23" name="図プレースホルダー 8">
            <a:extLst>
              <a:ext uri="{FF2B5EF4-FFF2-40B4-BE49-F238E27FC236}">
                <a16:creationId xmlns:a16="http://schemas.microsoft.com/office/drawing/2014/main" id="{F3B735DA-0F36-4A46-A8A5-B8182CCB5B4E}"/>
              </a:ext>
            </a:extLst>
          </p:cNvPr>
          <p:cNvSpPr>
            <a:spLocks noGrp="1"/>
          </p:cNvSpPr>
          <p:nvPr>
            <p:ph type="pic" sz="quarter" idx="16" hasCustomPrompt="1"/>
          </p:nvPr>
        </p:nvSpPr>
        <p:spPr>
          <a:xfrm>
            <a:off x="914400" y="2592566"/>
            <a:ext cx="16507323" cy="4181212"/>
          </a:xfrm>
        </p:spPr>
        <p:txBody>
          <a:bodyPr>
            <a:normAutofit/>
          </a:bodyPr>
          <a:lstStyle>
            <a:lvl1pPr>
              <a:defRPr sz="2000">
                <a:solidFill>
                  <a:schemeClr val="tx1">
                    <a:lumMod val="90000"/>
                    <a:lumOff val="10000"/>
                  </a:schemeClr>
                </a:solidFill>
              </a:defRPr>
            </a:lvl1pPr>
          </a:lstStyle>
          <a:p>
            <a:r>
              <a:rPr lang="en-US" dirty="0"/>
              <a:t>Add Image</a:t>
            </a:r>
          </a:p>
        </p:txBody>
      </p:sp>
      <p:pic>
        <p:nvPicPr>
          <p:cNvPr id="24" name="Imagen 23">
            <a:extLst>
              <a:ext uri="{FF2B5EF4-FFF2-40B4-BE49-F238E27FC236}">
                <a16:creationId xmlns:a16="http://schemas.microsoft.com/office/drawing/2014/main" id="{8B13FF4A-3D1C-4FB2-AD20-99095375B1D5}"/>
              </a:ext>
            </a:extLst>
          </p:cNvPr>
          <p:cNvPicPr>
            <a:picLocks noChangeAspect="1"/>
          </p:cNvPicPr>
          <p:nvPr/>
        </p:nvPicPr>
        <p:blipFill>
          <a:blip r:embed="rId5"/>
          <a:stretch>
            <a:fillRect/>
          </a:stretch>
        </p:blipFill>
        <p:spPr>
          <a:xfrm rot="10800000">
            <a:off x="0" y="462208"/>
            <a:ext cx="13102625" cy="1663144"/>
          </a:xfrm>
          <a:prstGeom prst="rect">
            <a:avLst/>
          </a:prstGeom>
        </p:spPr>
      </p:pic>
      <p:pic>
        <p:nvPicPr>
          <p:cNvPr id="27" name="図 6">
            <a:extLst>
              <a:ext uri="{FF2B5EF4-FFF2-40B4-BE49-F238E27FC236}">
                <a16:creationId xmlns:a16="http://schemas.microsoft.com/office/drawing/2014/main" id="{55CBCB5C-8F15-427F-8B85-021210593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1" name="フッター プレースホルダー 3">
            <a:extLst>
              <a:ext uri="{FF2B5EF4-FFF2-40B4-BE49-F238E27FC236}">
                <a16:creationId xmlns:a16="http://schemas.microsoft.com/office/drawing/2014/main" id="{B0EB6C65-23BB-4852-99CE-88B45909D363}"/>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2" name="Título 1">
            <a:extLst>
              <a:ext uri="{FF2B5EF4-FFF2-40B4-BE49-F238E27FC236}">
                <a16:creationId xmlns:a16="http://schemas.microsoft.com/office/drawing/2014/main" id="{9EFC9DA9-AF55-4F14-98AA-9E164FDDD1C6}"/>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3" name="Subtítulo 2">
            <a:extLst>
              <a:ext uri="{FF2B5EF4-FFF2-40B4-BE49-F238E27FC236}">
                <a16:creationId xmlns:a16="http://schemas.microsoft.com/office/drawing/2014/main" id="{53517B6B-F101-4C30-BBF2-ECAFB1F695CC}"/>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4" name="Imagen 33">
            <a:extLst>
              <a:ext uri="{FF2B5EF4-FFF2-40B4-BE49-F238E27FC236}">
                <a16:creationId xmlns:a16="http://schemas.microsoft.com/office/drawing/2014/main" id="{12EBE91C-D066-4D78-A705-35C91A8738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6" name="CuadroTexto 35">
            <a:extLst>
              <a:ext uri="{FF2B5EF4-FFF2-40B4-BE49-F238E27FC236}">
                <a16:creationId xmlns:a16="http://schemas.microsoft.com/office/drawing/2014/main" id="{AE9B6BBC-C272-4619-91BC-39417BA64F01}"/>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6" name="Subtitle 2">
            <a:extLst>
              <a:ext uri="{FF2B5EF4-FFF2-40B4-BE49-F238E27FC236}">
                <a16:creationId xmlns:a16="http://schemas.microsoft.com/office/drawing/2014/main" id="{48892A4E-F27E-4160-9DD0-0AA43DEE9EA4}"/>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42163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wipe(left)">
                                      <p:cBhvr>
                                        <p:cTn id="46" dur="500"/>
                                        <p:tgtEl>
                                          <p:spTgt spid="33">
                                            <p:txEl>
                                              <p:pRg st="0" end="0"/>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iterate type="lt">
                                    <p:tmPct val="0"/>
                                  </p:iterate>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par>
                          <p:cTn id="51" fill="hold">
                            <p:stCondLst>
                              <p:cond delay="4000"/>
                            </p:stCondLst>
                            <p:childTnLst>
                              <p:par>
                                <p:cTn id="52" presetID="27" presetClass="emph" presetSubtype="0" fill="remove" grpId="1" nodeType="afterEffect">
                                  <p:stCondLst>
                                    <p:cond delay="0"/>
                                  </p:stCondLst>
                                  <p:iterate type="lt">
                                    <p:tmPct val="10000"/>
                                  </p:iterate>
                                  <p:childTnLst>
                                    <p:animClr clrSpc="rgb" dir="cw">
                                      <p:cBhvr override="childStyle">
                                        <p:cTn id="53" dur="250" autoRev="1" fill="remove"/>
                                        <p:tgtEl>
                                          <p:spTgt spid="26">
                                            <p:txEl>
                                              <p:pRg st="0" end="0"/>
                                            </p:txEl>
                                          </p:spTgt>
                                        </p:tgtEl>
                                        <p:attrNameLst>
                                          <p:attrName>style.color</p:attrName>
                                        </p:attrNameLst>
                                      </p:cBhvr>
                                      <p:to>
                                        <a:schemeClr val="bg1"/>
                                      </p:to>
                                    </p:animClr>
                                    <p:animClr clrSpc="rgb" dir="cw">
                                      <p:cBhvr>
                                        <p:cTn id="54" dur="250" autoRev="1" fill="remove"/>
                                        <p:tgtEl>
                                          <p:spTgt spid="26">
                                            <p:txEl>
                                              <p:pRg st="0" end="0"/>
                                            </p:txEl>
                                          </p:spTgt>
                                        </p:tgtEl>
                                        <p:attrNameLst>
                                          <p:attrName>fillcolor</p:attrName>
                                        </p:attrNameLst>
                                      </p:cBhvr>
                                      <p:to>
                                        <a:schemeClr val="bg1"/>
                                      </p:to>
                                    </p:animClr>
                                    <p:set>
                                      <p:cBhvr>
                                        <p:cTn id="55" dur="250" autoRev="1" fill="remove"/>
                                        <p:tgtEl>
                                          <p:spTgt spid="26">
                                            <p:txEl>
                                              <p:pRg st="0" end="0"/>
                                            </p:txEl>
                                          </p:spTgt>
                                        </p:tgtEl>
                                        <p:attrNameLst>
                                          <p:attrName>fill.type</p:attrName>
                                        </p:attrNameLst>
                                      </p:cBhvr>
                                      <p:to>
                                        <p:strVal val="solid"/>
                                      </p:to>
                                    </p:set>
                                    <p:set>
                                      <p:cBhvr>
                                        <p:cTn id="56" dur="250" autoRev="1" fill="remove"/>
                                        <p:tgtEl>
                                          <p:spTgt spid="2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p:bldP spid="32" grpId="0"/>
      <p:bldP spid="33" grpId="0" build="p">
        <p:tmplLst>
          <p:tmpl lvl="1">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26"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6"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6"/>
                        </p:tgtEl>
                        <p:attrNameLst>
                          <p:attrName>style.color</p:attrName>
                        </p:attrNameLst>
                      </p:cBhvr>
                      <p:to>
                        <a:schemeClr val="bg1"/>
                      </p:to>
                    </p:animClr>
                    <p:animClr clrSpc="rgb" dir="cw">
                      <p:cBhvr>
                        <p:cTn dur="250" autoRev="1" fill="remove"/>
                        <p:tgtEl>
                          <p:spTgt spid="26"/>
                        </p:tgtEl>
                        <p:attrNameLst>
                          <p:attrName>fillcolor</p:attrName>
                        </p:attrNameLst>
                      </p:cBhvr>
                      <p:to>
                        <a:schemeClr val="bg1"/>
                      </p:to>
                    </p:animClr>
                    <p:set>
                      <p:cBhvr>
                        <p:cTn dur="250" autoRev="1" fill="remove"/>
                        <p:tgtEl>
                          <p:spTgt spid="26"/>
                        </p:tgtEl>
                        <p:attrNameLst>
                          <p:attrName>fill.type</p:attrName>
                        </p:attrNameLst>
                      </p:cBhvr>
                      <p:to>
                        <p:strVal val="solid"/>
                      </p:to>
                    </p:set>
                    <p:set>
                      <p:cBhvr>
                        <p:cTn dur="250" autoRev="1" fill="remove"/>
                        <p:tgtEl>
                          <p:spTgt spid="26"/>
                        </p:tgtEl>
                        <p:attrNameLst>
                          <p:attrName>fill.on</p:attrName>
                        </p:attrNameLst>
                      </p:cBhvr>
                      <p:to>
                        <p:strVal val="true"/>
                      </p:to>
                    </p:se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Diapositiva de título">
    <p:spTree>
      <p:nvGrpSpPr>
        <p:cNvPr id="1" name=""/>
        <p:cNvGrpSpPr/>
        <p:nvPr/>
      </p:nvGrpSpPr>
      <p:grpSpPr>
        <a:xfrm>
          <a:off x="0" y="0"/>
          <a:ext cx="0" cy="0"/>
          <a:chOff x="0" y="0"/>
          <a:chExt cx="0" cy="0"/>
        </a:xfrm>
      </p:grpSpPr>
      <p:pic>
        <p:nvPicPr>
          <p:cNvPr id="22" name="図 20">
            <a:extLst>
              <a:ext uri="{FF2B5EF4-FFF2-40B4-BE49-F238E27FC236}">
                <a16:creationId xmlns:a16="http://schemas.microsoft.com/office/drawing/2014/main" id="{752FDC4A-9CD0-4A17-90F0-0B25215D9ED3}"/>
              </a:ext>
            </a:extLst>
          </p:cNvPr>
          <p:cNvPicPr>
            <a:picLocks noChangeAspect="1"/>
          </p:cNvPicPr>
          <p:nvPr/>
        </p:nvPicPr>
        <p:blipFill rotWithShape="1">
          <a:blip r:embed="rId2">
            <a:extLst>
              <a:ext uri="{28A0092B-C50C-407E-A947-70E740481C1C}">
                <a14:useLocalDpi xmlns:a14="http://schemas.microsoft.com/office/drawing/2010/main" val="0"/>
              </a:ext>
            </a:extLst>
          </a:blip>
          <a:srcRect l="26741"/>
          <a:stretch/>
        </p:blipFill>
        <p:spPr>
          <a:xfrm flipH="1">
            <a:off x="626590" y="6869491"/>
            <a:ext cx="17021198" cy="1378645"/>
          </a:xfrm>
          <a:prstGeom prst="rect">
            <a:avLst/>
          </a:prstGeom>
        </p:spPr>
      </p:pic>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3"/>
          <a:stretch>
            <a:fillRect/>
          </a:stretch>
        </p:blipFill>
        <p:spPr>
          <a:xfrm>
            <a:off x="0" y="9461204"/>
            <a:ext cx="18286413" cy="840309"/>
          </a:xfrm>
          <a:prstGeom prst="rect">
            <a:avLst/>
          </a:prstGeom>
        </p:spPr>
      </p:pic>
      <p:pic>
        <p:nvPicPr>
          <p:cNvPr id="13" name="図 14">
            <a:extLst>
              <a:ext uri="{FF2B5EF4-FFF2-40B4-BE49-F238E27FC236}">
                <a16:creationId xmlns:a16="http://schemas.microsoft.com/office/drawing/2014/main" id="{27E061A4-8A8B-416E-81A6-3E5065E695A7}"/>
              </a:ext>
            </a:extLst>
          </p:cNvPr>
          <p:cNvPicPr>
            <a:picLocks noChangeAspect="1"/>
          </p:cNvPicPr>
          <p:nvPr/>
        </p:nvPicPr>
        <p:blipFill rotWithShape="1">
          <a:blip r:embed="rId2">
            <a:extLst>
              <a:ext uri="{28A0092B-C50C-407E-A947-70E740481C1C}">
                <a14:useLocalDpi xmlns:a14="http://schemas.microsoft.com/office/drawing/2010/main" val="0"/>
              </a:ext>
            </a:extLst>
          </a:blip>
          <a:srcRect l="26741"/>
          <a:stretch/>
        </p:blipFill>
        <p:spPr>
          <a:xfrm>
            <a:off x="664107" y="6869491"/>
            <a:ext cx="17021198" cy="1378645"/>
          </a:xfrm>
          <a:prstGeom prst="rect">
            <a:avLst/>
          </a:prstGeom>
        </p:spPr>
      </p:pic>
      <p:sp>
        <p:nvSpPr>
          <p:cNvPr id="17" name="テキスト プレースホルダー 11">
            <a:extLst>
              <a:ext uri="{FF2B5EF4-FFF2-40B4-BE49-F238E27FC236}">
                <a16:creationId xmlns:a16="http://schemas.microsoft.com/office/drawing/2014/main" id="{3A149EC6-B4C0-4B43-AD6A-489316507F9D}"/>
              </a:ext>
            </a:extLst>
          </p:cNvPr>
          <p:cNvSpPr>
            <a:spLocks noGrp="1"/>
          </p:cNvSpPr>
          <p:nvPr>
            <p:ph type="body" sz="quarter" idx="14" hasCustomPrompt="1"/>
          </p:nvPr>
        </p:nvSpPr>
        <p:spPr>
          <a:xfrm>
            <a:off x="830173" y="7380346"/>
            <a:ext cx="16689065" cy="756363"/>
          </a:xfrm>
        </p:spPr>
        <p:txBody>
          <a:bodyPr anchor="b">
            <a:normAutofit/>
          </a:bodyPr>
          <a:lstStyle>
            <a:lvl1pPr algn="ctr">
              <a:defRPr sz="3600" baseline="0">
                <a:solidFill>
                  <a:srgbClr val="706D46"/>
                </a:solidFill>
              </a:defRPr>
            </a:lvl1pPr>
          </a:lstStyle>
          <a:p>
            <a:pPr lvl="0"/>
            <a:r>
              <a:rPr lang="es-EC" noProof="0" dirty="0"/>
              <a:t>Text Here</a:t>
            </a:r>
          </a:p>
        </p:txBody>
      </p:sp>
      <p:sp>
        <p:nvSpPr>
          <p:cNvPr id="18" name="テキスト プレースホルダー 11">
            <a:extLst>
              <a:ext uri="{FF2B5EF4-FFF2-40B4-BE49-F238E27FC236}">
                <a16:creationId xmlns:a16="http://schemas.microsoft.com/office/drawing/2014/main" id="{FC55066A-56B8-4AD7-BA2E-2BF12772FEF7}"/>
              </a:ext>
            </a:extLst>
          </p:cNvPr>
          <p:cNvSpPr>
            <a:spLocks noGrp="1"/>
          </p:cNvSpPr>
          <p:nvPr>
            <p:ph type="body" sz="quarter" idx="15" hasCustomPrompt="1"/>
          </p:nvPr>
        </p:nvSpPr>
        <p:spPr>
          <a:xfrm>
            <a:off x="818487" y="8167748"/>
            <a:ext cx="16701106" cy="1182029"/>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pic>
        <p:nvPicPr>
          <p:cNvPr id="19" name="Imagen 18">
            <a:extLst>
              <a:ext uri="{FF2B5EF4-FFF2-40B4-BE49-F238E27FC236}">
                <a16:creationId xmlns:a16="http://schemas.microsoft.com/office/drawing/2014/main" id="{4494A2D8-D880-408C-BB6D-17339FAA46E4}"/>
              </a:ext>
            </a:extLst>
          </p:cNvPr>
          <p:cNvPicPr>
            <a:picLocks noChangeAspect="1"/>
          </p:cNvPicPr>
          <p:nvPr/>
        </p:nvPicPr>
        <p:blipFill>
          <a:blip r:embed="rId4"/>
          <a:stretch>
            <a:fillRect/>
          </a:stretch>
        </p:blipFill>
        <p:spPr>
          <a:xfrm>
            <a:off x="710233" y="315623"/>
            <a:ext cx="16936971" cy="6553868"/>
          </a:xfrm>
          <a:prstGeom prst="rect">
            <a:avLst/>
          </a:prstGeom>
        </p:spPr>
      </p:pic>
      <p:sp>
        <p:nvSpPr>
          <p:cNvPr id="23" name="図プレースホルダー 8">
            <a:extLst>
              <a:ext uri="{FF2B5EF4-FFF2-40B4-BE49-F238E27FC236}">
                <a16:creationId xmlns:a16="http://schemas.microsoft.com/office/drawing/2014/main" id="{BE55E2F3-52B9-4772-AD56-6518AE6EAF8C}"/>
              </a:ext>
            </a:extLst>
          </p:cNvPr>
          <p:cNvSpPr>
            <a:spLocks noGrp="1"/>
          </p:cNvSpPr>
          <p:nvPr>
            <p:ph type="pic" sz="quarter" idx="16" hasCustomPrompt="1"/>
          </p:nvPr>
        </p:nvSpPr>
        <p:spPr>
          <a:xfrm>
            <a:off x="914400" y="413761"/>
            <a:ext cx="16507323" cy="6347986"/>
          </a:xfrm>
        </p:spPr>
        <p:txBody>
          <a:bodyPr>
            <a:normAutofit/>
          </a:bodyPr>
          <a:lstStyle>
            <a:lvl1pPr>
              <a:defRPr sz="2000">
                <a:solidFill>
                  <a:schemeClr val="tx1">
                    <a:lumMod val="90000"/>
                    <a:lumOff val="10000"/>
                  </a:schemeClr>
                </a:solidFill>
              </a:defRPr>
            </a:lvl1pPr>
          </a:lstStyle>
          <a:p>
            <a:r>
              <a:rPr lang="en-US" dirty="0"/>
              <a:t>Add Image</a:t>
            </a:r>
          </a:p>
        </p:txBody>
      </p:sp>
      <p:sp>
        <p:nvSpPr>
          <p:cNvPr id="10" name="フッター プレースホルダー 3">
            <a:extLst>
              <a:ext uri="{FF2B5EF4-FFF2-40B4-BE49-F238E27FC236}">
                <a16:creationId xmlns:a16="http://schemas.microsoft.com/office/drawing/2014/main" id="{F043E3C5-2018-4C6E-85A1-35DCAB2FC500}"/>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2" name="CuadroTexto 11">
            <a:extLst>
              <a:ext uri="{FF2B5EF4-FFF2-40B4-BE49-F238E27FC236}">
                <a16:creationId xmlns:a16="http://schemas.microsoft.com/office/drawing/2014/main" id="{F36BC50A-E732-46DA-9F37-2D1521FA1AD7}"/>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Tree>
    <p:extLst>
      <p:ext uri="{BB962C8B-B14F-4D97-AF65-F5344CB8AC3E}">
        <p14:creationId xmlns:p14="http://schemas.microsoft.com/office/powerpoint/2010/main" val="12831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1000"/>
                                        <p:tgtEl>
                                          <p:spTgt spid="18">
                                            <p:txEl>
                                              <p:pRg st="0" end="0"/>
                                            </p:txEl>
                                          </p:spTgt>
                                        </p:tgtEl>
                                      </p:cBhvr>
                                    </p:animEffect>
                                    <p:anim calcmode="lin" valueType="num">
                                      <p:cBhvr>
                                        <p:cTn id="2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23"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7" name="テキスト プレースホルダー 11">
            <a:extLst>
              <a:ext uri="{FF2B5EF4-FFF2-40B4-BE49-F238E27FC236}">
                <a16:creationId xmlns:a16="http://schemas.microsoft.com/office/drawing/2014/main" id="{52BFA132-7C7D-4E2B-9689-B0E017BC452A}"/>
              </a:ext>
            </a:extLst>
          </p:cNvPr>
          <p:cNvSpPr>
            <a:spLocks noGrp="1"/>
          </p:cNvSpPr>
          <p:nvPr>
            <p:ph type="body" sz="quarter" idx="15" hasCustomPrompt="1"/>
          </p:nvPr>
        </p:nvSpPr>
        <p:spPr>
          <a:xfrm>
            <a:off x="8280000" y="2460171"/>
            <a:ext cx="9621138" cy="429969"/>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18" name="円/楕円 15">
            <a:extLst>
              <a:ext uri="{FF2B5EF4-FFF2-40B4-BE49-F238E27FC236}">
                <a16:creationId xmlns:a16="http://schemas.microsoft.com/office/drawing/2014/main" id="{D574FC57-8A02-4437-BBD9-4AAB092DEB37}"/>
              </a:ext>
            </a:extLst>
          </p:cNvPr>
          <p:cNvSpPr/>
          <p:nvPr/>
        </p:nvSpPr>
        <p:spPr>
          <a:xfrm>
            <a:off x="7235987" y="2372307"/>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19" name="テキスト ボックス 2">
            <a:extLst>
              <a:ext uri="{FF2B5EF4-FFF2-40B4-BE49-F238E27FC236}">
                <a16:creationId xmlns:a16="http://schemas.microsoft.com/office/drawing/2014/main" id="{F9C8E6A9-ABC1-4C36-8DA2-52F25AEF7E51}"/>
              </a:ext>
            </a:extLst>
          </p:cNvPr>
          <p:cNvSpPr txBox="1"/>
          <p:nvPr/>
        </p:nvSpPr>
        <p:spPr>
          <a:xfrm>
            <a:off x="7345872" y="2315031"/>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1</a:t>
            </a:r>
          </a:p>
        </p:txBody>
      </p:sp>
      <p:sp>
        <p:nvSpPr>
          <p:cNvPr id="20" name="円/楕円 25">
            <a:extLst>
              <a:ext uri="{FF2B5EF4-FFF2-40B4-BE49-F238E27FC236}">
                <a16:creationId xmlns:a16="http://schemas.microsoft.com/office/drawing/2014/main" id="{57B7DF3F-68DC-400A-80E6-372EA7562D3E}"/>
              </a:ext>
            </a:extLst>
          </p:cNvPr>
          <p:cNvSpPr/>
          <p:nvPr/>
        </p:nvSpPr>
        <p:spPr>
          <a:xfrm>
            <a:off x="7235987" y="3050988"/>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21" name="テキスト ボックス 26">
            <a:extLst>
              <a:ext uri="{FF2B5EF4-FFF2-40B4-BE49-F238E27FC236}">
                <a16:creationId xmlns:a16="http://schemas.microsoft.com/office/drawing/2014/main" id="{AF1999AE-F8FF-4AD3-9D03-68B428F4C080}"/>
              </a:ext>
            </a:extLst>
          </p:cNvPr>
          <p:cNvSpPr txBox="1"/>
          <p:nvPr/>
        </p:nvSpPr>
        <p:spPr>
          <a:xfrm>
            <a:off x="7349287" y="3040669"/>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2</a:t>
            </a:r>
          </a:p>
        </p:txBody>
      </p:sp>
      <p:sp>
        <p:nvSpPr>
          <p:cNvPr id="22" name="円/楕円 27">
            <a:extLst>
              <a:ext uri="{FF2B5EF4-FFF2-40B4-BE49-F238E27FC236}">
                <a16:creationId xmlns:a16="http://schemas.microsoft.com/office/drawing/2014/main" id="{A9FD107F-A3B2-4001-B488-7B51A7072DAD}"/>
              </a:ext>
            </a:extLst>
          </p:cNvPr>
          <p:cNvSpPr/>
          <p:nvPr/>
        </p:nvSpPr>
        <p:spPr>
          <a:xfrm>
            <a:off x="7235987" y="3745882"/>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23" name="テキスト ボックス 28">
            <a:extLst>
              <a:ext uri="{FF2B5EF4-FFF2-40B4-BE49-F238E27FC236}">
                <a16:creationId xmlns:a16="http://schemas.microsoft.com/office/drawing/2014/main" id="{CBB162F7-DE24-4B6F-B49B-CA830D6DABF5}"/>
              </a:ext>
            </a:extLst>
          </p:cNvPr>
          <p:cNvSpPr txBox="1"/>
          <p:nvPr/>
        </p:nvSpPr>
        <p:spPr>
          <a:xfrm>
            <a:off x="7334773" y="3709950"/>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3</a:t>
            </a:r>
          </a:p>
        </p:txBody>
      </p:sp>
      <p:sp>
        <p:nvSpPr>
          <p:cNvPr id="24" name="円/楕円 29">
            <a:extLst>
              <a:ext uri="{FF2B5EF4-FFF2-40B4-BE49-F238E27FC236}">
                <a16:creationId xmlns:a16="http://schemas.microsoft.com/office/drawing/2014/main" id="{D9E3AF0B-17F8-4E30-97AC-4FD43914BC6F}"/>
              </a:ext>
            </a:extLst>
          </p:cNvPr>
          <p:cNvSpPr/>
          <p:nvPr/>
        </p:nvSpPr>
        <p:spPr>
          <a:xfrm>
            <a:off x="7235987" y="4442499"/>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25" name="テキスト ボックス 30">
            <a:extLst>
              <a:ext uri="{FF2B5EF4-FFF2-40B4-BE49-F238E27FC236}">
                <a16:creationId xmlns:a16="http://schemas.microsoft.com/office/drawing/2014/main" id="{B518100E-B1D0-4B2C-8056-E5A0DDED296C}"/>
              </a:ext>
            </a:extLst>
          </p:cNvPr>
          <p:cNvSpPr txBox="1"/>
          <p:nvPr/>
        </p:nvSpPr>
        <p:spPr>
          <a:xfrm>
            <a:off x="7316844" y="4392053"/>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4</a:t>
            </a:r>
          </a:p>
        </p:txBody>
      </p:sp>
      <p:sp>
        <p:nvSpPr>
          <p:cNvPr id="26" name="円/楕円 31">
            <a:extLst>
              <a:ext uri="{FF2B5EF4-FFF2-40B4-BE49-F238E27FC236}">
                <a16:creationId xmlns:a16="http://schemas.microsoft.com/office/drawing/2014/main" id="{12BEDF3D-EBDF-4C10-A3F7-B1F39C9F0175}"/>
              </a:ext>
            </a:extLst>
          </p:cNvPr>
          <p:cNvSpPr/>
          <p:nvPr/>
        </p:nvSpPr>
        <p:spPr>
          <a:xfrm>
            <a:off x="7235987" y="5137192"/>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27" name="テキスト ボックス 32">
            <a:extLst>
              <a:ext uri="{FF2B5EF4-FFF2-40B4-BE49-F238E27FC236}">
                <a16:creationId xmlns:a16="http://schemas.microsoft.com/office/drawing/2014/main" id="{7E43A917-D710-48B2-AB3B-584FAADBD0A1}"/>
              </a:ext>
            </a:extLst>
          </p:cNvPr>
          <p:cNvSpPr txBox="1"/>
          <p:nvPr/>
        </p:nvSpPr>
        <p:spPr>
          <a:xfrm>
            <a:off x="7334773" y="5086746"/>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5</a:t>
            </a:r>
          </a:p>
        </p:txBody>
      </p:sp>
      <p:sp>
        <p:nvSpPr>
          <p:cNvPr id="28" name="円/楕円 33">
            <a:extLst>
              <a:ext uri="{FF2B5EF4-FFF2-40B4-BE49-F238E27FC236}">
                <a16:creationId xmlns:a16="http://schemas.microsoft.com/office/drawing/2014/main" id="{A8A9AEB5-C973-437B-8590-FD2C68C5CD73}"/>
              </a:ext>
            </a:extLst>
          </p:cNvPr>
          <p:cNvSpPr/>
          <p:nvPr/>
        </p:nvSpPr>
        <p:spPr>
          <a:xfrm>
            <a:off x="7235987" y="5823555"/>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29" name="テキスト ボックス 34">
            <a:extLst>
              <a:ext uri="{FF2B5EF4-FFF2-40B4-BE49-F238E27FC236}">
                <a16:creationId xmlns:a16="http://schemas.microsoft.com/office/drawing/2014/main" id="{A3B09E15-12D9-49D0-B26F-DC3973712F0A}"/>
              </a:ext>
            </a:extLst>
          </p:cNvPr>
          <p:cNvSpPr txBox="1"/>
          <p:nvPr/>
        </p:nvSpPr>
        <p:spPr>
          <a:xfrm>
            <a:off x="7316844" y="5773109"/>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6</a:t>
            </a:r>
          </a:p>
        </p:txBody>
      </p:sp>
      <p:sp>
        <p:nvSpPr>
          <p:cNvPr id="30" name="テキスト プレースホルダー 11">
            <a:extLst>
              <a:ext uri="{FF2B5EF4-FFF2-40B4-BE49-F238E27FC236}">
                <a16:creationId xmlns:a16="http://schemas.microsoft.com/office/drawing/2014/main" id="{A2241ADD-0AAD-47B0-8A65-700499EC9808}"/>
              </a:ext>
            </a:extLst>
          </p:cNvPr>
          <p:cNvSpPr>
            <a:spLocks noGrp="1"/>
          </p:cNvSpPr>
          <p:nvPr>
            <p:ph type="body" sz="quarter" idx="20" hasCustomPrompt="1"/>
          </p:nvPr>
        </p:nvSpPr>
        <p:spPr>
          <a:xfrm>
            <a:off x="8280000" y="3131205"/>
            <a:ext cx="9621138" cy="359450"/>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1" name="テキスト プレースホルダー 11">
            <a:extLst>
              <a:ext uri="{FF2B5EF4-FFF2-40B4-BE49-F238E27FC236}">
                <a16:creationId xmlns:a16="http://schemas.microsoft.com/office/drawing/2014/main" id="{7FD92F3E-371C-4C40-B3FD-9E6A42725C59}"/>
              </a:ext>
            </a:extLst>
          </p:cNvPr>
          <p:cNvSpPr>
            <a:spLocks noGrp="1"/>
          </p:cNvSpPr>
          <p:nvPr>
            <p:ph type="body" sz="quarter" idx="21" hasCustomPrompt="1"/>
          </p:nvPr>
        </p:nvSpPr>
        <p:spPr>
          <a:xfrm>
            <a:off x="8280000" y="3840613"/>
            <a:ext cx="9621138" cy="37495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2" name="テキスト プレースホルダー 11">
            <a:extLst>
              <a:ext uri="{FF2B5EF4-FFF2-40B4-BE49-F238E27FC236}">
                <a16:creationId xmlns:a16="http://schemas.microsoft.com/office/drawing/2014/main" id="{AE137120-B108-4520-BCE7-957A120D01BD}"/>
              </a:ext>
            </a:extLst>
          </p:cNvPr>
          <p:cNvSpPr>
            <a:spLocks noGrp="1"/>
          </p:cNvSpPr>
          <p:nvPr>
            <p:ph type="body" sz="quarter" idx="22" hasCustomPrompt="1"/>
          </p:nvPr>
        </p:nvSpPr>
        <p:spPr>
          <a:xfrm>
            <a:off x="8280000" y="4544878"/>
            <a:ext cx="9621138" cy="37495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3" name="テキスト プレースホルダー 11">
            <a:extLst>
              <a:ext uri="{FF2B5EF4-FFF2-40B4-BE49-F238E27FC236}">
                <a16:creationId xmlns:a16="http://schemas.microsoft.com/office/drawing/2014/main" id="{3A1ADD05-E9E7-49E3-85CE-ECBAD7AAA242}"/>
              </a:ext>
            </a:extLst>
          </p:cNvPr>
          <p:cNvSpPr>
            <a:spLocks noGrp="1"/>
          </p:cNvSpPr>
          <p:nvPr>
            <p:ph type="body" sz="quarter" idx="23" hasCustomPrompt="1"/>
          </p:nvPr>
        </p:nvSpPr>
        <p:spPr>
          <a:xfrm>
            <a:off x="8280000" y="5230427"/>
            <a:ext cx="9621138" cy="374957"/>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4" name="テキスト プレースホルダー 11">
            <a:extLst>
              <a:ext uri="{FF2B5EF4-FFF2-40B4-BE49-F238E27FC236}">
                <a16:creationId xmlns:a16="http://schemas.microsoft.com/office/drawing/2014/main" id="{C9EA233B-F107-42EA-A348-F696079D40DA}"/>
              </a:ext>
            </a:extLst>
          </p:cNvPr>
          <p:cNvSpPr>
            <a:spLocks noGrp="1"/>
          </p:cNvSpPr>
          <p:nvPr>
            <p:ph type="body" sz="quarter" idx="24" hasCustomPrompt="1"/>
          </p:nvPr>
        </p:nvSpPr>
        <p:spPr>
          <a:xfrm>
            <a:off x="8280000" y="5921896"/>
            <a:ext cx="9621138" cy="374957"/>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5" name="円/楕円 33">
            <a:extLst>
              <a:ext uri="{FF2B5EF4-FFF2-40B4-BE49-F238E27FC236}">
                <a16:creationId xmlns:a16="http://schemas.microsoft.com/office/drawing/2014/main" id="{A726F0EA-30CC-4438-97F9-6D95ADB0D1F1}"/>
              </a:ext>
            </a:extLst>
          </p:cNvPr>
          <p:cNvSpPr/>
          <p:nvPr/>
        </p:nvSpPr>
        <p:spPr>
          <a:xfrm>
            <a:off x="7235987" y="6474354"/>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36" name="テキスト プレースホルダー 11">
            <a:extLst>
              <a:ext uri="{FF2B5EF4-FFF2-40B4-BE49-F238E27FC236}">
                <a16:creationId xmlns:a16="http://schemas.microsoft.com/office/drawing/2014/main" id="{54E2380E-5B7A-4E3C-8C20-C865765B9EBA}"/>
              </a:ext>
            </a:extLst>
          </p:cNvPr>
          <p:cNvSpPr>
            <a:spLocks noGrp="1"/>
          </p:cNvSpPr>
          <p:nvPr>
            <p:ph type="body" sz="quarter" idx="25" hasCustomPrompt="1"/>
          </p:nvPr>
        </p:nvSpPr>
        <p:spPr>
          <a:xfrm>
            <a:off x="8280000" y="6587210"/>
            <a:ext cx="9621138" cy="411470"/>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37" name="テキスト ボックス 34">
            <a:extLst>
              <a:ext uri="{FF2B5EF4-FFF2-40B4-BE49-F238E27FC236}">
                <a16:creationId xmlns:a16="http://schemas.microsoft.com/office/drawing/2014/main" id="{F06F7C94-B95A-449F-9D70-3E392E843E67}"/>
              </a:ext>
            </a:extLst>
          </p:cNvPr>
          <p:cNvSpPr txBox="1"/>
          <p:nvPr/>
        </p:nvSpPr>
        <p:spPr>
          <a:xfrm>
            <a:off x="7331498" y="6450552"/>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7</a:t>
            </a:r>
          </a:p>
        </p:txBody>
      </p:sp>
      <p:pic>
        <p:nvPicPr>
          <p:cNvPr id="39" name="Imagen 38">
            <a:extLst>
              <a:ext uri="{FF2B5EF4-FFF2-40B4-BE49-F238E27FC236}">
                <a16:creationId xmlns:a16="http://schemas.microsoft.com/office/drawing/2014/main" id="{B58D9384-5858-4A75-A350-76F27BC8BFC9}"/>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42" name="図 6">
            <a:extLst>
              <a:ext uri="{FF2B5EF4-FFF2-40B4-BE49-F238E27FC236}">
                <a16:creationId xmlns:a16="http://schemas.microsoft.com/office/drawing/2014/main" id="{FE637746-1B04-4246-B5BC-7C2CD06D8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45" name="フッター プレースホルダー 3">
            <a:extLst>
              <a:ext uri="{FF2B5EF4-FFF2-40B4-BE49-F238E27FC236}">
                <a16:creationId xmlns:a16="http://schemas.microsoft.com/office/drawing/2014/main" id="{763DC986-67D3-4375-938A-C02B89ADE844}"/>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6" name="Título 1">
            <a:extLst>
              <a:ext uri="{FF2B5EF4-FFF2-40B4-BE49-F238E27FC236}">
                <a16:creationId xmlns:a16="http://schemas.microsoft.com/office/drawing/2014/main" id="{3057485D-9C4C-4F6F-948C-EB77218EFCDE}"/>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7" name="Subtítulo 2">
            <a:extLst>
              <a:ext uri="{FF2B5EF4-FFF2-40B4-BE49-F238E27FC236}">
                <a16:creationId xmlns:a16="http://schemas.microsoft.com/office/drawing/2014/main" id="{42D426D2-78B8-4753-9866-0E7E6221DCDD}"/>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8" name="Imagen 47">
            <a:extLst>
              <a:ext uri="{FF2B5EF4-FFF2-40B4-BE49-F238E27FC236}">
                <a16:creationId xmlns:a16="http://schemas.microsoft.com/office/drawing/2014/main" id="{E7713BA8-56A9-41CF-AC6A-448FADC247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50" name="円/楕円 33">
            <a:extLst>
              <a:ext uri="{FF2B5EF4-FFF2-40B4-BE49-F238E27FC236}">
                <a16:creationId xmlns:a16="http://schemas.microsoft.com/office/drawing/2014/main" id="{5BA405F7-7F76-4091-B018-6A005252C727}"/>
              </a:ext>
            </a:extLst>
          </p:cNvPr>
          <p:cNvSpPr/>
          <p:nvPr userDrawn="1"/>
        </p:nvSpPr>
        <p:spPr>
          <a:xfrm>
            <a:off x="7272275" y="7178295"/>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51" name="テキスト プレースホルダー 11">
            <a:extLst>
              <a:ext uri="{FF2B5EF4-FFF2-40B4-BE49-F238E27FC236}">
                <a16:creationId xmlns:a16="http://schemas.microsoft.com/office/drawing/2014/main" id="{31C5FD9B-E4B6-486E-A6A3-B490F7DD7CB5}"/>
              </a:ext>
            </a:extLst>
          </p:cNvPr>
          <p:cNvSpPr>
            <a:spLocks noGrp="1"/>
          </p:cNvSpPr>
          <p:nvPr>
            <p:ph type="body" sz="quarter" idx="35" hasCustomPrompt="1"/>
          </p:nvPr>
        </p:nvSpPr>
        <p:spPr>
          <a:xfrm>
            <a:off x="8316288" y="7291151"/>
            <a:ext cx="9621138" cy="411470"/>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52" name="テキスト ボックス 34">
            <a:extLst>
              <a:ext uri="{FF2B5EF4-FFF2-40B4-BE49-F238E27FC236}">
                <a16:creationId xmlns:a16="http://schemas.microsoft.com/office/drawing/2014/main" id="{B98C429B-8BF6-4131-884D-F8FBBC76E42E}"/>
              </a:ext>
            </a:extLst>
          </p:cNvPr>
          <p:cNvSpPr txBox="1"/>
          <p:nvPr userDrawn="1"/>
        </p:nvSpPr>
        <p:spPr>
          <a:xfrm>
            <a:off x="7367786" y="7154493"/>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8</a:t>
            </a:r>
          </a:p>
        </p:txBody>
      </p:sp>
      <p:sp>
        <p:nvSpPr>
          <p:cNvPr id="53" name="円/楕円 33">
            <a:extLst>
              <a:ext uri="{FF2B5EF4-FFF2-40B4-BE49-F238E27FC236}">
                <a16:creationId xmlns:a16="http://schemas.microsoft.com/office/drawing/2014/main" id="{E8F4A5B7-3DDC-4982-AA8D-CBAB7A3E913D}"/>
              </a:ext>
            </a:extLst>
          </p:cNvPr>
          <p:cNvSpPr/>
          <p:nvPr userDrawn="1"/>
        </p:nvSpPr>
        <p:spPr>
          <a:xfrm>
            <a:off x="7279535" y="7911264"/>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54" name="テキスト プレースホルダー 11">
            <a:extLst>
              <a:ext uri="{FF2B5EF4-FFF2-40B4-BE49-F238E27FC236}">
                <a16:creationId xmlns:a16="http://schemas.microsoft.com/office/drawing/2014/main" id="{361814C8-9F54-43AE-B896-2716CC9A9155}"/>
              </a:ext>
            </a:extLst>
          </p:cNvPr>
          <p:cNvSpPr>
            <a:spLocks noGrp="1"/>
          </p:cNvSpPr>
          <p:nvPr>
            <p:ph type="body" sz="quarter" idx="36" hasCustomPrompt="1"/>
          </p:nvPr>
        </p:nvSpPr>
        <p:spPr>
          <a:xfrm>
            <a:off x="8323548" y="8024120"/>
            <a:ext cx="9621138" cy="411470"/>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55" name="テキスト ボックス 34">
            <a:extLst>
              <a:ext uri="{FF2B5EF4-FFF2-40B4-BE49-F238E27FC236}">
                <a16:creationId xmlns:a16="http://schemas.microsoft.com/office/drawing/2014/main" id="{FE28386F-0A4B-4953-B3A3-6B46BF441618}"/>
              </a:ext>
            </a:extLst>
          </p:cNvPr>
          <p:cNvSpPr txBox="1"/>
          <p:nvPr userDrawn="1"/>
        </p:nvSpPr>
        <p:spPr>
          <a:xfrm>
            <a:off x="7375046" y="7887462"/>
            <a:ext cx="382804"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9</a:t>
            </a:r>
          </a:p>
        </p:txBody>
      </p:sp>
      <p:sp>
        <p:nvSpPr>
          <p:cNvPr id="56" name="円/楕円 33">
            <a:extLst>
              <a:ext uri="{FF2B5EF4-FFF2-40B4-BE49-F238E27FC236}">
                <a16:creationId xmlns:a16="http://schemas.microsoft.com/office/drawing/2014/main" id="{1BDD6AEA-B814-4D7E-B20F-9ED594EB30DE}"/>
              </a:ext>
            </a:extLst>
          </p:cNvPr>
          <p:cNvSpPr/>
          <p:nvPr userDrawn="1"/>
        </p:nvSpPr>
        <p:spPr>
          <a:xfrm>
            <a:off x="7301309" y="8615203"/>
            <a:ext cx="572699" cy="572699"/>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4000" dirty="0">
              <a:solidFill>
                <a:schemeClr val="bg1">
                  <a:lumMod val="10000"/>
                  <a:lumOff val="90000"/>
                </a:schemeClr>
              </a:solidFill>
              <a:latin typeface="+mj-lt"/>
            </a:endParaRPr>
          </a:p>
        </p:txBody>
      </p:sp>
      <p:sp>
        <p:nvSpPr>
          <p:cNvPr id="57" name="テキスト プレースホルダー 11">
            <a:extLst>
              <a:ext uri="{FF2B5EF4-FFF2-40B4-BE49-F238E27FC236}">
                <a16:creationId xmlns:a16="http://schemas.microsoft.com/office/drawing/2014/main" id="{F8673943-C828-404B-9750-C57C3988C9B8}"/>
              </a:ext>
            </a:extLst>
          </p:cNvPr>
          <p:cNvSpPr>
            <a:spLocks noGrp="1"/>
          </p:cNvSpPr>
          <p:nvPr>
            <p:ph type="body" sz="quarter" idx="37" hasCustomPrompt="1"/>
          </p:nvPr>
        </p:nvSpPr>
        <p:spPr>
          <a:xfrm>
            <a:off x="8345322" y="8728059"/>
            <a:ext cx="9621138" cy="411470"/>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1" baseline="0">
                <a:solidFill>
                  <a:srgbClr val="706D46"/>
                </a:solidFill>
              </a:defRPr>
            </a:lvl1pPr>
          </a:lstStyle>
          <a:p>
            <a:pPr lvl="0"/>
            <a:r>
              <a:rPr lang="es-EC" noProof="0" dirty="0"/>
              <a:t>Text Here</a:t>
            </a:r>
          </a:p>
        </p:txBody>
      </p:sp>
      <p:sp>
        <p:nvSpPr>
          <p:cNvPr id="58" name="テキスト ボックス 34">
            <a:extLst>
              <a:ext uri="{FF2B5EF4-FFF2-40B4-BE49-F238E27FC236}">
                <a16:creationId xmlns:a16="http://schemas.microsoft.com/office/drawing/2014/main" id="{A4C6CABB-77C6-499C-89C2-E34E60B9CBE1}"/>
              </a:ext>
            </a:extLst>
          </p:cNvPr>
          <p:cNvSpPr txBox="1"/>
          <p:nvPr userDrawn="1"/>
        </p:nvSpPr>
        <p:spPr>
          <a:xfrm>
            <a:off x="7237166" y="8591401"/>
            <a:ext cx="680388" cy="646331"/>
          </a:xfrm>
          <a:prstGeom prst="rect">
            <a:avLst/>
          </a:prstGeom>
          <a:noFill/>
        </p:spPr>
        <p:txBody>
          <a:bodyPr wrap="square" rtlCol="0">
            <a:spAutoFit/>
          </a:bodyPr>
          <a:lstStyle/>
          <a:p>
            <a:pPr algn="ctr"/>
            <a:r>
              <a:rPr lang="en-US" sz="3600" dirty="0">
                <a:solidFill>
                  <a:schemeClr val="bg1">
                    <a:lumMod val="10000"/>
                    <a:lumOff val="90000"/>
                  </a:schemeClr>
                </a:solidFill>
                <a:latin typeface="+mj-lt"/>
              </a:rPr>
              <a:t>10</a:t>
            </a:r>
          </a:p>
        </p:txBody>
      </p:sp>
      <p:pic>
        <p:nvPicPr>
          <p:cNvPr id="59" name="Imagen 58">
            <a:extLst>
              <a:ext uri="{FF2B5EF4-FFF2-40B4-BE49-F238E27FC236}">
                <a16:creationId xmlns:a16="http://schemas.microsoft.com/office/drawing/2014/main" id="{6E96DFD2-E069-48C5-8557-7FBF8B5A28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178" y="3075474"/>
            <a:ext cx="5926134" cy="5369691"/>
          </a:xfrm>
          <a:prstGeom prst="rect">
            <a:avLst/>
          </a:prstGeom>
        </p:spPr>
      </p:pic>
      <p:sp>
        <p:nvSpPr>
          <p:cNvPr id="2" name="CuadroTexto 1">
            <a:extLst>
              <a:ext uri="{FF2B5EF4-FFF2-40B4-BE49-F238E27FC236}">
                <a16:creationId xmlns:a16="http://schemas.microsoft.com/office/drawing/2014/main" id="{7AD1CFE0-00AC-4B09-B5CF-B76BE211846C}"/>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43" name="Subtitle 2">
            <a:extLst>
              <a:ext uri="{FF2B5EF4-FFF2-40B4-BE49-F238E27FC236}">
                <a16:creationId xmlns:a16="http://schemas.microsoft.com/office/drawing/2014/main" id="{8DDD9290-FB11-4CC0-8ED4-CCAB98DB931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2631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right)">
                                      <p:cBhvr>
                                        <p:cTn id="10" dur="5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wipe(left)">
                                      <p:cBhvr>
                                        <p:cTn id="16" dur="500"/>
                                        <p:tgtEl>
                                          <p:spTgt spid="47">
                                            <p:txEl>
                                              <p:pRg st="0" end="0"/>
                                            </p:txEl>
                                          </p:spTgt>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 calcmode="lin" valueType="num">
                                      <p:cBhvr additive="base">
                                        <p:cTn id="4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anim calcmode="lin" valueType="num">
                                      <p:cBhvr additive="base">
                                        <p:cTn id="54"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additive="base">
                                        <p:cTn id="67"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2500"/>
                            </p:stCondLst>
                            <p:childTnLst>
                              <p:par>
                                <p:cTn id="70" presetID="2" presetClass="entr" presetSubtype="8"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0-#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3">
                                            <p:txEl>
                                              <p:pRg st="0" end="0"/>
                                            </p:txEl>
                                          </p:spTgt>
                                        </p:tgtEl>
                                        <p:attrNameLst>
                                          <p:attrName>style.visibility</p:attrName>
                                        </p:attrNameLst>
                                      </p:cBhvr>
                                      <p:to>
                                        <p:strVal val="visible"/>
                                      </p:to>
                                    </p:set>
                                    <p:anim calcmode="lin" valueType="num">
                                      <p:cBhvr additive="base">
                                        <p:cTn id="80"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82" fill="hold">
                            <p:stCondLst>
                              <p:cond delay="3000"/>
                            </p:stCondLst>
                            <p:childTnLst>
                              <p:par>
                                <p:cTn id="83" presetID="2" presetClass="entr" presetSubtype="8"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0-#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0-#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4">
                                            <p:txEl>
                                              <p:pRg st="0" end="0"/>
                                            </p:txEl>
                                          </p:spTgt>
                                        </p:tgtEl>
                                        <p:attrNameLst>
                                          <p:attrName>style.visibility</p:attrName>
                                        </p:attrNameLst>
                                      </p:cBhvr>
                                      <p:to>
                                        <p:strVal val="visible"/>
                                      </p:to>
                                    </p:set>
                                    <p:anim calcmode="lin" valueType="num">
                                      <p:cBhvr additive="base">
                                        <p:cTn id="93"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0-#ppt_w/2"/>
                                          </p:val>
                                        </p:tav>
                                        <p:tav tm="100000">
                                          <p:val>
                                            <p:strVal val="#ppt_x"/>
                                          </p:val>
                                        </p:tav>
                                      </p:tavLst>
                                    </p:anim>
                                    <p:anim calcmode="lin" valueType="num">
                                      <p:cBhvr additive="base">
                                        <p:cTn id="99" dur="500" fill="hold"/>
                                        <p:tgtEl>
                                          <p:spTgt spid="3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36">
                                            <p:txEl>
                                              <p:pRg st="0" end="0"/>
                                            </p:txEl>
                                          </p:spTgt>
                                        </p:tgtEl>
                                        <p:attrNameLst>
                                          <p:attrName>style.visibility</p:attrName>
                                        </p:attrNameLst>
                                      </p:cBhvr>
                                      <p:to>
                                        <p:strVal val="visible"/>
                                      </p:to>
                                    </p:set>
                                    <p:anim calcmode="lin" valueType="num">
                                      <p:cBhvr additive="base">
                                        <p:cTn id="102"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6">
                                            <p:txEl>
                                              <p:pRg st="0" end="0"/>
                                            </p:txEl>
                                          </p:spTgt>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additive="base">
                                        <p:cTn id="106" dur="500" fill="hold"/>
                                        <p:tgtEl>
                                          <p:spTgt spid="37"/>
                                        </p:tgtEl>
                                        <p:attrNameLst>
                                          <p:attrName>ppt_x</p:attrName>
                                        </p:attrNameLst>
                                      </p:cBhvr>
                                      <p:tavLst>
                                        <p:tav tm="0">
                                          <p:val>
                                            <p:strVal val="0-#ppt_w/2"/>
                                          </p:val>
                                        </p:tav>
                                        <p:tav tm="100000">
                                          <p:val>
                                            <p:strVal val="#ppt_x"/>
                                          </p:val>
                                        </p:tav>
                                      </p:tavLst>
                                    </p:anim>
                                    <p:anim calcmode="lin" valueType="num">
                                      <p:cBhvr additive="base">
                                        <p:cTn id="107" dur="500" fill="hold"/>
                                        <p:tgtEl>
                                          <p:spTgt spid="37"/>
                                        </p:tgtEl>
                                        <p:attrNameLst>
                                          <p:attrName>ppt_y</p:attrName>
                                        </p:attrNameLst>
                                      </p:cBhvr>
                                      <p:tavLst>
                                        <p:tav tm="0">
                                          <p:val>
                                            <p:strVal val="#ppt_y"/>
                                          </p:val>
                                        </p:tav>
                                        <p:tav tm="100000">
                                          <p:val>
                                            <p:strVal val="#ppt_y"/>
                                          </p:val>
                                        </p:tav>
                                      </p:tavLst>
                                    </p:anim>
                                  </p:childTnLst>
                                </p:cTn>
                              </p:par>
                            </p:childTnLst>
                          </p:cTn>
                        </p:par>
                        <p:par>
                          <p:cTn id="108" fill="hold">
                            <p:stCondLst>
                              <p:cond delay="4000"/>
                            </p:stCondLst>
                            <p:childTnLst>
                              <p:par>
                                <p:cTn id="109" presetID="2" presetClass="entr" presetSubtype="8"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500" fill="hold"/>
                                        <p:tgtEl>
                                          <p:spTgt spid="50"/>
                                        </p:tgtEl>
                                        <p:attrNameLst>
                                          <p:attrName>ppt_x</p:attrName>
                                        </p:attrNameLst>
                                      </p:cBhvr>
                                      <p:tavLst>
                                        <p:tav tm="0">
                                          <p:val>
                                            <p:strVal val="0-#ppt_w/2"/>
                                          </p:val>
                                        </p:tav>
                                        <p:tav tm="100000">
                                          <p:val>
                                            <p:strVal val="#ppt_x"/>
                                          </p:val>
                                        </p:tav>
                                      </p:tavLst>
                                    </p:anim>
                                    <p:anim calcmode="lin" valueType="num">
                                      <p:cBhvr additive="base">
                                        <p:cTn id="112" dur="500" fill="hold"/>
                                        <p:tgtEl>
                                          <p:spTgt spid="5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51">
                                            <p:txEl>
                                              <p:pRg st="0" end="0"/>
                                            </p:txEl>
                                          </p:spTgt>
                                        </p:tgtEl>
                                        <p:attrNameLst>
                                          <p:attrName>style.visibility</p:attrName>
                                        </p:attrNameLst>
                                      </p:cBhvr>
                                      <p:to>
                                        <p:strVal val="visible"/>
                                      </p:to>
                                    </p:set>
                                    <p:anim calcmode="lin" valueType="num">
                                      <p:cBhvr additive="base">
                                        <p:cTn id="115"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1">
                                            <p:txEl>
                                              <p:pRg st="0" end="0"/>
                                            </p:txEl>
                                          </p:spTgt>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0-#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childTnLst>
                          </p:cTn>
                        </p:par>
                        <p:par>
                          <p:cTn id="121" fill="hold">
                            <p:stCondLst>
                              <p:cond delay="4500"/>
                            </p:stCondLst>
                            <p:childTnLst>
                              <p:par>
                                <p:cTn id="122" presetID="2" presetClass="entr" presetSubtype="8" fill="hold" grpId="0" nodeType="after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additive="base">
                                        <p:cTn id="124" dur="500" fill="hold"/>
                                        <p:tgtEl>
                                          <p:spTgt spid="53"/>
                                        </p:tgtEl>
                                        <p:attrNameLst>
                                          <p:attrName>ppt_x</p:attrName>
                                        </p:attrNameLst>
                                      </p:cBhvr>
                                      <p:tavLst>
                                        <p:tav tm="0">
                                          <p:val>
                                            <p:strVal val="0-#ppt_w/2"/>
                                          </p:val>
                                        </p:tav>
                                        <p:tav tm="100000">
                                          <p:val>
                                            <p:strVal val="#ppt_x"/>
                                          </p:val>
                                        </p:tav>
                                      </p:tavLst>
                                    </p:anim>
                                    <p:anim calcmode="lin" valueType="num">
                                      <p:cBhvr additive="base">
                                        <p:cTn id="125" dur="500" fill="hold"/>
                                        <p:tgtEl>
                                          <p:spTgt spid="5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54">
                                            <p:txEl>
                                              <p:pRg st="0" end="0"/>
                                            </p:txEl>
                                          </p:spTgt>
                                        </p:tgtEl>
                                        <p:attrNameLst>
                                          <p:attrName>style.visibility</p:attrName>
                                        </p:attrNameLst>
                                      </p:cBhvr>
                                      <p:to>
                                        <p:strVal val="visible"/>
                                      </p:to>
                                    </p:set>
                                    <p:anim calcmode="lin" valueType="num">
                                      <p:cBhvr additive="base">
                                        <p:cTn id="128"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4">
                                            <p:txEl>
                                              <p:pRg st="0" end="0"/>
                                            </p:txEl>
                                          </p:spTgt>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additive="base">
                                        <p:cTn id="132" dur="500" fill="hold"/>
                                        <p:tgtEl>
                                          <p:spTgt spid="55"/>
                                        </p:tgtEl>
                                        <p:attrNameLst>
                                          <p:attrName>ppt_x</p:attrName>
                                        </p:attrNameLst>
                                      </p:cBhvr>
                                      <p:tavLst>
                                        <p:tav tm="0">
                                          <p:val>
                                            <p:strVal val="0-#ppt_w/2"/>
                                          </p:val>
                                        </p:tav>
                                        <p:tav tm="100000">
                                          <p:val>
                                            <p:strVal val="#ppt_x"/>
                                          </p:val>
                                        </p:tav>
                                      </p:tavLst>
                                    </p:anim>
                                    <p:anim calcmode="lin" valueType="num">
                                      <p:cBhvr additive="base">
                                        <p:cTn id="133" dur="500" fill="hold"/>
                                        <p:tgtEl>
                                          <p:spTgt spid="55"/>
                                        </p:tgtEl>
                                        <p:attrNameLst>
                                          <p:attrName>ppt_y</p:attrName>
                                        </p:attrNameLst>
                                      </p:cBhvr>
                                      <p:tavLst>
                                        <p:tav tm="0">
                                          <p:val>
                                            <p:strVal val="#ppt_y"/>
                                          </p:val>
                                        </p:tav>
                                        <p:tav tm="100000">
                                          <p:val>
                                            <p:strVal val="#ppt_y"/>
                                          </p:val>
                                        </p:tav>
                                      </p:tavLst>
                                    </p:anim>
                                  </p:childTnLst>
                                </p:cTn>
                              </p:par>
                            </p:childTnLst>
                          </p:cTn>
                        </p:par>
                        <p:par>
                          <p:cTn id="134" fill="hold">
                            <p:stCondLst>
                              <p:cond delay="5000"/>
                            </p:stCondLst>
                            <p:childTnLst>
                              <p:par>
                                <p:cTn id="135" presetID="2" presetClass="entr" presetSubtype="8"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 calcmode="lin" valueType="num">
                                      <p:cBhvr additive="base">
                                        <p:cTn id="137" dur="500" fill="hold"/>
                                        <p:tgtEl>
                                          <p:spTgt spid="56"/>
                                        </p:tgtEl>
                                        <p:attrNameLst>
                                          <p:attrName>ppt_x</p:attrName>
                                        </p:attrNameLst>
                                      </p:cBhvr>
                                      <p:tavLst>
                                        <p:tav tm="0">
                                          <p:val>
                                            <p:strVal val="0-#ppt_w/2"/>
                                          </p:val>
                                        </p:tav>
                                        <p:tav tm="100000">
                                          <p:val>
                                            <p:strVal val="#ppt_x"/>
                                          </p:val>
                                        </p:tav>
                                      </p:tavLst>
                                    </p:anim>
                                    <p:anim calcmode="lin" valueType="num">
                                      <p:cBhvr additive="base">
                                        <p:cTn id="138" dur="500" fill="hold"/>
                                        <p:tgtEl>
                                          <p:spTgt spid="56"/>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57">
                                            <p:txEl>
                                              <p:pRg st="0" end="0"/>
                                            </p:txEl>
                                          </p:spTgt>
                                        </p:tgtEl>
                                        <p:attrNameLst>
                                          <p:attrName>style.visibility</p:attrName>
                                        </p:attrNameLst>
                                      </p:cBhvr>
                                      <p:to>
                                        <p:strVal val="visible"/>
                                      </p:to>
                                    </p:set>
                                    <p:anim calcmode="lin" valueType="num">
                                      <p:cBhvr additive="base">
                                        <p:cTn id="14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42" dur="500" fill="hold"/>
                                        <p:tgtEl>
                                          <p:spTgt spid="57">
                                            <p:txEl>
                                              <p:pRg st="0" end="0"/>
                                            </p:txEl>
                                          </p:spTgt>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additive="base">
                                        <p:cTn id="145" dur="500" fill="hold"/>
                                        <p:tgtEl>
                                          <p:spTgt spid="58"/>
                                        </p:tgtEl>
                                        <p:attrNameLst>
                                          <p:attrName>ppt_x</p:attrName>
                                        </p:attrNameLst>
                                      </p:cBhvr>
                                      <p:tavLst>
                                        <p:tav tm="0">
                                          <p:val>
                                            <p:strVal val="0-#ppt_w/2"/>
                                          </p:val>
                                        </p:tav>
                                        <p:tav tm="100000">
                                          <p:val>
                                            <p:strVal val="#ppt_x"/>
                                          </p:val>
                                        </p:tav>
                                      </p:tavLst>
                                    </p:anim>
                                    <p:anim calcmode="lin" valueType="num">
                                      <p:cBhvr additive="base">
                                        <p:cTn id="146" dur="500" fill="hold"/>
                                        <p:tgtEl>
                                          <p:spTgt spid="58"/>
                                        </p:tgtEl>
                                        <p:attrNameLst>
                                          <p:attrName>ppt_y</p:attrName>
                                        </p:attrNameLst>
                                      </p:cBhvr>
                                      <p:tavLst>
                                        <p:tav tm="0">
                                          <p:val>
                                            <p:strVal val="#ppt_y"/>
                                          </p:val>
                                        </p:tav>
                                        <p:tav tm="100000">
                                          <p:val>
                                            <p:strVal val="#ppt_y"/>
                                          </p:val>
                                        </p:tav>
                                      </p:tavLst>
                                    </p:anim>
                                  </p:childTnLst>
                                </p:cTn>
                              </p:par>
                            </p:childTnLst>
                          </p:cTn>
                        </p:par>
                        <p:par>
                          <p:cTn id="147" fill="hold">
                            <p:stCondLst>
                              <p:cond delay="5500"/>
                            </p:stCondLst>
                            <p:childTnLst>
                              <p:par>
                                <p:cTn id="148" presetID="10" presetClass="entr" presetSubtype="0" fill="hold" grpId="0" nodeType="afterEffect">
                                  <p:stCondLst>
                                    <p:cond delay="0"/>
                                  </p:stCondLst>
                                  <p:iterate type="lt">
                                    <p:tmPct val="0"/>
                                  </p:iterate>
                                  <p:childTnLst>
                                    <p:set>
                                      <p:cBhvr>
                                        <p:cTn id="149" dur="1" fill="hold">
                                          <p:stCondLst>
                                            <p:cond delay="0"/>
                                          </p:stCondLst>
                                        </p:cTn>
                                        <p:tgtEl>
                                          <p:spTgt spid="43">
                                            <p:txEl>
                                              <p:pRg st="0" end="0"/>
                                            </p:txEl>
                                          </p:spTgt>
                                        </p:tgtEl>
                                        <p:attrNameLst>
                                          <p:attrName>style.visibility</p:attrName>
                                        </p:attrNameLst>
                                      </p:cBhvr>
                                      <p:to>
                                        <p:strVal val="visible"/>
                                      </p:to>
                                    </p:set>
                                    <p:animEffect transition="in" filter="fade">
                                      <p:cBhvr>
                                        <p:cTn id="150" dur="500"/>
                                        <p:tgtEl>
                                          <p:spTgt spid="43">
                                            <p:txEl>
                                              <p:pRg st="0" end="0"/>
                                            </p:txEl>
                                          </p:spTgt>
                                        </p:tgtEl>
                                      </p:cBhvr>
                                    </p:animEffect>
                                  </p:childTnLst>
                                </p:cTn>
                              </p:par>
                            </p:childTnLst>
                          </p:cTn>
                        </p:par>
                        <p:par>
                          <p:cTn id="151" fill="hold">
                            <p:stCondLst>
                              <p:cond delay="6000"/>
                            </p:stCondLst>
                            <p:childTnLst>
                              <p:par>
                                <p:cTn id="152" presetID="27" presetClass="emph" presetSubtype="0" fill="remove" grpId="1" nodeType="afterEffect">
                                  <p:stCondLst>
                                    <p:cond delay="0"/>
                                  </p:stCondLst>
                                  <p:iterate type="lt">
                                    <p:tmPct val="10000"/>
                                  </p:iterate>
                                  <p:childTnLst>
                                    <p:animClr clrSpc="rgb" dir="cw">
                                      <p:cBhvr override="childStyle">
                                        <p:cTn id="153" dur="250" autoRev="1" fill="remove"/>
                                        <p:tgtEl>
                                          <p:spTgt spid="43">
                                            <p:txEl>
                                              <p:pRg st="0" end="0"/>
                                            </p:txEl>
                                          </p:spTgt>
                                        </p:tgtEl>
                                        <p:attrNameLst>
                                          <p:attrName>style.color</p:attrName>
                                        </p:attrNameLst>
                                      </p:cBhvr>
                                      <p:to>
                                        <a:schemeClr val="bg1"/>
                                      </p:to>
                                    </p:animClr>
                                    <p:animClr clrSpc="rgb" dir="cw">
                                      <p:cBhvr>
                                        <p:cTn id="154" dur="250" autoRev="1" fill="remove"/>
                                        <p:tgtEl>
                                          <p:spTgt spid="43">
                                            <p:txEl>
                                              <p:pRg st="0" end="0"/>
                                            </p:txEl>
                                          </p:spTgt>
                                        </p:tgtEl>
                                        <p:attrNameLst>
                                          <p:attrName>fillcolor</p:attrName>
                                        </p:attrNameLst>
                                      </p:cBhvr>
                                      <p:to>
                                        <a:schemeClr val="bg1"/>
                                      </p:to>
                                    </p:animClr>
                                    <p:set>
                                      <p:cBhvr>
                                        <p:cTn id="155" dur="250" autoRev="1" fill="remove"/>
                                        <p:tgtEl>
                                          <p:spTgt spid="43">
                                            <p:txEl>
                                              <p:pRg st="0" end="0"/>
                                            </p:txEl>
                                          </p:spTgt>
                                        </p:tgtEl>
                                        <p:attrNameLst>
                                          <p:attrName>fill.type</p:attrName>
                                        </p:attrNameLst>
                                      </p:cBhvr>
                                      <p:to>
                                        <p:strVal val="solid"/>
                                      </p:to>
                                    </p:set>
                                    <p:set>
                                      <p:cBhvr>
                                        <p:cTn id="156" dur="250" autoRev="1" fill="remove"/>
                                        <p:tgtEl>
                                          <p:spTgt spid="4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build="p">
        <p:tmplLst>
          <p:tmpl lvl="1">
            <p:tnLst>
              <p:par>
                <p:cTn presetID="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build="p">
        <p:tmplLst>
          <p:tmpl lvl="1">
            <p:tnLst>
              <p:par>
                <p:cTn presetID="2" presetClass="entr" presetSubtype="2"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bldP spid="46" grpId="0"/>
      <p:bldP spid="47" grpId="0" build="p">
        <p:tmplLst>
          <p:tmpl lvl="1">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50" grpId="0" animBg="1"/>
      <p:bldP spid="51" grpId="0" build="p">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p:bldP spid="53" grpId="0" animBg="1"/>
      <p:bldP spid="54" grpId="0" build="p">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p:bldP spid="56" grpId="0" animBg="1"/>
      <p:bldP spid="57" grpId="0" build="p">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p:bldP spid="43"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43"/>
                        </p:tgtEl>
                        <p:attrNameLst>
                          <p:attrName>style.color</p:attrName>
                        </p:attrNameLst>
                      </p:cBhvr>
                      <p:to>
                        <a:schemeClr val="bg1"/>
                      </p:to>
                    </p:animClr>
                    <p:animClr clrSpc="rgb" dir="cw">
                      <p:cBhvr>
                        <p:cTn dur="250" autoRev="1" fill="remove"/>
                        <p:tgtEl>
                          <p:spTgt spid="43"/>
                        </p:tgtEl>
                        <p:attrNameLst>
                          <p:attrName>fillcolor</p:attrName>
                        </p:attrNameLst>
                      </p:cBhvr>
                      <p:to>
                        <a:schemeClr val="bg1"/>
                      </p:to>
                    </p:animClr>
                    <p:set>
                      <p:cBhvr>
                        <p:cTn dur="250" autoRev="1" fill="remove"/>
                        <p:tgtEl>
                          <p:spTgt spid="43"/>
                        </p:tgtEl>
                        <p:attrNameLst>
                          <p:attrName>fill.type</p:attrName>
                        </p:attrNameLst>
                      </p:cBhvr>
                      <p:to>
                        <p:strVal val="solid"/>
                      </p:to>
                    </p:set>
                    <p:set>
                      <p:cBhvr>
                        <p:cTn dur="250" autoRev="1" fill="remove"/>
                        <p:tgtEl>
                          <p:spTgt spid="43"/>
                        </p:tgtEl>
                        <p:attrNameLst>
                          <p:attrName>fill.on</p:attrName>
                        </p:attrNameLst>
                      </p:cBhvr>
                      <p:to>
                        <p:strVal val="tru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24" name="テキスト プレースホルダー 11">
            <a:extLst>
              <a:ext uri="{FF2B5EF4-FFF2-40B4-BE49-F238E27FC236}">
                <a16:creationId xmlns:a16="http://schemas.microsoft.com/office/drawing/2014/main" id="{7AA3C96A-5E39-48A6-9CA9-E18F53A3E2CC}"/>
              </a:ext>
            </a:extLst>
          </p:cNvPr>
          <p:cNvSpPr>
            <a:spLocks noGrp="1"/>
          </p:cNvSpPr>
          <p:nvPr>
            <p:ph type="body" sz="quarter" idx="14" hasCustomPrompt="1"/>
          </p:nvPr>
        </p:nvSpPr>
        <p:spPr>
          <a:xfrm>
            <a:off x="830173" y="7211904"/>
            <a:ext cx="16689065" cy="756363"/>
          </a:xfrm>
        </p:spPr>
        <p:txBody>
          <a:bodyPr anchor="b">
            <a:normAutofit/>
          </a:bodyPr>
          <a:lstStyle>
            <a:lvl1pPr algn="ctr">
              <a:defRPr sz="3600" baseline="0">
                <a:solidFill>
                  <a:srgbClr val="706D46"/>
                </a:solidFill>
              </a:defRPr>
            </a:lvl1pPr>
          </a:lstStyle>
          <a:p>
            <a:pPr lvl="0"/>
            <a:r>
              <a:rPr lang="es-EC" noProof="0" dirty="0"/>
              <a:t>Text Here</a:t>
            </a:r>
          </a:p>
        </p:txBody>
      </p:sp>
      <p:sp>
        <p:nvSpPr>
          <p:cNvPr id="25" name="テキスト プレースホルダー 11">
            <a:extLst>
              <a:ext uri="{FF2B5EF4-FFF2-40B4-BE49-F238E27FC236}">
                <a16:creationId xmlns:a16="http://schemas.microsoft.com/office/drawing/2014/main" id="{CDE62ED0-A2EC-4B7B-8240-289BE7472B0F}"/>
              </a:ext>
            </a:extLst>
          </p:cNvPr>
          <p:cNvSpPr>
            <a:spLocks noGrp="1"/>
          </p:cNvSpPr>
          <p:nvPr>
            <p:ph type="body" sz="quarter" idx="23" hasCustomPrompt="1"/>
          </p:nvPr>
        </p:nvSpPr>
        <p:spPr>
          <a:xfrm>
            <a:off x="818487" y="7999306"/>
            <a:ext cx="16701106" cy="1255963"/>
          </a:xfrm>
        </p:spPr>
        <p:txBody>
          <a:bodyPr anchor="t">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s-EC" noProof="0" dirty="0"/>
              <a:t>Text Here</a:t>
            </a:r>
            <a:br>
              <a:rPr lang="es-EC" noProof="0" dirty="0"/>
            </a:br>
            <a:endParaRPr lang="es-EC" noProof="0" dirty="0"/>
          </a:p>
        </p:txBody>
      </p:sp>
      <p:sp>
        <p:nvSpPr>
          <p:cNvPr id="30" name="正方形/長方形 13">
            <a:extLst>
              <a:ext uri="{FF2B5EF4-FFF2-40B4-BE49-F238E27FC236}">
                <a16:creationId xmlns:a16="http://schemas.microsoft.com/office/drawing/2014/main" id="{8D68CD8B-B4A8-482A-A567-5DA9F02F0E94}"/>
              </a:ext>
            </a:extLst>
          </p:cNvPr>
          <p:cNvSpPr>
            <a:spLocks/>
          </p:cNvSpPr>
          <p:nvPr/>
        </p:nvSpPr>
        <p:spPr>
          <a:xfrm>
            <a:off x="4384674" y="3150942"/>
            <a:ext cx="4401866"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31" name="図 16">
            <a:extLst>
              <a:ext uri="{FF2B5EF4-FFF2-40B4-BE49-F238E27FC236}">
                <a16:creationId xmlns:a16="http://schemas.microsoft.com/office/drawing/2014/main" id="{8C0C52C7-E4A3-4C98-8699-F4E36B93B32E}"/>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3587966" y="4669196"/>
            <a:ext cx="5198574" cy="421062"/>
          </a:xfrm>
          <a:prstGeom prst="rect">
            <a:avLst/>
          </a:prstGeom>
        </p:spPr>
      </p:pic>
      <p:pic>
        <p:nvPicPr>
          <p:cNvPr id="32" name="図 21">
            <a:extLst>
              <a:ext uri="{FF2B5EF4-FFF2-40B4-BE49-F238E27FC236}">
                <a16:creationId xmlns:a16="http://schemas.microsoft.com/office/drawing/2014/main" id="{59DDB2D6-4993-4219-B549-F9C309D0AB51}"/>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3587966" y="6608512"/>
            <a:ext cx="5198574" cy="421062"/>
          </a:xfrm>
          <a:prstGeom prst="rect">
            <a:avLst/>
          </a:prstGeom>
        </p:spPr>
      </p:pic>
      <p:sp>
        <p:nvSpPr>
          <p:cNvPr id="33" name="正方形/長方形 22">
            <a:extLst>
              <a:ext uri="{FF2B5EF4-FFF2-40B4-BE49-F238E27FC236}">
                <a16:creationId xmlns:a16="http://schemas.microsoft.com/office/drawing/2014/main" id="{C1C449A0-C7C7-439A-886A-5D84BB463490}"/>
              </a:ext>
            </a:extLst>
          </p:cNvPr>
          <p:cNvSpPr>
            <a:spLocks/>
          </p:cNvSpPr>
          <p:nvPr/>
        </p:nvSpPr>
        <p:spPr>
          <a:xfrm flipH="1">
            <a:off x="9583248" y="5090258"/>
            <a:ext cx="4401866" cy="1518254"/>
          </a:xfrm>
          <a:prstGeom prst="rect">
            <a:avLst/>
          </a:prstGeom>
          <a:gradFill flip="none" rotWithShape="1">
            <a:gsLst>
              <a:gs pos="0">
                <a:srgbClr val="73704A"/>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34" name="図 23">
            <a:extLst>
              <a:ext uri="{FF2B5EF4-FFF2-40B4-BE49-F238E27FC236}">
                <a16:creationId xmlns:a16="http://schemas.microsoft.com/office/drawing/2014/main" id="{03403A1F-82E0-4582-8227-030CBD462A9B}"/>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flipH="1">
            <a:off x="9583248" y="6602550"/>
            <a:ext cx="5198574" cy="421062"/>
          </a:xfrm>
          <a:prstGeom prst="rect">
            <a:avLst/>
          </a:prstGeom>
        </p:spPr>
      </p:pic>
      <p:sp>
        <p:nvSpPr>
          <p:cNvPr id="35" name="正方形/長方形 24">
            <a:extLst>
              <a:ext uri="{FF2B5EF4-FFF2-40B4-BE49-F238E27FC236}">
                <a16:creationId xmlns:a16="http://schemas.microsoft.com/office/drawing/2014/main" id="{B7CCF51C-EA26-46A5-9BD8-3AE700E99F7D}"/>
              </a:ext>
            </a:extLst>
          </p:cNvPr>
          <p:cNvSpPr>
            <a:spLocks/>
          </p:cNvSpPr>
          <p:nvPr/>
        </p:nvSpPr>
        <p:spPr>
          <a:xfrm flipH="1">
            <a:off x="9583248" y="3150942"/>
            <a:ext cx="4401866"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36" name="図 25">
            <a:extLst>
              <a:ext uri="{FF2B5EF4-FFF2-40B4-BE49-F238E27FC236}">
                <a16:creationId xmlns:a16="http://schemas.microsoft.com/office/drawing/2014/main" id="{5CD43B11-7B73-4B67-9F5E-84EC2DAEFDC0}"/>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flipH="1">
            <a:off x="9583248" y="4663234"/>
            <a:ext cx="5198574" cy="421062"/>
          </a:xfrm>
          <a:prstGeom prst="rect">
            <a:avLst/>
          </a:prstGeom>
        </p:spPr>
      </p:pic>
      <p:sp>
        <p:nvSpPr>
          <p:cNvPr id="37" name="正方形/長方形 26">
            <a:extLst>
              <a:ext uri="{FF2B5EF4-FFF2-40B4-BE49-F238E27FC236}">
                <a16:creationId xmlns:a16="http://schemas.microsoft.com/office/drawing/2014/main" id="{3E6DF4F6-C2CD-480D-A7D0-DE1C255408C2}"/>
              </a:ext>
            </a:extLst>
          </p:cNvPr>
          <p:cNvSpPr>
            <a:spLocks/>
          </p:cNvSpPr>
          <p:nvPr/>
        </p:nvSpPr>
        <p:spPr>
          <a:xfrm>
            <a:off x="4384674" y="5090258"/>
            <a:ext cx="4401866" cy="1518254"/>
          </a:xfrm>
          <a:prstGeom prst="rect">
            <a:avLst/>
          </a:prstGeom>
          <a:gradFill flip="none" rotWithShape="1">
            <a:gsLst>
              <a:gs pos="0">
                <a:srgbClr val="73704A"/>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8" name="テキスト プレースホルダー 11">
            <a:extLst>
              <a:ext uri="{FF2B5EF4-FFF2-40B4-BE49-F238E27FC236}">
                <a16:creationId xmlns:a16="http://schemas.microsoft.com/office/drawing/2014/main" id="{9448C018-CC96-4231-B9F2-C3220E758305}"/>
              </a:ext>
            </a:extLst>
          </p:cNvPr>
          <p:cNvSpPr>
            <a:spLocks noGrp="1"/>
          </p:cNvSpPr>
          <p:nvPr>
            <p:ph type="body" sz="quarter" idx="15" hasCustomPrompt="1"/>
          </p:nvPr>
        </p:nvSpPr>
        <p:spPr>
          <a:xfrm>
            <a:off x="4450053" y="3566686"/>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39" name="テキスト プレースホルダー 11">
            <a:extLst>
              <a:ext uri="{FF2B5EF4-FFF2-40B4-BE49-F238E27FC236}">
                <a16:creationId xmlns:a16="http://schemas.microsoft.com/office/drawing/2014/main" id="{6FAF8BD8-A22C-4A94-BF78-945EE7DD045E}"/>
              </a:ext>
            </a:extLst>
          </p:cNvPr>
          <p:cNvSpPr>
            <a:spLocks noGrp="1"/>
          </p:cNvSpPr>
          <p:nvPr>
            <p:ph type="body" sz="quarter" idx="16" hasCustomPrompt="1"/>
          </p:nvPr>
        </p:nvSpPr>
        <p:spPr>
          <a:xfrm>
            <a:off x="4449957" y="5506002"/>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40" name="テキスト プレースホルダー 11">
            <a:extLst>
              <a:ext uri="{FF2B5EF4-FFF2-40B4-BE49-F238E27FC236}">
                <a16:creationId xmlns:a16="http://schemas.microsoft.com/office/drawing/2014/main" id="{F95FA9F2-FC99-4C40-841C-436C0361BF63}"/>
              </a:ext>
            </a:extLst>
          </p:cNvPr>
          <p:cNvSpPr>
            <a:spLocks noGrp="1"/>
          </p:cNvSpPr>
          <p:nvPr>
            <p:ph type="body" sz="quarter" idx="17" hasCustomPrompt="1"/>
          </p:nvPr>
        </p:nvSpPr>
        <p:spPr>
          <a:xfrm>
            <a:off x="9695113" y="3566686"/>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41" name="テキスト プレースホルダー 11">
            <a:extLst>
              <a:ext uri="{FF2B5EF4-FFF2-40B4-BE49-F238E27FC236}">
                <a16:creationId xmlns:a16="http://schemas.microsoft.com/office/drawing/2014/main" id="{C048F4E7-B727-42EE-BAB9-9D88D81753E4}"/>
              </a:ext>
            </a:extLst>
          </p:cNvPr>
          <p:cNvSpPr>
            <a:spLocks noGrp="1"/>
          </p:cNvSpPr>
          <p:nvPr>
            <p:ph type="body" sz="quarter" idx="18" hasCustomPrompt="1"/>
          </p:nvPr>
        </p:nvSpPr>
        <p:spPr>
          <a:xfrm>
            <a:off x="9695113" y="5506002"/>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42" name="テキスト プレースホルダー 11">
            <a:extLst>
              <a:ext uri="{FF2B5EF4-FFF2-40B4-BE49-F238E27FC236}">
                <a16:creationId xmlns:a16="http://schemas.microsoft.com/office/drawing/2014/main" id="{42A7DE78-CA9F-429B-9FF9-7E07DAEAB52A}"/>
              </a:ext>
            </a:extLst>
          </p:cNvPr>
          <p:cNvSpPr>
            <a:spLocks noGrp="1"/>
          </p:cNvSpPr>
          <p:nvPr>
            <p:ph type="body" sz="quarter" idx="19" hasCustomPrompt="1"/>
          </p:nvPr>
        </p:nvSpPr>
        <p:spPr>
          <a:xfrm>
            <a:off x="583282" y="3150942"/>
            <a:ext cx="3665412" cy="1512292"/>
          </a:xfrm>
        </p:spPr>
        <p:txBody>
          <a:bodyPr anchor="ctr">
            <a:normAutofit/>
          </a:bodyPr>
          <a:lstStyle>
            <a:lvl1pPr marL="0" marR="0" indent="0" algn="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43" name="テキスト プレースホルダー 11">
            <a:extLst>
              <a:ext uri="{FF2B5EF4-FFF2-40B4-BE49-F238E27FC236}">
                <a16:creationId xmlns:a16="http://schemas.microsoft.com/office/drawing/2014/main" id="{B935FA5D-2774-49E5-83AB-A560415D48CA}"/>
              </a:ext>
            </a:extLst>
          </p:cNvPr>
          <p:cNvSpPr>
            <a:spLocks noGrp="1"/>
          </p:cNvSpPr>
          <p:nvPr>
            <p:ph type="body" sz="quarter" idx="20" hasCustomPrompt="1"/>
          </p:nvPr>
        </p:nvSpPr>
        <p:spPr>
          <a:xfrm>
            <a:off x="579271" y="5084296"/>
            <a:ext cx="3665412" cy="1512292"/>
          </a:xfrm>
        </p:spPr>
        <p:txBody>
          <a:bodyPr anchor="ctr">
            <a:normAutofit/>
          </a:bodyPr>
          <a:lstStyle>
            <a:lvl1pPr marL="0" marR="0" indent="0" algn="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44" name="テキスト プレースホルダー 11">
            <a:extLst>
              <a:ext uri="{FF2B5EF4-FFF2-40B4-BE49-F238E27FC236}">
                <a16:creationId xmlns:a16="http://schemas.microsoft.com/office/drawing/2014/main" id="{4FAF2516-4066-4090-B0A1-B4C1FD68FD0E}"/>
              </a:ext>
            </a:extLst>
          </p:cNvPr>
          <p:cNvSpPr>
            <a:spLocks noGrp="1"/>
          </p:cNvSpPr>
          <p:nvPr>
            <p:ph type="body" sz="quarter" idx="21" hasCustomPrompt="1"/>
          </p:nvPr>
        </p:nvSpPr>
        <p:spPr>
          <a:xfrm>
            <a:off x="14114794" y="3150942"/>
            <a:ext cx="3665412" cy="1512292"/>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45" name="テキスト プレースホルダー 11">
            <a:extLst>
              <a:ext uri="{FF2B5EF4-FFF2-40B4-BE49-F238E27FC236}">
                <a16:creationId xmlns:a16="http://schemas.microsoft.com/office/drawing/2014/main" id="{C298BCD5-DB2F-4558-8797-404A1678E9D7}"/>
              </a:ext>
            </a:extLst>
          </p:cNvPr>
          <p:cNvSpPr>
            <a:spLocks noGrp="1"/>
          </p:cNvSpPr>
          <p:nvPr>
            <p:ph type="body" sz="quarter" idx="22" hasCustomPrompt="1"/>
          </p:nvPr>
        </p:nvSpPr>
        <p:spPr>
          <a:xfrm>
            <a:off x="14110783" y="5084296"/>
            <a:ext cx="3665412" cy="1512292"/>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pic>
        <p:nvPicPr>
          <p:cNvPr id="46" name="Imagen 45">
            <a:extLst>
              <a:ext uri="{FF2B5EF4-FFF2-40B4-BE49-F238E27FC236}">
                <a16:creationId xmlns:a16="http://schemas.microsoft.com/office/drawing/2014/main" id="{AF821FA2-D19E-48D2-8178-36BAA1C91F24}"/>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49" name="図 6">
            <a:extLst>
              <a:ext uri="{FF2B5EF4-FFF2-40B4-BE49-F238E27FC236}">
                <a16:creationId xmlns:a16="http://schemas.microsoft.com/office/drawing/2014/main" id="{39EED747-DF06-4290-9B81-DE5FA164A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29" name="フッター プレースホルダー 3">
            <a:extLst>
              <a:ext uri="{FF2B5EF4-FFF2-40B4-BE49-F238E27FC236}">
                <a16:creationId xmlns:a16="http://schemas.microsoft.com/office/drawing/2014/main" id="{CE391930-9B91-4270-8C28-D0BBE6125B66}"/>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52" name="Título 1">
            <a:extLst>
              <a:ext uri="{FF2B5EF4-FFF2-40B4-BE49-F238E27FC236}">
                <a16:creationId xmlns:a16="http://schemas.microsoft.com/office/drawing/2014/main" id="{23785B93-214F-40C6-B1B5-9B0401A60E92}"/>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53" name="Subtítulo 2">
            <a:extLst>
              <a:ext uri="{FF2B5EF4-FFF2-40B4-BE49-F238E27FC236}">
                <a16:creationId xmlns:a16="http://schemas.microsoft.com/office/drawing/2014/main" id="{065CC7B6-0DE0-4D36-9F55-C917628FA271}"/>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54" name="Imagen 53">
            <a:extLst>
              <a:ext uri="{FF2B5EF4-FFF2-40B4-BE49-F238E27FC236}">
                <a16:creationId xmlns:a16="http://schemas.microsoft.com/office/drawing/2014/main" id="{6AFFF8AA-EBD2-45D5-B1CE-8C7856A7E8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56" name="CuadroTexto 55">
            <a:extLst>
              <a:ext uri="{FF2B5EF4-FFF2-40B4-BE49-F238E27FC236}">
                <a16:creationId xmlns:a16="http://schemas.microsoft.com/office/drawing/2014/main" id="{5286DA76-3127-41B8-97D7-C3C9515EF052}"/>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47" name="Subtitle 2">
            <a:extLst>
              <a:ext uri="{FF2B5EF4-FFF2-40B4-BE49-F238E27FC236}">
                <a16:creationId xmlns:a16="http://schemas.microsoft.com/office/drawing/2014/main" id="{F4A3F64B-6780-40D9-AF4B-273C8276C588}"/>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210542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500"/>
                                        <p:tgtEl>
                                          <p:spTgt spid="2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8">
                                            <p:txEl>
                                              <p:pRg st="0" end="0"/>
                                            </p:txEl>
                                          </p:spTgt>
                                        </p:tgtEl>
                                        <p:attrNameLst>
                                          <p:attrName>style.visibility</p:attrName>
                                        </p:attrNameLst>
                                      </p:cBhvr>
                                      <p:to>
                                        <p:strVal val="visible"/>
                                      </p:to>
                                    </p:set>
                                    <p:anim calcmode="lin" valueType="num">
                                      <p:cBhvr additive="base">
                                        <p:cTn id="30"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2">
                                            <p:txEl>
                                              <p:pRg st="0" end="0"/>
                                            </p:txEl>
                                          </p:spTgt>
                                        </p:tgtEl>
                                        <p:attrNameLst>
                                          <p:attrName>style.visibility</p:attrName>
                                        </p:attrNameLst>
                                      </p:cBhvr>
                                      <p:to>
                                        <p:strVal val="visible"/>
                                      </p:to>
                                    </p:set>
                                    <p:anim calcmode="lin" valueType="num">
                                      <p:cBhvr additive="base">
                                        <p:cTn id="35"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0-#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0-#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9">
                                            <p:txEl>
                                              <p:pRg st="0" end="0"/>
                                            </p:txEl>
                                          </p:spTgt>
                                        </p:tgtEl>
                                        <p:attrNameLst>
                                          <p:attrName>style.visibility</p:attrName>
                                        </p:attrNameLst>
                                      </p:cBhvr>
                                      <p:to>
                                        <p:strVal val="visible"/>
                                      </p:to>
                                    </p:set>
                                    <p:anim calcmode="lin" valueType="num">
                                      <p:cBhvr additive="base">
                                        <p:cTn id="48"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additive="base">
                                        <p:cTn id="53"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1+#ppt_w/2"/>
                                          </p:val>
                                        </p:tav>
                                        <p:tav tm="100000">
                                          <p:val>
                                            <p:strVal val="#ppt_x"/>
                                          </p:val>
                                        </p:tav>
                                      </p:tavLst>
                                    </p:anim>
                                    <p:anim calcmode="lin" valueType="num">
                                      <p:cBhvr additive="base">
                                        <p:cTn id="63" dur="500" fill="hold"/>
                                        <p:tgtEl>
                                          <p:spTgt spid="36"/>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 calcmode="lin" valueType="num">
                                      <p:cBhvr additive="base">
                                        <p:cTn id="66"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 presetClass="entr" presetSubtype="2" fill="hold" grpId="0" nodeType="afterEffect">
                                  <p:stCondLst>
                                    <p:cond delay="0"/>
                                  </p:stCondLst>
                                  <p:childTnLst>
                                    <p:set>
                                      <p:cBhvr>
                                        <p:cTn id="70" dur="1" fill="hold">
                                          <p:stCondLst>
                                            <p:cond delay="0"/>
                                          </p:stCondLst>
                                        </p:cTn>
                                        <p:tgtEl>
                                          <p:spTgt spid="44">
                                            <p:txEl>
                                              <p:pRg st="0" end="0"/>
                                            </p:txEl>
                                          </p:spTgt>
                                        </p:tgtEl>
                                        <p:attrNameLst>
                                          <p:attrName>style.visibility</p:attrName>
                                        </p:attrNameLst>
                                      </p:cBhvr>
                                      <p:to>
                                        <p:strVal val="visible"/>
                                      </p:to>
                                    </p:set>
                                    <p:anim calcmode="lin" valueType="num">
                                      <p:cBhvr additive="base">
                                        <p:cTn id="71"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 presetClass="entr" presetSubtype="2"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1+#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1+#ppt_w/2"/>
                                          </p:val>
                                        </p:tav>
                                        <p:tav tm="100000">
                                          <p:val>
                                            <p:strVal val="#ppt_x"/>
                                          </p:val>
                                        </p:tav>
                                      </p:tavLst>
                                    </p:anim>
                                    <p:anim calcmode="lin" valueType="num">
                                      <p:cBhvr additive="base">
                                        <p:cTn id="81" dur="500" fill="hold"/>
                                        <p:tgtEl>
                                          <p:spTgt spid="34"/>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41">
                                            <p:txEl>
                                              <p:pRg st="0" end="0"/>
                                            </p:txEl>
                                          </p:spTgt>
                                        </p:tgtEl>
                                        <p:attrNameLst>
                                          <p:attrName>style.visibility</p:attrName>
                                        </p:attrNameLst>
                                      </p:cBhvr>
                                      <p:to>
                                        <p:strVal val="visible"/>
                                      </p:to>
                                    </p:set>
                                    <p:anim calcmode="lin" valueType="num">
                                      <p:cBhvr additive="base">
                                        <p:cTn id="84"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86" fill="hold">
                            <p:stCondLst>
                              <p:cond delay="5000"/>
                            </p:stCondLst>
                            <p:childTnLst>
                              <p:par>
                                <p:cTn id="87" presetID="2" presetClass="entr" presetSubtype="2" fill="hold" grpId="0" nodeType="afterEffect">
                                  <p:stCondLst>
                                    <p:cond delay="0"/>
                                  </p:stCondLst>
                                  <p:childTnLst>
                                    <p:set>
                                      <p:cBhvr>
                                        <p:cTn id="88" dur="1" fill="hold">
                                          <p:stCondLst>
                                            <p:cond delay="0"/>
                                          </p:stCondLst>
                                        </p:cTn>
                                        <p:tgtEl>
                                          <p:spTgt spid="45">
                                            <p:txEl>
                                              <p:pRg st="0" end="0"/>
                                            </p:txEl>
                                          </p:spTgt>
                                        </p:tgtEl>
                                        <p:attrNameLst>
                                          <p:attrName>style.visibility</p:attrName>
                                        </p:attrNameLst>
                                      </p:cBhvr>
                                      <p:to>
                                        <p:strVal val="visible"/>
                                      </p:to>
                                    </p:set>
                                    <p:anim calcmode="lin" valueType="num">
                                      <p:cBhvr additive="base">
                                        <p:cTn id="89"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45">
                                            <p:txEl>
                                              <p:pRg st="0" end="0"/>
                                            </p:txEl>
                                          </p:spTgt>
                                        </p:tgtEl>
                                        <p:attrNameLst>
                                          <p:attrName>ppt_y</p:attrName>
                                        </p:attrNameLst>
                                      </p:cBhvr>
                                      <p:tavLst>
                                        <p:tav tm="0">
                                          <p:val>
                                            <p:strVal val="#ppt_y"/>
                                          </p:val>
                                        </p:tav>
                                        <p:tav tm="100000">
                                          <p:val>
                                            <p:strVal val="#ppt_y"/>
                                          </p:val>
                                        </p:tav>
                                      </p:tavLst>
                                    </p:anim>
                                  </p:childTnLst>
                                </p:cTn>
                              </p:par>
                              <p:par>
                                <p:cTn id="91" presetID="22" presetClass="entr" presetSubtype="8"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500"/>
                                        <p:tgtEl>
                                          <p:spTgt spid="5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3">
                                            <p:txEl>
                                              <p:pRg st="0" end="0"/>
                                            </p:txEl>
                                          </p:spTgt>
                                        </p:tgtEl>
                                        <p:attrNameLst>
                                          <p:attrName>style.visibility</p:attrName>
                                        </p:attrNameLst>
                                      </p:cBhvr>
                                      <p:to>
                                        <p:strVal val="visible"/>
                                      </p:to>
                                    </p:set>
                                    <p:animEffect transition="in" filter="wipe(left)">
                                      <p:cBhvr>
                                        <p:cTn id="96" dur="500"/>
                                        <p:tgtEl>
                                          <p:spTgt spid="53">
                                            <p:txEl>
                                              <p:pRg st="0" end="0"/>
                                            </p:txEl>
                                          </p:spTgt>
                                        </p:tgtEl>
                                      </p:cBhvr>
                                    </p:animEffect>
                                  </p:childTnLst>
                                </p:cTn>
                              </p:par>
                            </p:childTnLst>
                          </p:cTn>
                        </p:par>
                        <p:par>
                          <p:cTn id="97" fill="hold">
                            <p:stCondLst>
                              <p:cond delay="5500"/>
                            </p:stCondLst>
                            <p:childTnLst>
                              <p:par>
                                <p:cTn id="98" presetID="10" presetClass="entr" presetSubtype="0" fill="hold" grpId="0" nodeType="afterEffect">
                                  <p:stCondLst>
                                    <p:cond delay="0"/>
                                  </p:stCondLst>
                                  <p:iterate type="lt">
                                    <p:tmPct val="0"/>
                                  </p:iterate>
                                  <p:childTnLst>
                                    <p:set>
                                      <p:cBhvr>
                                        <p:cTn id="99" dur="1" fill="hold">
                                          <p:stCondLst>
                                            <p:cond delay="0"/>
                                          </p:stCondLst>
                                        </p:cTn>
                                        <p:tgtEl>
                                          <p:spTgt spid="47">
                                            <p:txEl>
                                              <p:pRg st="0" end="0"/>
                                            </p:txEl>
                                          </p:spTgt>
                                        </p:tgtEl>
                                        <p:attrNameLst>
                                          <p:attrName>style.visibility</p:attrName>
                                        </p:attrNameLst>
                                      </p:cBhvr>
                                      <p:to>
                                        <p:strVal val="visible"/>
                                      </p:to>
                                    </p:set>
                                    <p:animEffect transition="in" filter="fade">
                                      <p:cBhvr>
                                        <p:cTn id="100" dur="500"/>
                                        <p:tgtEl>
                                          <p:spTgt spid="47">
                                            <p:txEl>
                                              <p:pRg st="0" end="0"/>
                                            </p:txEl>
                                          </p:spTgt>
                                        </p:tgtEl>
                                      </p:cBhvr>
                                    </p:animEffect>
                                  </p:childTnLst>
                                </p:cTn>
                              </p:par>
                            </p:childTnLst>
                          </p:cTn>
                        </p:par>
                        <p:par>
                          <p:cTn id="101" fill="hold">
                            <p:stCondLst>
                              <p:cond delay="6000"/>
                            </p:stCondLst>
                            <p:childTnLst>
                              <p:par>
                                <p:cTn id="102" presetID="27" presetClass="emph" presetSubtype="0" fill="remove" grpId="1" nodeType="afterEffect">
                                  <p:stCondLst>
                                    <p:cond delay="0"/>
                                  </p:stCondLst>
                                  <p:iterate type="lt">
                                    <p:tmPct val="10000"/>
                                  </p:iterate>
                                  <p:childTnLst>
                                    <p:animClr clrSpc="rgb" dir="cw">
                                      <p:cBhvr override="childStyle">
                                        <p:cTn id="103" dur="250" autoRev="1" fill="remove"/>
                                        <p:tgtEl>
                                          <p:spTgt spid="47">
                                            <p:txEl>
                                              <p:pRg st="0" end="0"/>
                                            </p:txEl>
                                          </p:spTgt>
                                        </p:tgtEl>
                                        <p:attrNameLst>
                                          <p:attrName>style.color</p:attrName>
                                        </p:attrNameLst>
                                      </p:cBhvr>
                                      <p:to>
                                        <a:schemeClr val="bg1"/>
                                      </p:to>
                                    </p:animClr>
                                    <p:animClr clrSpc="rgb" dir="cw">
                                      <p:cBhvr>
                                        <p:cTn id="104" dur="250" autoRev="1" fill="remove"/>
                                        <p:tgtEl>
                                          <p:spTgt spid="47">
                                            <p:txEl>
                                              <p:pRg st="0" end="0"/>
                                            </p:txEl>
                                          </p:spTgt>
                                        </p:tgtEl>
                                        <p:attrNameLst>
                                          <p:attrName>fillcolor</p:attrName>
                                        </p:attrNameLst>
                                      </p:cBhvr>
                                      <p:to>
                                        <a:schemeClr val="bg1"/>
                                      </p:to>
                                    </p:animClr>
                                    <p:set>
                                      <p:cBhvr>
                                        <p:cTn id="105" dur="250" autoRev="1" fill="remove"/>
                                        <p:tgtEl>
                                          <p:spTgt spid="47">
                                            <p:txEl>
                                              <p:pRg st="0" end="0"/>
                                            </p:txEl>
                                          </p:spTgt>
                                        </p:tgtEl>
                                        <p:attrNameLst>
                                          <p:attrName>fill.type</p:attrName>
                                        </p:attrNameLst>
                                      </p:cBhvr>
                                      <p:to>
                                        <p:strVal val="solid"/>
                                      </p:to>
                                    </p:set>
                                    <p:set>
                                      <p:cBhvr>
                                        <p:cTn id="106" dur="250" autoRev="1" fill="remove"/>
                                        <p:tgtEl>
                                          <p:spTgt spid="4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0" grpId="0" animBg="1"/>
      <p:bldP spid="33" grpId="0" animBg="1"/>
      <p:bldP spid="35" grpId="0" animBg="1"/>
      <p:bldP spid="37" grpId="0" animBg="1"/>
      <p:bldP spid="38" grpId="0" build="p">
        <p:tmplLst>
          <p:tmpl lvl="1">
            <p:tnLst>
              <p:par>
                <p:cTn presetID="2" presetClass="entr" presetSubtype="8"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52" grpId="0"/>
      <p:bldP spid="53" grpId="0" build="p">
        <p:tmplLst>
          <p:tmpl lvl="1">
            <p:tnLst>
              <p:par>
                <p:cTn presetID="22" presetClass="entr" presetSubtype="8"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47"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7"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47"/>
                        </p:tgtEl>
                        <p:attrNameLst>
                          <p:attrName>style.color</p:attrName>
                        </p:attrNameLst>
                      </p:cBhvr>
                      <p:to>
                        <a:schemeClr val="bg1"/>
                      </p:to>
                    </p:animClr>
                    <p:animClr clrSpc="rgb" dir="cw">
                      <p:cBhvr>
                        <p:cTn dur="250" autoRev="1" fill="remove"/>
                        <p:tgtEl>
                          <p:spTgt spid="47"/>
                        </p:tgtEl>
                        <p:attrNameLst>
                          <p:attrName>fillcolor</p:attrName>
                        </p:attrNameLst>
                      </p:cBhvr>
                      <p:to>
                        <a:schemeClr val="bg1"/>
                      </p:to>
                    </p:animClr>
                    <p:set>
                      <p:cBhvr>
                        <p:cTn dur="250" autoRev="1" fill="remove"/>
                        <p:tgtEl>
                          <p:spTgt spid="47"/>
                        </p:tgtEl>
                        <p:attrNameLst>
                          <p:attrName>fill.type</p:attrName>
                        </p:attrNameLst>
                      </p:cBhvr>
                      <p:to>
                        <p:strVal val="solid"/>
                      </p:to>
                    </p:set>
                    <p:set>
                      <p:cBhvr>
                        <p:cTn dur="250" autoRev="1" fill="remove"/>
                        <p:tgtEl>
                          <p:spTgt spid="47"/>
                        </p:tgtEl>
                        <p:attrNameLst>
                          <p:attrName>fill.on</p:attrName>
                        </p:attrNameLst>
                      </p:cBhvr>
                      <p:to>
                        <p:strVal val="true"/>
                      </p:to>
                    </p:se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正方形/長方形 13">
            <a:extLst>
              <a:ext uri="{FF2B5EF4-FFF2-40B4-BE49-F238E27FC236}">
                <a16:creationId xmlns:a16="http://schemas.microsoft.com/office/drawing/2014/main" id="{17DE435D-6F37-4B31-94E1-50F5E184C92B}"/>
              </a:ext>
            </a:extLst>
          </p:cNvPr>
          <p:cNvSpPr>
            <a:spLocks/>
          </p:cNvSpPr>
          <p:nvPr/>
        </p:nvSpPr>
        <p:spPr>
          <a:xfrm>
            <a:off x="934891" y="3657607"/>
            <a:ext cx="4401866"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7" name="図 16">
            <a:extLst>
              <a:ext uri="{FF2B5EF4-FFF2-40B4-BE49-F238E27FC236}">
                <a16:creationId xmlns:a16="http://schemas.microsoft.com/office/drawing/2014/main" id="{9EDA367A-0099-421B-89EC-EFB2A01900C3}"/>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8183" y="5175861"/>
            <a:ext cx="5198574" cy="421062"/>
          </a:xfrm>
          <a:prstGeom prst="rect">
            <a:avLst/>
          </a:prstGeom>
        </p:spPr>
      </p:pic>
      <p:pic>
        <p:nvPicPr>
          <p:cNvPr id="18" name="図 21">
            <a:extLst>
              <a:ext uri="{FF2B5EF4-FFF2-40B4-BE49-F238E27FC236}">
                <a16:creationId xmlns:a16="http://schemas.microsoft.com/office/drawing/2014/main" id="{B9C3568E-6D5F-41E8-AA40-5F30DB4CDE1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5904019" y="5175861"/>
            <a:ext cx="5198574" cy="421062"/>
          </a:xfrm>
          <a:prstGeom prst="rect">
            <a:avLst/>
          </a:prstGeom>
        </p:spPr>
      </p:pic>
      <p:sp>
        <p:nvSpPr>
          <p:cNvPr id="19" name="正方形/長方形 22">
            <a:extLst>
              <a:ext uri="{FF2B5EF4-FFF2-40B4-BE49-F238E27FC236}">
                <a16:creationId xmlns:a16="http://schemas.microsoft.com/office/drawing/2014/main" id="{DC11A977-0F8F-4D32-824E-455E7A72173F}"/>
              </a:ext>
            </a:extLst>
          </p:cNvPr>
          <p:cNvSpPr>
            <a:spLocks/>
          </p:cNvSpPr>
          <p:nvPr/>
        </p:nvSpPr>
        <p:spPr>
          <a:xfrm>
            <a:off x="13030845" y="3657607"/>
            <a:ext cx="4401866"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pic>
        <p:nvPicPr>
          <p:cNvPr id="20" name="図 23">
            <a:extLst>
              <a:ext uri="{FF2B5EF4-FFF2-40B4-BE49-F238E27FC236}">
                <a16:creationId xmlns:a16="http://schemas.microsoft.com/office/drawing/2014/main" id="{0D81E4C7-D1A9-4551-AB21-E8790B0EFE80}"/>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1933863" y="5175861"/>
            <a:ext cx="5198574" cy="421062"/>
          </a:xfrm>
          <a:prstGeom prst="rect">
            <a:avLst/>
          </a:prstGeom>
        </p:spPr>
      </p:pic>
      <p:sp>
        <p:nvSpPr>
          <p:cNvPr id="21" name="正方形/長方形 26">
            <a:extLst>
              <a:ext uri="{FF2B5EF4-FFF2-40B4-BE49-F238E27FC236}">
                <a16:creationId xmlns:a16="http://schemas.microsoft.com/office/drawing/2014/main" id="{941D79CC-C279-403E-8192-F8E95E86801A}"/>
              </a:ext>
            </a:extLst>
          </p:cNvPr>
          <p:cNvSpPr>
            <a:spLocks/>
          </p:cNvSpPr>
          <p:nvPr/>
        </p:nvSpPr>
        <p:spPr>
          <a:xfrm>
            <a:off x="6977818" y="3657607"/>
            <a:ext cx="4401866"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2" name="テキスト プレースホルダー 11">
            <a:extLst>
              <a:ext uri="{FF2B5EF4-FFF2-40B4-BE49-F238E27FC236}">
                <a16:creationId xmlns:a16="http://schemas.microsoft.com/office/drawing/2014/main" id="{0170957B-C046-40C7-81B3-3EDEAC0E49E3}"/>
              </a:ext>
            </a:extLst>
          </p:cNvPr>
          <p:cNvSpPr>
            <a:spLocks noGrp="1"/>
          </p:cNvSpPr>
          <p:nvPr>
            <p:ph type="body" sz="quarter" idx="15" hasCustomPrompt="1"/>
          </p:nvPr>
        </p:nvSpPr>
        <p:spPr>
          <a:xfrm>
            <a:off x="100027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3" name="テキスト プレースホルダー 11">
            <a:extLst>
              <a:ext uri="{FF2B5EF4-FFF2-40B4-BE49-F238E27FC236}">
                <a16:creationId xmlns:a16="http://schemas.microsoft.com/office/drawing/2014/main" id="{A234B572-8832-4407-B5F2-2DDA3500B42D}"/>
              </a:ext>
            </a:extLst>
          </p:cNvPr>
          <p:cNvSpPr>
            <a:spLocks noGrp="1"/>
          </p:cNvSpPr>
          <p:nvPr>
            <p:ph type="body" sz="quarter" idx="16" hasCustomPrompt="1"/>
          </p:nvPr>
        </p:nvSpPr>
        <p:spPr>
          <a:xfrm>
            <a:off x="7043101"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4" name="テキスト プレースホルダー 11">
            <a:extLst>
              <a:ext uri="{FF2B5EF4-FFF2-40B4-BE49-F238E27FC236}">
                <a16:creationId xmlns:a16="http://schemas.microsoft.com/office/drawing/2014/main" id="{13870C5A-DF91-4484-893C-EECA6A33A050}"/>
              </a:ext>
            </a:extLst>
          </p:cNvPr>
          <p:cNvSpPr>
            <a:spLocks noGrp="1"/>
          </p:cNvSpPr>
          <p:nvPr>
            <p:ph type="body" sz="quarter" idx="18" hasCustomPrompt="1"/>
          </p:nvPr>
        </p:nvSpPr>
        <p:spPr>
          <a:xfrm>
            <a:off x="1314271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n-US" dirty="0"/>
              <a:t>Text Here</a:t>
            </a:r>
          </a:p>
        </p:txBody>
      </p:sp>
      <p:sp>
        <p:nvSpPr>
          <p:cNvPr id="25" name="テキスト プレースホルダー 11">
            <a:extLst>
              <a:ext uri="{FF2B5EF4-FFF2-40B4-BE49-F238E27FC236}">
                <a16:creationId xmlns:a16="http://schemas.microsoft.com/office/drawing/2014/main" id="{58CF99AA-FF7F-4163-99E7-E5AFF28DCBAF}"/>
              </a:ext>
            </a:extLst>
          </p:cNvPr>
          <p:cNvSpPr>
            <a:spLocks noGrp="1"/>
          </p:cNvSpPr>
          <p:nvPr>
            <p:ph type="body" sz="quarter" idx="19" hasCustomPrompt="1"/>
          </p:nvPr>
        </p:nvSpPr>
        <p:spPr>
          <a:xfrm>
            <a:off x="904764" y="5264819"/>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6" name="テキスト プレースホルダー 11">
            <a:extLst>
              <a:ext uri="{FF2B5EF4-FFF2-40B4-BE49-F238E27FC236}">
                <a16:creationId xmlns:a16="http://schemas.microsoft.com/office/drawing/2014/main" id="{BCA68726-16A7-44BF-B233-367889FE0825}"/>
              </a:ext>
            </a:extLst>
          </p:cNvPr>
          <p:cNvSpPr>
            <a:spLocks noGrp="1"/>
          </p:cNvSpPr>
          <p:nvPr>
            <p:ph type="body" sz="quarter" idx="20" hasCustomPrompt="1"/>
          </p:nvPr>
        </p:nvSpPr>
        <p:spPr>
          <a:xfrm>
            <a:off x="6947691"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7" name="テキスト プレースホルダー 11">
            <a:extLst>
              <a:ext uri="{FF2B5EF4-FFF2-40B4-BE49-F238E27FC236}">
                <a16:creationId xmlns:a16="http://schemas.microsoft.com/office/drawing/2014/main" id="{A10F0029-BD28-4631-B805-00FE7A7D2498}"/>
              </a:ext>
            </a:extLst>
          </p:cNvPr>
          <p:cNvSpPr>
            <a:spLocks noGrp="1"/>
          </p:cNvSpPr>
          <p:nvPr>
            <p:ph type="body" sz="quarter" idx="22" hasCustomPrompt="1"/>
          </p:nvPr>
        </p:nvSpPr>
        <p:spPr>
          <a:xfrm>
            <a:off x="13030845"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pic>
        <p:nvPicPr>
          <p:cNvPr id="28" name="Imagen 27">
            <a:extLst>
              <a:ext uri="{FF2B5EF4-FFF2-40B4-BE49-F238E27FC236}">
                <a16:creationId xmlns:a16="http://schemas.microsoft.com/office/drawing/2014/main" id="{FEC1E870-E11D-4215-AB93-1724A419A841}"/>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31" name="図 6">
            <a:extLst>
              <a:ext uri="{FF2B5EF4-FFF2-40B4-BE49-F238E27FC236}">
                <a16:creationId xmlns:a16="http://schemas.microsoft.com/office/drawing/2014/main" id="{DE5E97CC-A1BB-47EB-BA21-123EDE88B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5" name="フッター プレースホルダー 3">
            <a:extLst>
              <a:ext uri="{FF2B5EF4-FFF2-40B4-BE49-F238E27FC236}">
                <a16:creationId xmlns:a16="http://schemas.microsoft.com/office/drawing/2014/main" id="{2740EEA2-32C1-47C0-8016-CCECD29E5007}"/>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6" name="Título 1">
            <a:extLst>
              <a:ext uri="{FF2B5EF4-FFF2-40B4-BE49-F238E27FC236}">
                <a16:creationId xmlns:a16="http://schemas.microsoft.com/office/drawing/2014/main" id="{390DD873-A4FD-42AF-8932-058355756006}"/>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37" name="Subtítulo 2">
            <a:extLst>
              <a:ext uri="{FF2B5EF4-FFF2-40B4-BE49-F238E27FC236}">
                <a16:creationId xmlns:a16="http://schemas.microsoft.com/office/drawing/2014/main" id="{A9BA54E3-1E6A-4BB6-84F1-E656B918DF22}"/>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38" name="Imagen 37">
            <a:extLst>
              <a:ext uri="{FF2B5EF4-FFF2-40B4-BE49-F238E27FC236}">
                <a16:creationId xmlns:a16="http://schemas.microsoft.com/office/drawing/2014/main" id="{7554BC12-6E2C-4DF8-B2F7-E97DD70F7A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0" name="CuadroTexto 39">
            <a:extLst>
              <a:ext uri="{FF2B5EF4-FFF2-40B4-BE49-F238E27FC236}">
                <a16:creationId xmlns:a16="http://schemas.microsoft.com/office/drawing/2014/main" id="{774524BA-4E8A-4B13-802C-D8E1FF7B2325}"/>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9" name="Subtitle 2">
            <a:extLst>
              <a:ext uri="{FF2B5EF4-FFF2-40B4-BE49-F238E27FC236}">
                <a16:creationId xmlns:a16="http://schemas.microsoft.com/office/drawing/2014/main" id="{2B140268-645F-4F05-9DDD-EF34EA2A7D75}"/>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6658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additive="base">
                                        <p:cTn id="1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 calcmode="lin" valueType="num">
                                      <p:cBhvr additive="base">
                                        <p:cTn id="4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wipe(left)">
                                      <p:cBhvr>
                                        <p:cTn id="70" dur="500"/>
                                        <p:tgtEl>
                                          <p:spTgt spid="37">
                                            <p:txEl>
                                              <p:pRg st="0" end="0"/>
                                            </p:txEl>
                                          </p:spTgt>
                                        </p:tgtEl>
                                      </p:cBhvr>
                                    </p:animEffect>
                                  </p:childTnLst>
                                </p:cTn>
                              </p:par>
                            </p:childTnLst>
                          </p:cTn>
                        </p:par>
                        <p:par>
                          <p:cTn id="71" fill="hold">
                            <p:stCondLst>
                              <p:cond delay="3500"/>
                            </p:stCondLst>
                            <p:childTnLst>
                              <p:par>
                                <p:cTn id="72" presetID="10" presetClass="entr" presetSubtype="0" fill="hold" grpId="0" nodeType="afterEffect">
                                  <p:stCondLst>
                                    <p:cond delay="0"/>
                                  </p:stCondLst>
                                  <p:iterate type="lt">
                                    <p:tmPct val="0"/>
                                  </p:iterate>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fade">
                                      <p:cBhvr>
                                        <p:cTn id="74" dur="500"/>
                                        <p:tgtEl>
                                          <p:spTgt spid="29">
                                            <p:txEl>
                                              <p:pRg st="0" end="0"/>
                                            </p:txEl>
                                          </p:spTgt>
                                        </p:tgtEl>
                                      </p:cBhvr>
                                    </p:animEffect>
                                  </p:childTnLst>
                                </p:cTn>
                              </p:par>
                            </p:childTnLst>
                          </p:cTn>
                        </p:par>
                        <p:par>
                          <p:cTn id="75" fill="hold">
                            <p:stCondLst>
                              <p:cond delay="4000"/>
                            </p:stCondLst>
                            <p:childTnLst>
                              <p:par>
                                <p:cTn id="76" presetID="27" presetClass="emph" presetSubtype="0" fill="remove" grpId="1" nodeType="afterEffect">
                                  <p:stCondLst>
                                    <p:cond delay="0"/>
                                  </p:stCondLst>
                                  <p:iterate type="lt">
                                    <p:tmPct val="10000"/>
                                  </p:iterate>
                                  <p:childTnLst>
                                    <p:animClr clrSpc="rgb" dir="cw">
                                      <p:cBhvr override="childStyle">
                                        <p:cTn id="77" dur="250" autoRev="1" fill="remove"/>
                                        <p:tgtEl>
                                          <p:spTgt spid="29">
                                            <p:txEl>
                                              <p:pRg st="0" end="0"/>
                                            </p:txEl>
                                          </p:spTgt>
                                        </p:tgtEl>
                                        <p:attrNameLst>
                                          <p:attrName>style.color</p:attrName>
                                        </p:attrNameLst>
                                      </p:cBhvr>
                                      <p:to>
                                        <a:schemeClr val="bg1"/>
                                      </p:to>
                                    </p:animClr>
                                    <p:animClr clrSpc="rgb" dir="cw">
                                      <p:cBhvr>
                                        <p:cTn id="78" dur="250" autoRev="1" fill="remove"/>
                                        <p:tgtEl>
                                          <p:spTgt spid="29">
                                            <p:txEl>
                                              <p:pRg st="0" end="0"/>
                                            </p:txEl>
                                          </p:spTgt>
                                        </p:tgtEl>
                                        <p:attrNameLst>
                                          <p:attrName>fillcolor</p:attrName>
                                        </p:attrNameLst>
                                      </p:cBhvr>
                                      <p:to>
                                        <a:schemeClr val="bg1"/>
                                      </p:to>
                                    </p:animClr>
                                    <p:set>
                                      <p:cBhvr>
                                        <p:cTn id="79" dur="250" autoRev="1" fill="remove"/>
                                        <p:tgtEl>
                                          <p:spTgt spid="29">
                                            <p:txEl>
                                              <p:pRg st="0" end="0"/>
                                            </p:txEl>
                                          </p:spTgt>
                                        </p:tgtEl>
                                        <p:attrNameLst>
                                          <p:attrName>fill.type</p:attrName>
                                        </p:attrNameLst>
                                      </p:cBhvr>
                                      <p:to>
                                        <p:strVal val="solid"/>
                                      </p:to>
                                    </p:set>
                                    <p:set>
                                      <p:cBhvr>
                                        <p:cTn id="80" dur="250" autoRev="1" fill="remove"/>
                                        <p:tgtEl>
                                          <p:spTgt spid="2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animBg="1"/>
      <p:bldP spid="22" grpId="0" build="p">
        <p:tmplLst>
          <p:tmpl lvl="1">
            <p:tnLst>
              <p:par>
                <p:cTn presetID="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36" grpId="0"/>
      <p:bldP spid="37" grpId="0" build="p">
        <p:tmplLst>
          <p:tmpl lvl="1">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29"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9"/>
                        </p:tgtEl>
                        <p:attrNameLst>
                          <p:attrName>style.color</p:attrName>
                        </p:attrNameLst>
                      </p:cBhvr>
                      <p:to>
                        <a:schemeClr val="bg1"/>
                      </p:to>
                    </p:animClr>
                    <p:animClr clrSpc="rgb" dir="cw">
                      <p:cBhvr>
                        <p:cTn dur="250" autoRev="1" fill="remove"/>
                        <p:tgtEl>
                          <p:spTgt spid="29"/>
                        </p:tgtEl>
                        <p:attrNameLst>
                          <p:attrName>fillcolor</p:attrName>
                        </p:attrNameLst>
                      </p:cBhvr>
                      <p:to>
                        <a:schemeClr val="bg1"/>
                      </p:to>
                    </p:animClr>
                    <p:set>
                      <p:cBhvr>
                        <p:cTn dur="250" autoRev="1" fill="remove"/>
                        <p:tgtEl>
                          <p:spTgt spid="29"/>
                        </p:tgtEl>
                        <p:attrNameLst>
                          <p:attrName>fill.type</p:attrName>
                        </p:attrNameLst>
                      </p:cBhvr>
                      <p:to>
                        <p:strVal val="solid"/>
                      </p:to>
                    </p:set>
                    <p:set>
                      <p:cBhvr>
                        <p:cTn dur="250" autoRev="1" fill="remove"/>
                        <p:tgtEl>
                          <p:spTgt spid="29"/>
                        </p:tgtEl>
                        <p:attrNameLst>
                          <p:attrName>fill.on</p:attrName>
                        </p:attrNameLst>
                      </p:cBhvr>
                      <p:to>
                        <p:strVal val="tru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575CA-DC10-412C-B15E-15427B12F118}"/>
              </a:ext>
            </a:extLst>
          </p:cNvPr>
          <p:cNvSpPr>
            <a:spLocks noGrp="1"/>
          </p:cNvSpPr>
          <p:nvPr>
            <p:ph type="title"/>
          </p:nvPr>
        </p:nvSpPr>
        <p:spPr>
          <a:xfrm>
            <a:off x="1257300" y="547688"/>
            <a:ext cx="15771813" cy="1989137"/>
          </a:xfrm>
          <a:prstGeom prst="rect">
            <a:avLst/>
          </a:prstGeom>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4CA9590-B187-470C-9DDD-592FE38BCEEB}"/>
              </a:ext>
            </a:extLst>
          </p:cNvPr>
          <p:cNvSpPr>
            <a:spLocks noGrp="1"/>
          </p:cNvSpPr>
          <p:nvPr>
            <p:ph sz="half" idx="1"/>
          </p:nvPr>
        </p:nvSpPr>
        <p:spPr>
          <a:xfrm>
            <a:off x="1257300" y="2738438"/>
            <a:ext cx="7808913"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91BA6355-44CA-48E3-AFAE-48B694711245}"/>
              </a:ext>
            </a:extLst>
          </p:cNvPr>
          <p:cNvSpPr>
            <a:spLocks noGrp="1"/>
          </p:cNvSpPr>
          <p:nvPr>
            <p:ph sz="half" idx="2"/>
          </p:nvPr>
        </p:nvSpPr>
        <p:spPr>
          <a:xfrm>
            <a:off x="9218613"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32169F7-F565-4BCD-BD59-4DADC9AF2A57}"/>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6" name="Marcador de pie de página 5">
            <a:extLst>
              <a:ext uri="{FF2B5EF4-FFF2-40B4-BE49-F238E27FC236}">
                <a16:creationId xmlns:a16="http://schemas.microsoft.com/office/drawing/2014/main" id="{6B808361-BCF6-4C40-88A2-3939B66A92C8}"/>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7" name="Marcador de número de diapositiva 6">
            <a:extLst>
              <a:ext uri="{FF2B5EF4-FFF2-40B4-BE49-F238E27FC236}">
                <a16:creationId xmlns:a16="http://schemas.microsoft.com/office/drawing/2014/main" id="{82E05782-67FF-46A2-A69F-02386F2F28CC}"/>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294561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正方形/長方形 13">
            <a:extLst>
              <a:ext uri="{FF2B5EF4-FFF2-40B4-BE49-F238E27FC236}">
                <a16:creationId xmlns:a16="http://schemas.microsoft.com/office/drawing/2014/main" id="{17DE435D-6F37-4B31-94E1-50F5E184C92B}"/>
              </a:ext>
            </a:extLst>
          </p:cNvPr>
          <p:cNvSpPr>
            <a:spLocks/>
          </p:cNvSpPr>
          <p:nvPr/>
        </p:nvSpPr>
        <p:spPr>
          <a:xfrm>
            <a:off x="1298953" y="2529679"/>
            <a:ext cx="7312313"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7" name="図 16">
            <a:extLst>
              <a:ext uri="{FF2B5EF4-FFF2-40B4-BE49-F238E27FC236}">
                <a16:creationId xmlns:a16="http://schemas.microsoft.com/office/drawing/2014/main" id="{9EDA367A-0099-421B-89EC-EFB2A01900C3}"/>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73818" y="4047933"/>
            <a:ext cx="8635792" cy="421062"/>
          </a:xfrm>
          <a:prstGeom prst="rect">
            <a:avLst/>
          </a:prstGeom>
        </p:spPr>
      </p:pic>
      <p:pic>
        <p:nvPicPr>
          <p:cNvPr id="18" name="図 21">
            <a:extLst>
              <a:ext uri="{FF2B5EF4-FFF2-40B4-BE49-F238E27FC236}">
                <a16:creationId xmlns:a16="http://schemas.microsoft.com/office/drawing/2014/main" id="{B9C3568E-6D5F-41E8-AA40-5F30DB4CDE1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7924238" y="4047933"/>
            <a:ext cx="8635792" cy="421062"/>
          </a:xfrm>
          <a:prstGeom prst="rect">
            <a:avLst/>
          </a:prstGeom>
        </p:spPr>
      </p:pic>
      <p:sp>
        <p:nvSpPr>
          <p:cNvPr id="21" name="正方形/長方形 26">
            <a:extLst>
              <a:ext uri="{FF2B5EF4-FFF2-40B4-BE49-F238E27FC236}">
                <a16:creationId xmlns:a16="http://schemas.microsoft.com/office/drawing/2014/main" id="{941D79CC-C279-403E-8192-F8E95E86801A}"/>
              </a:ext>
            </a:extLst>
          </p:cNvPr>
          <p:cNvSpPr>
            <a:spLocks/>
          </p:cNvSpPr>
          <p:nvPr/>
        </p:nvSpPr>
        <p:spPr>
          <a:xfrm>
            <a:off x="9214088" y="2529679"/>
            <a:ext cx="7312313" cy="1518254"/>
          </a:xfrm>
          <a:prstGeom prst="rect">
            <a:avLst/>
          </a:prstGeom>
          <a:gradFill flip="none" rotWithShape="1">
            <a:gsLst>
              <a:gs pos="0">
                <a:srgbClr val="706D46"/>
              </a:gs>
              <a:gs pos="100000">
                <a:srgbClr val="73704A"/>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2" name="テキスト プレースホルダー 11">
            <a:extLst>
              <a:ext uri="{FF2B5EF4-FFF2-40B4-BE49-F238E27FC236}">
                <a16:creationId xmlns:a16="http://schemas.microsoft.com/office/drawing/2014/main" id="{0170957B-C046-40C7-81B3-3EDEAC0E49E3}"/>
              </a:ext>
            </a:extLst>
          </p:cNvPr>
          <p:cNvSpPr>
            <a:spLocks noGrp="1"/>
          </p:cNvSpPr>
          <p:nvPr>
            <p:ph type="body" sz="quarter" idx="15" hasCustomPrompt="1"/>
          </p:nvPr>
        </p:nvSpPr>
        <p:spPr>
          <a:xfrm>
            <a:off x="1364333" y="2945423"/>
            <a:ext cx="694065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3" name="テキスト プレースホルダー 11">
            <a:extLst>
              <a:ext uri="{FF2B5EF4-FFF2-40B4-BE49-F238E27FC236}">
                <a16:creationId xmlns:a16="http://schemas.microsoft.com/office/drawing/2014/main" id="{A234B572-8832-4407-B5F2-2DDA3500B42D}"/>
              </a:ext>
            </a:extLst>
          </p:cNvPr>
          <p:cNvSpPr>
            <a:spLocks noGrp="1"/>
          </p:cNvSpPr>
          <p:nvPr>
            <p:ph type="body" sz="quarter" idx="16" hasCustomPrompt="1"/>
          </p:nvPr>
        </p:nvSpPr>
        <p:spPr>
          <a:xfrm>
            <a:off x="9279372" y="2945423"/>
            <a:ext cx="694065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5" name="テキスト プレースホルダー 11">
            <a:extLst>
              <a:ext uri="{FF2B5EF4-FFF2-40B4-BE49-F238E27FC236}">
                <a16:creationId xmlns:a16="http://schemas.microsoft.com/office/drawing/2014/main" id="{58CF99AA-FF7F-4163-99E7-E5AFF28DCBAF}"/>
              </a:ext>
            </a:extLst>
          </p:cNvPr>
          <p:cNvSpPr>
            <a:spLocks noGrp="1"/>
          </p:cNvSpPr>
          <p:nvPr>
            <p:ph type="body" sz="quarter" idx="19" hasCustomPrompt="1"/>
          </p:nvPr>
        </p:nvSpPr>
        <p:spPr>
          <a:xfrm>
            <a:off x="1268826" y="4136891"/>
            <a:ext cx="7312313" cy="489522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6" name="テキスト プレースホルダー 11">
            <a:extLst>
              <a:ext uri="{FF2B5EF4-FFF2-40B4-BE49-F238E27FC236}">
                <a16:creationId xmlns:a16="http://schemas.microsoft.com/office/drawing/2014/main" id="{BCA68726-16A7-44BF-B233-367889FE0825}"/>
              </a:ext>
            </a:extLst>
          </p:cNvPr>
          <p:cNvSpPr>
            <a:spLocks noGrp="1"/>
          </p:cNvSpPr>
          <p:nvPr>
            <p:ph type="body" sz="quarter" idx="20" hasCustomPrompt="1"/>
          </p:nvPr>
        </p:nvSpPr>
        <p:spPr>
          <a:xfrm>
            <a:off x="9183961" y="4144917"/>
            <a:ext cx="7312313" cy="489522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pic>
        <p:nvPicPr>
          <p:cNvPr id="28" name="Imagen 27">
            <a:extLst>
              <a:ext uri="{FF2B5EF4-FFF2-40B4-BE49-F238E27FC236}">
                <a16:creationId xmlns:a16="http://schemas.microsoft.com/office/drawing/2014/main" id="{FEC1E870-E11D-4215-AB93-1724A419A841}"/>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31" name="図 6">
            <a:extLst>
              <a:ext uri="{FF2B5EF4-FFF2-40B4-BE49-F238E27FC236}">
                <a16:creationId xmlns:a16="http://schemas.microsoft.com/office/drawing/2014/main" id="{DE5E97CC-A1BB-47EB-BA21-123EDE88B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5" name="フッター プレースホルダー 3">
            <a:extLst>
              <a:ext uri="{FF2B5EF4-FFF2-40B4-BE49-F238E27FC236}">
                <a16:creationId xmlns:a16="http://schemas.microsoft.com/office/drawing/2014/main" id="{2740EEA2-32C1-47C0-8016-CCECD29E5007}"/>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19" name="Título 1">
            <a:extLst>
              <a:ext uri="{FF2B5EF4-FFF2-40B4-BE49-F238E27FC236}">
                <a16:creationId xmlns:a16="http://schemas.microsoft.com/office/drawing/2014/main" id="{52782AD5-75B5-4554-9AC2-8B005F8CE656}"/>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20" name="Subtítulo 2">
            <a:extLst>
              <a:ext uri="{FF2B5EF4-FFF2-40B4-BE49-F238E27FC236}">
                <a16:creationId xmlns:a16="http://schemas.microsoft.com/office/drawing/2014/main" id="{86A71E51-324F-4B60-BE27-1CBED3D8248C}"/>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24" name="Imagen 23">
            <a:extLst>
              <a:ext uri="{FF2B5EF4-FFF2-40B4-BE49-F238E27FC236}">
                <a16:creationId xmlns:a16="http://schemas.microsoft.com/office/drawing/2014/main" id="{F739AEAA-DA65-47C1-BD09-4967EE24F2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36" name="CuadroTexto 35">
            <a:extLst>
              <a:ext uri="{FF2B5EF4-FFF2-40B4-BE49-F238E27FC236}">
                <a16:creationId xmlns:a16="http://schemas.microsoft.com/office/drawing/2014/main" id="{89D4E4D9-7AE4-433F-AB14-8088A627BC3A}"/>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29" name="Subtitle 2">
            <a:extLst>
              <a:ext uri="{FF2B5EF4-FFF2-40B4-BE49-F238E27FC236}">
                <a16:creationId xmlns:a16="http://schemas.microsoft.com/office/drawing/2014/main" id="{71DB0044-C01A-4346-A744-24FB6C44614B}"/>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19301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additive="base">
                                        <p:cTn id="1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 calcmode="lin" valueType="num">
                                      <p:cBhvr additive="base">
                                        <p:cTn id="4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left)">
                                      <p:cBhvr>
                                        <p:cTn id="52" dur="500"/>
                                        <p:tgtEl>
                                          <p:spTgt spid="20">
                                            <p:txEl>
                                              <p:pRg st="0" end="0"/>
                                            </p:txEl>
                                          </p:spTgt>
                                        </p:tgtEl>
                                      </p:cBhvr>
                                    </p:animEffect>
                                  </p:childTnLst>
                                </p:cTn>
                              </p:par>
                            </p:childTnLst>
                          </p:cTn>
                        </p:par>
                        <p:par>
                          <p:cTn id="53" fill="hold">
                            <p:stCondLst>
                              <p:cond delay="2500"/>
                            </p:stCondLst>
                            <p:childTnLst>
                              <p:par>
                                <p:cTn id="54" presetID="10" presetClass="entr" presetSubtype="0" fill="hold" grpId="0" nodeType="afterEffect">
                                  <p:stCondLst>
                                    <p:cond delay="0"/>
                                  </p:stCondLst>
                                  <p:iterate type="lt">
                                    <p:tmPct val="0"/>
                                  </p:iterate>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fade">
                                      <p:cBhvr>
                                        <p:cTn id="56" dur="500"/>
                                        <p:tgtEl>
                                          <p:spTgt spid="29">
                                            <p:txEl>
                                              <p:pRg st="0" end="0"/>
                                            </p:txEl>
                                          </p:spTgt>
                                        </p:tgtEl>
                                      </p:cBhvr>
                                    </p:animEffect>
                                  </p:childTnLst>
                                </p:cTn>
                              </p:par>
                            </p:childTnLst>
                          </p:cTn>
                        </p:par>
                        <p:par>
                          <p:cTn id="57" fill="hold">
                            <p:stCondLst>
                              <p:cond delay="3000"/>
                            </p:stCondLst>
                            <p:childTnLst>
                              <p:par>
                                <p:cTn id="58" presetID="27" presetClass="emph" presetSubtype="0" fill="remove" grpId="1" nodeType="afterEffect">
                                  <p:stCondLst>
                                    <p:cond delay="0"/>
                                  </p:stCondLst>
                                  <p:iterate type="lt">
                                    <p:tmPct val="10000"/>
                                  </p:iterate>
                                  <p:childTnLst>
                                    <p:animClr clrSpc="rgb" dir="cw">
                                      <p:cBhvr override="childStyle">
                                        <p:cTn id="59" dur="250" autoRev="1" fill="remove"/>
                                        <p:tgtEl>
                                          <p:spTgt spid="29">
                                            <p:txEl>
                                              <p:pRg st="0" end="0"/>
                                            </p:txEl>
                                          </p:spTgt>
                                        </p:tgtEl>
                                        <p:attrNameLst>
                                          <p:attrName>style.color</p:attrName>
                                        </p:attrNameLst>
                                      </p:cBhvr>
                                      <p:to>
                                        <a:schemeClr val="bg1"/>
                                      </p:to>
                                    </p:animClr>
                                    <p:animClr clrSpc="rgb" dir="cw">
                                      <p:cBhvr>
                                        <p:cTn id="60" dur="250" autoRev="1" fill="remove"/>
                                        <p:tgtEl>
                                          <p:spTgt spid="29">
                                            <p:txEl>
                                              <p:pRg st="0" end="0"/>
                                            </p:txEl>
                                          </p:spTgt>
                                        </p:tgtEl>
                                        <p:attrNameLst>
                                          <p:attrName>fillcolor</p:attrName>
                                        </p:attrNameLst>
                                      </p:cBhvr>
                                      <p:to>
                                        <a:schemeClr val="bg1"/>
                                      </p:to>
                                    </p:animClr>
                                    <p:set>
                                      <p:cBhvr>
                                        <p:cTn id="61" dur="250" autoRev="1" fill="remove"/>
                                        <p:tgtEl>
                                          <p:spTgt spid="29">
                                            <p:txEl>
                                              <p:pRg st="0" end="0"/>
                                            </p:txEl>
                                          </p:spTgt>
                                        </p:tgtEl>
                                        <p:attrNameLst>
                                          <p:attrName>fill.type</p:attrName>
                                        </p:attrNameLst>
                                      </p:cBhvr>
                                      <p:to>
                                        <p:strVal val="solid"/>
                                      </p:to>
                                    </p:set>
                                    <p:set>
                                      <p:cBhvr>
                                        <p:cTn id="62" dur="250" autoRev="1" fill="remove"/>
                                        <p:tgtEl>
                                          <p:spTgt spid="2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build="p">
        <p:tmplLst>
          <p:tmpl lvl="1">
            <p:tnLst>
              <p:par>
                <p:cTn presetID="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19"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9"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29"/>
                        </p:tgtEl>
                        <p:attrNameLst>
                          <p:attrName>style.color</p:attrName>
                        </p:attrNameLst>
                      </p:cBhvr>
                      <p:to>
                        <a:schemeClr val="bg1"/>
                      </p:to>
                    </p:animClr>
                    <p:animClr clrSpc="rgb" dir="cw">
                      <p:cBhvr>
                        <p:cTn dur="250" autoRev="1" fill="remove"/>
                        <p:tgtEl>
                          <p:spTgt spid="29"/>
                        </p:tgtEl>
                        <p:attrNameLst>
                          <p:attrName>fillcolor</p:attrName>
                        </p:attrNameLst>
                      </p:cBhvr>
                      <p:to>
                        <a:schemeClr val="bg1"/>
                      </p:to>
                    </p:animClr>
                    <p:set>
                      <p:cBhvr>
                        <p:cTn dur="250" autoRev="1" fill="remove"/>
                        <p:tgtEl>
                          <p:spTgt spid="29"/>
                        </p:tgtEl>
                        <p:attrNameLst>
                          <p:attrName>fill.type</p:attrName>
                        </p:attrNameLst>
                      </p:cBhvr>
                      <p:to>
                        <p:strVal val="solid"/>
                      </p:to>
                    </p:set>
                    <p:set>
                      <p:cBhvr>
                        <p:cTn dur="250" autoRev="1" fill="remove"/>
                        <p:tgtEl>
                          <p:spTgt spid="29"/>
                        </p:tgtEl>
                        <p:attrNameLst>
                          <p:attrName>fill.on</p:attrName>
                        </p:attrNameLst>
                      </p:cBhvr>
                      <p:to>
                        <p:strVal val="true"/>
                      </p:to>
                    </p:se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ボックス 2">
            <a:extLst>
              <a:ext uri="{FF2B5EF4-FFF2-40B4-BE49-F238E27FC236}">
                <a16:creationId xmlns:a16="http://schemas.microsoft.com/office/drawing/2014/main" id="{50A31304-B0DB-46FF-9BAD-D1D0BA079BBA}"/>
              </a:ext>
            </a:extLst>
          </p:cNvPr>
          <p:cNvSpPr txBox="1"/>
          <p:nvPr/>
        </p:nvSpPr>
        <p:spPr>
          <a:xfrm>
            <a:off x="177064" y="2216293"/>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1</a:t>
            </a:r>
          </a:p>
        </p:txBody>
      </p:sp>
      <p:sp>
        <p:nvSpPr>
          <p:cNvPr id="17" name="テキスト ボックス 37">
            <a:extLst>
              <a:ext uri="{FF2B5EF4-FFF2-40B4-BE49-F238E27FC236}">
                <a16:creationId xmlns:a16="http://schemas.microsoft.com/office/drawing/2014/main" id="{371087CF-DBB4-4BCE-AFA5-B051D3A8D79B}"/>
              </a:ext>
            </a:extLst>
          </p:cNvPr>
          <p:cNvSpPr txBox="1"/>
          <p:nvPr/>
        </p:nvSpPr>
        <p:spPr>
          <a:xfrm>
            <a:off x="5935690" y="2226778"/>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2</a:t>
            </a:r>
          </a:p>
        </p:txBody>
      </p:sp>
      <p:sp>
        <p:nvSpPr>
          <p:cNvPr id="18" name="テキスト ボックス 38">
            <a:extLst>
              <a:ext uri="{FF2B5EF4-FFF2-40B4-BE49-F238E27FC236}">
                <a16:creationId xmlns:a16="http://schemas.microsoft.com/office/drawing/2014/main" id="{89C3F069-A971-4F2D-BC6D-37A14432C552}"/>
              </a:ext>
            </a:extLst>
          </p:cNvPr>
          <p:cNvSpPr txBox="1"/>
          <p:nvPr/>
        </p:nvSpPr>
        <p:spPr>
          <a:xfrm>
            <a:off x="11905584" y="2368692"/>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3</a:t>
            </a:r>
          </a:p>
        </p:txBody>
      </p:sp>
      <p:sp>
        <p:nvSpPr>
          <p:cNvPr id="19" name="正方形/長方形 13">
            <a:extLst>
              <a:ext uri="{FF2B5EF4-FFF2-40B4-BE49-F238E27FC236}">
                <a16:creationId xmlns:a16="http://schemas.microsoft.com/office/drawing/2014/main" id="{5660F98A-0A4B-4010-929F-D64B804BA1EE}"/>
              </a:ext>
            </a:extLst>
          </p:cNvPr>
          <p:cNvSpPr>
            <a:spLocks/>
          </p:cNvSpPr>
          <p:nvPr/>
        </p:nvSpPr>
        <p:spPr>
          <a:xfrm>
            <a:off x="934891" y="3657607"/>
            <a:ext cx="4401866" cy="1518254"/>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0" name="図 16">
            <a:extLst>
              <a:ext uri="{FF2B5EF4-FFF2-40B4-BE49-F238E27FC236}">
                <a16:creationId xmlns:a16="http://schemas.microsoft.com/office/drawing/2014/main" id="{0D4C4FF6-DD69-4E65-86B0-CDA7AC2C8374}"/>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8183" y="5175861"/>
            <a:ext cx="5198574" cy="421062"/>
          </a:xfrm>
          <a:prstGeom prst="rect">
            <a:avLst/>
          </a:prstGeom>
        </p:spPr>
      </p:pic>
      <p:pic>
        <p:nvPicPr>
          <p:cNvPr id="21" name="図 21">
            <a:extLst>
              <a:ext uri="{FF2B5EF4-FFF2-40B4-BE49-F238E27FC236}">
                <a16:creationId xmlns:a16="http://schemas.microsoft.com/office/drawing/2014/main" id="{358A6159-DF9E-4259-906C-EB83E6423932}"/>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5904019" y="5175861"/>
            <a:ext cx="5198574" cy="421062"/>
          </a:xfrm>
          <a:prstGeom prst="rect">
            <a:avLst/>
          </a:prstGeom>
        </p:spPr>
      </p:pic>
      <p:sp>
        <p:nvSpPr>
          <p:cNvPr id="22" name="正方形/長方形 22">
            <a:extLst>
              <a:ext uri="{FF2B5EF4-FFF2-40B4-BE49-F238E27FC236}">
                <a16:creationId xmlns:a16="http://schemas.microsoft.com/office/drawing/2014/main" id="{53F6E9BA-98E3-40E6-AB71-D4C37DDDB814}"/>
              </a:ext>
            </a:extLst>
          </p:cNvPr>
          <p:cNvSpPr>
            <a:spLocks/>
          </p:cNvSpPr>
          <p:nvPr/>
        </p:nvSpPr>
        <p:spPr>
          <a:xfrm>
            <a:off x="13030845" y="3657607"/>
            <a:ext cx="4401866" cy="1518254"/>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3" name="図 23">
            <a:extLst>
              <a:ext uri="{FF2B5EF4-FFF2-40B4-BE49-F238E27FC236}">
                <a16:creationId xmlns:a16="http://schemas.microsoft.com/office/drawing/2014/main" id="{55EB8F4A-2A09-4375-A148-409C647A0FE2}"/>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1933863" y="5175861"/>
            <a:ext cx="5198574" cy="421062"/>
          </a:xfrm>
          <a:prstGeom prst="rect">
            <a:avLst/>
          </a:prstGeom>
        </p:spPr>
      </p:pic>
      <p:sp>
        <p:nvSpPr>
          <p:cNvPr id="24" name="正方形/長方形 26">
            <a:extLst>
              <a:ext uri="{FF2B5EF4-FFF2-40B4-BE49-F238E27FC236}">
                <a16:creationId xmlns:a16="http://schemas.microsoft.com/office/drawing/2014/main" id="{E0A2B015-3853-4901-8A26-03D381D34A0F}"/>
              </a:ext>
            </a:extLst>
          </p:cNvPr>
          <p:cNvSpPr>
            <a:spLocks/>
          </p:cNvSpPr>
          <p:nvPr/>
        </p:nvSpPr>
        <p:spPr>
          <a:xfrm>
            <a:off x="6977818" y="3657607"/>
            <a:ext cx="4401866" cy="1518254"/>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5" name="テキスト プレースホルダー 11">
            <a:extLst>
              <a:ext uri="{FF2B5EF4-FFF2-40B4-BE49-F238E27FC236}">
                <a16:creationId xmlns:a16="http://schemas.microsoft.com/office/drawing/2014/main" id="{E298CF7A-0DC6-4675-9082-428E3F190E08}"/>
              </a:ext>
            </a:extLst>
          </p:cNvPr>
          <p:cNvSpPr>
            <a:spLocks noGrp="1"/>
          </p:cNvSpPr>
          <p:nvPr>
            <p:ph type="body" sz="quarter" idx="15" hasCustomPrompt="1"/>
          </p:nvPr>
        </p:nvSpPr>
        <p:spPr>
          <a:xfrm>
            <a:off x="100027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6" name="テキスト プレースホルダー 11">
            <a:extLst>
              <a:ext uri="{FF2B5EF4-FFF2-40B4-BE49-F238E27FC236}">
                <a16:creationId xmlns:a16="http://schemas.microsoft.com/office/drawing/2014/main" id="{EC2979A4-D338-47B9-86F9-D720A1AEB296}"/>
              </a:ext>
            </a:extLst>
          </p:cNvPr>
          <p:cNvSpPr>
            <a:spLocks noGrp="1"/>
          </p:cNvSpPr>
          <p:nvPr>
            <p:ph type="body" sz="quarter" idx="16" hasCustomPrompt="1"/>
          </p:nvPr>
        </p:nvSpPr>
        <p:spPr>
          <a:xfrm>
            <a:off x="7043101"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7" name="テキスト プレースホルダー 11">
            <a:extLst>
              <a:ext uri="{FF2B5EF4-FFF2-40B4-BE49-F238E27FC236}">
                <a16:creationId xmlns:a16="http://schemas.microsoft.com/office/drawing/2014/main" id="{39A36E8A-ED18-4A2C-ACAB-44B9E3D20934}"/>
              </a:ext>
            </a:extLst>
          </p:cNvPr>
          <p:cNvSpPr>
            <a:spLocks noGrp="1"/>
          </p:cNvSpPr>
          <p:nvPr>
            <p:ph type="body" sz="quarter" idx="18" hasCustomPrompt="1"/>
          </p:nvPr>
        </p:nvSpPr>
        <p:spPr>
          <a:xfrm>
            <a:off x="1314271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rgbClr val="C4B292"/>
                </a:solidFill>
                <a:latin typeface="+mj-lt"/>
              </a:defRPr>
            </a:lvl1pPr>
          </a:lstStyle>
          <a:p>
            <a:pPr lvl="0"/>
            <a:r>
              <a:rPr lang="es-EC" noProof="0" dirty="0"/>
              <a:t>Text Here</a:t>
            </a:r>
          </a:p>
        </p:txBody>
      </p:sp>
      <p:sp>
        <p:nvSpPr>
          <p:cNvPr id="28" name="テキスト プレースホルダー 11">
            <a:extLst>
              <a:ext uri="{FF2B5EF4-FFF2-40B4-BE49-F238E27FC236}">
                <a16:creationId xmlns:a16="http://schemas.microsoft.com/office/drawing/2014/main" id="{68546381-CEED-4582-8ADE-82EC5E8DE423}"/>
              </a:ext>
            </a:extLst>
          </p:cNvPr>
          <p:cNvSpPr>
            <a:spLocks noGrp="1"/>
          </p:cNvSpPr>
          <p:nvPr>
            <p:ph type="body" sz="quarter" idx="19" hasCustomPrompt="1"/>
          </p:nvPr>
        </p:nvSpPr>
        <p:spPr>
          <a:xfrm>
            <a:off x="904764" y="5264819"/>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9" name="テキスト プレースホルダー 11">
            <a:extLst>
              <a:ext uri="{FF2B5EF4-FFF2-40B4-BE49-F238E27FC236}">
                <a16:creationId xmlns:a16="http://schemas.microsoft.com/office/drawing/2014/main" id="{FBBEF6E3-82E8-4DD6-AEB4-F81A71EA44CE}"/>
              </a:ext>
            </a:extLst>
          </p:cNvPr>
          <p:cNvSpPr>
            <a:spLocks noGrp="1"/>
          </p:cNvSpPr>
          <p:nvPr>
            <p:ph type="body" sz="quarter" idx="20" hasCustomPrompt="1"/>
          </p:nvPr>
        </p:nvSpPr>
        <p:spPr>
          <a:xfrm>
            <a:off x="6947691"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30" name="テキスト プレースホルダー 11">
            <a:extLst>
              <a:ext uri="{FF2B5EF4-FFF2-40B4-BE49-F238E27FC236}">
                <a16:creationId xmlns:a16="http://schemas.microsoft.com/office/drawing/2014/main" id="{73E44B9B-37F9-4B73-BFA5-FBB83D1CF12C}"/>
              </a:ext>
            </a:extLst>
          </p:cNvPr>
          <p:cNvSpPr>
            <a:spLocks noGrp="1"/>
          </p:cNvSpPr>
          <p:nvPr>
            <p:ph type="body" sz="quarter" idx="22" hasCustomPrompt="1"/>
          </p:nvPr>
        </p:nvSpPr>
        <p:spPr>
          <a:xfrm>
            <a:off x="13030845"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pic>
        <p:nvPicPr>
          <p:cNvPr id="31" name="Imagen 30">
            <a:extLst>
              <a:ext uri="{FF2B5EF4-FFF2-40B4-BE49-F238E27FC236}">
                <a16:creationId xmlns:a16="http://schemas.microsoft.com/office/drawing/2014/main" id="{00D367E3-8940-466E-9A75-E354B319AF57}"/>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34" name="図 6">
            <a:extLst>
              <a:ext uri="{FF2B5EF4-FFF2-40B4-BE49-F238E27FC236}">
                <a16:creationId xmlns:a16="http://schemas.microsoft.com/office/drawing/2014/main" id="{0DACC850-A5D6-4859-90E7-413393D514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38" name="フッター プレースホルダー 3">
            <a:extLst>
              <a:ext uri="{FF2B5EF4-FFF2-40B4-BE49-F238E27FC236}">
                <a16:creationId xmlns:a16="http://schemas.microsoft.com/office/drawing/2014/main" id="{EB49D787-B245-4953-AF2F-E5DFB1E34E4B}"/>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39" name="Título 1">
            <a:extLst>
              <a:ext uri="{FF2B5EF4-FFF2-40B4-BE49-F238E27FC236}">
                <a16:creationId xmlns:a16="http://schemas.microsoft.com/office/drawing/2014/main" id="{74463BFC-5009-446B-9B21-872820B57628}"/>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0" name="Subtítulo 2">
            <a:extLst>
              <a:ext uri="{FF2B5EF4-FFF2-40B4-BE49-F238E27FC236}">
                <a16:creationId xmlns:a16="http://schemas.microsoft.com/office/drawing/2014/main" id="{035F5523-6807-4EF1-B555-1DDBCA7FE328}"/>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41" name="Imagen 40">
            <a:extLst>
              <a:ext uri="{FF2B5EF4-FFF2-40B4-BE49-F238E27FC236}">
                <a16:creationId xmlns:a16="http://schemas.microsoft.com/office/drawing/2014/main" id="{036BCC21-0D12-41A8-94AE-8464567287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43" name="CuadroTexto 42">
            <a:extLst>
              <a:ext uri="{FF2B5EF4-FFF2-40B4-BE49-F238E27FC236}">
                <a16:creationId xmlns:a16="http://schemas.microsoft.com/office/drawing/2014/main" id="{95CCA980-A80E-476A-AAA6-AE4C95C520C6}"/>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32" name="Subtitle 2">
            <a:extLst>
              <a:ext uri="{FF2B5EF4-FFF2-40B4-BE49-F238E27FC236}">
                <a16:creationId xmlns:a16="http://schemas.microsoft.com/office/drawing/2014/main" id="{E6230F7B-4615-44E3-A238-669AE2CDE2A2}"/>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37781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 calcmode="lin" valueType="num">
                                      <p:cBhvr additive="base">
                                        <p:cTn id="4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 calcmode="lin" valueType="num">
                                      <p:cBhvr additive="base">
                                        <p:cTn id="5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additive="base">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1+#ppt_w/2"/>
                                          </p:val>
                                        </p:tav>
                                        <p:tav tm="100000">
                                          <p:val>
                                            <p:strVal val="#ppt_x"/>
                                          </p:val>
                                        </p:tav>
                                      </p:tavLst>
                                    </p:anim>
                                    <p:anim calcmode="lin" valueType="num">
                                      <p:cBhvr additive="base">
                                        <p:cTn id="77" dur="500" fill="hold"/>
                                        <p:tgtEl>
                                          <p:spTgt spid="18"/>
                                        </p:tgtEl>
                                        <p:attrNameLst>
                                          <p:attrName>ppt_y</p:attrName>
                                        </p:attrNameLst>
                                      </p:cBhvr>
                                      <p:tavLst>
                                        <p:tav tm="0">
                                          <p:val>
                                            <p:strVal val="#ppt_y"/>
                                          </p:val>
                                        </p:tav>
                                        <p:tav tm="100000">
                                          <p:val>
                                            <p:strVal val="#ppt_y"/>
                                          </p:val>
                                        </p:tav>
                                      </p:tavLst>
                                    </p:anim>
                                  </p:childTnLst>
                                </p:cTn>
                              </p:par>
                              <p:par>
                                <p:cTn id="78" presetID="22" presetClass="entr" presetSubtype="8"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0">
                                            <p:txEl>
                                              <p:pRg st="0" end="0"/>
                                            </p:txEl>
                                          </p:spTgt>
                                        </p:tgtEl>
                                        <p:attrNameLst>
                                          <p:attrName>style.visibility</p:attrName>
                                        </p:attrNameLst>
                                      </p:cBhvr>
                                      <p:to>
                                        <p:strVal val="visible"/>
                                      </p:to>
                                    </p:set>
                                    <p:animEffect transition="in" filter="wipe(left)">
                                      <p:cBhvr>
                                        <p:cTn id="83" dur="500"/>
                                        <p:tgtEl>
                                          <p:spTgt spid="40">
                                            <p:txEl>
                                              <p:pRg st="0" end="0"/>
                                            </p:txEl>
                                          </p:spTgt>
                                        </p:tgtEl>
                                      </p:cBhvr>
                                    </p:animEffect>
                                  </p:childTnLst>
                                </p:cTn>
                              </p:par>
                            </p:childTnLst>
                          </p:cTn>
                        </p:par>
                        <p:par>
                          <p:cTn id="84" fill="hold">
                            <p:stCondLst>
                              <p:cond delay="4000"/>
                            </p:stCondLst>
                            <p:childTnLst>
                              <p:par>
                                <p:cTn id="85" presetID="10" presetClass="entr" presetSubtype="0" fill="hold" grpId="0" nodeType="afterEffect">
                                  <p:stCondLst>
                                    <p:cond delay="0"/>
                                  </p:stCondLst>
                                  <p:iterate type="lt">
                                    <p:tmPct val="0"/>
                                  </p:iterate>
                                  <p:childTnLst>
                                    <p:set>
                                      <p:cBhvr>
                                        <p:cTn id="86" dur="1" fill="hold">
                                          <p:stCondLst>
                                            <p:cond delay="0"/>
                                          </p:stCondLst>
                                        </p:cTn>
                                        <p:tgtEl>
                                          <p:spTgt spid="32">
                                            <p:txEl>
                                              <p:pRg st="0" end="0"/>
                                            </p:txEl>
                                          </p:spTgt>
                                        </p:tgtEl>
                                        <p:attrNameLst>
                                          <p:attrName>style.visibility</p:attrName>
                                        </p:attrNameLst>
                                      </p:cBhvr>
                                      <p:to>
                                        <p:strVal val="visible"/>
                                      </p:to>
                                    </p:set>
                                    <p:animEffect transition="in" filter="fade">
                                      <p:cBhvr>
                                        <p:cTn id="87" dur="500"/>
                                        <p:tgtEl>
                                          <p:spTgt spid="32">
                                            <p:txEl>
                                              <p:pRg st="0" end="0"/>
                                            </p:txEl>
                                          </p:spTgt>
                                        </p:tgtEl>
                                      </p:cBhvr>
                                    </p:animEffect>
                                  </p:childTnLst>
                                </p:cTn>
                              </p:par>
                            </p:childTnLst>
                          </p:cTn>
                        </p:par>
                        <p:par>
                          <p:cTn id="88" fill="hold">
                            <p:stCondLst>
                              <p:cond delay="4500"/>
                            </p:stCondLst>
                            <p:childTnLst>
                              <p:par>
                                <p:cTn id="89" presetID="27" presetClass="emph" presetSubtype="0" fill="remove" grpId="1" nodeType="afterEffect">
                                  <p:stCondLst>
                                    <p:cond delay="0"/>
                                  </p:stCondLst>
                                  <p:iterate type="lt">
                                    <p:tmPct val="10000"/>
                                  </p:iterate>
                                  <p:childTnLst>
                                    <p:animClr clrSpc="rgb" dir="cw">
                                      <p:cBhvr override="childStyle">
                                        <p:cTn id="90" dur="250" autoRev="1" fill="remove"/>
                                        <p:tgtEl>
                                          <p:spTgt spid="32">
                                            <p:txEl>
                                              <p:pRg st="0" end="0"/>
                                            </p:txEl>
                                          </p:spTgt>
                                        </p:tgtEl>
                                        <p:attrNameLst>
                                          <p:attrName>style.color</p:attrName>
                                        </p:attrNameLst>
                                      </p:cBhvr>
                                      <p:to>
                                        <a:schemeClr val="bg1"/>
                                      </p:to>
                                    </p:animClr>
                                    <p:animClr clrSpc="rgb" dir="cw">
                                      <p:cBhvr>
                                        <p:cTn id="91" dur="250" autoRev="1" fill="remove"/>
                                        <p:tgtEl>
                                          <p:spTgt spid="32">
                                            <p:txEl>
                                              <p:pRg st="0" end="0"/>
                                            </p:txEl>
                                          </p:spTgt>
                                        </p:tgtEl>
                                        <p:attrNameLst>
                                          <p:attrName>fillcolor</p:attrName>
                                        </p:attrNameLst>
                                      </p:cBhvr>
                                      <p:to>
                                        <a:schemeClr val="bg1"/>
                                      </p:to>
                                    </p:animClr>
                                    <p:set>
                                      <p:cBhvr>
                                        <p:cTn id="92" dur="250" autoRev="1" fill="remove"/>
                                        <p:tgtEl>
                                          <p:spTgt spid="32">
                                            <p:txEl>
                                              <p:pRg st="0" end="0"/>
                                            </p:txEl>
                                          </p:spTgt>
                                        </p:tgtEl>
                                        <p:attrNameLst>
                                          <p:attrName>fill.type</p:attrName>
                                        </p:attrNameLst>
                                      </p:cBhvr>
                                      <p:to>
                                        <p:strVal val="solid"/>
                                      </p:to>
                                    </p:set>
                                    <p:set>
                                      <p:cBhvr>
                                        <p:cTn id="93" dur="250" autoRev="1" fill="remove"/>
                                        <p:tgtEl>
                                          <p:spTgt spid="3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animBg="1"/>
      <p:bldP spid="22" grpId="0" animBg="1"/>
      <p:bldP spid="24" grpId="0" animBg="1"/>
      <p:bldP spid="25" grpId="0" build="p">
        <p:tmplLst>
          <p:tmpl lvl="1">
            <p:tnLst>
              <p:par>
                <p:cTn presetID="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9" grpId="0"/>
      <p:bldP spid="40" grpId="0" build="p">
        <p:tmplLst>
          <p:tmpl lvl="1">
            <p:tnLst>
              <p:par>
                <p:cTn presetID="22" presetClass="entr" presetSubtype="8"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3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32"/>
                        </p:tgtEl>
                        <p:attrNameLst>
                          <p:attrName>style.color</p:attrName>
                        </p:attrNameLst>
                      </p:cBhvr>
                      <p:to>
                        <a:schemeClr val="bg1"/>
                      </p:to>
                    </p:animClr>
                    <p:animClr clrSpc="rgb" dir="cw">
                      <p:cBhvr>
                        <p:cTn dur="250" autoRev="1" fill="remove"/>
                        <p:tgtEl>
                          <p:spTgt spid="32"/>
                        </p:tgtEl>
                        <p:attrNameLst>
                          <p:attrName>fillcolor</p:attrName>
                        </p:attrNameLst>
                      </p:cBhvr>
                      <p:to>
                        <a:schemeClr val="bg1"/>
                      </p:to>
                    </p:animClr>
                    <p:set>
                      <p:cBhvr>
                        <p:cTn dur="250" autoRev="1" fill="remove"/>
                        <p:tgtEl>
                          <p:spTgt spid="32"/>
                        </p:tgtEl>
                        <p:attrNameLst>
                          <p:attrName>fill.type</p:attrName>
                        </p:attrNameLst>
                      </p:cBhvr>
                      <p:to>
                        <p:strVal val="solid"/>
                      </p:to>
                    </p:set>
                    <p:set>
                      <p:cBhvr>
                        <p:cTn dur="250" autoRev="1" fill="remove"/>
                        <p:tgtEl>
                          <p:spTgt spid="32"/>
                        </p:tgtEl>
                        <p:attrNameLst>
                          <p:attrName>fill.on</p:attrName>
                        </p:attrNameLst>
                      </p:cBhvr>
                      <p:to>
                        <p:strVal val="true"/>
                      </p:to>
                    </p:se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正方形/長方形 13">
            <a:extLst>
              <a:ext uri="{FF2B5EF4-FFF2-40B4-BE49-F238E27FC236}">
                <a16:creationId xmlns:a16="http://schemas.microsoft.com/office/drawing/2014/main" id="{BE9D00D1-42FA-4ACA-A6C5-C742C2687547}"/>
              </a:ext>
            </a:extLst>
          </p:cNvPr>
          <p:cNvSpPr>
            <a:spLocks/>
          </p:cNvSpPr>
          <p:nvPr/>
        </p:nvSpPr>
        <p:spPr>
          <a:xfrm>
            <a:off x="934891" y="2656704"/>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pic>
        <p:nvPicPr>
          <p:cNvPr id="17" name="図 16">
            <a:extLst>
              <a:ext uri="{FF2B5EF4-FFF2-40B4-BE49-F238E27FC236}">
                <a16:creationId xmlns:a16="http://schemas.microsoft.com/office/drawing/2014/main" id="{12FEFECD-35C7-4852-AFE0-A96D33EC7F6D}"/>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8183" y="3415832"/>
            <a:ext cx="5198574" cy="421062"/>
          </a:xfrm>
          <a:prstGeom prst="rect">
            <a:avLst/>
          </a:prstGeom>
        </p:spPr>
      </p:pic>
      <p:pic>
        <p:nvPicPr>
          <p:cNvPr id="18" name="図 21">
            <a:extLst>
              <a:ext uri="{FF2B5EF4-FFF2-40B4-BE49-F238E27FC236}">
                <a16:creationId xmlns:a16="http://schemas.microsoft.com/office/drawing/2014/main" id="{EA0BA1A0-9A59-4A31-9E10-67A58F617424}"/>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6168723" y="3415832"/>
            <a:ext cx="5198574" cy="421062"/>
          </a:xfrm>
          <a:prstGeom prst="rect">
            <a:avLst/>
          </a:prstGeom>
        </p:spPr>
      </p:pic>
      <p:sp>
        <p:nvSpPr>
          <p:cNvPr id="19" name="正方形/長方形 22">
            <a:extLst>
              <a:ext uri="{FF2B5EF4-FFF2-40B4-BE49-F238E27FC236}">
                <a16:creationId xmlns:a16="http://schemas.microsoft.com/office/drawing/2014/main" id="{63F6DCBC-9D90-4A04-8F56-772A2913F607}"/>
              </a:ext>
            </a:extLst>
          </p:cNvPr>
          <p:cNvSpPr>
            <a:spLocks/>
          </p:cNvSpPr>
          <p:nvPr/>
        </p:nvSpPr>
        <p:spPr>
          <a:xfrm>
            <a:off x="13030845" y="2656704"/>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pic>
        <p:nvPicPr>
          <p:cNvPr id="20" name="図 23">
            <a:extLst>
              <a:ext uri="{FF2B5EF4-FFF2-40B4-BE49-F238E27FC236}">
                <a16:creationId xmlns:a16="http://schemas.microsoft.com/office/drawing/2014/main" id="{285DE295-5009-4A87-9AE8-6DF5626AD935}"/>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2222631" y="3415832"/>
            <a:ext cx="5198574" cy="421062"/>
          </a:xfrm>
          <a:prstGeom prst="rect">
            <a:avLst/>
          </a:prstGeom>
        </p:spPr>
      </p:pic>
      <p:sp>
        <p:nvSpPr>
          <p:cNvPr id="21" name="正方形/長方形 26">
            <a:extLst>
              <a:ext uri="{FF2B5EF4-FFF2-40B4-BE49-F238E27FC236}">
                <a16:creationId xmlns:a16="http://schemas.microsoft.com/office/drawing/2014/main" id="{5CF00D20-5A2D-4006-8055-D6D2BF83ED65}"/>
              </a:ext>
            </a:extLst>
          </p:cNvPr>
          <p:cNvSpPr>
            <a:spLocks/>
          </p:cNvSpPr>
          <p:nvPr/>
        </p:nvSpPr>
        <p:spPr>
          <a:xfrm>
            <a:off x="6977818" y="2656704"/>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22" name="テキスト プレースホルダー 11">
            <a:extLst>
              <a:ext uri="{FF2B5EF4-FFF2-40B4-BE49-F238E27FC236}">
                <a16:creationId xmlns:a16="http://schemas.microsoft.com/office/drawing/2014/main" id="{03AFEFBA-67D7-4820-B322-09042B513919}"/>
              </a:ext>
            </a:extLst>
          </p:cNvPr>
          <p:cNvSpPr>
            <a:spLocks noGrp="1"/>
          </p:cNvSpPr>
          <p:nvPr>
            <p:ph type="body" sz="quarter" idx="15" hasCustomPrompt="1"/>
          </p:nvPr>
        </p:nvSpPr>
        <p:spPr>
          <a:xfrm>
            <a:off x="1000270"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23" name="テキスト プレースホルダー 11">
            <a:extLst>
              <a:ext uri="{FF2B5EF4-FFF2-40B4-BE49-F238E27FC236}">
                <a16:creationId xmlns:a16="http://schemas.microsoft.com/office/drawing/2014/main" id="{83BDE76F-CB4B-43B2-9659-1BB627CB7C74}"/>
              </a:ext>
            </a:extLst>
          </p:cNvPr>
          <p:cNvSpPr>
            <a:spLocks noGrp="1"/>
          </p:cNvSpPr>
          <p:nvPr>
            <p:ph type="body" sz="quarter" idx="16" hasCustomPrompt="1"/>
          </p:nvPr>
        </p:nvSpPr>
        <p:spPr>
          <a:xfrm>
            <a:off x="7043101"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24" name="テキスト プレースホルダー 11">
            <a:extLst>
              <a:ext uri="{FF2B5EF4-FFF2-40B4-BE49-F238E27FC236}">
                <a16:creationId xmlns:a16="http://schemas.microsoft.com/office/drawing/2014/main" id="{EDCDC8FF-B543-46F1-9D2E-A8BF28B99789}"/>
              </a:ext>
            </a:extLst>
          </p:cNvPr>
          <p:cNvSpPr>
            <a:spLocks noGrp="1"/>
          </p:cNvSpPr>
          <p:nvPr>
            <p:ph type="body" sz="quarter" idx="18" hasCustomPrompt="1"/>
          </p:nvPr>
        </p:nvSpPr>
        <p:spPr>
          <a:xfrm>
            <a:off x="13142710"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25" name="テキスト プレースホルダー 11">
            <a:extLst>
              <a:ext uri="{FF2B5EF4-FFF2-40B4-BE49-F238E27FC236}">
                <a16:creationId xmlns:a16="http://schemas.microsoft.com/office/drawing/2014/main" id="{5560356F-047C-40C7-9121-2BFB83D994E7}"/>
              </a:ext>
            </a:extLst>
          </p:cNvPr>
          <p:cNvSpPr>
            <a:spLocks noGrp="1"/>
          </p:cNvSpPr>
          <p:nvPr>
            <p:ph type="body" sz="quarter" idx="19" hasCustomPrompt="1"/>
          </p:nvPr>
        </p:nvSpPr>
        <p:spPr>
          <a:xfrm>
            <a:off x="904764" y="3504791"/>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6" name="テキスト プレースホルダー 11">
            <a:extLst>
              <a:ext uri="{FF2B5EF4-FFF2-40B4-BE49-F238E27FC236}">
                <a16:creationId xmlns:a16="http://schemas.microsoft.com/office/drawing/2014/main" id="{48A44188-DEF7-48B4-AF2C-B57AA4A788CE}"/>
              </a:ext>
            </a:extLst>
          </p:cNvPr>
          <p:cNvSpPr>
            <a:spLocks noGrp="1"/>
          </p:cNvSpPr>
          <p:nvPr>
            <p:ph type="body" sz="quarter" idx="20" hasCustomPrompt="1"/>
          </p:nvPr>
        </p:nvSpPr>
        <p:spPr>
          <a:xfrm>
            <a:off x="6947691" y="3512817"/>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7" name="テキスト プレースホルダー 11">
            <a:extLst>
              <a:ext uri="{FF2B5EF4-FFF2-40B4-BE49-F238E27FC236}">
                <a16:creationId xmlns:a16="http://schemas.microsoft.com/office/drawing/2014/main" id="{F5F060B1-C973-4A40-991C-E02865434C33}"/>
              </a:ext>
            </a:extLst>
          </p:cNvPr>
          <p:cNvSpPr>
            <a:spLocks noGrp="1"/>
          </p:cNvSpPr>
          <p:nvPr>
            <p:ph type="body" sz="quarter" idx="22" hasCustomPrompt="1"/>
          </p:nvPr>
        </p:nvSpPr>
        <p:spPr>
          <a:xfrm>
            <a:off x="13030845" y="3512817"/>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28" name="正方形/長方形 24">
            <a:extLst>
              <a:ext uri="{FF2B5EF4-FFF2-40B4-BE49-F238E27FC236}">
                <a16:creationId xmlns:a16="http://schemas.microsoft.com/office/drawing/2014/main" id="{F16DD4B9-05D6-40A2-99CC-2AF20D32FDA0}"/>
              </a:ext>
            </a:extLst>
          </p:cNvPr>
          <p:cNvSpPr>
            <a:spLocks/>
          </p:cNvSpPr>
          <p:nvPr/>
        </p:nvSpPr>
        <p:spPr>
          <a:xfrm>
            <a:off x="934891" y="5973409"/>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pic>
        <p:nvPicPr>
          <p:cNvPr id="29" name="図 25">
            <a:extLst>
              <a:ext uri="{FF2B5EF4-FFF2-40B4-BE49-F238E27FC236}">
                <a16:creationId xmlns:a16="http://schemas.microsoft.com/office/drawing/2014/main" id="{2D1BB9F8-311F-4DC0-ADE1-9382DCFE65A2}"/>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6168723" y="6732537"/>
            <a:ext cx="5198574" cy="421062"/>
          </a:xfrm>
          <a:prstGeom prst="rect">
            <a:avLst/>
          </a:prstGeom>
        </p:spPr>
      </p:pic>
      <p:sp>
        <p:nvSpPr>
          <p:cNvPr id="30" name="正方形/長方形 29">
            <a:extLst>
              <a:ext uri="{FF2B5EF4-FFF2-40B4-BE49-F238E27FC236}">
                <a16:creationId xmlns:a16="http://schemas.microsoft.com/office/drawing/2014/main" id="{DF4F51F9-B54B-49EC-A0E7-6770D0D73C34}"/>
              </a:ext>
            </a:extLst>
          </p:cNvPr>
          <p:cNvSpPr>
            <a:spLocks/>
          </p:cNvSpPr>
          <p:nvPr/>
        </p:nvSpPr>
        <p:spPr>
          <a:xfrm>
            <a:off x="13030845" y="5973409"/>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pic>
        <p:nvPicPr>
          <p:cNvPr id="31" name="図 33">
            <a:extLst>
              <a:ext uri="{FF2B5EF4-FFF2-40B4-BE49-F238E27FC236}">
                <a16:creationId xmlns:a16="http://schemas.microsoft.com/office/drawing/2014/main" id="{63A48667-1D4D-4B71-8CC4-E30D34B2B70F}"/>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2222631" y="6732537"/>
            <a:ext cx="5198574" cy="421062"/>
          </a:xfrm>
          <a:prstGeom prst="rect">
            <a:avLst/>
          </a:prstGeom>
        </p:spPr>
      </p:pic>
      <p:sp>
        <p:nvSpPr>
          <p:cNvPr id="32" name="正方形/長方形 35">
            <a:extLst>
              <a:ext uri="{FF2B5EF4-FFF2-40B4-BE49-F238E27FC236}">
                <a16:creationId xmlns:a16="http://schemas.microsoft.com/office/drawing/2014/main" id="{EBB1835A-6B9D-43B3-8E79-2E4F8777ECED}"/>
              </a:ext>
            </a:extLst>
          </p:cNvPr>
          <p:cNvSpPr>
            <a:spLocks/>
          </p:cNvSpPr>
          <p:nvPr/>
        </p:nvSpPr>
        <p:spPr>
          <a:xfrm>
            <a:off x="6977818" y="5973409"/>
            <a:ext cx="4401866"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33" name="テキスト プレースホルダー 11">
            <a:extLst>
              <a:ext uri="{FF2B5EF4-FFF2-40B4-BE49-F238E27FC236}">
                <a16:creationId xmlns:a16="http://schemas.microsoft.com/office/drawing/2014/main" id="{BB88680A-5813-4B97-97BE-12BC80FDA660}"/>
              </a:ext>
            </a:extLst>
          </p:cNvPr>
          <p:cNvSpPr>
            <a:spLocks noGrp="1"/>
          </p:cNvSpPr>
          <p:nvPr>
            <p:ph type="body" sz="quarter" idx="23" hasCustomPrompt="1"/>
          </p:nvPr>
        </p:nvSpPr>
        <p:spPr>
          <a:xfrm>
            <a:off x="1000270"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4" name="テキスト プレースホルダー 11">
            <a:extLst>
              <a:ext uri="{FF2B5EF4-FFF2-40B4-BE49-F238E27FC236}">
                <a16:creationId xmlns:a16="http://schemas.microsoft.com/office/drawing/2014/main" id="{63B9C517-F427-4619-B8DF-A88F71CB0F59}"/>
              </a:ext>
            </a:extLst>
          </p:cNvPr>
          <p:cNvSpPr>
            <a:spLocks noGrp="1"/>
          </p:cNvSpPr>
          <p:nvPr>
            <p:ph type="body" sz="quarter" idx="24" hasCustomPrompt="1"/>
          </p:nvPr>
        </p:nvSpPr>
        <p:spPr>
          <a:xfrm>
            <a:off x="7043101"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5" name="テキスト プレースホルダー 11">
            <a:extLst>
              <a:ext uri="{FF2B5EF4-FFF2-40B4-BE49-F238E27FC236}">
                <a16:creationId xmlns:a16="http://schemas.microsoft.com/office/drawing/2014/main" id="{45C7FD5E-5A34-4113-80FD-71D1B0AADA72}"/>
              </a:ext>
            </a:extLst>
          </p:cNvPr>
          <p:cNvSpPr>
            <a:spLocks noGrp="1"/>
          </p:cNvSpPr>
          <p:nvPr>
            <p:ph type="body" sz="quarter" idx="25" hasCustomPrompt="1"/>
          </p:nvPr>
        </p:nvSpPr>
        <p:spPr>
          <a:xfrm>
            <a:off x="13142710"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6" name="テキスト プレースホルダー 11">
            <a:extLst>
              <a:ext uri="{FF2B5EF4-FFF2-40B4-BE49-F238E27FC236}">
                <a16:creationId xmlns:a16="http://schemas.microsoft.com/office/drawing/2014/main" id="{E9F97DE2-8F8F-4906-9D18-C911F7A49CCF}"/>
              </a:ext>
            </a:extLst>
          </p:cNvPr>
          <p:cNvSpPr>
            <a:spLocks noGrp="1"/>
          </p:cNvSpPr>
          <p:nvPr>
            <p:ph type="body" sz="quarter" idx="26" hasCustomPrompt="1"/>
          </p:nvPr>
        </p:nvSpPr>
        <p:spPr>
          <a:xfrm>
            <a:off x="904764" y="6821496"/>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37" name="テキスト プレースホルダー 11">
            <a:extLst>
              <a:ext uri="{FF2B5EF4-FFF2-40B4-BE49-F238E27FC236}">
                <a16:creationId xmlns:a16="http://schemas.microsoft.com/office/drawing/2014/main" id="{F3EF43ED-6E7A-412C-8F63-C8BE8A76CDB6}"/>
              </a:ext>
            </a:extLst>
          </p:cNvPr>
          <p:cNvSpPr>
            <a:spLocks noGrp="1"/>
          </p:cNvSpPr>
          <p:nvPr>
            <p:ph type="body" sz="quarter" idx="27" hasCustomPrompt="1"/>
          </p:nvPr>
        </p:nvSpPr>
        <p:spPr>
          <a:xfrm>
            <a:off x="6947691" y="6829522"/>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sp>
        <p:nvSpPr>
          <p:cNvPr id="38" name="テキスト プレースホルダー 11">
            <a:extLst>
              <a:ext uri="{FF2B5EF4-FFF2-40B4-BE49-F238E27FC236}">
                <a16:creationId xmlns:a16="http://schemas.microsoft.com/office/drawing/2014/main" id="{CA2927C5-FDC1-4EA5-8A1B-DFC33067C53D}"/>
              </a:ext>
            </a:extLst>
          </p:cNvPr>
          <p:cNvSpPr>
            <a:spLocks noGrp="1"/>
          </p:cNvSpPr>
          <p:nvPr>
            <p:ph type="body" sz="quarter" idx="28" hasCustomPrompt="1"/>
          </p:nvPr>
        </p:nvSpPr>
        <p:spPr>
          <a:xfrm>
            <a:off x="13030845" y="6829522"/>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rgbClr val="706D46"/>
                </a:solidFill>
              </a:defRPr>
            </a:lvl1pPr>
          </a:lstStyle>
          <a:p>
            <a:pPr lvl="0"/>
            <a:r>
              <a:rPr lang="es-EC" noProof="0" dirty="0"/>
              <a:t>Text Here</a:t>
            </a:r>
          </a:p>
        </p:txBody>
      </p:sp>
      <p:pic>
        <p:nvPicPr>
          <p:cNvPr id="39" name="図 44">
            <a:extLst>
              <a:ext uri="{FF2B5EF4-FFF2-40B4-BE49-F238E27FC236}">
                <a16:creationId xmlns:a16="http://schemas.microsoft.com/office/drawing/2014/main" id="{B6FFC62B-15A8-4B19-9E24-A6D9B77322FB}"/>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8183" y="6732536"/>
            <a:ext cx="5198574" cy="421062"/>
          </a:xfrm>
          <a:prstGeom prst="rect">
            <a:avLst/>
          </a:prstGeom>
        </p:spPr>
      </p:pic>
      <p:pic>
        <p:nvPicPr>
          <p:cNvPr id="40" name="Imagen 39">
            <a:extLst>
              <a:ext uri="{FF2B5EF4-FFF2-40B4-BE49-F238E27FC236}">
                <a16:creationId xmlns:a16="http://schemas.microsoft.com/office/drawing/2014/main" id="{67EE61B6-D5CB-4C59-B6FA-19848C7C3C15}"/>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43" name="図 6">
            <a:extLst>
              <a:ext uri="{FF2B5EF4-FFF2-40B4-BE49-F238E27FC236}">
                <a16:creationId xmlns:a16="http://schemas.microsoft.com/office/drawing/2014/main" id="{F0760219-56DA-4271-88CA-E31329DFD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47" name="フッター プレースホルダー 3">
            <a:extLst>
              <a:ext uri="{FF2B5EF4-FFF2-40B4-BE49-F238E27FC236}">
                <a16:creationId xmlns:a16="http://schemas.microsoft.com/office/drawing/2014/main" id="{87BDBB5E-F898-4C39-B3C3-E073A86B5F91}"/>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8" name="Título 1">
            <a:extLst>
              <a:ext uri="{FF2B5EF4-FFF2-40B4-BE49-F238E27FC236}">
                <a16:creationId xmlns:a16="http://schemas.microsoft.com/office/drawing/2014/main" id="{4743BADB-517E-4966-9405-05392CBB2866}"/>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9" name="Subtítulo 2">
            <a:extLst>
              <a:ext uri="{FF2B5EF4-FFF2-40B4-BE49-F238E27FC236}">
                <a16:creationId xmlns:a16="http://schemas.microsoft.com/office/drawing/2014/main" id="{23C433BF-F762-40D2-95B7-4816A45869DB}"/>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50" name="Imagen 49">
            <a:extLst>
              <a:ext uri="{FF2B5EF4-FFF2-40B4-BE49-F238E27FC236}">
                <a16:creationId xmlns:a16="http://schemas.microsoft.com/office/drawing/2014/main" id="{2CE8ACD6-4479-4CB8-AE8F-FE542E1229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52" name="CuadroTexto 51">
            <a:extLst>
              <a:ext uri="{FF2B5EF4-FFF2-40B4-BE49-F238E27FC236}">
                <a16:creationId xmlns:a16="http://schemas.microsoft.com/office/drawing/2014/main" id="{EFECE0E7-7771-485E-AEC5-A4CB8ECCB2AA}"/>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41" name="Subtitle 2">
            <a:extLst>
              <a:ext uri="{FF2B5EF4-FFF2-40B4-BE49-F238E27FC236}">
                <a16:creationId xmlns:a16="http://schemas.microsoft.com/office/drawing/2014/main" id="{1BBDC521-9853-43AC-BBB4-9750CA94945D}"/>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42283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right)">
                                      <p:cBhvr>
                                        <p:cTn id="10" dur="500"/>
                                        <p:tgtEl>
                                          <p:spTgt spid="4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7" dur="500"/>
                                        <p:tgtEl>
                                          <p:spTgt spid="22">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4" dur="500"/>
                                        <p:tgtEl>
                                          <p:spTgt spid="25">
                                            <p:txEl>
                                              <p:pRg st="0" end="0"/>
                                            </p:txEl>
                                          </p:spTgt>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1" dur="500"/>
                                        <p:tgtEl>
                                          <p:spTgt spid="23">
                                            <p:txEl>
                                              <p:pRg st="0" end="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5" dur="500"/>
                                        <p:tgtEl>
                                          <p:spTgt spid="24">
                                            <p:txEl>
                                              <p:pRg st="0" end="0"/>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par>
                          <p:cTn id="49" fill="hold">
                            <p:stCondLst>
                              <p:cond delay="3000"/>
                            </p:stCondLst>
                            <p:childTnLst>
                              <p:par>
                                <p:cTn id="50" presetID="14" presetClass="entr" presetSubtype="10"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52" dur="500"/>
                                        <p:tgtEl>
                                          <p:spTgt spid="27">
                                            <p:txEl>
                                              <p:pRg st="0" end="0"/>
                                            </p:txEl>
                                          </p:spTgt>
                                        </p:tgtEl>
                                      </p:cBhvr>
                                    </p:animEffect>
                                  </p:childTnLst>
                                </p:cTn>
                              </p:par>
                            </p:childTnLst>
                          </p:cTn>
                        </p:par>
                        <p:par>
                          <p:cTn id="53" fill="hold">
                            <p:stCondLst>
                              <p:cond delay="3500"/>
                            </p:stCondLst>
                            <p:childTnLst>
                              <p:par>
                                <p:cTn id="54" presetID="14" presetClass="entr" presetSubtype="1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62" dur="500"/>
                                        <p:tgtEl>
                                          <p:spTgt spid="33">
                                            <p:txEl>
                                              <p:pRg st="0" end="0"/>
                                            </p:txEl>
                                          </p:spTgt>
                                        </p:tgtEl>
                                      </p:cBhvr>
                                    </p:animEffect>
                                  </p:childTnLst>
                                </p:cTn>
                              </p:par>
                            </p:childTnLst>
                          </p:cTn>
                        </p:par>
                        <p:par>
                          <p:cTn id="63" fill="hold">
                            <p:stCondLst>
                              <p:cond delay="4000"/>
                            </p:stCondLst>
                            <p:childTnLst>
                              <p:par>
                                <p:cTn id="64" presetID="14" presetClass="entr" presetSubtype="10" fill="hold" grpId="0" nodeType="afterEffect">
                                  <p:stCondLst>
                                    <p:cond delay="0"/>
                                  </p:stCondLst>
                                  <p:childTnLst>
                                    <p:set>
                                      <p:cBhvr>
                                        <p:cTn id="65"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66" dur="500"/>
                                        <p:tgtEl>
                                          <p:spTgt spid="36">
                                            <p:txEl>
                                              <p:pRg st="0" end="0"/>
                                            </p:txEl>
                                          </p:spTgt>
                                        </p:tgtEl>
                                      </p:cBhvr>
                                    </p:animEffect>
                                  </p:childTnLst>
                                </p:cTn>
                              </p:par>
                            </p:childTnLst>
                          </p:cTn>
                        </p:par>
                        <p:par>
                          <p:cTn id="67" fill="hold">
                            <p:stCondLst>
                              <p:cond delay="4500"/>
                            </p:stCondLst>
                            <p:childTnLst>
                              <p:par>
                                <p:cTn id="68" presetID="14" presetClass="entr" presetSubtype="1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73" dur="500"/>
                                        <p:tgtEl>
                                          <p:spTgt spid="34">
                                            <p:txEl>
                                              <p:pRg st="0" end="0"/>
                                            </p:txEl>
                                          </p:spTgt>
                                        </p:tgtEl>
                                      </p:cBhvr>
                                    </p:animEffect>
                                  </p:childTnLst>
                                </p:cTn>
                              </p:par>
                              <p:par>
                                <p:cTn id="74" presetID="14" presetClass="entr" presetSubtype="1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childTnLst>
                          </p:cTn>
                        </p:par>
                        <p:par>
                          <p:cTn id="77" fill="hold">
                            <p:stCondLst>
                              <p:cond delay="5000"/>
                            </p:stCondLst>
                            <p:childTnLst>
                              <p:par>
                                <p:cTn id="78" presetID="14" presetClass="entr" presetSubtype="10" fill="hold" grpId="0" nodeType="afterEffect">
                                  <p:stCondLst>
                                    <p:cond delay="0"/>
                                  </p:stCondLst>
                                  <p:childTnLst>
                                    <p:set>
                                      <p:cBhvr>
                                        <p:cTn id="7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80" dur="500"/>
                                        <p:tgtEl>
                                          <p:spTgt spid="37">
                                            <p:txEl>
                                              <p:pRg st="0" end="0"/>
                                            </p:txEl>
                                          </p:spTgt>
                                        </p:tgtEl>
                                      </p:cBhvr>
                                    </p:animEffect>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randombar(horizontal)">
                                      <p:cBhvr>
                                        <p:cTn id="84" dur="500"/>
                                        <p:tgtEl>
                                          <p:spTgt spid="30"/>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87" dur="500"/>
                                        <p:tgtEl>
                                          <p:spTgt spid="35">
                                            <p:txEl>
                                              <p:pRg st="0" end="0"/>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randombar(horizontal)">
                                      <p:cBhvr>
                                        <p:cTn id="90" dur="500"/>
                                        <p:tgtEl>
                                          <p:spTgt spid="31"/>
                                        </p:tgtEl>
                                      </p:cBhvr>
                                    </p:animEffect>
                                  </p:childTnLst>
                                </p:cTn>
                              </p:par>
                            </p:childTnLst>
                          </p:cTn>
                        </p:par>
                        <p:par>
                          <p:cTn id="91" fill="hold">
                            <p:stCondLst>
                              <p:cond delay="6000"/>
                            </p:stCondLst>
                            <p:childTnLst>
                              <p:par>
                                <p:cTn id="92" presetID="14" presetClass="entr" presetSubtype="10" fill="hold" grpId="0" nodeType="afterEffect">
                                  <p:stCondLst>
                                    <p:cond delay="0"/>
                                  </p:stCondLst>
                                  <p:childTnLst>
                                    <p:set>
                                      <p:cBhvr>
                                        <p:cTn id="93"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94" dur="500"/>
                                        <p:tgtEl>
                                          <p:spTgt spid="38">
                                            <p:txEl>
                                              <p:pRg st="0" end="0"/>
                                            </p:txEl>
                                          </p:spTgt>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left)">
                                      <p:cBhvr>
                                        <p:cTn id="97" dur="500"/>
                                        <p:tgtEl>
                                          <p:spTgt spid="4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9">
                                            <p:txEl>
                                              <p:pRg st="0" end="0"/>
                                            </p:txEl>
                                          </p:spTgt>
                                        </p:tgtEl>
                                        <p:attrNameLst>
                                          <p:attrName>style.visibility</p:attrName>
                                        </p:attrNameLst>
                                      </p:cBhvr>
                                      <p:to>
                                        <p:strVal val="visible"/>
                                      </p:to>
                                    </p:set>
                                    <p:animEffect transition="in" filter="wipe(left)">
                                      <p:cBhvr>
                                        <p:cTn id="100" dur="500"/>
                                        <p:tgtEl>
                                          <p:spTgt spid="49">
                                            <p:txEl>
                                              <p:pRg st="0" end="0"/>
                                            </p:txEl>
                                          </p:spTgt>
                                        </p:tgtEl>
                                      </p:cBhvr>
                                    </p:animEffect>
                                  </p:childTnLst>
                                </p:cTn>
                              </p:par>
                            </p:childTnLst>
                          </p:cTn>
                        </p:par>
                        <p:par>
                          <p:cTn id="101" fill="hold">
                            <p:stCondLst>
                              <p:cond delay="6500"/>
                            </p:stCondLst>
                            <p:childTnLst>
                              <p:par>
                                <p:cTn id="102" presetID="10" presetClass="entr" presetSubtype="0" fill="hold" grpId="0" nodeType="afterEffect">
                                  <p:stCondLst>
                                    <p:cond delay="0"/>
                                  </p:stCondLst>
                                  <p:iterate type="lt">
                                    <p:tmPct val="0"/>
                                  </p:iterate>
                                  <p:childTnLst>
                                    <p:set>
                                      <p:cBhvr>
                                        <p:cTn id="103" dur="1" fill="hold">
                                          <p:stCondLst>
                                            <p:cond delay="0"/>
                                          </p:stCondLst>
                                        </p:cTn>
                                        <p:tgtEl>
                                          <p:spTgt spid="41">
                                            <p:txEl>
                                              <p:pRg st="0" end="0"/>
                                            </p:txEl>
                                          </p:spTgt>
                                        </p:tgtEl>
                                        <p:attrNameLst>
                                          <p:attrName>style.visibility</p:attrName>
                                        </p:attrNameLst>
                                      </p:cBhvr>
                                      <p:to>
                                        <p:strVal val="visible"/>
                                      </p:to>
                                    </p:set>
                                    <p:animEffect transition="in" filter="fade">
                                      <p:cBhvr>
                                        <p:cTn id="104" dur="500"/>
                                        <p:tgtEl>
                                          <p:spTgt spid="41">
                                            <p:txEl>
                                              <p:pRg st="0" end="0"/>
                                            </p:txEl>
                                          </p:spTgt>
                                        </p:tgtEl>
                                      </p:cBhvr>
                                    </p:animEffect>
                                  </p:childTnLst>
                                </p:cTn>
                              </p:par>
                            </p:childTnLst>
                          </p:cTn>
                        </p:par>
                        <p:par>
                          <p:cTn id="105" fill="hold">
                            <p:stCondLst>
                              <p:cond delay="7000"/>
                            </p:stCondLst>
                            <p:childTnLst>
                              <p:par>
                                <p:cTn id="106" presetID="27" presetClass="emph" presetSubtype="0" fill="remove" grpId="1" nodeType="afterEffect">
                                  <p:stCondLst>
                                    <p:cond delay="0"/>
                                  </p:stCondLst>
                                  <p:iterate type="lt">
                                    <p:tmPct val="10000"/>
                                  </p:iterate>
                                  <p:childTnLst>
                                    <p:animClr clrSpc="rgb" dir="cw">
                                      <p:cBhvr override="childStyle">
                                        <p:cTn id="107" dur="250" autoRev="1" fill="remove"/>
                                        <p:tgtEl>
                                          <p:spTgt spid="41">
                                            <p:txEl>
                                              <p:pRg st="0" end="0"/>
                                            </p:txEl>
                                          </p:spTgt>
                                        </p:tgtEl>
                                        <p:attrNameLst>
                                          <p:attrName>style.color</p:attrName>
                                        </p:attrNameLst>
                                      </p:cBhvr>
                                      <p:to>
                                        <a:schemeClr val="bg1"/>
                                      </p:to>
                                    </p:animClr>
                                    <p:animClr clrSpc="rgb" dir="cw">
                                      <p:cBhvr>
                                        <p:cTn id="108" dur="250" autoRev="1" fill="remove"/>
                                        <p:tgtEl>
                                          <p:spTgt spid="41">
                                            <p:txEl>
                                              <p:pRg st="0" end="0"/>
                                            </p:txEl>
                                          </p:spTgt>
                                        </p:tgtEl>
                                        <p:attrNameLst>
                                          <p:attrName>fillcolor</p:attrName>
                                        </p:attrNameLst>
                                      </p:cBhvr>
                                      <p:to>
                                        <a:schemeClr val="bg1"/>
                                      </p:to>
                                    </p:animClr>
                                    <p:set>
                                      <p:cBhvr>
                                        <p:cTn id="109" dur="250" autoRev="1" fill="remove"/>
                                        <p:tgtEl>
                                          <p:spTgt spid="41">
                                            <p:txEl>
                                              <p:pRg st="0" end="0"/>
                                            </p:txEl>
                                          </p:spTgt>
                                        </p:tgtEl>
                                        <p:attrNameLst>
                                          <p:attrName>fill.type</p:attrName>
                                        </p:attrNameLst>
                                      </p:cBhvr>
                                      <p:to>
                                        <p:strVal val="solid"/>
                                      </p:to>
                                    </p:set>
                                    <p:set>
                                      <p:cBhvr>
                                        <p:cTn id="110" dur="250" autoRev="1" fill="remove"/>
                                        <p:tgtEl>
                                          <p:spTgt spid="4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animBg="1"/>
      <p:bldP spid="22" grpId="0" build="p">
        <p:tmplLst>
          <p:tmpl lvl="1">
            <p:tnLst>
              <p:par>
                <p:cTn presetID="14" presetClass="entr" presetSubtype="1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randombar(horizontal)">
                      <p:cBhvr>
                        <p:cTn dur="500"/>
                        <p:tgtEl>
                          <p:spTgt spid="22"/>
                        </p:tgtEl>
                      </p:cBhvr>
                    </p:animEffect>
                  </p:childTnLst>
                </p:cTn>
              </p:par>
            </p:tnLst>
          </p:tmpl>
        </p:tmplLst>
      </p:bldP>
      <p:bldP spid="23" grpId="0" build="p">
        <p:tmplLst>
          <p:tmpl lvl="1">
            <p:tnLst>
              <p:par>
                <p:cTn presetID="14" presetClass="entr" presetSubtype="1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build="p">
        <p:tmplLst>
          <p:tmpl lvl="1">
            <p:tnLst>
              <p:par>
                <p:cTn presetID="14" presetClass="entr" presetSubtype="1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randombar(horizontal)">
                      <p:cBhvr>
                        <p:cTn dur="500"/>
                        <p:tgtEl>
                          <p:spTgt spid="27"/>
                        </p:tgtEl>
                      </p:cBhvr>
                    </p:animEffect>
                  </p:childTnLst>
                </p:cTn>
              </p:par>
            </p:tnLst>
          </p:tmpl>
        </p:tmplLst>
      </p:bldP>
      <p:bldP spid="28" grpId="0" animBg="1"/>
      <p:bldP spid="30" grpId="0" animBg="1"/>
      <p:bldP spid="32" grpId="0" animBg="1"/>
      <p:bldP spid="33" grpId="0" build="p">
        <p:tmplLst>
          <p:tmpl lvl="1">
            <p:tnLst>
              <p:par>
                <p:cTn presetID="14" presetClass="entr" presetSubtype="1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randombar(horizontal)">
                      <p:cBhvr>
                        <p:cTn dur="500"/>
                        <p:tgtEl>
                          <p:spTgt spid="33"/>
                        </p:tgtEl>
                      </p:cBhvr>
                    </p:animEffect>
                  </p:childTnLst>
                </p:cTn>
              </p:par>
            </p:tnLst>
          </p:tmpl>
        </p:tmplLst>
      </p:bldP>
      <p:bldP spid="34" grpId="0" build="p">
        <p:tmplLst>
          <p:tmpl lvl="1">
            <p:tnLst>
              <p:par>
                <p:cTn presetID="14" presetClass="entr" presetSubtype="1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5" grpId="0" build="p">
        <p:tmplLst>
          <p:tmpl lvl="1">
            <p:tnLst>
              <p:par>
                <p:cTn presetID="14" presetClass="entr" presetSubtype="1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36" grpId="0" build="p">
        <p:tmplLst>
          <p:tmpl lvl="1">
            <p:tnLst>
              <p:par>
                <p:cTn presetID="14" presetClass="entr" presetSubtype="1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randombar(horizontal)">
                      <p:cBhvr>
                        <p:cTn dur="500"/>
                        <p:tgtEl>
                          <p:spTgt spid="36"/>
                        </p:tgtEl>
                      </p:cBhvr>
                    </p:animEffect>
                  </p:childTnLst>
                </p:cTn>
              </p:par>
            </p:tnLst>
          </p:tmpl>
        </p:tmplLst>
      </p:bldP>
      <p:bldP spid="37" grpId="0" build="p">
        <p:tmplLst>
          <p:tmpl lvl="1">
            <p:tnLst>
              <p:par>
                <p:cTn presetID="14" presetClass="entr" presetSubtype="1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48" grpId="0"/>
      <p:bldP spid="49" grpId="0" build="p">
        <p:tmplLst>
          <p:tmpl lvl="1">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1"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1"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41"/>
                        </p:tgtEl>
                        <p:attrNameLst>
                          <p:attrName>style.color</p:attrName>
                        </p:attrNameLst>
                      </p:cBhvr>
                      <p:to>
                        <a:schemeClr val="bg1"/>
                      </p:to>
                    </p:animClr>
                    <p:animClr clrSpc="rgb" dir="cw">
                      <p:cBhvr>
                        <p:cTn dur="250" autoRev="1" fill="remove"/>
                        <p:tgtEl>
                          <p:spTgt spid="41"/>
                        </p:tgtEl>
                        <p:attrNameLst>
                          <p:attrName>fillcolor</p:attrName>
                        </p:attrNameLst>
                      </p:cBhvr>
                      <p:to>
                        <a:schemeClr val="bg1"/>
                      </p:to>
                    </p:animClr>
                    <p:set>
                      <p:cBhvr>
                        <p:cTn dur="250" autoRev="1" fill="remove"/>
                        <p:tgtEl>
                          <p:spTgt spid="41"/>
                        </p:tgtEl>
                        <p:attrNameLst>
                          <p:attrName>fill.type</p:attrName>
                        </p:attrNameLst>
                      </p:cBhvr>
                      <p:to>
                        <p:strVal val="solid"/>
                      </p:to>
                    </p:set>
                    <p:set>
                      <p:cBhvr>
                        <p:cTn dur="250" autoRev="1" fill="remove"/>
                        <p:tgtEl>
                          <p:spTgt spid="41"/>
                        </p:tgtEl>
                        <p:attrNameLst>
                          <p:attrName>fill.on</p:attrName>
                        </p:attrNameLst>
                      </p:cBhvr>
                      <p:to>
                        <p:strVal val="true"/>
                      </p:to>
                    </p:se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テキスト プレースホルダー 11">
            <a:extLst>
              <a:ext uri="{FF2B5EF4-FFF2-40B4-BE49-F238E27FC236}">
                <a16:creationId xmlns:a16="http://schemas.microsoft.com/office/drawing/2014/main" id="{66C7108F-1C1D-4B67-94FD-762A3C2B7626}"/>
              </a:ext>
            </a:extLst>
          </p:cNvPr>
          <p:cNvSpPr>
            <a:spLocks noGrp="1"/>
          </p:cNvSpPr>
          <p:nvPr>
            <p:ph type="body" sz="quarter" idx="19" hasCustomPrompt="1"/>
          </p:nvPr>
        </p:nvSpPr>
        <p:spPr>
          <a:xfrm>
            <a:off x="1753528" y="3844757"/>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rgbClr val="706D46"/>
                </a:solidFill>
              </a:defRPr>
            </a:lvl1pPr>
          </a:lstStyle>
          <a:p>
            <a:pPr lvl="0"/>
            <a:r>
              <a:rPr lang="es-EC" noProof="0" dirty="0"/>
              <a:t>00%</a:t>
            </a:r>
          </a:p>
        </p:txBody>
      </p:sp>
      <p:sp>
        <p:nvSpPr>
          <p:cNvPr id="17" name="テキスト プレースホルダー 11">
            <a:extLst>
              <a:ext uri="{FF2B5EF4-FFF2-40B4-BE49-F238E27FC236}">
                <a16:creationId xmlns:a16="http://schemas.microsoft.com/office/drawing/2014/main" id="{E8985ECF-187E-47C2-8AAB-E1CB59B70C7C}"/>
              </a:ext>
            </a:extLst>
          </p:cNvPr>
          <p:cNvSpPr>
            <a:spLocks noGrp="1"/>
          </p:cNvSpPr>
          <p:nvPr>
            <p:ph type="body" sz="quarter" idx="30" hasCustomPrompt="1"/>
          </p:nvPr>
        </p:nvSpPr>
        <p:spPr>
          <a:xfrm>
            <a:off x="6047262" y="3830902"/>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bg1">
                    <a:lumMod val="90000"/>
                    <a:lumOff val="10000"/>
                  </a:schemeClr>
                </a:solidFill>
              </a:defRPr>
            </a:lvl1pPr>
          </a:lstStyle>
          <a:p>
            <a:pPr lvl="0"/>
            <a:r>
              <a:rPr lang="es-EC" noProof="0" dirty="0"/>
              <a:t>00%</a:t>
            </a:r>
          </a:p>
        </p:txBody>
      </p:sp>
      <p:sp>
        <p:nvSpPr>
          <p:cNvPr id="18" name="テキスト プレースホルダー 11">
            <a:extLst>
              <a:ext uri="{FF2B5EF4-FFF2-40B4-BE49-F238E27FC236}">
                <a16:creationId xmlns:a16="http://schemas.microsoft.com/office/drawing/2014/main" id="{D87200B3-6E02-4CAF-AF7B-8B13FF97C692}"/>
              </a:ext>
            </a:extLst>
          </p:cNvPr>
          <p:cNvSpPr>
            <a:spLocks noGrp="1"/>
          </p:cNvSpPr>
          <p:nvPr>
            <p:ph type="body" sz="quarter" idx="31" hasCustomPrompt="1"/>
          </p:nvPr>
        </p:nvSpPr>
        <p:spPr>
          <a:xfrm>
            <a:off x="10354180" y="3817047"/>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rgbClr val="706D46"/>
                </a:solidFill>
              </a:defRPr>
            </a:lvl1pPr>
          </a:lstStyle>
          <a:p>
            <a:pPr lvl="0"/>
            <a:r>
              <a:rPr lang="es-EC" noProof="0" dirty="0"/>
              <a:t>00%</a:t>
            </a:r>
          </a:p>
        </p:txBody>
      </p:sp>
      <p:sp>
        <p:nvSpPr>
          <p:cNvPr id="19" name="テキスト プレースホルダー 11">
            <a:extLst>
              <a:ext uri="{FF2B5EF4-FFF2-40B4-BE49-F238E27FC236}">
                <a16:creationId xmlns:a16="http://schemas.microsoft.com/office/drawing/2014/main" id="{D19859C7-92FC-4D79-A2D8-4370D3738C37}"/>
              </a:ext>
            </a:extLst>
          </p:cNvPr>
          <p:cNvSpPr>
            <a:spLocks noGrp="1"/>
          </p:cNvSpPr>
          <p:nvPr>
            <p:ph type="body" sz="quarter" idx="32" hasCustomPrompt="1"/>
          </p:nvPr>
        </p:nvSpPr>
        <p:spPr>
          <a:xfrm>
            <a:off x="14675881" y="3817050"/>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bg1">
                    <a:lumMod val="90000"/>
                    <a:lumOff val="10000"/>
                  </a:schemeClr>
                </a:solidFill>
              </a:defRPr>
            </a:lvl1pPr>
          </a:lstStyle>
          <a:p>
            <a:pPr lvl="0"/>
            <a:r>
              <a:rPr lang="es-EC" noProof="0" dirty="0"/>
              <a:t>00%</a:t>
            </a:r>
          </a:p>
        </p:txBody>
      </p:sp>
      <p:sp>
        <p:nvSpPr>
          <p:cNvPr id="20" name="グラフ プレースホルダー 10">
            <a:extLst>
              <a:ext uri="{FF2B5EF4-FFF2-40B4-BE49-F238E27FC236}">
                <a16:creationId xmlns:a16="http://schemas.microsoft.com/office/drawing/2014/main" id="{0217863D-269E-435B-930D-992026FCA101}"/>
              </a:ext>
            </a:extLst>
          </p:cNvPr>
          <p:cNvSpPr>
            <a:spLocks noGrp="1"/>
          </p:cNvSpPr>
          <p:nvPr>
            <p:ph type="chart" sz="quarter" idx="25" hasCustomPrompt="1"/>
          </p:nvPr>
        </p:nvSpPr>
        <p:spPr>
          <a:xfrm>
            <a:off x="827828" y="2506673"/>
            <a:ext cx="3829050" cy="3814638"/>
          </a:xfrm>
        </p:spPr>
        <p:txBody>
          <a:bodyPr>
            <a:normAutofit/>
          </a:bodyPr>
          <a:lstStyle>
            <a:lvl1pPr>
              <a:defRPr sz="2000"/>
            </a:lvl1pPr>
          </a:lstStyle>
          <a:p>
            <a:r>
              <a:rPr lang="es-EC" noProof="0" dirty="0" err="1"/>
              <a:t>Add</a:t>
            </a:r>
            <a:r>
              <a:rPr lang="es-EC" noProof="0" dirty="0"/>
              <a:t> </a:t>
            </a:r>
            <a:r>
              <a:rPr lang="es-EC" noProof="0" dirty="0" err="1"/>
              <a:t>Graph</a:t>
            </a:r>
            <a:endParaRPr lang="es-EC" noProof="0" dirty="0"/>
          </a:p>
        </p:txBody>
      </p:sp>
      <p:sp>
        <p:nvSpPr>
          <p:cNvPr id="21" name="グラフ プレースホルダー 10">
            <a:extLst>
              <a:ext uri="{FF2B5EF4-FFF2-40B4-BE49-F238E27FC236}">
                <a16:creationId xmlns:a16="http://schemas.microsoft.com/office/drawing/2014/main" id="{43D80861-8677-4657-89A6-6CD071F54E20}"/>
              </a:ext>
            </a:extLst>
          </p:cNvPr>
          <p:cNvSpPr>
            <a:spLocks noGrp="1"/>
          </p:cNvSpPr>
          <p:nvPr>
            <p:ph type="chart" sz="quarter" idx="26" hasCustomPrompt="1"/>
          </p:nvPr>
        </p:nvSpPr>
        <p:spPr>
          <a:xfrm>
            <a:off x="5026063" y="2535238"/>
            <a:ext cx="3829050" cy="3814638"/>
          </a:xfrm>
        </p:spPr>
        <p:txBody>
          <a:bodyPr>
            <a:normAutofit/>
          </a:bodyPr>
          <a:lstStyle>
            <a:lvl1pPr>
              <a:defRPr sz="2000"/>
            </a:lvl1pPr>
          </a:lstStyle>
          <a:p>
            <a:r>
              <a:rPr lang="es-EC" noProof="0" dirty="0" err="1"/>
              <a:t>Add</a:t>
            </a:r>
            <a:r>
              <a:rPr lang="es-EC" noProof="0" dirty="0"/>
              <a:t> </a:t>
            </a:r>
            <a:r>
              <a:rPr lang="es-EC" noProof="0" dirty="0" err="1"/>
              <a:t>Graph</a:t>
            </a:r>
            <a:endParaRPr lang="es-EC" noProof="0" dirty="0"/>
          </a:p>
        </p:txBody>
      </p:sp>
      <p:sp>
        <p:nvSpPr>
          <p:cNvPr id="22" name="グラフ プレースホルダー 10">
            <a:extLst>
              <a:ext uri="{FF2B5EF4-FFF2-40B4-BE49-F238E27FC236}">
                <a16:creationId xmlns:a16="http://schemas.microsoft.com/office/drawing/2014/main" id="{C5CFB12C-92A7-468D-824B-67A4DA9AAAFA}"/>
              </a:ext>
            </a:extLst>
          </p:cNvPr>
          <p:cNvSpPr>
            <a:spLocks noGrp="1"/>
          </p:cNvSpPr>
          <p:nvPr>
            <p:ph type="chart" sz="quarter" idx="27" hasCustomPrompt="1"/>
          </p:nvPr>
        </p:nvSpPr>
        <p:spPr>
          <a:xfrm>
            <a:off x="9429163" y="2506673"/>
            <a:ext cx="3829050" cy="3814638"/>
          </a:xfrm>
        </p:spPr>
        <p:txBody>
          <a:bodyPr>
            <a:normAutofit/>
          </a:bodyPr>
          <a:lstStyle>
            <a:lvl1pPr>
              <a:defRPr sz="2000"/>
            </a:lvl1pPr>
          </a:lstStyle>
          <a:p>
            <a:r>
              <a:rPr lang="es-EC" noProof="0" dirty="0" err="1"/>
              <a:t>Add</a:t>
            </a:r>
            <a:r>
              <a:rPr lang="es-EC" noProof="0" dirty="0"/>
              <a:t> </a:t>
            </a:r>
            <a:r>
              <a:rPr lang="es-EC" noProof="0" dirty="0" err="1"/>
              <a:t>Graph</a:t>
            </a:r>
            <a:endParaRPr lang="es-EC" noProof="0" dirty="0"/>
          </a:p>
        </p:txBody>
      </p:sp>
      <p:sp>
        <p:nvSpPr>
          <p:cNvPr id="23" name="グラフ プレースホルダー 10">
            <a:extLst>
              <a:ext uri="{FF2B5EF4-FFF2-40B4-BE49-F238E27FC236}">
                <a16:creationId xmlns:a16="http://schemas.microsoft.com/office/drawing/2014/main" id="{D3C81899-91E5-41FB-BD4F-C2CA291F2083}"/>
              </a:ext>
            </a:extLst>
          </p:cNvPr>
          <p:cNvSpPr>
            <a:spLocks noGrp="1"/>
          </p:cNvSpPr>
          <p:nvPr>
            <p:ph type="chart" sz="quarter" idx="28" hasCustomPrompt="1"/>
          </p:nvPr>
        </p:nvSpPr>
        <p:spPr>
          <a:xfrm>
            <a:off x="13586344" y="2535239"/>
            <a:ext cx="3829050" cy="3814638"/>
          </a:xfrm>
        </p:spPr>
        <p:txBody>
          <a:bodyPr>
            <a:normAutofit/>
          </a:bodyPr>
          <a:lstStyle>
            <a:lvl1pPr>
              <a:defRPr sz="2000"/>
            </a:lvl1pPr>
          </a:lstStyle>
          <a:p>
            <a:r>
              <a:rPr lang="es-EC" noProof="0" dirty="0" err="1"/>
              <a:t>Add</a:t>
            </a:r>
            <a:r>
              <a:rPr lang="es-EC" noProof="0" dirty="0"/>
              <a:t> </a:t>
            </a:r>
            <a:r>
              <a:rPr lang="es-EC" noProof="0" dirty="0" err="1"/>
              <a:t>Graph</a:t>
            </a:r>
            <a:endParaRPr lang="es-EC" noProof="0" dirty="0"/>
          </a:p>
        </p:txBody>
      </p:sp>
      <p:pic>
        <p:nvPicPr>
          <p:cNvPr id="24" name="図 16">
            <a:extLst>
              <a:ext uri="{FF2B5EF4-FFF2-40B4-BE49-F238E27FC236}">
                <a16:creationId xmlns:a16="http://schemas.microsoft.com/office/drawing/2014/main" id="{3DDEEC96-2E82-4780-8A28-9BB1724B5B0B}"/>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267986" y="7261094"/>
            <a:ext cx="4268616" cy="421062"/>
          </a:xfrm>
          <a:prstGeom prst="rect">
            <a:avLst/>
          </a:prstGeom>
        </p:spPr>
      </p:pic>
      <p:pic>
        <p:nvPicPr>
          <p:cNvPr id="25" name="図 21">
            <a:extLst>
              <a:ext uri="{FF2B5EF4-FFF2-40B4-BE49-F238E27FC236}">
                <a16:creationId xmlns:a16="http://schemas.microsoft.com/office/drawing/2014/main" id="{1E11ECEF-1682-4335-8978-E4795B941DEE}"/>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4544396" y="7230362"/>
            <a:ext cx="4268616" cy="421062"/>
          </a:xfrm>
          <a:prstGeom prst="rect">
            <a:avLst/>
          </a:prstGeom>
        </p:spPr>
      </p:pic>
      <p:pic>
        <p:nvPicPr>
          <p:cNvPr id="26" name="図 23">
            <a:extLst>
              <a:ext uri="{FF2B5EF4-FFF2-40B4-BE49-F238E27FC236}">
                <a16:creationId xmlns:a16="http://schemas.microsoft.com/office/drawing/2014/main" id="{9CCF3962-FC03-40F2-AC63-9920F4974B40}"/>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8855113" y="7274948"/>
            <a:ext cx="4268616" cy="421062"/>
          </a:xfrm>
          <a:prstGeom prst="rect">
            <a:avLst/>
          </a:prstGeom>
        </p:spPr>
      </p:pic>
      <p:pic>
        <p:nvPicPr>
          <p:cNvPr id="27" name="図 33">
            <a:extLst>
              <a:ext uri="{FF2B5EF4-FFF2-40B4-BE49-F238E27FC236}">
                <a16:creationId xmlns:a16="http://schemas.microsoft.com/office/drawing/2014/main" id="{C41874BF-06F9-425B-97F2-5F823B475085}"/>
              </a:ext>
            </a:extLst>
          </p:cNvPr>
          <p:cNvPicPr>
            <a:picLocks noChangeAspect="1"/>
          </p:cNvPicPr>
          <p:nvPr/>
        </p:nvPicPr>
        <p:blipFill rotWithShape="1">
          <a:blip r:embed="rId3">
            <a:extLst>
              <a:ext uri="{28A0092B-C50C-407E-A947-70E740481C1C}">
                <a14:useLocalDpi xmlns:a14="http://schemas.microsoft.com/office/drawing/2010/main" val="0"/>
              </a:ext>
            </a:extLst>
          </a:blip>
          <a:srcRect l="26741"/>
          <a:stretch/>
        </p:blipFill>
        <p:spPr>
          <a:xfrm>
            <a:off x="13123729" y="7274949"/>
            <a:ext cx="4268616" cy="421062"/>
          </a:xfrm>
          <a:prstGeom prst="rect">
            <a:avLst/>
          </a:prstGeom>
        </p:spPr>
      </p:pic>
      <p:sp>
        <p:nvSpPr>
          <p:cNvPr id="28" name="正方形/長方形 13">
            <a:extLst>
              <a:ext uri="{FF2B5EF4-FFF2-40B4-BE49-F238E27FC236}">
                <a16:creationId xmlns:a16="http://schemas.microsoft.com/office/drawing/2014/main" id="{38257488-550E-4894-9407-D5CF4F036BF5}"/>
              </a:ext>
            </a:extLst>
          </p:cNvPr>
          <p:cNvSpPr>
            <a:spLocks/>
          </p:cNvSpPr>
          <p:nvPr/>
        </p:nvSpPr>
        <p:spPr>
          <a:xfrm>
            <a:off x="716646" y="6515821"/>
            <a:ext cx="3819854"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29" name="正方形/長方形 22">
            <a:extLst>
              <a:ext uri="{FF2B5EF4-FFF2-40B4-BE49-F238E27FC236}">
                <a16:creationId xmlns:a16="http://schemas.microsoft.com/office/drawing/2014/main" id="{7491ED5C-9D92-4953-BA23-AD53AE720A8D}"/>
              </a:ext>
            </a:extLst>
          </p:cNvPr>
          <p:cNvSpPr>
            <a:spLocks/>
          </p:cNvSpPr>
          <p:nvPr/>
        </p:nvSpPr>
        <p:spPr>
          <a:xfrm>
            <a:off x="9317298" y="6515822"/>
            <a:ext cx="3819854"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30" name="正方形/長方形 26">
            <a:extLst>
              <a:ext uri="{FF2B5EF4-FFF2-40B4-BE49-F238E27FC236}">
                <a16:creationId xmlns:a16="http://schemas.microsoft.com/office/drawing/2014/main" id="{4C790D6F-B059-4E86-9E80-618EAA7239D3}"/>
              </a:ext>
            </a:extLst>
          </p:cNvPr>
          <p:cNvSpPr>
            <a:spLocks/>
          </p:cNvSpPr>
          <p:nvPr/>
        </p:nvSpPr>
        <p:spPr>
          <a:xfrm>
            <a:off x="5010380" y="6515822"/>
            <a:ext cx="3819854"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31" name="テキスト プレースホルダー 11">
            <a:extLst>
              <a:ext uri="{FF2B5EF4-FFF2-40B4-BE49-F238E27FC236}">
                <a16:creationId xmlns:a16="http://schemas.microsoft.com/office/drawing/2014/main" id="{0262C666-49B3-4496-9736-D94EB7DCEA10}"/>
              </a:ext>
            </a:extLst>
          </p:cNvPr>
          <p:cNvSpPr>
            <a:spLocks noGrp="1"/>
          </p:cNvSpPr>
          <p:nvPr>
            <p:ph type="body" sz="quarter" idx="15" hasCustomPrompt="1"/>
          </p:nvPr>
        </p:nvSpPr>
        <p:spPr>
          <a:xfrm>
            <a:off x="782025" y="6532669"/>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2" name="テキスト プレースホルダー 11">
            <a:extLst>
              <a:ext uri="{FF2B5EF4-FFF2-40B4-BE49-F238E27FC236}">
                <a16:creationId xmlns:a16="http://schemas.microsoft.com/office/drawing/2014/main" id="{62B8C2FD-0059-4C33-84CE-7411B0F3D80C}"/>
              </a:ext>
            </a:extLst>
          </p:cNvPr>
          <p:cNvSpPr>
            <a:spLocks noGrp="1"/>
          </p:cNvSpPr>
          <p:nvPr>
            <p:ph type="body" sz="quarter" idx="16" hasCustomPrompt="1"/>
          </p:nvPr>
        </p:nvSpPr>
        <p:spPr>
          <a:xfrm>
            <a:off x="5075663"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3" name="テキスト プレースホルダー 11">
            <a:extLst>
              <a:ext uri="{FF2B5EF4-FFF2-40B4-BE49-F238E27FC236}">
                <a16:creationId xmlns:a16="http://schemas.microsoft.com/office/drawing/2014/main" id="{8CCF7ABA-64EF-4964-AFC7-6AC4B64AA16A}"/>
              </a:ext>
            </a:extLst>
          </p:cNvPr>
          <p:cNvSpPr>
            <a:spLocks noGrp="1"/>
          </p:cNvSpPr>
          <p:nvPr>
            <p:ph type="body" sz="quarter" idx="18" hasCustomPrompt="1"/>
          </p:nvPr>
        </p:nvSpPr>
        <p:spPr>
          <a:xfrm>
            <a:off x="9429163"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4" name="テキスト プレースホルダー 11">
            <a:extLst>
              <a:ext uri="{FF2B5EF4-FFF2-40B4-BE49-F238E27FC236}">
                <a16:creationId xmlns:a16="http://schemas.microsoft.com/office/drawing/2014/main" id="{A966CDE0-958A-41AB-BD29-A370F826221A}"/>
              </a:ext>
            </a:extLst>
          </p:cNvPr>
          <p:cNvSpPr>
            <a:spLocks noGrp="1"/>
          </p:cNvSpPr>
          <p:nvPr>
            <p:ph type="body" sz="quarter" idx="20" hasCustomPrompt="1"/>
          </p:nvPr>
        </p:nvSpPr>
        <p:spPr>
          <a:xfrm>
            <a:off x="4980253"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5" name="テキスト プレースホルダー 11">
            <a:extLst>
              <a:ext uri="{FF2B5EF4-FFF2-40B4-BE49-F238E27FC236}">
                <a16:creationId xmlns:a16="http://schemas.microsoft.com/office/drawing/2014/main" id="{F98972BF-9089-448C-9263-F6D0B9837A4A}"/>
              </a:ext>
            </a:extLst>
          </p:cNvPr>
          <p:cNvSpPr>
            <a:spLocks noGrp="1"/>
          </p:cNvSpPr>
          <p:nvPr>
            <p:ph type="body" sz="quarter" idx="22" hasCustomPrompt="1"/>
          </p:nvPr>
        </p:nvSpPr>
        <p:spPr>
          <a:xfrm>
            <a:off x="9317298"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6" name="正方形/長方形 24">
            <a:extLst>
              <a:ext uri="{FF2B5EF4-FFF2-40B4-BE49-F238E27FC236}">
                <a16:creationId xmlns:a16="http://schemas.microsoft.com/office/drawing/2014/main" id="{1C29B3D1-1C64-44F2-9FDA-C91B6640F98F}"/>
              </a:ext>
            </a:extLst>
          </p:cNvPr>
          <p:cNvSpPr>
            <a:spLocks/>
          </p:cNvSpPr>
          <p:nvPr/>
        </p:nvSpPr>
        <p:spPr>
          <a:xfrm>
            <a:off x="13586344" y="6515822"/>
            <a:ext cx="3819854" cy="759127"/>
          </a:xfrm>
          <a:prstGeom prst="rect">
            <a:avLst/>
          </a:prstGeom>
          <a:solidFill>
            <a:srgbClr val="706D4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EC" noProof="0" dirty="0">
              <a:solidFill>
                <a:schemeClr val="bg1"/>
              </a:solidFill>
            </a:endParaRPr>
          </a:p>
        </p:txBody>
      </p:sp>
      <p:sp>
        <p:nvSpPr>
          <p:cNvPr id="37" name="テキスト プレースホルダー 11">
            <a:extLst>
              <a:ext uri="{FF2B5EF4-FFF2-40B4-BE49-F238E27FC236}">
                <a16:creationId xmlns:a16="http://schemas.microsoft.com/office/drawing/2014/main" id="{971509C1-AFF5-482E-A955-CC47FED03A9F}"/>
              </a:ext>
            </a:extLst>
          </p:cNvPr>
          <p:cNvSpPr>
            <a:spLocks noGrp="1"/>
          </p:cNvSpPr>
          <p:nvPr>
            <p:ph type="body" sz="quarter" idx="23" hasCustomPrompt="1"/>
          </p:nvPr>
        </p:nvSpPr>
        <p:spPr>
          <a:xfrm>
            <a:off x="13651627"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rgbClr val="C4B292"/>
                </a:solidFill>
                <a:latin typeface="Aileron Thin" pitchFamily="50" charset="0"/>
              </a:defRPr>
            </a:lvl1pPr>
          </a:lstStyle>
          <a:p>
            <a:pPr lvl="0"/>
            <a:r>
              <a:rPr lang="es-EC" noProof="0" dirty="0"/>
              <a:t>Text Here</a:t>
            </a:r>
          </a:p>
        </p:txBody>
      </p:sp>
      <p:sp>
        <p:nvSpPr>
          <p:cNvPr id="38" name="テキスト プレースホルダー 11">
            <a:extLst>
              <a:ext uri="{FF2B5EF4-FFF2-40B4-BE49-F238E27FC236}">
                <a16:creationId xmlns:a16="http://schemas.microsoft.com/office/drawing/2014/main" id="{F86C9923-5925-48C3-9C19-E3852F2F5DBB}"/>
              </a:ext>
            </a:extLst>
          </p:cNvPr>
          <p:cNvSpPr>
            <a:spLocks noGrp="1"/>
          </p:cNvSpPr>
          <p:nvPr>
            <p:ph type="body" sz="quarter" idx="24" hasCustomPrompt="1"/>
          </p:nvPr>
        </p:nvSpPr>
        <p:spPr>
          <a:xfrm>
            <a:off x="13556217"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sp>
        <p:nvSpPr>
          <p:cNvPr id="39" name="テキスト プレースホルダー 11">
            <a:extLst>
              <a:ext uri="{FF2B5EF4-FFF2-40B4-BE49-F238E27FC236}">
                <a16:creationId xmlns:a16="http://schemas.microsoft.com/office/drawing/2014/main" id="{55EC8B1F-5F11-4F11-BAD8-2DD74E6A2B4E}"/>
              </a:ext>
            </a:extLst>
          </p:cNvPr>
          <p:cNvSpPr>
            <a:spLocks noGrp="1"/>
          </p:cNvSpPr>
          <p:nvPr>
            <p:ph type="body" sz="quarter" idx="29" hasCustomPrompt="1"/>
          </p:nvPr>
        </p:nvSpPr>
        <p:spPr>
          <a:xfrm>
            <a:off x="724542" y="7385473"/>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rgbClr val="706D46"/>
                </a:solidFill>
              </a:defRPr>
            </a:lvl1pPr>
          </a:lstStyle>
          <a:p>
            <a:pPr lvl="0"/>
            <a:r>
              <a:rPr lang="es-EC" noProof="0" dirty="0"/>
              <a:t>Text Here</a:t>
            </a:r>
          </a:p>
        </p:txBody>
      </p:sp>
      <p:pic>
        <p:nvPicPr>
          <p:cNvPr id="40" name="Imagen 39">
            <a:extLst>
              <a:ext uri="{FF2B5EF4-FFF2-40B4-BE49-F238E27FC236}">
                <a16:creationId xmlns:a16="http://schemas.microsoft.com/office/drawing/2014/main" id="{63BC4301-BCF1-4FF1-97BF-8B0AF9A83E01}"/>
              </a:ext>
            </a:extLst>
          </p:cNvPr>
          <p:cNvPicPr>
            <a:picLocks noChangeAspect="1"/>
          </p:cNvPicPr>
          <p:nvPr/>
        </p:nvPicPr>
        <p:blipFill>
          <a:blip r:embed="rId4"/>
          <a:stretch>
            <a:fillRect/>
          </a:stretch>
        </p:blipFill>
        <p:spPr>
          <a:xfrm rot="10800000">
            <a:off x="0" y="462208"/>
            <a:ext cx="13102625" cy="1663144"/>
          </a:xfrm>
          <a:prstGeom prst="rect">
            <a:avLst/>
          </a:prstGeom>
        </p:spPr>
      </p:pic>
      <p:pic>
        <p:nvPicPr>
          <p:cNvPr id="43" name="図 6">
            <a:extLst>
              <a:ext uri="{FF2B5EF4-FFF2-40B4-BE49-F238E27FC236}">
                <a16:creationId xmlns:a16="http://schemas.microsoft.com/office/drawing/2014/main" id="{031F8028-8937-44D0-A27C-143C4D5AC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47" name="フッター プレースホルダー 3">
            <a:extLst>
              <a:ext uri="{FF2B5EF4-FFF2-40B4-BE49-F238E27FC236}">
                <a16:creationId xmlns:a16="http://schemas.microsoft.com/office/drawing/2014/main" id="{C4A75C65-347A-431E-95E6-ED53507447DF}"/>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8" name="Título 1">
            <a:extLst>
              <a:ext uri="{FF2B5EF4-FFF2-40B4-BE49-F238E27FC236}">
                <a16:creationId xmlns:a16="http://schemas.microsoft.com/office/drawing/2014/main" id="{603F37A6-AE90-451A-B5FB-8481C8D491D7}"/>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49" name="Subtítulo 2">
            <a:extLst>
              <a:ext uri="{FF2B5EF4-FFF2-40B4-BE49-F238E27FC236}">
                <a16:creationId xmlns:a16="http://schemas.microsoft.com/office/drawing/2014/main" id="{616EFF9F-99C8-4F4F-BC87-3C3C188DD985}"/>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50" name="Imagen 49">
            <a:extLst>
              <a:ext uri="{FF2B5EF4-FFF2-40B4-BE49-F238E27FC236}">
                <a16:creationId xmlns:a16="http://schemas.microsoft.com/office/drawing/2014/main" id="{5A0FAD64-1A1C-4436-8285-AFB401FB21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52" name="CuadroTexto 51">
            <a:extLst>
              <a:ext uri="{FF2B5EF4-FFF2-40B4-BE49-F238E27FC236}">
                <a16:creationId xmlns:a16="http://schemas.microsoft.com/office/drawing/2014/main" id="{4EE2F98D-F801-4638-BF4A-3397FF589888}"/>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41" name="Subtitle 2">
            <a:extLst>
              <a:ext uri="{FF2B5EF4-FFF2-40B4-BE49-F238E27FC236}">
                <a16:creationId xmlns:a16="http://schemas.microsoft.com/office/drawing/2014/main" id="{7F11B2D8-5DB1-4311-BA77-5E665949BDE1}"/>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9968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right)">
                                      <p:cBhvr>
                                        <p:cTn id="10" dur="500"/>
                                        <p:tgtEl>
                                          <p:spTgt spid="43"/>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1000"/>
                                        <p:tgtEl>
                                          <p:spTgt spid="20"/>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9">
                                            <p:txEl>
                                              <p:pRg st="0" end="0"/>
                                            </p:txEl>
                                          </p:spTgt>
                                        </p:tgtEl>
                                        <p:attrNameLst>
                                          <p:attrName>style.visibility</p:attrName>
                                        </p:attrNameLst>
                                      </p:cBhvr>
                                      <p:to>
                                        <p:strVal val="visible"/>
                                      </p:to>
                                    </p:set>
                                    <p:anim calcmode="lin" valueType="num">
                                      <p:cBhvr additive="base">
                                        <p:cTn id="3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1"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1000"/>
                                        <p:tgtEl>
                                          <p:spTgt spid="21"/>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additive="base">
                                        <p:cTn id="5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xEl>
                                              <p:pRg st="0" end="0"/>
                                            </p:txEl>
                                          </p:spTgt>
                                        </p:tgtEl>
                                        <p:attrNameLst>
                                          <p:attrName>style.visibility</p:attrName>
                                        </p:attrNameLst>
                                      </p:cBhvr>
                                      <p:to>
                                        <p:strVal val="visible"/>
                                      </p:to>
                                    </p:set>
                                    <p:anim calcmode="lin" valueType="num">
                                      <p:cBhvr additive="base">
                                        <p:cTn id="5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1"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heel(1)">
                                      <p:cBhvr>
                                        <p:cTn id="64" dur="1000"/>
                                        <p:tgtEl>
                                          <p:spTgt spid="22"/>
                                        </p:tgtEl>
                                      </p:cBhvr>
                                    </p:animEffect>
                                  </p:childTnLst>
                                </p:cTn>
                              </p:par>
                            </p:childTnLst>
                          </p:cTn>
                        </p:par>
                        <p:par>
                          <p:cTn id="65" fill="hold">
                            <p:stCondLst>
                              <p:cond delay="4500"/>
                            </p:stCondLst>
                            <p:childTnLst>
                              <p:par>
                                <p:cTn id="66" presetID="2" presetClass="entr" presetSubtype="4" fill="hold" grpId="0" nodeType="after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 calcmode="lin" valueType="num">
                                      <p:cBhvr additive="base">
                                        <p:cTn id="6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3">
                                            <p:txEl>
                                              <p:pRg st="0" end="0"/>
                                            </p:txEl>
                                          </p:spTgt>
                                        </p:tgtEl>
                                        <p:attrNameLst>
                                          <p:attrName>style.visibility</p:attrName>
                                        </p:attrNameLst>
                                      </p:cBhvr>
                                      <p:to>
                                        <p:strVal val="visible"/>
                                      </p:to>
                                    </p:set>
                                    <p:anim calcmode="lin" valueType="num">
                                      <p:cBhvr additive="base">
                                        <p:cTn id="7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5">
                                            <p:txEl>
                                              <p:pRg st="0" end="0"/>
                                            </p:txEl>
                                          </p:spTgt>
                                        </p:tgtEl>
                                        <p:attrNameLst>
                                          <p:attrName>style.visibility</p:attrName>
                                        </p:attrNameLst>
                                      </p:cBhvr>
                                      <p:to>
                                        <p:strVal val="visible"/>
                                      </p:to>
                                    </p:set>
                                    <p:anim calcmode="lin" valueType="num">
                                      <p:cBhvr additive="base">
                                        <p:cTn id="8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21"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heel(1)">
                                      <p:cBhvr>
                                        <p:cTn id="89" dur="1000"/>
                                        <p:tgtEl>
                                          <p:spTgt spid="23"/>
                                        </p:tgtEl>
                                      </p:cBhvr>
                                    </p:animEffect>
                                  </p:childTnLst>
                                </p:cTn>
                              </p:par>
                            </p:childTnLst>
                          </p:cTn>
                        </p:par>
                        <p:par>
                          <p:cTn id="90" fill="hold">
                            <p:stCondLst>
                              <p:cond delay="6000"/>
                            </p:stCondLst>
                            <p:childTnLst>
                              <p:par>
                                <p:cTn id="91" presetID="2" presetClass="entr" presetSubtype="4"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 calcmode="lin" valueType="num">
                                      <p:cBhvr additive="base">
                                        <p:cTn id="9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
                                            <p:txEl>
                                              <p:pRg st="0" end="0"/>
                                            </p:txEl>
                                          </p:spTgt>
                                        </p:tgtEl>
                                        <p:attrNameLst>
                                          <p:attrName>style.visibility</p:attrName>
                                        </p:attrNameLst>
                                      </p:cBhvr>
                                      <p:to>
                                        <p:strVal val="visible"/>
                                      </p:to>
                                    </p:set>
                                    <p:anim calcmode="lin" valueType="num">
                                      <p:cBhvr additive="base">
                                        <p:cTn id="9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11" presetID="22" presetClass="entr" presetSubtype="8"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left)">
                                      <p:cBhvr>
                                        <p:cTn id="113" dur="500"/>
                                        <p:tgtEl>
                                          <p:spTgt spid="4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49">
                                            <p:txEl>
                                              <p:pRg st="0" end="0"/>
                                            </p:txEl>
                                          </p:spTgt>
                                        </p:tgtEl>
                                        <p:attrNameLst>
                                          <p:attrName>style.visibility</p:attrName>
                                        </p:attrNameLst>
                                      </p:cBhvr>
                                      <p:to>
                                        <p:strVal val="visible"/>
                                      </p:to>
                                    </p:set>
                                    <p:animEffect transition="in" filter="wipe(left)">
                                      <p:cBhvr>
                                        <p:cTn id="116" dur="500"/>
                                        <p:tgtEl>
                                          <p:spTgt spid="49">
                                            <p:txEl>
                                              <p:pRg st="0" end="0"/>
                                            </p:txEl>
                                          </p:spTgt>
                                        </p:tgtEl>
                                      </p:cBhvr>
                                    </p:animEffect>
                                  </p:childTnLst>
                                </p:cTn>
                              </p:par>
                            </p:childTnLst>
                          </p:cTn>
                        </p:par>
                        <p:par>
                          <p:cTn id="117" fill="hold">
                            <p:stCondLst>
                              <p:cond delay="6500"/>
                            </p:stCondLst>
                            <p:childTnLst>
                              <p:par>
                                <p:cTn id="118" presetID="10" presetClass="entr" presetSubtype="0" fill="hold" grpId="0" nodeType="afterEffect">
                                  <p:stCondLst>
                                    <p:cond delay="0"/>
                                  </p:stCondLst>
                                  <p:iterate type="lt">
                                    <p:tmPct val="0"/>
                                  </p:iterate>
                                  <p:childTnLst>
                                    <p:set>
                                      <p:cBhvr>
                                        <p:cTn id="119" dur="1" fill="hold">
                                          <p:stCondLst>
                                            <p:cond delay="0"/>
                                          </p:stCondLst>
                                        </p:cTn>
                                        <p:tgtEl>
                                          <p:spTgt spid="41">
                                            <p:txEl>
                                              <p:pRg st="0" end="0"/>
                                            </p:txEl>
                                          </p:spTgt>
                                        </p:tgtEl>
                                        <p:attrNameLst>
                                          <p:attrName>style.visibility</p:attrName>
                                        </p:attrNameLst>
                                      </p:cBhvr>
                                      <p:to>
                                        <p:strVal val="visible"/>
                                      </p:to>
                                    </p:set>
                                    <p:animEffect transition="in" filter="fade">
                                      <p:cBhvr>
                                        <p:cTn id="120" dur="500"/>
                                        <p:tgtEl>
                                          <p:spTgt spid="41">
                                            <p:txEl>
                                              <p:pRg st="0" end="0"/>
                                            </p:txEl>
                                          </p:spTgt>
                                        </p:tgtEl>
                                      </p:cBhvr>
                                    </p:animEffect>
                                  </p:childTnLst>
                                </p:cTn>
                              </p:par>
                            </p:childTnLst>
                          </p:cTn>
                        </p:par>
                        <p:par>
                          <p:cTn id="121" fill="hold">
                            <p:stCondLst>
                              <p:cond delay="7000"/>
                            </p:stCondLst>
                            <p:childTnLst>
                              <p:par>
                                <p:cTn id="122" presetID="27" presetClass="emph" presetSubtype="0" fill="remove" grpId="1" nodeType="afterEffect">
                                  <p:stCondLst>
                                    <p:cond delay="0"/>
                                  </p:stCondLst>
                                  <p:iterate type="lt">
                                    <p:tmPct val="10000"/>
                                  </p:iterate>
                                  <p:childTnLst>
                                    <p:animClr clrSpc="rgb" dir="cw">
                                      <p:cBhvr override="childStyle">
                                        <p:cTn id="123" dur="250" autoRev="1" fill="remove"/>
                                        <p:tgtEl>
                                          <p:spTgt spid="41">
                                            <p:txEl>
                                              <p:pRg st="0" end="0"/>
                                            </p:txEl>
                                          </p:spTgt>
                                        </p:tgtEl>
                                        <p:attrNameLst>
                                          <p:attrName>style.color</p:attrName>
                                        </p:attrNameLst>
                                      </p:cBhvr>
                                      <p:to>
                                        <a:schemeClr val="bg1"/>
                                      </p:to>
                                    </p:animClr>
                                    <p:animClr clrSpc="rgb" dir="cw">
                                      <p:cBhvr>
                                        <p:cTn id="124" dur="250" autoRev="1" fill="remove"/>
                                        <p:tgtEl>
                                          <p:spTgt spid="41">
                                            <p:txEl>
                                              <p:pRg st="0" end="0"/>
                                            </p:txEl>
                                          </p:spTgt>
                                        </p:tgtEl>
                                        <p:attrNameLst>
                                          <p:attrName>fillcolor</p:attrName>
                                        </p:attrNameLst>
                                      </p:cBhvr>
                                      <p:to>
                                        <a:schemeClr val="bg1"/>
                                      </p:to>
                                    </p:animClr>
                                    <p:set>
                                      <p:cBhvr>
                                        <p:cTn id="125" dur="250" autoRev="1" fill="remove"/>
                                        <p:tgtEl>
                                          <p:spTgt spid="41">
                                            <p:txEl>
                                              <p:pRg st="0" end="0"/>
                                            </p:txEl>
                                          </p:spTgt>
                                        </p:tgtEl>
                                        <p:attrNameLst>
                                          <p:attrName>fill.type</p:attrName>
                                        </p:attrNameLst>
                                      </p:cBhvr>
                                      <p:to>
                                        <p:strVal val="solid"/>
                                      </p:to>
                                    </p:set>
                                    <p:set>
                                      <p:cBhvr>
                                        <p:cTn id="126" dur="250" autoRev="1" fill="remove"/>
                                        <p:tgtEl>
                                          <p:spTgt spid="4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1" grpId="0"/>
      <p:bldP spid="22" grpId="0"/>
      <p:bldP spid="23" grpId="0"/>
      <p:bldP spid="28" grpId="0" animBg="1"/>
      <p:bldP spid="29" grpId="0" animBg="1"/>
      <p:bldP spid="30" grpId="0" animBg="1"/>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build="p">
        <p:tmplLst>
          <p:tmpl lvl="1">
            <p:tnLst>
              <p:par>
                <p:cTn presetID="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8" grpId="0"/>
      <p:bldP spid="49" grpId="0" build="p">
        <p:tmplLst>
          <p:tmpl lvl="1">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1"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1"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41"/>
                        </p:tgtEl>
                        <p:attrNameLst>
                          <p:attrName>style.color</p:attrName>
                        </p:attrNameLst>
                      </p:cBhvr>
                      <p:to>
                        <a:schemeClr val="bg1"/>
                      </p:to>
                    </p:animClr>
                    <p:animClr clrSpc="rgb" dir="cw">
                      <p:cBhvr>
                        <p:cTn dur="250" autoRev="1" fill="remove"/>
                        <p:tgtEl>
                          <p:spTgt spid="41"/>
                        </p:tgtEl>
                        <p:attrNameLst>
                          <p:attrName>fillcolor</p:attrName>
                        </p:attrNameLst>
                      </p:cBhvr>
                      <p:to>
                        <a:schemeClr val="bg1"/>
                      </p:to>
                    </p:animClr>
                    <p:set>
                      <p:cBhvr>
                        <p:cTn dur="250" autoRev="1" fill="remove"/>
                        <p:tgtEl>
                          <p:spTgt spid="41"/>
                        </p:tgtEl>
                        <p:attrNameLst>
                          <p:attrName>fill.type</p:attrName>
                        </p:attrNameLst>
                      </p:cBhvr>
                      <p:to>
                        <p:strVal val="solid"/>
                      </p:to>
                    </p:set>
                    <p:set>
                      <p:cBhvr>
                        <p:cTn dur="250" autoRev="1" fill="remove"/>
                        <p:tgtEl>
                          <p:spTgt spid="41"/>
                        </p:tgtEl>
                        <p:attrNameLst>
                          <p:attrName>fill.on</p:attrName>
                        </p:attrNameLst>
                      </p:cBhvr>
                      <p:to>
                        <p:strVal val="true"/>
                      </p:to>
                    </p:se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Diapositiva de título">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77A031A-115B-4B29-8924-2B584FEB0136}"/>
              </a:ext>
            </a:extLst>
          </p:cNvPr>
          <p:cNvPicPr>
            <a:picLocks noChangeAspect="1"/>
          </p:cNvPicPr>
          <p:nvPr/>
        </p:nvPicPr>
        <p:blipFill>
          <a:blip r:embed="rId2"/>
          <a:stretch>
            <a:fillRect/>
          </a:stretch>
        </p:blipFill>
        <p:spPr>
          <a:xfrm>
            <a:off x="0" y="9461204"/>
            <a:ext cx="18286413" cy="840309"/>
          </a:xfrm>
          <a:prstGeom prst="rect">
            <a:avLst/>
          </a:prstGeom>
        </p:spPr>
      </p:pic>
      <p:sp>
        <p:nvSpPr>
          <p:cNvPr id="13" name="フリーフォーム 10">
            <a:extLst>
              <a:ext uri="{FF2B5EF4-FFF2-40B4-BE49-F238E27FC236}">
                <a16:creationId xmlns:a16="http://schemas.microsoft.com/office/drawing/2014/main" id="{FEC48C21-0B5C-420F-A434-A53B0DE6774E}"/>
              </a:ext>
            </a:extLst>
          </p:cNvPr>
          <p:cNvSpPr/>
          <p:nvPr/>
        </p:nvSpPr>
        <p:spPr>
          <a:xfrm>
            <a:off x="-495300" y="4622800"/>
            <a:ext cx="19062700" cy="2336800"/>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706D46"/>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noProof="0" dirty="0"/>
          </a:p>
        </p:txBody>
      </p:sp>
      <p:sp>
        <p:nvSpPr>
          <p:cNvPr id="17" name="円/楕円 45">
            <a:extLst>
              <a:ext uri="{FF2B5EF4-FFF2-40B4-BE49-F238E27FC236}">
                <a16:creationId xmlns:a16="http://schemas.microsoft.com/office/drawing/2014/main" id="{99F7BDEC-DCD9-4557-8144-C11113075CB8}"/>
              </a:ext>
            </a:extLst>
          </p:cNvPr>
          <p:cNvSpPr/>
          <p:nvPr/>
        </p:nvSpPr>
        <p:spPr>
          <a:xfrm>
            <a:off x="14683187" y="5077721"/>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18" name="円/楕円 40">
            <a:extLst>
              <a:ext uri="{FF2B5EF4-FFF2-40B4-BE49-F238E27FC236}">
                <a16:creationId xmlns:a16="http://schemas.microsoft.com/office/drawing/2014/main" id="{A8D99DDC-642D-4B52-956C-A72415A079FF}"/>
              </a:ext>
            </a:extLst>
          </p:cNvPr>
          <p:cNvSpPr/>
          <p:nvPr/>
        </p:nvSpPr>
        <p:spPr>
          <a:xfrm>
            <a:off x="2098173" y="6007903"/>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19" name="円/楕円 41">
            <a:extLst>
              <a:ext uri="{FF2B5EF4-FFF2-40B4-BE49-F238E27FC236}">
                <a16:creationId xmlns:a16="http://schemas.microsoft.com/office/drawing/2014/main" id="{AF0EF194-005B-46D1-AD8F-EF586409539D}"/>
              </a:ext>
            </a:extLst>
          </p:cNvPr>
          <p:cNvSpPr/>
          <p:nvPr/>
        </p:nvSpPr>
        <p:spPr>
          <a:xfrm>
            <a:off x="4731080" y="5231459"/>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20" name="円/楕円 42">
            <a:extLst>
              <a:ext uri="{FF2B5EF4-FFF2-40B4-BE49-F238E27FC236}">
                <a16:creationId xmlns:a16="http://schemas.microsoft.com/office/drawing/2014/main" id="{9126EC1F-C2CF-482C-A071-EEC2D09A797E}"/>
              </a:ext>
            </a:extLst>
          </p:cNvPr>
          <p:cNvSpPr/>
          <p:nvPr/>
        </p:nvSpPr>
        <p:spPr>
          <a:xfrm>
            <a:off x="6618034" y="6813950"/>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21" name="円/楕円 43">
            <a:extLst>
              <a:ext uri="{FF2B5EF4-FFF2-40B4-BE49-F238E27FC236}">
                <a16:creationId xmlns:a16="http://schemas.microsoft.com/office/drawing/2014/main" id="{EEC668FF-E2FF-4A75-840F-DFF0DCB0FED9}"/>
              </a:ext>
            </a:extLst>
          </p:cNvPr>
          <p:cNvSpPr/>
          <p:nvPr/>
        </p:nvSpPr>
        <p:spPr>
          <a:xfrm>
            <a:off x="9081834" y="5429650"/>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22" name="円/楕円 44">
            <a:extLst>
              <a:ext uri="{FF2B5EF4-FFF2-40B4-BE49-F238E27FC236}">
                <a16:creationId xmlns:a16="http://schemas.microsoft.com/office/drawing/2014/main" id="{B6E1C943-895E-4C53-91D1-1D8835CA1B7A}"/>
              </a:ext>
            </a:extLst>
          </p:cNvPr>
          <p:cNvSpPr/>
          <p:nvPr/>
        </p:nvSpPr>
        <p:spPr>
          <a:xfrm>
            <a:off x="12030221" y="6124277"/>
            <a:ext cx="307475" cy="307475"/>
          </a:xfrm>
          <a:prstGeom prst="ellipse">
            <a:avLst/>
          </a:prstGeom>
          <a:gradFill flip="none" rotWithShape="1">
            <a:gsLst>
              <a:gs pos="0">
                <a:srgbClr val="C4B292"/>
              </a:gs>
              <a:gs pos="42000">
                <a:srgbClr val="706D46"/>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C" sz="5400" noProof="0" dirty="0">
              <a:solidFill>
                <a:schemeClr val="bg1">
                  <a:lumMod val="10000"/>
                  <a:lumOff val="90000"/>
                </a:schemeClr>
              </a:solidFill>
              <a:latin typeface="+mj-lt"/>
            </a:endParaRPr>
          </a:p>
        </p:txBody>
      </p:sp>
      <p:sp>
        <p:nvSpPr>
          <p:cNvPr id="23" name="テキスト プレースホルダー 11">
            <a:extLst>
              <a:ext uri="{FF2B5EF4-FFF2-40B4-BE49-F238E27FC236}">
                <a16:creationId xmlns:a16="http://schemas.microsoft.com/office/drawing/2014/main" id="{1F352625-47B5-4B63-8620-247FD45734E9}"/>
              </a:ext>
            </a:extLst>
          </p:cNvPr>
          <p:cNvSpPr>
            <a:spLocks noGrp="1"/>
          </p:cNvSpPr>
          <p:nvPr>
            <p:ph type="body" sz="quarter" idx="14" hasCustomPrompt="1"/>
          </p:nvPr>
        </p:nvSpPr>
        <p:spPr>
          <a:xfrm>
            <a:off x="934149" y="6967687"/>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24" name="テキスト プレースホルダー 11">
            <a:extLst>
              <a:ext uri="{FF2B5EF4-FFF2-40B4-BE49-F238E27FC236}">
                <a16:creationId xmlns:a16="http://schemas.microsoft.com/office/drawing/2014/main" id="{5346E406-3007-4901-A79C-454EA5BB05AC}"/>
              </a:ext>
            </a:extLst>
          </p:cNvPr>
          <p:cNvSpPr>
            <a:spLocks noGrp="1"/>
          </p:cNvSpPr>
          <p:nvPr>
            <p:ph type="body" sz="quarter" idx="23" hasCustomPrompt="1"/>
          </p:nvPr>
        </p:nvSpPr>
        <p:spPr>
          <a:xfrm>
            <a:off x="922462" y="7845567"/>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sp>
        <p:nvSpPr>
          <p:cNvPr id="25" name="テキスト プレースホルダー 11">
            <a:extLst>
              <a:ext uri="{FF2B5EF4-FFF2-40B4-BE49-F238E27FC236}">
                <a16:creationId xmlns:a16="http://schemas.microsoft.com/office/drawing/2014/main" id="{94DF5C26-EE81-489B-AD1F-0518D28BAC58}"/>
              </a:ext>
            </a:extLst>
          </p:cNvPr>
          <p:cNvSpPr>
            <a:spLocks noGrp="1"/>
          </p:cNvSpPr>
          <p:nvPr>
            <p:ph type="body" sz="quarter" idx="24" hasCustomPrompt="1"/>
          </p:nvPr>
        </p:nvSpPr>
        <p:spPr>
          <a:xfrm>
            <a:off x="1093379" y="2436483"/>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26" name="テキスト プレースホルダー 11">
            <a:extLst>
              <a:ext uri="{FF2B5EF4-FFF2-40B4-BE49-F238E27FC236}">
                <a16:creationId xmlns:a16="http://schemas.microsoft.com/office/drawing/2014/main" id="{1EDC2A72-DD54-448E-B2D2-3D34F7927194}"/>
              </a:ext>
            </a:extLst>
          </p:cNvPr>
          <p:cNvSpPr>
            <a:spLocks noGrp="1"/>
          </p:cNvSpPr>
          <p:nvPr>
            <p:ph type="body" sz="quarter" idx="25" hasCustomPrompt="1"/>
          </p:nvPr>
        </p:nvSpPr>
        <p:spPr>
          <a:xfrm>
            <a:off x="1081692" y="3314363"/>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sp>
        <p:nvSpPr>
          <p:cNvPr id="27" name="テキスト プレースホルダー 11">
            <a:extLst>
              <a:ext uri="{FF2B5EF4-FFF2-40B4-BE49-F238E27FC236}">
                <a16:creationId xmlns:a16="http://schemas.microsoft.com/office/drawing/2014/main" id="{7A6F14F8-8191-4174-9A1B-6F81DF610F9F}"/>
              </a:ext>
            </a:extLst>
          </p:cNvPr>
          <p:cNvSpPr>
            <a:spLocks noGrp="1"/>
          </p:cNvSpPr>
          <p:nvPr>
            <p:ph type="body" sz="quarter" idx="26" hasCustomPrompt="1"/>
          </p:nvPr>
        </p:nvSpPr>
        <p:spPr>
          <a:xfrm>
            <a:off x="7374022" y="7194248"/>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28" name="テキスト プレースホルダー 11">
            <a:extLst>
              <a:ext uri="{FF2B5EF4-FFF2-40B4-BE49-F238E27FC236}">
                <a16:creationId xmlns:a16="http://schemas.microsoft.com/office/drawing/2014/main" id="{6AA5AF48-7D35-475A-A0BF-91B0A9844BEF}"/>
              </a:ext>
            </a:extLst>
          </p:cNvPr>
          <p:cNvSpPr>
            <a:spLocks noGrp="1"/>
          </p:cNvSpPr>
          <p:nvPr>
            <p:ph type="body" sz="quarter" idx="27" hasCustomPrompt="1"/>
          </p:nvPr>
        </p:nvSpPr>
        <p:spPr>
          <a:xfrm>
            <a:off x="7362335" y="8072128"/>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sp>
        <p:nvSpPr>
          <p:cNvPr id="29" name="テキスト プレースホルダー 11">
            <a:extLst>
              <a:ext uri="{FF2B5EF4-FFF2-40B4-BE49-F238E27FC236}">
                <a16:creationId xmlns:a16="http://schemas.microsoft.com/office/drawing/2014/main" id="{BE619A81-3A0A-4CF7-B493-D604281ABE57}"/>
              </a:ext>
            </a:extLst>
          </p:cNvPr>
          <p:cNvSpPr>
            <a:spLocks noGrp="1"/>
          </p:cNvSpPr>
          <p:nvPr>
            <p:ph type="body" sz="quarter" idx="28" hasCustomPrompt="1"/>
          </p:nvPr>
        </p:nvSpPr>
        <p:spPr>
          <a:xfrm>
            <a:off x="7533771" y="2656704"/>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30" name="テキスト プレースホルダー 11">
            <a:extLst>
              <a:ext uri="{FF2B5EF4-FFF2-40B4-BE49-F238E27FC236}">
                <a16:creationId xmlns:a16="http://schemas.microsoft.com/office/drawing/2014/main" id="{BCB18B78-7D43-4403-9112-2453507630F9}"/>
              </a:ext>
            </a:extLst>
          </p:cNvPr>
          <p:cNvSpPr>
            <a:spLocks noGrp="1"/>
          </p:cNvSpPr>
          <p:nvPr>
            <p:ph type="body" sz="quarter" idx="29" hasCustomPrompt="1"/>
          </p:nvPr>
        </p:nvSpPr>
        <p:spPr>
          <a:xfrm>
            <a:off x="7522084" y="3534584"/>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sp>
        <p:nvSpPr>
          <p:cNvPr id="31" name="テキスト プレースホルダー 11">
            <a:extLst>
              <a:ext uri="{FF2B5EF4-FFF2-40B4-BE49-F238E27FC236}">
                <a16:creationId xmlns:a16="http://schemas.microsoft.com/office/drawing/2014/main" id="{D6532246-D0D4-493D-AD6C-C1EF80756BE3}"/>
              </a:ext>
            </a:extLst>
          </p:cNvPr>
          <p:cNvSpPr>
            <a:spLocks noGrp="1"/>
          </p:cNvSpPr>
          <p:nvPr>
            <p:ph type="body" sz="quarter" idx="30" hasCustomPrompt="1"/>
          </p:nvPr>
        </p:nvSpPr>
        <p:spPr>
          <a:xfrm>
            <a:off x="12810133" y="6698004"/>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32" name="テキスト プレースホルダー 11">
            <a:extLst>
              <a:ext uri="{FF2B5EF4-FFF2-40B4-BE49-F238E27FC236}">
                <a16:creationId xmlns:a16="http://schemas.microsoft.com/office/drawing/2014/main" id="{6454A71E-7780-4A71-8321-12724A15987D}"/>
              </a:ext>
            </a:extLst>
          </p:cNvPr>
          <p:cNvSpPr>
            <a:spLocks noGrp="1"/>
          </p:cNvSpPr>
          <p:nvPr>
            <p:ph type="body" sz="quarter" idx="31" hasCustomPrompt="1"/>
          </p:nvPr>
        </p:nvSpPr>
        <p:spPr>
          <a:xfrm>
            <a:off x="12798446" y="7575884"/>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sp>
        <p:nvSpPr>
          <p:cNvPr id="33" name="テキスト プレースホルダー 11">
            <a:extLst>
              <a:ext uri="{FF2B5EF4-FFF2-40B4-BE49-F238E27FC236}">
                <a16:creationId xmlns:a16="http://schemas.microsoft.com/office/drawing/2014/main" id="{1E64D9DA-F7F8-4D60-9A15-B5315481A910}"/>
              </a:ext>
            </a:extLst>
          </p:cNvPr>
          <p:cNvSpPr>
            <a:spLocks noGrp="1"/>
          </p:cNvSpPr>
          <p:nvPr>
            <p:ph type="body" sz="quarter" idx="32" hasCustomPrompt="1"/>
          </p:nvPr>
        </p:nvSpPr>
        <p:spPr>
          <a:xfrm>
            <a:off x="14117553" y="2456712"/>
            <a:ext cx="3945176" cy="846842"/>
          </a:xfrm>
        </p:spPr>
        <p:txBody>
          <a:bodyPr anchor="b">
            <a:normAutofit/>
          </a:bodyPr>
          <a:lstStyle>
            <a:lvl1pPr algn="l">
              <a:defRPr sz="2400" baseline="0">
                <a:solidFill>
                  <a:srgbClr val="706D46"/>
                </a:solidFill>
              </a:defRPr>
            </a:lvl1pPr>
          </a:lstStyle>
          <a:p>
            <a:pPr lvl="0"/>
            <a:r>
              <a:rPr lang="es-EC" noProof="0" dirty="0"/>
              <a:t>Text Here</a:t>
            </a:r>
          </a:p>
        </p:txBody>
      </p:sp>
      <p:sp>
        <p:nvSpPr>
          <p:cNvPr id="34" name="テキスト プレースホルダー 11">
            <a:extLst>
              <a:ext uri="{FF2B5EF4-FFF2-40B4-BE49-F238E27FC236}">
                <a16:creationId xmlns:a16="http://schemas.microsoft.com/office/drawing/2014/main" id="{6CFB55C4-8B2F-4A99-AE01-7E9D0B4C31DA}"/>
              </a:ext>
            </a:extLst>
          </p:cNvPr>
          <p:cNvSpPr>
            <a:spLocks noGrp="1"/>
          </p:cNvSpPr>
          <p:nvPr>
            <p:ph type="body" sz="quarter" idx="33" hasCustomPrompt="1"/>
          </p:nvPr>
        </p:nvSpPr>
        <p:spPr>
          <a:xfrm>
            <a:off x="14105866" y="3334592"/>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s-EC" noProof="0" dirty="0"/>
              <a:t>Text Here</a:t>
            </a:r>
            <a:br>
              <a:rPr lang="es-EC" noProof="0" dirty="0"/>
            </a:br>
            <a:endParaRPr lang="es-EC" noProof="0" dirty="0"/>
          </a:p>
        </p:txBody>
      </p:sp>
      <p:cxnSp>
        <p:nvCxnSpPr>
          <p:cNvPr id="35" name="直線コネクタ 12">
            <a:extLst>
              <a:ext uri="{FF2B5EF4-FFF2-40B4-BE49-F238E27FC236}">
                <a16:creationId xmlns:a16="http://schemas.microsoft.com/office/drawing/2014/main" id="{D7E3B138-3F64-45C7-9D45-8D271DC0D688}"/>
              </a:ext>
            </a:extLst>
          </p:cNvPr>
          <p:cNvCxnSpPr/>
          <p:nvPr/>
        </p:nvCxnSpPr>
        <p:spPr>
          <a:xfrm flipV="1">
            <a:off x="1878227" y="6431752"/>
            <a:ext cx="373683" cy="6896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60">
            <a:extLst>
              <a:ext uri="{FF2B5EF4-FFF2-40B4-BE49-F238E27FC236}">
                <a16:creationId xmlns:a16="http://schemas.microsoft.com/office/drawing/2014/main" id="{3C846B7D-2A0F-4EDE-AF48-540A8E177BC6}"/>
              </a:ext>
            </a:extLst>
          </p:cNvPr>
          <p:cNvCxnSpPr/>
          <p:nvPr/>
        </p:nvCxnSpPr>
        <p:spPr>
          <a:xfrm flipH="1" flipV="1">
            <a:off x="4368800" y="4376615"/>
            <a:ext cx="399794" cy="7138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61">
            <a:extLst>
              <a:ext uri="{FF2B5EF4-FFF2-40B4-BE49-F238E27FC236}">
                <a16:creationId xmlns:a16="http://schemas.microsoft.com/office/drawing/2014/main" id="{1090B661-7A56-474C-ACCD-60CA55BC3F36}"/>
              </a:ext>
            </a:extLst>
          </p:cNvPr>
          <p:cNvCxnSpPr/>
          <p:nvPr/>
        </p:nvCxnSpPr>
        <p:spPr>
          <a:xfrm>
            <a:off x="6925509" y="7261125"/>
            <a:ext cx="264776" cy="5874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62">
            <a:extLst>
              <a:ext uri="{FF2B5EF4-FFF2-40B4-BE49-F238E27FC236}">
                <a16:creationId xmlns:a16="http://schemas.microsoft.com/office/drawing/2014/main" id="{2015D003-0B6B-4C32-A0E0-D688A086D43F}"/>
              </a:ext>
            </a:extLst>
          </p:cNvPr>
          <p:cNvCxnSpPr/>
          <p:nvPr/>
        </p:nvCxnSpPr>
        <p:spPr>
          <a:xfrm flipH="1" flipV="1">
            <a:off x="8915400" y="4622800"/>
            <a:ext cx="320171" cy="7138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64">
            <a:extLst>
              <a:ext uri="{FF2B5EF4-FFF2-40B4-BE49-F238E27FC236}">
                <a16:creationId xmlns:a16="http://schemas.microsoft.com/office/drawing/2014/main" id="{A6B819AB-89DB-4A7C-9A84-3AF219F6C994}"/>
              </a:ext>
            </a:extLst>
          </p:cNvPr>
          <p:cNvCxnSpPr/>
          <p:nvPr/>
        </p:nvCxnSpPr>
        <p:spPr>
          <a:xfrm flipH="1" flipV="1">
            <a:off x="12391168" y="6443510"/>
            <a:ext cx="651732" cy="3704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66">
            <a:extLst>
              <a:ext uri="{FF2B5EF4-FFF2-40B4-BE49-F238E27FC236}">
                <a16:creationId xmlns:a16="http://schemas.microsoft.com/office/drawing/2014/main" id="{1F68282C-D462-4CD4-9FA4-332F9A2E6F27}"/>
              </a:ext>
            </a:extLst>
          </p:cNvPr>
          <p:cNvCxnSpPr/>
          <p:nvPr/>
        </p:nvCxnSpPr>
        <p:spPr>
          <a:xfrm flipH="1">
            <a:off x="14848288" y="4376615"/>
            <a:ext cx="142374" cy="60308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 name="Imagen 40">
            <a:extLst>
              <a:ext uri="{FF2B5EF4-FFF2-40B4-BE49-F238E27FC236}">
                <a16:creationId xmlns:a16="http://schemas.microsoft.com/office/drawing/2014/main" id="{4FB5366D-8701-47A3-A97A-410B4B6B8444}"/>
              </a:ext>
            </a:extLst>
          </p:cNvPr>
          <p:cNvPicPr>
            <a:picLocks noChangeAspect="1"/>
          </p:cNvPicPr>
          <p:nvPr/>
        </p:nvPicPr>
        <p:blipFill>
          <a:blip r:embed="rId3"/>
          <a:stretch>
            <a:fillRect/>
          </a:stretch>
        </p:blipFill>
        <p:spPr>
          <a:xfrm rot="10800000">
            <a:off x="0" y="462208"/>
            <a:ext cx="13102625" cy="1663144"/>
          </a:xfrm>
          <a:prstGeom prst="rect">
            <a:avLst/>
          </a:prstGeom>
        </p:spPr>
      </p:pic>
      <p:pic>
        <p:nvPicPr>
          <p:cNvPr id="44" name="図 6">
            <a:extLst>
              <a:ext uri="{FF2B5EF4-FFF2-40B4-BE49-F238E27FC236}">
                <a16:creationId xmlns:a16="http://schemas.microsoft.com/office/drawing/2014/main" id="{70A7500E-CA5F-44C1-8439-EC767BE18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sp>
        <p:nvSpPr>
          <p:cNvPr id="48" name="フッター プレースホルダー 3">
            <a:extLst>
              <a:ext uri="{FF2B5EF4-FFF2-40B4-BE49-F238E27FC236}">
                <a16:creationId xmlns:a16="http://schemas.microsoft.com/office/drawing/2014/main" id="{A499191C-66FE-4BC5-BB06-C59841E22C9C}"/>
              </a:ext>
            </a:extLst>
          </p:cNvPr>
          <p:cNvSpPr txBox="1">
            <a:spLocks/>
          </p:cNvSpPr>
          <p:nvPr/>
        </p:nvSpPr>
        <p:spPr>
          <a:xfrm>
            <a:off x="17547768" y="10118310"/>
            <a:ext cx="711201" cy="168689"/>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bg1">
                    <a:lumMod val="10000"/>
                    <a:lumOff val="9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C4B292"/>
                </a:solidFill>
              </a:rPr>
              <a:t>R.C.A.S</a:t>
            </a:r>
          </a:p>
        </p:txBody>
      </p:sp>
      <p:sp>
        <p:nvSpPr>
          <p:cNvPr id="49" name="Título 1">
            <a:extLst>
              <a:ext uri="{FF2B5EF4-FFF2-40B4-BE49-F238E27FC236}">
                <a16:creationId xmlns:a16="http://schemas.microsoft.com/office/drawing/2014/main" id="{69974B5E-5C25-4E52-A592-829330C36C0C}"/>
              </a:ext>
            </a:extLst>
          </p:cNvPr>
          <p:cNvSpPr>
            <a:spLocks noGrp="1"/>
          </p:cNvSpPr>
          <p:nvPr>
            <p:ph type="ctrTitle"/>
          </p:nvPr>
        </p:nvSpPr>
        <p:spPr>
          <a:xfrm>
            <a:off x="386860" y="645629"/>
            <a:ext cx="12527453" cy="831479"/>
          </a:xfrm>
        </p:spPr>
        <p:txBody>
          <a:bodyPr anchor="b"/>
          <a:lstStyle>
            <a:lvl1pPr algn="ctr">
              <a:defRPr sz="6000" b="1"/>
            </a:lvl1pPr>
          </a:lstStyle>
          <a:p>
            <a:r>
              <a:rPr lang="es-ES" dirty="0"/>
              <a:t>Haga clic</a:t>
            </a:r>
            <a:endParaRPr lang="es-EC" dirty="0"/>
          </a:p>
        </p:txBody>
      </p:sp>
      <p:sp>
        <p:nvSpPr>
          <p:cNvPr id="50" name="Subtítulo 2">
            <a:extLst>
              <a:ext uri="{FF2B5EF4-FFF2-40B4-BE49-F238E27FC236}">
                <a16:creationId xmlns:a16="http://schemas.microsoft.com/office/drawing/2014/main" id="{0286FD19-22EF-4AE2-B3BD-E8F75A387A79}"/>
              </a:ext>
            </a:extLst>
          </p:cNvPr>
          <p:cNvSpPr>
            <a:spLocks noGrp="1"/>
          </p:cNvSpPr>
          <p:nvPr>
            <p:ph type="subTitle" idx="1"/>
          </p:nvPr>
        </p:nvSpPr>
        <p:spPr>
          <a:xfrm>
            <a:off x="431864" y="1577665"/>
            <a:ext cx="12527452" cy="547688"/>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pic>
        <p:nvPicPr>
          <p:cNvPr id="51" name="Imagen 50">
            <a:extLst>
              <a:ext uri="{FF2B5EF4-FFF2-40B4-BE49-F238E27FC236}">
                <a16:creationId xmlns:a16="http://schemas.microsoft.com/office/drawing/2014/main" id="{6BB97EF3-BE1C-4BC1-B69A-ED07446A60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0494" y="506186"/>
            <a:ext cx="1459672" cy="1322614"/>
          </a:xfrm>
          <a:prstGeom prst="rect">
            <a:avLst/>
          </a:prstGeom>
        </p:spPr>
      </p:pic>
      <p:sp>
        <p:nvSpPr>
          <p:cNvPr id="53" name="CuadroTexto 52">
            <a:extLst>
              <a:ext uri="{FF2B5EF4-FFF2-40B4-BE49-F238E27FC236}">
                <a16:creationId xmlns:a16="http://schemas.microsoft.com/office/drawing/2014/main" id="{331C6B59-6EF4-40AB-BD50-773A0976722E}"/>
              </a:ext>
            </a:extLst>
          </p:cNvPr>
          <p:cNvSpPr txBox="1"/>
          <p:nvPr userDrawn="1"/>
        </p:nvSpPr>
        <p:spPr>
          <a:xfrm>
            <a:off x="7301309" y="9465735"/>
            <a:ext cx="3695242" cy="769441"/>
          </a:xfrm>
          <a:prstGeom prst="rect">
            <a:avLst/>
          </a:prstGeom>
          <a:noFill/>
        </p:spPr>
        <p:txBody>
          <a:bodyPr wrap="none" rtlCol="0">
            <a:spAutoFit/>
          </a:bodyPr>
          <a:lstStyle/>
          <a:p>
            <a:r>
              <a:rPr lang="es-EC" sz="4400" b="1" dirty="0">
                <a:solidFill>
                  <a:srgbClr val="C3B090"/>
                </a:solidFill>
                <a:latin typeface="Edwardian Script ITC" panose="030303020407070D0804" pitchFamily="66" charset="0"/>
              </a:rPr>
              <a:t>Ejército Ecuatoriano</a:t>
            </a:r>
          </a:p>
        </p:txBody>
      </p:sp>
      <p:sp>
        <p:nvSpPr>
          <p:cNvPr id="42" name="Subtitle 2">
            <a:extLst>
              <a:ext uri="{FF2B5EF4-FFF2-40B4-BE49-F238E27FC236}">
                <a16:creationId xmlns:a16="http://schemas.microsoft.com/office/drawing/2014/main" id="{8AA0B7F4-5610-4039-BA5D-041E93971EC8}"/>
              </a:ext>
            </a:extLst>
          </p:cNvPr>
          <p:cNvSpPr txBox="1">
            <a:spLocks/>
          </p:cNvSpPr>
          <p:nvPr userDrawn="1"/>
        </p:nvSpPr>
        <p:spPr>
          <a:xfrm>
            <a:off x="14956024" y="832326"/>
            <a:ext cx="1640115" cy="60322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kern="1200">
                <a:ln>
                  <a:solidFill>
                    <a:schemeClr val="tx1"/>
                  </a:solidFill>
                </a:ln>
                <a:gradFill>
                  <a:gsLst>
                    <a:gs pos="30000">
                      <a:schemeClr val="bg1">
                        <a:lumMod val="75000"/>
                      </a:schemeClr>
                    </a:gs>
                    <a:gs pos="53000">
                      <a:schemeClr val="bg1"/>
                    </a:gs>
                    <a:gs pos="63000">
                      <a:schemeClr val="bg1">
                        <a:lumMod val="50000"/>
                      </a:schemeClr>
                    </a:gs>
                  </a:gsLst>
                  <a:lin ang="5400000" scaled="1"/>
                </a:gradFill>
                <a:latin typeface="Army" pitchFamily="2" charset="0"/>
                <a:ea typeface="+mn-ea"/>
                <a:cs typeface="+mn-cs"/>
              </a:defRPr>
            </a:lvl1pPr>
            <a:lvl2pPr marL="685754" indent="0" algn="ctr" defTabSz="914400" rtl="0" eaLnBrk="1" latinLnBrk="0" hangingPunct="1">
              <a:lnSpc>
                <a:spcPct val="90000"/>
              </a:lnSpc>
              <a:spcBef>
                <a:spcPts val="500"/>
              </a:spcBef>
              <a:buFont typeface="Arial" panose="020B0604020202020204" pitchFamily="34" charset="0"/>
              <a:buNone/>
              <a:defRPr sz="3000" kern="1200">
                <a:solidFill>
                  <a:schemeClr val="tx1"/>
                </a:solidFill>
                <a:latin typeface="+mn-lt"/>
                <a:ea typeface="+mn-ea"/>
                <a:cs typeface="+mn-cs"/>
              </a:defRPr>
            </a:lvl2pPr>
            <a:lvl3pPr marL="1371509" indent="0" algn="ctr" defTabSz="9144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263"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743017"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42877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4114526"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80028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5486034"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r>
              <a:rPr lang="es-ES" sz="3600" dirty="0">
                <a:latin typeface="Arial Black" panose="020B0A04020102020204" pitchFamily="34" charset="0"/>
              </a:rPr>
              <a:t>ESPE</a:t>
            </a:r>
            <a:endParaRPr lang="en-US" sz="3600" dirty="0">
              <a:latin typeface="Arial Black" panose="020B0A04020102020204" pitchFamily="34" charset="0"/>
            </a:endParaRPr>
          </a:p>
        </p:txBody>
      </p:sp>
    </p:spTree>
    <p:extLst>
      <p:ext uri="{BB962C8B-B14F-4D97-AF65-F5344CB8AC3E}">
        <p14:creationId xmlns:p14="http://schemas.microsoft.com/office/powerpoint/2010/main" val="8466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2"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right)">
                                      <p:cBhvr>
                                        <p:cTn id="10" dur="500"/>
                                        <p:tgtEl>
                                          <p:spTgt spid="44"/>
                                        </p:tgtEl>
                                      </p:cBhvr>
                                    </p:animEffect>
                                  </p:childTnLst>
                                </p:cTn>
                              </p:par>
                            </p:childTnLst>
                          </p:cTn>
                        </p:par>
                        <p:par>
                          <p:cTn id="11" fill="hold">
                            <p:stCondLst>
                              <p:cond delay="500"/>
                            </p:stCondLst>
                            <p:childTnLst>
                              <p:par>
                                <p:cTn id="12" presetID="2" presetClass="entr" presetSubtype="1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47" dur="500"/>
                                        <p:tgtEl>
                                          <p:spTgt spid="23">
                                            <p:txEl>
                                              <p:pRg st="0" end="0"/>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50" dur="500"/>
                                        <p:tgtEl>
                                          <p:spTgt spid="24">
                                            <p:txEl>
                                              <p:pRg st="0" end="0"/>
                                            </p:txEl>
                                          </p:spTgt>
                                        </p:tgtEl>
                                      </p:cBhvr>
                                    </p:animEffect>
                                  </p:childTnLst>
                                </p:cTn>
                              </p:par>
                            </p:childTnLst>
                          </p:cTn>
                        </p:par>
                        <p:par>
                          <p:cTn id="51" fill="hold">
                            <p:stCondLst>
                              <p:cond delay="2500"/>
                            </p:stCondLst>
                            <p:childTnLst>
                              <p:par>
                                <p:cTn id="52" presetID="22" presetClass="entr" presetSubtype="4"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par>
                          <p:cTn id="55" fill="hold">
                            <p:stCondLst>
                              <p:cond delay="3000"/>
                            </p:stCondLst>
                            <p:childTnLst>
                              <p:par>
                                <p:cTn id="56" presetID="14" presetClass="entr" presetSubtype="1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58" dur="500"/>
                                        <p:tgtEl>
                                          <p:spTgt spid="25">
                                            <p:txEl>
                                              <p:pRg st="0" end="0"/>
                                            </p:txEl>
                                          </p:spTgt>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61" dur="500"/>
                                        <p:tgtEl>
                                          <p:spTgt spid="26">
                                            <p:txEl>
                                              <p:pRg st="0" end="0"/>
                                            </p:txEl>
                                          </p:spTgt>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childTnLst>
                          </p:cTn>
                        </p:par>
                        <p:par>
                          <p:cTn id="66" fill="hold">
                            <p:stCondLst>
                              <p:cond delay="4000"/>
                            </p:stCondLst>
                            <p:childTnLst>
                              <p:par>
                                <p:cTn id="67" presetID="14" presetClass="entr" presetSubtype="10" fill="hold" grpId="0" nodeType="after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69" dur="500"/>
                                        <p:tgtEl>
                                          <p:spTgt spid="27">
                                            <p:txEl>
                                              <p:pRg st="0" end="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72" dur="500"/>
                                        <p:tgtEl>
                                          <p:spTgt spid="28">
                                            <p:txEl>
                                              <p:pRg st="0" end="0"/>
                                            </p:txEl>
                                          </p:spTgt>
                                        </p:tgtEl>
                                      </p:cBhvr>
                                    </p:animEffect>
                                  </p:childTnLst>
                                </p:cTn>
                              </p:par>
                            </p:childTnLst>
                          </p:cTn>
                        </p:par>
                        <p:par>
                          <p:cTn id="73" fill="hold">
                            <p:stCondLst>
                              <p:cond delay="4500"/>
                            </p:stCondLst>
                            <p:childTnLst>
                              <p:par>
                                <p:cTn id="74" presetID="22" presetClass="entr" presetSubtype="4"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down)">
                                      <p:cBhvr>
                                        <p:cTn id="76" dur="500"/>
                                        <p:tgtEl>
                                          <p:spTgt spid="38"/>
                                        </p:tgtEl>
                                      </p:cBhvr>
                                    </p:animEffect>
                                  </p:childTnLst>
                                </p:cTn>
                              </p:par>
                            </p:childTnLst>
                          </p:cTn>
                        </p:par>
                        <p:par>
                          <p:cTn id="77" fill="hold">
                            <p:stCondLst>
                              <p:cond delay="5000"/>
                            </p:stCondLst>
                            <p:childTnLst>
                              <p:par>
                                <p:cTn id="78" presetID="14" presetClass="entr" presetSubtype="10" fill="hold" grpId="0" nodeType="after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80" dur="500"/>
                                        <p:tgtEl>
                                          <p:spTgt spid="29">
                                            <p:txEl>
                                              <p:pRg st="0" end="0"/>
                                            </p:tx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83" dur="500"/>
                                        <p:tgtEl>
                                          <p:spTgt spid="30">
                                            <p:txEl>
                                              <p:pRg st="0" end="0"/>
                                            </p:txEl>
                                          </p:spTgt>
                                        </p:tgtEl>
                                      </p:cBhvr>
                                    </p:animEffect>
                                  </p:childTnLst>
                                </p:cTn>
                              </p:par>
                            </p:childTnLst>
                          </p:cTn>
                        </p:par>
                        <p:par>
                          <p:cTn id="84" fill="hold">
                            <p:stCondLst>
                              <p:cond delay="5500"/>
                            </p:stCondLst>
                            <p:childTnLst>
                              <p:par>
                                <p:cTn id="85" presetID="22" presetClass="entr" presetSubtype="8"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6000"/>
                            </p:stCondLst>
                            <p:childTnLst>
                              <p:par>
                                <p:cTn id="89" presetID="14" presetClass="entr" presetSubtype="10"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91" dur="500"/>
                                        <p:tgtEl>
                                          <p:spTgt spid="31">
                                            <p:txEl>
                                              <p:pRg st="0" end="0"/>
                                            </p:txEl>
                                          </p:spTgt>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94" dur="500"/>
                                        <p:tgtEl>
                                          <p:spTgt spid="32">
                                            <p:txEl>
                                              <p:pRg st="0" end="0"/>
                                            </p:txEl>
                                          </p:spTgt>
                                        </p:tgtEl>
                                      </p:cBhvr>
                                    </p:animEffect>
                                  </p:childTnLst>
                                </p:cTn>
                              </p:par>
                            </p:childTnLst>
                          </p:cTn>
                        </p:par>
                        <p:par>
                          <p:cTn id="95" fill="hold">
                            <p:stCondLst>
                              <p:cond delay="6500"/>
                            </p:stCondLst>
                            <p:childTnLst>
                              <p:par>
                                <p:cTn id="96" presetID="22" presetClass="entr" presetSubtype="4"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down)">
                                      <p:cBhvr>
                                        <p:cTn id="98" dur="500"/>
                                        <p:tgtEl>
                                          <p:spTgt spid="40"/>
                                        </p:tgtEl>
                                      </p:cBhvr>
                                    </p:animEffect>
                                  </p:childTnLst>
                                </p:cTn>
                              </p:par>
                            </p:childTnLst>
                          </p:cTn>
                        </p:par>
                        <p:par>
                          <p:cTn id="99" fill="hold">
                            <p:stCondLst>
                              <p:cond delay="7000"/>
                            </p:stCondLst>
                            <p:childTnLst>
                              <p:par>
                                <p:cTn id="100" presetID="14" presetClass="entr" presetSubtype="10" fill="hold" grpId="0" nodeType="afterEffect">
                                  <p:stCondLst>
                                    <p:cond delay="0"/>
                                  </p:stCondLst>
                                  <p:childTnLst>
                                    <p:set>
                                      <p:cBhvr>
                                        <p:cTn id="10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02" dur="500"/>
                                        <p:tgtEl>
                                          <p:spTgt spid="33">
                                            <p:txEl>
                                              <p:pRg st="0" end="0"/>
                                            </p:txEl>
                                          </p:spTgt>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5" dur="500"/>
                                        <p:tgtEl>
                                          <p:spTgt spid="34">
                                            <p:txEl>
                                              <p:pRg st="0" end="0"/>
                                            </p:txEl>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left)">
                                      <p:cBhvr>
                                        <p:cTn id="108" dur="500"/>
                                        <p:tgtEl>
                                          <p:spTgt spid="4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childTnLst>
                          </p:cTn>
                        </p:par>
                        <p:par>
                          <p:cTn id="112" fill="hold">
                            <p:stCondLst>
                              <p:cond delay="7500"/>
                            </p:stCondLst>
                            <p:childTnLst>
                              <p:par>
                                <p:cTn id="113" presetID="10" presetClass="entr" presetSubtype="0" fill="hold" grpId="0" nodeType="afterEffect">
                                  <p:stCondLst>
                                    <p:cond delay="0"/>
                                  </p:stCondLst>
                                  <p:iterate type="lt">
                                    <p:tmPct val="0"/>
                                  </p:iterate>
                                  <p:childTnLst>
                                    <p:set>
                                      <p:cBhvr>
                                        <p:cTn id="114" dur="1" fill="hold">
                                          <p:stCondLst>
                                            <p:cond delay="0"/>
                                          </p:stCondLst>
                                        </p:cTn>
                                        <p:tgtEl>
                                          <p:spTgt spid="42">
                                            <p:txEl>
                                              <p:pRg st="0" end="0"/>
                                            </p:txEl>
                                          </p:spTgt>
                                        </p:tgtEl>
                                        <p:attrNameLst>
                                          <p:attrName>style.visibility</p:attrName>
                                        </p:attrNameLst>
                                      </p:cBhvr>
                                      <p:to>
                                        <p:strVal val="visible"/>
                                      </p:to>
                                    </p:set>
                                    <p:animEffect transition="in" filter="fade">
                                      <p:cBhvr>
                                        <p:cTn id="115" dur="500"/>
                                        <p:tgtEl>
                                          <p:spTgt spid="42">
                                            <p:txEl>
                                              <p:pRg st="0" end="0"/>
                                            </p:txEl>
                                          </p:spTgt>
                                        </p:tgtEl>
                                      </p:cBhvr>
                                    </p:animEffect>
                                  </p:childTnLst>
                                </p:cTn>
                              </p:par>
                            </p:childTnLst>
                          </p:cTn>
                        </p:par>
                        <p:par>
                          <p:cTn id="116" fill="hold">
                            <p:stCondLst>
                              <p:cond delay="8000"/>
                            </p:stCondLst>
                            <p:childTnLst>
                              <p:par>
                                <p:cTn id="117" presetID="27" presetClass="emph" presetSubtype="0" fill="remove" grpId="1" nodeType="afterEffect">
                                  <p:stCondLst>
                                    <p:cond delay="0"/>
                                  </p:stCondLst>
                                  <p:iterate type="lt">
                                    <p:tmPct val="10000"/>
                                  </p:iterate>
                                  <p:childTnLst>
                                    <p:animClr clrSpc="rgb" dir="cw">
                                      <p:cBhvr override="childStyle">
                                        <p:cTn id="118" dur="250" autoRev="1" fill="remove"/>
                                        <p:tgtEl>
                                          <p:spTgt spid="42">
                                            <p:txEl>
                                              <p:pRg st="0" end="0"/>
                                            </p:txEl>
                                          </p:spTgt>
                                        </p:tgtEl>
                                        <p:attrNameLst>
                                          <p:attrName>style.color</p:attrName>
                                        </p:attrNameLst>
                                      </p:cBhvr>
                                      <p:to>
                                        <a:schemeClr val="bg1"/>
                                      </p:to>
                                    </p:animClr>
                                    <p:animClr clrSpc="rgb" dir="cw">
                                      <p:cBhvr>
                                        <p:cTn id="119" dur="250" autoRev="1" fill="remove"/>
                                        <p:tgtEl>
                                          <p:spTgt spid="42">
                                            <p:txEl>
                                              <p:pRg st="0" end="0"/>
                                            </p:txEl>
                                          </p:spTgt>
                                        </p:tgtEl>
                                        <p:attrNameLst>
                                          <p:attrName>fillcolor</p:attrName>
                                        </p:attrNameLst>
                                      </p:cBhvr>
                                      <p:to>
                                        <a:schemeClr val="bg1"/>
                                      </p:to>
                                    </p:animClr>
                                    <p:set>
                                      <p:cBhvr>
                                        <p:cTn id="120" dur="250" autoRev="1" fill="remove"/>
                                        <p:tgtEl>
                                          <p:spTgt spid="42">
                                            <p:txEl>
                                              <p:pRg st="0" end="0"/>
                                            </p:txEl>
                                          </p:spTgt>
                                        </p:tgtEl>
                                        <p:attrNameLst>
                                          <p:attrName>fill.type</p:attrName>
                                        </p:attrNameLst>
                                      </p:cBhvr>
                                      <p:to>
                                        <p:strVal val="solid"/>
                                      </p:to>
                                    </p:set>
                                    <p:set>
                                      <p:cBhvr>
                                        <p:cTn id="121" dur="250" autoRev="1" fill="remove"/>
                                        <p:tgtEl>
                                          <p:spTgt spid="4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1" grpId="0" animBg="1"/>
      <p:bldP spid="22" grpId="0" animBg="1"/>
      <p:bldP spid="23" grpId="0" build="p">
        <p:tmplLst>
          <p:tmpl lvl="1">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build="p">
        <p:tmplLst>
          <p:tmpl lvl="1">
            <p:tnLst>
              <p:par>
                <p:cTn presetID="14" presetClass="entr" presetSubtype="1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randombar(horizontal)">
                      <p:cBhvr>
                        <p:cTn dur="500"/>
                        <p:tgtEl>
                          <p:spTgt spid="27"/>
                        </p:tgtEl>
                      </p:cBhvr>
                    </p:animEffect>
                  </p:childTnLst>
                </p:cTn>
              </p:par>
            </p:tnLst>
          </p:tmpl>
        </p:tmplLst>
      </p:bldP>
      <p:bldP spid="28" grpId="0" build="p">
        <p:tmplLst>
          <p:tmpl lvl="1">
            <p:tnLst>
              <p:par>
                <p:cTn presetID="14" presetClass="entr" presetSubtype="1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0" grpId="0" build="p">
        <p:tmplLst>
          <p:tmpl lvl="1">
            <p:tnLst>
              <p:par>
                <p:cTn presetID="14" presetClass="entr" presetSubtype="1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randombar(horizontal)">
                      <p:cBhvr>
                        <p:cTn dur="500"/>
                        <p:tgtEl>
                          <p:spTgt spid="30"/>
                        </p:tgtEl>
                      </p:cBhvr>
                    </p:animEffect>
                  </p:childTnLst>
                </p:cTn>
              </p:par>
            </p:tnLst>
          </p:tmpl>
        </p:tmplLst>
      </p:bldP>
      <p:bldP spid="31" grpId="0" build="p">
        <p:tmplLst>
          <p:tmpl lvl="1">
            <p:tnLst>
              <p:par>
                <p:cTn presetID="14" presetClass="entr" presetSubtype="1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randombar(horizontal)">
                      <p:cBhvr>
                        <p:cTn dur="500"/>
                        <p:tgtEl>
                          <p:spTgt spid="31"/>
                        </p:tgtEl>
                      </p:cBhvr>
                    </p:animEffect>
                  </p:childTnLst>
                </p:cTn>
              </p:par>
            </p:tnLst>
          </p:tmpl>
        </p:tmplLst>
      </p:bldP>
      <p:bldP spid="32" grpId="0" build="p">
        <p:tmplLst>
          <p:tmpl lvl="1">
            <p:tnLst>
              <p:par>
                <p:cTn presetID="14" presetClass="entr" presetSubtype="1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build="p">
        <p:tmplLst>
          <p:tmpl lvl="1">
            <p:tnLst>
              <p:par>
                <p:cTn presetID="14" presetClass="entr" presetSubtype="1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randombar(horizontal)">
                      <p:cBhvr>
                        <p:cTn dur="500"/>
                        <p:tgtEl>
                          <p:spTgt spid="33"/>
                        </p:tgtEl>
                      </p:cBhvr>
                    </p:animEffect>
                  </p:childTnLst>
                </p:cTn>
              </p:par>
            </p:tnLst>
          </p:tmpl>
        </p:tmplLst>
      </p:bldP>
      <p:bldP spid="34" grpId="0" build="p">
        <p:tmplLst>
          <p:tmpl lvl="1">
            <p:tnLst>
              <p:par>
                <p:cTn presetID="14" presetClass="entr" presetSubtype="1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49" grpId="0"/>
      <p:bldP spid="50" grpId="0" build="p">
        <p:tmplLst>
          <p:tmpl lvl="1">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42" grpId="0" build="p">
        <p:tmplLst>
          <p:tmpl lvl="1">
            <p:tnLst>
              <p:par>
                <p:cTn presetID="10" presetClass="entr" presetSubtype="0" fill="hold" nodeType="afterEffect">
                  <p:stCondLst>
                    <p:cond delay="0"/>
                  </p:stCondLst>
                  <p:iterate type="lt">
                    <p:tmPct val="0"/>
                  </p:iterate>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2" grpId="1" build="p">
        <p:tmplLst>
          <p:tmpl lvl="1">
            <p:tnLst>
              <p:par>
                <p:cTn presetID="27" presetClass="emph" presetSubtype="0" fill="remove" nodeType="afterEffect">
                  <p:stCondLst>
                    <p:cond delay="0"/>
                  </p:stCondLst>
                  <p:iterate type="lt">
                    <p:tmPct val="10000"/>
                  </p:iterate>
                  <p:childTnLst>
                    <p:animClr clrSpc="rgb" dir="cw">
                      <p:cBhvr override="childStyle">
                        <p:cTn dur="250" autoRev="1" fill="remove"/>
                        <p:tgtEl>
                          <p:spTgt spid="42"/>
                        </p:tgtEl>
                        <p:attrNameLst>
                          <p:attrName>style.color</p:attrName>
                        </p:attrNameLst>
                      </p:cBhvr>
                      <p:to>
                        <a:schemeClr val="bg1"/>
                      </p:to>
                    </p:animClr>
                    <p:animClr clrSpc="rgb" dir="cw">
                      <p:cBhvr>
                        <p:cTn dur="250" autoRev="1" fill="remove"/>
                        <p:tgtEl>
                          <p:spTgt spid="42"/>
                        </p:tgtEl>
                        <p:attrNameLst>
                          <p:attrName>fillcolor</p:attrName>
                        </p:attrNameLst>
                      </p:cBhvr>
                      <p:to>
                        <a:schemeClr val="bg1"/>
                      </p:to>
                    </p:animClr>
                    <p:set>
                      <p:cBhvr>
                        <p:cTn dur="250" autoRev="1" fill="remove"/>
                        <p:tgtEl>
                          <p:spTgt spid="42"/>
                        </p:tgtEl>
                        <p:attrNameLst>
                          <p:attrName>fill.type</p:attrName>
                        </p:attrNameLst>
                      </p:cBhvr>
                      <p:to>
                        <p:strVal val="solid"/>
                      </p:to>
                    </p:set>
                    <p:set>
                      <p:cBhvr>
                        <p:cTn dur="250" autoRev="1" fill="remove"/>
                        <p:tgtEl>
                          <p:spTgt spid="42"/>
                        </p:tgtEl>
                        <p:attrNameLst>
                          <p:attrName>fill.on</p:attrName>
                        </p:attrNameLst>
                      </p:cBhvr>
                      <p:to>
                        <p:strVal val="tru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349A-870C-4565-8328-9DEC0CE97221}"/>
              </a:ext>
            </a:extLst>
          </p:cNvPr>
          <p:cNvSpPr>
            <a:spLocks noGrp="1"/>
          </p:cNvSpPr>
          <p:nvPr>
            <p:ph type="title"/>
          </p:nvPr>
        </p:nvSpPr>
        <p:spPr>
          <a:xfrm>
            <a:off x="1258888" y="547688"/>
            <a:ext cx="15773400" cy="1989137"/>
          </a:xfrm>
          <a:prstGeom prst="rect">
            <a:avLst/>
          </a:prstGeo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F74CDA3-BD60-4A7C-A66C-9BB03B281EEE}"/>
              </a:ext>
            </a:extLst>
          </p:cNvPr>
          <p:cNvSpPr>
            <a:spLocks noGrp="1"/>
          </p:cNvSpPr>
          <p:nvPr>
            <p:ph type="body" idx="1"/>
          </p:nvPr>
        </p:nvSpPr>
        <p:spPr>
          <a:xfrm>
            <a:off x="1258888" y="2522538"/>
            <a:ext cx="77374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C32D-0AA1-4C03-8D95-BA63FBFFF13E}"/>
              </a:ext>
            </a:extLst>
          </p:cNvPr>
          <p:cNvSpPr>
            <a:spLocks noGrp="1"/>
          </p:cNvSpPr>
          <p:nvPr>
            <p:ph sz="half" idx="2"/>
          </p:nvPr>
        </p:nvSpPr>
        <p:spPr>
          <a:xfrm>
            <a:off x="1258888" y="3757613"/>
            <a:ext cx="77374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7A7E2FF3-7831-4FAA-A25F-CD7CC5B0DDEF}"/>
              </a:ext>
            </a:extLst>
          </p:cNvPr>
          <p:cNvSpPr>
            <a:spLocks noGrp="1"/>
          </p:cNvSpPr>
          <p:nvPr>
            <p:ph type="body" sz="quarter" idx="3"/>
          </p:nvPr>
        </p:nvSpPr>
        <p:spPr>
          <a:xfrm>
            <a:off x="9256713"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6DAC1E-D2AD-4384-8CE3-4FB0213DC208}"/>
              </a:ext>
            </a:extLst>
          </p:cNvPr>
          <p:cNvSpPr>
            <a:spLocks noGrp="1"/>
          </p:cNvSpPr>
          <p:nvPr>
            <p:ph sz="quarter" idx="4"/>
          </p:nvPr>
        </p:nvSpPr>
        <p:spPr>
          <a:xfrm>
            <a:off x="9256713"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EEF14A3-143D-4763-A872-1464EFC06323}"/>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8" name="Marcador de pie de página 7">
            <a:extLst>
              <a:ext uri="{FF2B5EF4-FFF2-40B4-BE49-F238E27FC236}">
                <a16:creationId xmlns:a16="http://schemas.microsoft.com/office/drawing/2014/main" id="{D0680D1A-62B6-460E-AB93-BD27B05F571A}"/>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9" name="Marcador de número de diapositiva 8">
            <a:extLst>
              <a:ext uri="{FF2B5EF4-FFF2-40B4-BE49-F238E27FC236}">
                <a16:creationId xmlns:a16="http://schemas.microsoft.com/office/drawing/2014/main" id="{917BB722-69C5-40FA-8857-B5B01509B788}"/>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354064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8180D-0198-407C-BB81-D9BBB0F0FFB0}"/>
              </a:ext>
            </a:extLst>
          </p:cNvPr>
          <p:cNvSpPr>
            <a:spLocks noGrp="1"/>
          </p:cNvSpPr>
          <p:nvPr>
            <p:ph type="title"/>
          </p:nvPr>
        </p:nvSpPr>
        <p:spPr>
          <a:xfrm>
            <a:off x="4102100" y="2525486"/>
            <a:ext cx="11776529" cy="998310"/>
          </a:xfrm>
          <a:prstGeom prst="rect">
            <a:avLst/>
          </a:prstGeom>
        </p:spPr>
        <p:txBody>
          <a:bodyPr/>
          <a:lstStyle>
            <a:lvl1pPr algn="just">
              <a:defRPr sz="3200">
                <a:latin typeface="Arial Black" panose="020B0A04020102020204" pitchFamily="34" charset="0"/>
              </a:defRPr>
            </a:lvl1pPr>
          </a:lstStyle>
          <a:p>
            <a:r>
              <a:rPr lang="es-ES" dirty="0"/>
              <a:t>Haga clic para modificar el estilo de título del patrón</a:t>
            </a:r>
            <a:endParaRPr lang="es-EC" dirty="0"/>
          </a:p>
        </p:txBody>
      </p:sp>
      <p:sp>
        <p:nvSpPr>
          <p:cNvPr id="7" name="Marcador de texto 4">
            <a:extLst>
              <a:ext uri="{FF2B5EF4-FFF2-40B4-BE49-F238E27FC236}">
                <a16:creationId xmlns:a16="http://schemas.microsoft.com/office/drawing/2014/main" id="{55F72A72-5E95-42CA-86F4-16CD08571B55}"/>
              </a:ext>
            </a:extLst>
          </p:cNvPr>
          <p:cNvSpPr>
            <a:spLocks noGrp="1"/>
          </p:cNvSpPr>
          <p:nvPr>
            <p:ph type="body" sz="quarter" idx="3"/>
          </p:nvPr>
        </p:nvSpPr>
        <p:spPr>
          <a:xfrm>
            <a:off x="4105956" y="3785281"/>
            <a:ext cx="11772673" cy="1788205"/>
          </a:xfrm>
          <a:prstGeom prst="rect">
            <a:avLst/>
          </a:prstGeom>
        </p:spPr>
        <p:txBody>
          <a:bodyPr anchor="ctr"/>
          <a:lstStyle>
            <a:lvl1pPr marL="0" indent="0">
              <a:buNone/>
              <a:defRPr sz="32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8" name="Marcador de texto 4">
            <a:extLst>
              <a:ext uri="{FF2B5EF4-FFF2-40B4-BE49-F238E27FC236}">
                <a16:creationId xmlns:a16="http://schemas.microsoft.com/office/drawing/2014/main" id="{AE8283D6-7147-4BE9-8E15-04A8B1FA4803}"/>
              </a:ext>
            </a:extLst>
          </p:cNvPr>
          <p:cNvSpPr>
            <a:spLocks noGrp="1"/>
          </p:cNvSpPr>
          <p:nvPr>
            <p:ph type="body" sz="quarter" idx="13"/>
          </p:nvPr>
        </p:nvSpPr>
        <p:spPr>
          <a:xfrm>
            <a:off x="4105956" y="5834971"/>
            <a:ext cx="11772673" cy="1788205"/>
          </a:xfrm>
          <a:prstGeom prst="rect">
            <a:avLst/>
          </a:prstGeom>
        </p:spPr>
        <p:txBody>
          <a:bodyPr anchor="ctr"/>
          <a:lstStyle>
            <a:lvl1pPr marL="0" indent="0">
              <a:buNone/>
              <a:defRPr sz="32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Tree>
    <p:extLst>
      <p:ext uri="{BB962C8B-B14F-4D97-AF65-F5344CB8AC3E}">
        <p14:creationId xmlns:p14="http://schemas.microsoft.com/office/powerpoint/2010/main" val="120720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4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F73-2366-44A1-9F6A-122EA407A77C}"/>
              </a:ext>
            </a:extLst>
          </p:cNvPr>
          <p:cNvSpPr>
            <a:spLocks noGrp="1"/>
          </p:cNvSpPr>
          <p:nvPr>
            <p:ph type="title"/>
          </p:nvPr>
        </p:nvSpPr>
        <p:spPr>
          <a:xfrm>
            <a:off x="1258888" y="685800"/>
            <a:ext cx="5899150" cy="24003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8C84A9B-7611-499D-9762-3A7456620F70}"/>
              </a:ext>
            </a:extLst>
          </p:cNvPr>
          <p:cNvSpPr>
            <a:spLocks noGrp="1"/>
          </p:cNvSpPr>
          <p:nvPr>
            <p:ph idx="1"/>
          </p:nvPr>
        </p:nvSpPr>
        <p:spPr>
          <a:xfrm>
            <a:off x="7773988"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44CBCC8-0C51-4E5F-904C-1383C6D41093}"/>
              </a:ext>
            </a:extLst>
          </p:cNvPr>
          <p:cNvSpPr>
            <a:spLocks noGrp="1"/>
          </p:cNvSpPr>
          <p:nvPr>
            <p:ph type="body" sz="half" idx="2"/>
          </p:nvPr>
        </p:nvSpPr>
        <p:spPr>
          <a:xfrm>
            <a:off x="1258888" y="3086100"/>
            <a:ext cx="5899150"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CBDE03-A154-488F-B545-C3161C64132F}"/>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6" name="Marcador de pie de página 5">
            <a:extLst>
              <a:ext uri="{FF2B5EF4-FFF2-40B4-BE49-F238E27FC236}">
                <a16:creationId xmlns:a16="http://schemas.microsoft.com/office/drawing/2014/main" id="{EA446115-49DB-46D0-B2A0-3D0057BA4FB3}"/>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7" name="Marcador de número de diapositiva 6">
            <a:extLst>
              <a:ext uri="{FF2B5EF4-FFF2-40B4-BE49-F238E27FC236}">
                <a16:creationId xmlns:a16="http://schemas.microsoft.com/office/drawing/2014/main" id="{F60CA00F-F9E9-4F02-BA0B-417D7954A9A4}"/>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12908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9D51A-3355-4284-B9A0-AFA152B91B30}"/>
              </a:ext>
            </a:extLst>
          </p:cNvPr>
          <p:cNvSpPr>
            <a:spLocks noGrp="1"/>
          </p:cNvSpPr>
          <p:nvPr>
            <p:ph type="title"/>
          </p:nvPr>
        </p:nvSpPr>
        <p:spPr>
          <a:xfrm>
            <a:off x="1258888" y="685800"/>
            <a:ext cx="5899150" cy="2400300"/>
          </a:xfrm>
          <a:prstGeom prst="rect">
            <a:avLst/>
          </a:prstGeo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C06BF82-7F31-4BD0-BBD9-5B1751E80F52}"/>
              </a:ext>
            </a:extLst>
          </p:cNvPr>
          <p:cNvSpPr>
            <a:spLocks noGrp="1"/>
          </p:cNvSpPr>
          <p:nvPr>
            <p:ph type="pic" idx="1"/>
          </p:nvPr>
        </p:nvSpPr>
        <p:spPr>
          <a:xfrm>
            <a:off x="7773988"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463A9DC-EB1D-4C39-86F1-26C1ED33A98A}"/>
              </a:ext>
            </a:extLst>
          </p:cNvPr>
          <p:cNvSpPr>
            <a:spLocks noGrp="1"/>
          </p:cNvSpPr>
          <p:nvPr>
            <p:ph type="body" sz="half" idx="2"/>
          </p:nvPr>
        </p:nvSpPr>
        <p:spPr>
          <a:xfrm>
            <a:off x="1258888" y="3086100"/>
            <a:ext cx="5899150"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9F70D5-1528-43BE-8A63-26A022530DF3}"/>
              </a:ext>
            </a:extLst>
          </p:cNvPr>
          <p:cNvSpPr>
            <a:spLocks noGrp="1"/>
          </p:cNvSpPr>
          <p:nvPr>
            <p:ph type="dt" sz="half" idx="10"/>
          </p:nvPr>
        </p:nvSpPr>
        <p:spPr>
          <a:xfrm>
            <a:off x="1257300" y="9534525"/>
            <a:ext cx="4114800" cy="547688"/>
          </a:xfrm>
          <a:prstGeom prst="rect">
            <a:avLst/>
          </a:prstGeom>
        </p:spPr>
        <p:txBody>
          <a:bodyPr/>
          <a:lstStyle/>
          <a:p>
            <a:fld id="{8F6CEF3E-92B8-4C58-8F19-EAA26DB8E507}" type="datetimeFigureOut">
              <a:rPr lang="es-EC" smtClean="0"/>
              <a:t>5/11/2021</a:t>
            </a:fld>
            <a:endParaRPr lang="es-EC"/>
          </a:p>
        </p:txBody>
      </p:sp>
      <p:sp>
        <p:nvSpPr>
          <p:cNvPr id="6" name="Marcador de pie de página 5">
            <a:extLst>
              <a:ext uri="{FF2B5EF4-FFF2-40B4-BE49-F238E27FC236}">
                <a16:creationId xmlns:a16="http://schemas.microsoft.com/office/drawing/2014/main" id="{6BBDDD1D-AC79-4FC6-800A-FAF0D2700D29}"/>
              </a:ext>
            </a:extLst>
          </p:cNvPr>
          <p:cNvSpPr>
            <a:spLocks noGrp="1"/>
          </p:cNvSpPr>
          <p:nvPr>
            <p:ph type="ftr" sz="quarter" idx="11"/>
          </p:nvPr>
        </p:nvSpPr>
        <p:spPr>
          <a:xfrm>
            <a:off x="6057900" y="9534525"/>
            <a:ext cx="6170613" cy="547688"/>
          </a:xfrm>
          <a:prstGeom prst="rect">
            <a:avLst/>
          </a:prstGeom>
        </p:spPr>
        <p:txBody>
          <a:bodyPr/>
          <a:lstStyle/>
          <a:p>
            <a:endParaRPr lang="es-EC"/>
          </a:p>
        </p:txBody>
      </p:sp>
      <p:sp>
        <p:nvSpPr>
          <p:cNvPr id="7" name="Marcador de número de diapositiva 6">
            <a:extLst>
              <a:ext uri="{FF2B5EF4-FFF2-40B4-BE49-F238E27FC236}">
                <a16:creationId xmlns:a16="http://schemas.microsoft.com/office/drawing/2014/main" id="{AB21FD58-40DF-4951-B453-54D54D915F5D}"/>
              </a:ext>
            </a:extLst>
          </p:cNvPr>
          <p:cNvSpPr>
            <a:spLocks noGrp="1"/>
          </p:cNvSpPr>
          <p:nvPr>
            <p:ph type="sldNum" sz="quarter" idx="12"/>
          </p:nvPr>
        </p:nvSpPr>
        <p:spPr>
          <a:xfrm>
            <a:off x="12914313" y="9534525"/>
            <a:ext cx="4114800" cy="547688"/>
          </a:xfrm>
          <a:prstGeom prst="rect">
            <a:avLst/>
          </a:prstGeom>
        </p:spPr>
        <p:txBody>
          <a:bodyPr/>
          <a:lstStyle/>
          <a:p>
            <a:fld id="{12A0572D-1BC3-480D-B3EB-7FF6481AAAFD}" type="slidenum">
              <a:rPr lang="es-EC" smtClean="0"/>
              <a:t>‹Nº›</a:t>
            </a:fld>
            <a:endParaRPr lang="es-EC"/>
          </a:p>
        </p:txBody>
      </p:sp>
    </p:spTree>
    <p:extLst>
      <p:ext uri="{BB962C8B-B14F-4D97-AF65-F5344CB8AC3E}">
        <p14:creationId xmlns:p14="http://schemas.microsoft.com/office/powerpoint/2010/main" val="44586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mp"/></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8.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7.jp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8471C659-DE98-495A-8B13-219D0052F4C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5475" r="69195"/>
          <a:stretch/>
        </p:blipFill>
        <p:spPr>
          <a:xfrm>
            <a:off x="0" y="-17547"/>
            <a:ext cx="6657464" cy="10275186"/>
          </a:xfrm>
          <a:prstGeom prst="rect">
            <a:avLst/>
          </a:prstGeom>
          <a:ln>
            <a:noFill/>
          </a:ln>
          <a:effectLst>
            <a:outerShdw blurRad="292100" dist="139700" dir="2700000" algn="tl" rotWithShape="0">
              <a:srgbClr val="333333">
                <a:alpha val="65000"/>
              </a:srgbClr>
            </a:outerShdw>
          </a:effectLst>
        </p:spPr>
      </p:pic>
      <p:pic>
        <p:nvPicPr>
          <p:cNvPr id="8" name="Imagen 7" descr="Imagen que contiene dibujo, plato&#10;&#10;Descripción generada automáticamente">
            <a:extLst>
              <a:ext uri="{FF2B5EF4-FFF2-40B4-BE49-F238E27FC236}">
                <a16:creationId xmlns:a16="http://schemas.microsoft.com/office/drawing/2014/main" id="{D3869AC6-5901-43D5-A573-CA249176AF8F}"/>
              </a:ext>
            </a:extLst>
          </p:cNvPr>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5199" y="469637"/>
            <a:ext cx="4984411" cy="1813548"/>
          </a:xfrm>
          <a:prstGeom prst="rect">
            <a:avLst/>
          </a:prstGeom>
        </p:spPr>
      </p:pic>
      <p:cxnSp>
        <p:nvCxnSpPr>
          <p:cNvPr id="9" name="Conector recto 8">
            <a:extLst>
              <a:ext uri="{FF2B5EF4-FFF2-40B4-BE49-F238E27FC236}">
                <a16:creationId xmlns:a16="http://schemas.microsoft.com/office/drawing/2014/main" id="{C3B34A53-BDC7-407A-AC68-D87F0339D5B3}"/>
              </a:ext>
            </a:extLst>
          </p:cNvPr>
          <p:cNvCxnSpPr>
            <a:cxnSpLocks/>
          </p:cNvCxnSpPr>
          <p:nvPr userDrawn="1"/>
        </p:nvCxnSpPr>
        <p:spPr>
          <a:xfrm>
            <a:off x="4093029" y="3624709"/>
            <a:ext cx="11768649" cy="0"/>
          </a:xfrm>
          <a:prstGeom prst="line">
            <a:avLst/>
          </a:prstGeom>
          <a:ln w="57150">
            <a:solidFill>
              <a:srgbClr val="00703C"/>
            </a:solidFill>
          </a:ln>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id="{16B3C6D1-C665-48BA-82A4-2D6521F2D36D}"/>
              </a:ext>
            </a:extLst>
          </p:cNvPr>
          <p:cNvCxnSpPr>
            <a:cxnSpLocks/>
          </p:cNvCxnSpPr>
          <p:nvPr userDrawn="1"/>
        </p:nvCxnSpPr>
        <p:spPr>
          <a:xfrm>
            <a:off x="4093029" y="5699169"/>
            <a:ext cx="11768649" cy="0"/>
          </a:xfrm>
          <a:prstGeom prst="line">
            <a:avLst/>
          </a:prstGeom>
          <a:ln w="57150">
            <a:solidFill>
              <a:srgbClr val="00703C"/>
            </a:solidFill>
          </a:ln>
        </p:spPr>
        <p:style>
          <a:lnRef idx="3">
            <a:schemeClr val="accent6"/>
          </a:lnRef>
          <a:fillRef idx="0">
            <a:schemeClr val="accent6"/>
          </a:fillRef>
          <a:effectRef idx="2">
            <a:schemeClr val="accent6"/>
          </a:effectRef>
          <a:fontRef idx="minor">
            <a:schemeClr val="tx1"/>
          </a:fontRef>
        </p:style>
      </p:cxnSp>
      <p:grpSp>
        <p:nvGrpSpPr>
          <p:cNvPr id="11" name="Grupo 10">
            <a:extLst>
              <a:ext uri="{FF2B5EF4-FFF2-40B4-BE49-F238E27FC236}">
                <a16:creationId xmlns:a16="http://schemas.microsoft.com/office/drawing/2014/main" id="{175FF1DD-3EB4-413C-8EA2-A524FF9BC597}"/>
              </a:ext>
            </a:extLst>
          </p:cNvPr>
          <p:cNvGrpSpPr/>
          <p:nvPr userDrawn="1"/>
        </p:nvGrpSpPr>
        <p:grpSpPr>
          <a:xfrm>
            <a:off x="0" y="7765802"/>
            <a:ext cx="18286413" cy="2568238"/>
            <a:chOff x="0" y="5040394"/>
            <a:chExt cx="12192000" cy="1817607"/>
          </a:xfrm>
        </p:grpSpPr>
        <p:pic>
          <p:nvPicPr>
            <p:cNvPr id="12" name="Imagen 11" descr="Imagen que contiene exterior, pasto, hombre, verde&#10;&#10;Descripción generada automáticamente">
              <a:extLst>
                <a:ext uri="{FF2B5EF4-FFF2-40B4-BE49-F238E27FC236}">
                  <a16:creationId xmlns:a16="http://schemas.microsoft.com/office/drawing/2014/main" id="{A8D9ED08-3501-425C-9827-B76E0D11B1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59755" y="5040394"/>
              <a:ext cx="2532245" cy="1817606"/>
            </a:xfrm>
            <a:prstGeom prst="rect">
              <a:avLst/>
            </a:prstGeom>
            <a:ln>
              <a:noFill/>
            </a:ln>
            <a:effectLst>
              <a:outerShdw blurRad="292100" dist="139700" dir="2700000" algn="tl" rotWithShape="0">
                <a:srgbClr val="333333">
                  <a:alpha val="65000"/>
                </a:srgbClr>
              </a:outerShdw>
            </a:effectLst>
          </p:spPr>
        </p:pic>
        <p:pic>
          <p:nvPicPr>
            <p:cNvPr id="13" name="Imagen 12" descr="Grupo de personas caminando en la tierra&#10;&#10;Descripción generada automáticamente con confianza media">
              <a:extLst>
                <a:ext uri="{FF2B5EF4-FFF2-40B4-BE49-F238E27FC236}">
                  <a16:creationId xmlns:a16="http://schemas.microsoft.com/office/drawing/2014/main" id="{5761B14E-E7AE-42CE-88DF-F176E701B33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70937" y="5040395"/>
              <a:ext cx="2988818" cy="1817606"/>
            </a:xfrm>
            <a:prstGeom prst="rect">
              <a:avLst/>
            </a:prstGeom>
            <a:ln>
              <a:noFill/>
            </a:ln>
            <a:effectLst>
              <a:outerShdw blurRad="292100" dist="139700" dir="2700000" algn="tl" rotWithShape="0">
                <a:srgbClr val="333333">
                  <a:alpha val="65000"/>
                </a:srgbClr>
              </a:outerShdw>
            </a:effectLst>
          </p:spPr>
        </p:pic>
        <p:pic>
          <p:nvPicPr>
            <p:cNvPr id="14" name="Imagen 13" descr="Una persona sosteniendo una laptop&#10;&#10;Descripción generada automáticamente con confianza media">
              <a:extLst>
                <a:ext uri="{FF2B5EF4-FFF2-40B4-BE49-F238E27FC236}">
                  <a16:creationId xmlns:a16="http://schemas.microsoft.com/office/drawing/2014/main" id="{3CCF2C0E-F3F5-4DEB-9341-517FC43E08E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31988" y="5040394"/>
              <a:ext cx="3438949" cy="1817606"/>
            </a:xfrm>
            <a:prstGeom prst="rect">
              <a:avLst/>
            </a:prstGeom>
            <a:ln>
              <a:noFill/>
            </a:ln>
            <a:effectLst>
              <a:outerShdw blurRad="292100" dist="139700" dir="2700000" algn="tl" rotWithShape="0">
                <a:srgbClr val="333333">
                  <a:alpha val="65000"/>
                </a:srgbClr>
              </a:outerShdw>
            </a:effectLst>
          </p:spPr>
        </p:pic>
        <p:pic>
          <p:nvPicPr>
            <p:cNvPr id="15" name="Imagen 14" descr="Imagen que contiene interior, coche, pequeño, cama&#10;&#10;Descripción generada automáticamente">
              <a:extLst>
                <a:ext uri="{FF2B5EF4-FFF2-40B4-BE49-F238E27FC236}">
                  <a16:creationId xmlns:a16="http://schemas.microsoft.com/office/drawing/2014/main" id="{009870B0-794F-43B1-8897-3B884B1912E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5040394"/>
              <a:ext cx="3231300" cy="181760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4122653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A4306E8-EC86-4D42-9024-EA862B541AF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 y="446"/>
            <a:ext cx="18286413" cy="10286554"/>
          </a:xfrm>
          <a:prstGeom prst="rect">
            <a:avLst/>
          </a:prstGeom>
        </p:spPr>
      </p:pic>
      <p:sp>
        <p:nvSpPr>
          <p:cNvPr id="2" name="Marcador de título 1">
            <a:extLst>
              <a:ext uri="{FF2B5EF4-FFF2-40B4-BE49-F238E27FC236}">
                <a16:creationId xmlns:a16="http://schemas.microsoft.com/office/drawing/2014/main" id="{E8652C51-5686-449B-B312-4BE92DACC278}"/>
              </a:ext>
            </a:extLst>
          </p:cNvPr>
          <p:cNvSpPr>
            <a:spLocks noGrp="1"/>
          </p:cNvSpPr>
          <p:nvPr>
            <p:ph type="title"/>
          </p:nvPr>
        </p:nvSpPr>
        <p:spPr>
          <a:xfrm>
            <a:off x="1257300" y="547688"/>
            <a:ext cx="15771813" cy="1989137"/>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B016523-2CC3-4759-BE35-CE8401BF0E11}"/>
              </a:ext>
            </a:extLst>
          </p:cNvPr>
          <p:cNvSpPr>
            <a:spLocks noGrp="1"/>
          </p:cNvSpPr>
          <p:nvPr>
            <p:ph type="body" idx="1"/>
          </p:nvPr>
        </p:nvSpPr>
        <p:spPr>
          <a:xfrm>
            <a:off x="1257300" y="2738438"/>
            <a:ext cx="15771813" cy="6527800"/>
          </a:xfrm>
          <a:prstGeom prst="rect">
            <a:avLst/>
          </a:prstGeom>
        </p:spPr>
        <p:txBody>
          <a:bodyPr vert="horz" lIns="91440" tIns="45720" rIns="91440" bIns="45720" rtlCol="0">
            <a:normAutofit/>
          </a:body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68F0F96D-138C-498D-8A37-40EB4D1F94DE}"/>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5D58B10F-442F-40B8-A314-E26CC9F12882}" type="datetimeFigureOut">
              <a:rPr lang="es-EC" smtClean="0"/>
              <a:t>5/11/2021</a:t>
            </a:fld>
            <a:endParaRPr lang="es-EC"/>
          </a:p>
        </p:txBody>
      </p:sp>
      <p:sp>
        <p:nvSpPr>
          <p:cNvPr id="5" name="Marcador de pie de página 4">
            <a:extLst>
              <a:ext uri="{FF2B5EF4-FFF2-40B4-BE49-F238E27FC236}">
                <a16:creationId xmlns:a16="http://schemas.microsoft.com/office/drawing/2014/main" id="{41F39527-3400-4613-BEF0-3E0F723DAC5C}"/>
              </a:ext>
            </a:extLst>
          </p:cNvPr>
          <p:cNvSpPr>
            <a:spLocks noGrp="1"/>
          </p:cNvSpPr>
          <p:nvPr>
            <p:ph type="ftr" sz="quarter" idx="3"/>
          </p:nvPr>
        </p:nvSpPr>
        <p:spPr>
          <a:xfrm>
            <a:off x="6057900" y="9534525"/>
            <a:ext cx="6170613"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C23A619-8749-46BA-9351-C2C0DAD662E9}"/>
              </a:ext>
            </a:extLst>
          </p:cNvPr>
          <p:cNvSpPr>
            <a:spLocks noGrp="1"/>
          </p:cNvSpPr>
          <p:nvPr>
            <p:ph type="sldNum" sz="quarter" idx="4"/>
          </p:nvPr>
        </p:nvSpPr>
        <p:spPr>
          <a:xfrm>
            <a:off x="12914313"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51F16D7D-DCD2-4BA3-AEB8-6D5B9519E916}" type="slidenum">
              <a:rPr lang="es-EC" smtClean="0"/>
              <a:t>‹Nº›</a:t>
            </a:fld>
            <a:endParaRPr lang="es-EC"/>
          </a:p>
        </p:txBody>
      </p:sp>
      <p:pic>
        <p:nvPicPr>
          <p:cNvPr id="11" name="Imagen 10">
            <a:extLst>
              <a:ext uri="{FF2B5EF4-FFF2-40B4-BE49-F238E27FC236}">
                <a16:creationId xmlns:a16="http://schemas.microsoft.com/office/drawing/2014/main" id="{32CF6FF5-E45C-46F2-AE14-DA421F55D5AE}"/>
              </a:ext>
            </a:extLst>
          </p:cNvPr>
          <p:cNvPicPr>
            <a:picLocks noChangeAspect="1"/>
          </p:cNvPicPr>
          <p:nvPr userDrawn="1"/>
        </p:nvPicPr>
        <p:blipFill>
          <a:blip r:embed="rId36"/>
          <a:stretch>
            <a:fillRect/>
          </a:stretch>
        </p:blipFill>
        <p:spPr>
          <a:xfrm>
            <a:off x="6939253" y="3792034"/>
            <a:ext cx="4407904" cy="4420607"/>
          </a:xfrm>
          <a:prstGeom prst="rect">
            <a:avLst/>
          </a:prstGeom>
        </p:spPr>
      </p:pic>
    </p:spTree>
    <p:extLst>
      <p:ext uri="{BB962C8B-B14F-4D97-AF65-F5344CB8AC3E}">
        <p14:creationId xmlns:p14="http://schemas.microsoft.com/office/powerpoint/2010/main" val="3332233567"/>
      </p:ext>
    </p:extLst>
  </p:cSld>
  <p:clrMap bg1="lt1" tx1="dk1" bg2="lt2" tx2="dk2" accent1="accent1" accent2="accent2" accent3="accent3" accent4="accent4" accent5="accent5" accent6="accent6" hlink="hlink" folHlink="folHlink"/>
  <p:sldLayoutIdLst>
    <p:sldLayoutId id="2147483677" r:id="rId1"/>
    <p:sldLayoutId id="2147483734" r:id="rId2"/>
    <p:sldLayoutId id="2147483721" r:id="rId3"/>
    <p:sldLayoutId id="2147483688" r:id="rId4"/>
    <p:sldLayoutId id="2147483689" r:id="rId5"/>
    <p:sldLayoutId id="2147483690" r:id="rId6"/>
    <p:sldLayoutId id="2147483720" r:id="rId7"/>
    <p:sldLayoutId id="2147483691" r:id="rId8"/>
    <p:sldLayoutId id="2147483692" r:id="rId9"/>
    <p:sldLayoutId id="2147483693" r:id="rId10"/>
    <p:sldLayoutId id="2147483694" r:id="rId11"/>
    <p:sldLayoutId id="2147483695" r:id="rId12"/>
    <p:sldLayoutId id="2147483714" r:id="rId13"/>
    <p:sldLayoutId id="2147483715" r:id="rId14"/>
    <p:sldLayoutId id="2147483716" r:id="rId15"/>
    <p:sldLayoutId id="2147483717" r:id="rId16"/>
    <p:sldLayoutId id="2147483696" r:id="rId17"/>
    <p:sldLayoutId id="2147483718"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19" r:id="rId29"/>
    <p:sldLayoutId id="2147483708" r:id="rId30"/>
    <p:sldLayoutId id="2147483707" r:id="rId31"/>
    <p:sldLayoutId id="2147483709" r:id="rId32"/>
    <p:sldLayoutId id="2147483710"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341CA3-96CB-44F9-915F-282F9FE74C98}"/>
              </a:ext>
            </a:extLst>
          </p:cNvPr>
          <p:cNvSpPr>
            <a:spLocks noGrp="1"/>
          </p:cNvSpPr>
          <p:nvPr>
            <p:ph type="title"/>
          </p:nvPr>
        </p:nvSpPr>
        <p:spPr/>
        <p:txBody>
          <a:bodyPr anchor="ctr"/>
          <a:lstStyle/>
          <a:p>
            <a:pPr algn="ctr"/>
            <a:r>
              <a:rPr lang="es-EC" dirty="0"/>
              <a:t>MAESTRIA EN DEFENSA Y SEGURIDAD</a:t>
            </a:r>
          </a:p>
        </p:txBody>
      </p:sp>
      <p:sp>
        <p:nvSpPr>
          <p:cNvPr id="3" name="Marcador de texto 2">
            <a:extLst>
              <a:ext uri="{FF2B5EF4-FFF2-40B4-BE49-F238E27FC236}">
                <a16:creationId xmlns:a16="http://schemas.microsoft.com/office/drawing/2014/main" id="{C35E56D9-6C8E-474A-BB31-7ECC623E1633}"/>
              </a:ext>
            </a:extLst>
          </p:cNvPr>
          <p:cNvSpPr>
            <a:spLocks noGrp="1"/>
          </p:cNvSpPr>
          <p:nvPr>
            <p:ph type="body" sz="quarter" idx="3"/>
          </p:nvPr>
        </p:nvSpPr>
        <p:spPr/>
        <p:txBody>
          <a:bodyPr/>
          <a:lstStyle/>
          <a:p>
            <a:pPr algn="just"/>
            <a:r>
              <a:rPr lang="es-EC" dirty="0"/>
              <a:t>TEMA: ANÁLISIS DEL EMPLEO EN EL ÁMBITO INTERNO DEL SISTEMA DE INTELIGENCIA MILITAR</a:t>
            </a:r>
          </a:p>
        </p:txBody>
      </p:sp>
      <p:sp>
        <p:nvSpPr>
          <p:cNvPr id="4" name="Marcador de texto 3">
            <a:extLst>
              <a:ext uri="{FF2B5EF4-FFF2-40B4-BE49-F238E27FC236}">
                <a16:creationId xmlns:a16="http://schemas.microsoft.com/office/drawing/2014/main" id="{E74DCE5A-720E-4765-991A-82A317C198AE}"/>
              </a:ext>
            </a:extLst>
          </p:cNvPr>
          <p:cNvSpPr>
            <a:spLocks noGrp="1"/>
          </p:cNvSpPr>
          <p:nvPr>
            <p:ph type="body" sz="quarter" idx="13"/>
          </p:nvPr>
        </p:nvSpPr>
        <p:spPr/>
        <p:txBody>
          <a:bodyPr/>
          <a:lstStyle/>
          <a:p>
            <a:pPr algn="ctr"/>
            <a:r>
              <a:rPr lang="es-EC" sz="2800" dirty="0"/>
              <a:t>TCRN. E.M ACURIO ROBERTO / TCRN E.M LUDEÑA LUIS</a:t>
            </a:r>
          </a:p>
          <a:p>
            <a:pPr algn="ctr"/>
            <a:r>
              <a:rPr lang="es-EC" sz="2800" dirty="0"/>
              <a:t>DIRECTOR: TCRN. DE E.M ALARCÓN JOSÉ LUIS</a:t>
            </a:r>
          </a:p>
        </p:txBody>
      </p:sp>
    </p:spTree>
    <p:extLst>
      <p:ext uri="{BB962C8B-B14F-4D97-AF65-F5344CB8AC3E}">
        <p14:creationId xmlns:p14="http://schemas.microsoft.com/office/powerpoint/2010/main" val="302680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D0A6B-A5A9-4941-AD40-ED3249EC1911}"/>
              </a:ext>
            </a:extLst>
          </p:cNvPr>
          <p:cNvSpPr>
            <a:spLocks noGrp="1"/>
          </p:cNvSpPr>
          <p:nvPr>
            <p:ph type="ctrTitle"/>
          </p:nvPr>
        </p:nvSpPr>
        <p:spPr/>
        <p:txBody>
          <a:bodyPr>
            <a:normAutofit fontScale="90000"/>
          </a:bodyPr>
          <a:lstStyle/>
          <a:p>
            <a:r>
              <a:rPr lang="es-EC" dirty="0"/>
              <a:t>JUSTIFICACIÓN DE LA INVESTIGACIÓN</a:t>
            </a:r>
          </a:p>
        </p:txBody>
      </p:sp>
      <p:sp>
        <p:nvSpPr>
          <p:cNvPr id="3" name="Subtítulo 2">
            <a:extLst>
              <a:ext uri="{FF2B5EF4-FFF2-40B4-BE49-F238E27FC236}">
                <a16:creationId xmlns:a16="http://schemas.microsoft.com/office/drawing/2014/main" id="{A18A8089-3974-43AE-9325-6A095B46DACE}"/>
              </a:ext>
            </a:extLst>
          </p:cNvPr>
          <p:cNvSpPr>
            <a:spLocks noGrp="1"/>
          </p:cNvSpPr>
          <p:nvPr>
            <p:ph type="subTitle" idx="1"/>
          </p:nvPr>
        </p:nvSpPr>
        <p:spPr/>
        <p:txBody>
          <a:bodyPr/>
          <a:lstStyle/>
          <a:p>
            <a:r>
              <a:rPr lang="es-EC" dirty="0"/>
              <a:t>ANÁLISIS DEL EMPLEO EN EL ÁMBITO INTERNO DEL SISTEMA DE INTELIGÉNCIA MILITAR  </a:t>
            </a:r>
          </a:p>
        </p:txBody>
      </p:sp>
      <p:sp>
        <p:nvSpPr>
          <p:cNvPr id="4" name="Marcador de texto 2">
            <a:extLst>
              <a:ext uri="{FF2B5EF4-FFF2-40B4-BE49-F238E27FC236}">
                <a16:creationId xmlns:a16="http://schemas.microsoft.com/office/drawing/2014/main" id="{15997B40-CCFF-4BDB-9B0D-EEAE00F4D3E7}"/>
              </a:ext>
            </a:extLst>
          </p:cNvPr>
          <p:cNvSpPr txBox="1">
            <a:spLocks/>
          </p:cNvSpPr>
          <p:nvPr/>
        </p:nvSpPr>
        <p:spPr>
          <a:xfrm>
            <a:off x="13227179" y="8242241"/>
            <a:ext cx="4844921" cy="1076799"/>
          </a:xfrm>
          <a:prstGeom prst="rect">
            <a:avLst/>
          </a:prstGeom>
        </p:spPr>
        <p:txBody>
          <a:bodyPr>
            <a:no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C" sz="1800"/>
              <a:t>Constituye un bagaje informativo documental de gran valía para la planificación y la transformación de capacidades militares del ejército </a:t>
            </a:r>
            <a:endParaRPr lang="es-ES" sz="3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76885E5F-F28A-4700-BC2E-B7FC43A54609}"/>
              </a:ext>
            </a:extLst>
          </p:cNvPr>
          <p:cNvPicPr>
            <a:picLocks noChangeAspect="1"/>
          </p:cNvPicPr>
          <p:nvPr/>
        </p:nvPicPr>
        <p:blipFill>
          <a:blip r:embed="rId2"/>
          <a:stretch>
            <a:fillRect/>
          </a:stretch>
        </p:blipFill>
        <p:spPr>
          <a:xfrm>
            <a:off x="4662953" y="2109820"/>
            <a:ext cx="7188200" cy="2638647"/>
          </a:xfrm>
          <a:prstGeom prst="rect">
            <a:avLst/>
          </a:prstGeom>
        </p:spPr>
      </p:pic>
      <p:pic>
        <p:nvPicPr>
          <p:cNvPr id="6" name="Imagen 5">
            <a:extLst>
              <a:ext uri="{FF2B5EF4-FFF2-40B4-BE49-F238E27FC236}">
                <a16:creationId xmlns:a16="http://schemas.microsoft.com/office/drawing/2014/main" id="{462E5E29-EA86-4424-99FF-407B4E35F21B}"/>
              </a:ext>
            </a:extLst>
          </p:cNvPr>
          <p:cNvPicPr>
            <a:picLocks noChangeAspect="1"/>
          </p:cNvPicPr>
          <p:nvPr/>
        </p:nvPicPr>
        <p:blipFill>
          <a:blip r:embed="rId3"/>
          <a:stretch>
            <a:fillRect/>
          </a:stretch>
        </p:blipFill>
        <p:spPr>
          <a:xfrm>
            <a:off x="324467" y="3902008"/>
            <a:ext cx="4662953" cy="4978400"/>
          </a:xfrm>
          <a:prstGeom prst="rect">
            <a:avLst/>
          </a:prstGeom>
        </p:spPr>
      </p:pic>
      <p:pic>
        <p:nvPicPr>
          <p:cNvPr id="7" name="Imagen 6">
            <a:extLst>
              <a:ext uri="{FF2B5EF4-FFF2-40B4-BE49-F238E27FC236}">
                <a16:creationId xmlns:a16="http://schemas.microsoft.com/office/drawing/2014/main" id="{CACC6029-70F1-4E3A-A338-67E32F006417}"/>
              </a:ext>
            </a:extLst>
          </p:cNvPr>
          <p:cNvPicPr>
            <a:picLocks noChangeAspect="1"/>
          </p:cNvPicPr>
          <p:nvPr/>
        </p:nvPicPr>
        <p:blipFill>
          <a:blip r:embed="rId4"/>
          <a:stretch>
            <a:fillRect/>
          </a:stretch>
        </p:blipFill>
        <p:spPr>
          <a:xfrm>
            <a:off x="7830032" y="5335856"/>
            <a:ext cx="1989103" cy="1989103"/>
          </a:xfrm>
          <a:prstGeom prst="rect">
            <a:avLst/>
          </a:prstGeom>
        </p:spPr>
      </p:pic>
      <p:sp>
        <p:nvSpPr>
          <p:cNvPr id="8" name="CuadroTexto 7">
            <a:extLst>
              <a:ext uri="{FF2B5EF4-FFF2-40B4-BE49-F238E27FC236}">
                <a16:creationId xmlns:a16="http://schemas.microsoft.com/office/drawing/2014/main" id="{EB3204B5-4FC9-4FFF-9736-0DD0BDA06DE9}"/>
              </a:ext>
            </a:extLst>
          </p:cNvPr>
          <p:cNvSpPr txBox="1"/>
          <p:nvPr/>
        </p:nvSpPr>
        <p:spPr>
          <a:xfrm>
            <a:off x="7228283" y="7720658"/>
            <a:ext cx="4083845" cy="1384995"/>
          </a:xfrm>
          <a:prstGeom prst="rect">
            <a:avLst/>
          </a:prstGeom>
          <a:noFill/>
        </p:spPr>
        <p:txBody>
          <a:bodyPr wrap="square">
            <a:spAutoFit/>
          </a:bodyPr>
          <a:lstStyle/>
          <a:p>
            <a:r>
              <a:rPr lang="es-EC" sz="2800" b="1" dirty="0"/>
              <a:t>Estructura organizacional</a:t>
            </a:r>
          </a:p>
          <a:p>
            <a:r>
              <a:rPr lang="es-EC" sz="2800" b="1" dirty="0"/>
              <a:t>Misiones</a:t>
            </a:r>
          </a:p>
          <a:p>
            <a:pPr algn="r"/>
            <a:r>
              <a:rPr lang="es-EC" sz="2800" b="1" dirty="0"/>
              <a:t>Ámbito de acción</a:t>
            </a:r>
          </a:p>
        </p:txBody>
      </p:sp>
      <p:sp>
        <p:nvSpPr>
          <p:cNvPr id="9" name="CuadroTexto 8">
            <a:extLst>
              <a:ext uri="{FF2B5EF4-FFF2-40B4-BE49-F238E27FC236}">
                <a16:creationId xmlns:a16="http://schemas.microsoft.com/office/drawing/2014/main" id="{E3202F24-EF40-4E98-9539-8CD35693FA0A}"/>
              </a:ext>
            </a:extLst>
          </p:cNvPr>
          <p:cNvSpPr txBox="1"/>
          <p:nvPr/>
        </p:nvSpPr>
        <p:spPr>
          <a:xfrm>
            <a:off x="13509625" y="2693898"/>
            <a:ext cx="4562475" cy="1477328"/>
          </a:xfrm>
          <a:prstGeom prst="rect">
            <a:avLst/>
          </a:prstGeom>
          <a:noFill/>
        </p:spPr>
        <p:txBody>
          <a:bodyPr wrap="square">
            <a:spAutoFit/>
          </a:bodyPr>
          <a:lstStyle/>
          <a:p>
            <a:pPr algn="just"/>
            <a:r>
              <a:rPr lang="es-EC" sz="1800" dirty="0"/>
              <a:t>El estudio de los hechos puntuales acontecidos en los últimos años referentes a la seguridad interna ha permitido identificar oportunamente falencias en el sistema de seguridad del Estado </a:t>
            </a:r>
            <a:endParaRPr lang="es-EC" dirty="0"/>
          </a:p>
        </p:txBody>
      </p:sp>
      <p:pic>
        <p:nvPicPr>
          <p:cNvPr id="10" name="Imagen 9">
            <a:extLst>
              <a:ext uri="{FF2B5EF4-FFF2-40B4-BE49-F238E27FC236}">
                <a16:creationId xmlns:a16="http://schemas.microsoft.com/office/drawing/2014/main" id="{AC8F3592-82E6-4A7A-BE5D-31D368433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4493" y="4276336"/>
            <a:ext cx="2092738" cy="2264576"/>
          </a:xfrm>
          <a:prstGeom prst="rect">
            <a:avLst/>
          </a:prstGeom>
        </p:spPr>
      </p:pic>
      <p:sp>
        <p:nvSpPr>
          <p:cNvPr id="11" name="CuadroTexto 10">
            <a:extLst>
              <a:ext uri="{FF2B5EF4-FFF2-40B4-BE49-F238E27FC236}">
                <a16:creationId xmlns:a16="http://schemas.microsoft.com/office/drawing/2014/main" id="{5F308BBA-A695-4B68-9823-AC8C554D1EA6}"/>
              </a:ext>
            </a:extLst>
          </p:cNvPr>
          <p:cNvSpPr txBox="1"/>
          <p:nvPr/>
        </p:nvSpPr>
        <p:spPr>
          <a:xfrm>
            <a:off x="14792324" y="6700303"/>
            <a:ext cx="2092738" cy="369332"/>
          </a:xfrm>
          <a:prstGeom prst="rect">
            <a:avLst/>
          </a:prstGeom>
          <a:noFill/>
        </p:spPr>
        <p:txBody>
          <a:bodyPr wrap="square">
            <a:spAutoFit/>
          </a:bodyPr>
          <a:lstStyle/>
          <a:p>
            <a:pPr algn="just"/>
            <a:r>
              <a:rPr lang="es-EC" dirty="0"/>
              <a:t>EJE PLANIFICACION</a:t>
            </a:r>
          </a:p>
        </p:txBody>
      </p:sp>
      <p:sp>
        <p:nvSpPr>
          <p:cNvPr id="12" name="CuadroTexto 11">
            <a:extLst>
              <a:ext uri="{FF2B5EF4-FFF2-40B4-BE49-F238E27FC236}">
                <a16:creationId xmlns:a16="http://schemas.microsoft.com/office/drawing/2014/main" id="{486305AD-A9BF-45EC-8A8D-CA296C6F5D84}"/>
              </a:ext>
            </a:extLst>
          </p:cNvPr>
          <p:cNvSpPr txBox="1"/>
          <p:nvPr/>
        </p:nvSpPr>
        <p:spPr>
          <a:xfrm>
            <a:off x="13227179" y="7213164"/>
            <a:ext cx="2092738" cy="369332"/>
          </a:xfrm>
          <a:prstGeom prst="rect">
            <a:avLst/>
          </a:prstGeom>
          <a:noFill/>
        </p:spPr>
        <p:txBody>
          <a:bodyPr wrap="square">
            <a:spAutoFit/>
          </a:bodyPr>
          <a:lstStyle/>
          <a:p>
            <a:pPr algn="just"/>
            <a:r>
              <a:rPr lang="es-EC" dirty="0"/>
              <a:t>Ámbito interno</a:t>
            </a:r>
          </a:p>
        </p:txBody>
      </p:sp>
      <p:sp>
        <p:nvSpPr>
          <p:cNvPr id="13" name="CuadroTexto 12">
            <a:extLst>
              <a:ext uri="{FF2B5EF4-FFF2-40B4-BE49-F238E27FC236}">
                <a16:creationId xmlns:a16="http://schemas.microsoft.com/office/drawing/2014/main" id="{68138406-21A5-4B08-BB66-AD504B86E80D}"/>
              </a:ext>
            </a:extLst>
          </p:cNvPr>
          <p:cNvSpPr txBox="1"/>
          <p:nvPr/>
        </p:nvSpPr>
        <p:spPr>
          <a:xfrm>
            <a:off x="16193675" y="7234440"/>
            <a:ext cx="2092738" cy="369332"/>
          </a:xfrm>
          <a:prstGeom prst="rect">
            <a:avLst/>
          </a:prstGeom>
          <a:noFill/>
        </p:spPr>
        <p:txBody>
          <a:bodyPr wrap="square">
            <a:spAutoFit/>
          </a:bodyPr>
          <a:lstStyle/>
          <a:p>
            <a:pPr algn="just"/>
            <a:r>
              <a:rPr lang="es-EC" dirty="0"/>
              <a:t>Ámbito externo</a:t>
            </a:r>
          </a:p>
        </p:txBody>
      </p:sp>
    </p:spTree>
    <p:extLst>
      <p:ext uri="{BB962C8B-B14F-4D97-AF65-F5344CB8AC3E}">
        <p14:creationId xmlns:p14="http://schemas.microsoft.com/office/powerpoint/2010/main" val="20673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OBJETIVOS GENERALES Y ESPECÍFICOS</a:t>
            </a:r>
          </a:p>
        </p:txBody>
      </p:sp>
    </p:spTree>
    <p:extLst>
      <p:ext uri="{BB962C8B-B14F-4D97-AF65-F5344CB8AC3E}">
        <p14:creationId xmlns:p14="http://schemas.microsoft.com/office/powerpoint/2010/main" val="399292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973DB35-81A3-4B39-B6FA-3DC65A2E09C6}"/>
              </a:ext>
            </a:extLst>
          </p:cNvPr>
          <p:cNvSpPr>
            <a:spLocks noGrp="1"/>
          </p:cNvSpPr>
          <p:nvPr>
            <p:ph type="body" sz="quarter" idx="15"/>
          </p:nvPr>
        </p:nvSpPr>
        <p:spPr>
          <a:xfrm>
            <a:off x="995195" y="3727354"/>
            <a:ext cx="16077615" cy="3565943"/>
          </a:xfrm>
        </p:spPr>
        <p:txBody>
          <a:bodyPr>
            <a:normAutofit fontScale="92500" lnSpcReduction="20000"/>
          </a:bodyPr>
          <a:lstStyle/>
          <a:p>
            <a:pPr algn="just"/>
            <a:r>
              <a:rPr lang="es-EC" sz="5400" dirty="0">
                <a:solidFill>
                  <a:schemeClr val="tx1"/>
                </a:solidFill>
              </a:rPr>
              <a:t>Analizar la capacidad que tiene el sistema de inteligencia militar, en la producción de Inteligencia útil y oportuna para la planificación de las operaciones militares en el ámbito interno, mediante una investigación documental, para establecer una propuesta de mejora en la capacitación del personal que conforma el sistema de inteligencia militar.</a:t>
            </a:r>
          </a:p>
        </p:txBody>
      </p:sp>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OBJETIVO GENERAL</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Tree>
    <p:extLst>
      <p:ext uri="{BB962C8B-B14F-4D97-AF65-F5344CB8AC3E}">
        <p14:creationId xmlns:p14="http://schemas.microsoft.com/office/powerpoint/2010/main" val="109482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92D81-8BE4-43EC-963C-332D6DDAF078}"/>
              </a:ext>
            </a:extLst>
          </p:cNvPr>
          <p:cNvSpPr>
            <a:spLocks noGrp="1"/>
          </p:cNvSpPr>
          <p:nvPr>
            <p:ph type="ctrTitle"/>
          </p:nvPr>
        </p:nvSpPr>
        <p:spPr/>
        <p:txBody>
          <a:bodyPr>
            <a:normAutofit fontScale="90000"/>
          </a:bodyPr>
          <a:lstStyle/>
          <a:p>
            <a:r>
              <a:rPr lang="es-EC" dirty="0"/>
              <a:t>OBJETIVOS ESPECÍFICOS</a:t>
            </a:r>
          </a:p>
        </p:txBody>
      </p:sp>
      <p:sp>
        <p:nvSpPr>
          <p:cNvPr id="3" name="Subtítulo 2">
            <a:extLst>
              <a:ext uri="{FF2B5EF4-FFF2-40B4-BE49-F238E27FC236}">
                <a16:creationId xmlns:a16="http://schemas.microsoft.com/office/drawing/2014/main" id="{734BD8F1-7784-40B5-A5FB-C81A60DD4D7C}"/>
              </a:ext>
            </a:extLst>
          </p:cNvPr>
          <p:cNvSpPr>
            <a:spLocks noGrp="1"/>
          </p:cNvSpPr>
          <p:nvPr>
            <p:ph type="subTitle" idx="1"/>
          </p:nvPr>
        </p:nvSpPr>
        <p:spPr/>
        <p:txBody>
          <a:bodyPr/>
          <a:lstStyle/>
          <a:p>
            <a:r>
              <a:rPr lang="es-EC" dirty="0"/>
              <a:t>ANÁLISIS DEL EMPLEO EN EL ÁMBITO INTERNO DEL SISTEMA DE INTELIGÉNCIA MILITAR  </a:t>
            </a:r>
          </a:p>
        </p:txBody>
      </p:sp>
      <p:sp>
        <p:nvSpPr>
          <p:cNvPr id="4" name="Marcador de texto 3">
            <a:extLst>
              <a:ext uri="{FF2B5EF4-FFF2-40B4-BE49-F238E27FC236}">
                <a16:creationId xmlns:a16="http://schemas.microsoft.com/office/drawing/2014/main" id="{814004C5-3C3B-42AC-BEAD-1FC2EAB3944F}"/>
              </a:ext>
            </a:extLst>
          </p:cNvPr>
          <p:cNvSpPr>
            <a:spLocks noGrp="1"/>
          </p:cNvSpPr>
          <p:nvPr>
            <p:ph type="body" sz="quarter" idx="13"/>
          </p:nvPr>
        </p:nvSpPr>
        <p:spPr>
          <a:xfrm>
            <a:off x="6346145" y="2825996"/>
            <a:ext cx="1255486" cy="1161141"/>
          </a:xfrm>
        </p:spPr>
        <p:txBody>
          <a:bodyPr/>
          <a:lstStyle/>
          <a:p>
            <a:r>
              <a:rPr lang="es-EC" dirty="0"/>
              <a:t>01</a:t>
            </a:r>
          </a:p>
        </p:txBody>
      </p:sp>
      <p:sp>
        <p:nvSpPr>
          <p:cNvPr id="5" name="Marcador de texto 4">
            <a:extLst>
              <a:ext uri="{FF2B5EF4-FFF2-40B4-BE49-F238E27FC236}">
                <a16:creationId xmlns:a16="http://schemas.microsoft.com/office/drawing/2014/main" id="{AFA0A750-9900-43CD-9F2D-E61260158EF7}"/>
              </a:ext>
            </a:extLst>
          </p:cNvPr>
          <p:cNvSpPr>
            <a:spLocks noGrp="1"/>
          </p:cNvSpPr>
          <p:nvPr>
            <p:ph type="body" sz="quarter" idx="14"/>
          </p:nvPr>
        </p:nvSpPr>
        <p:spPr>
          <a:xfrm>
            <a:off x="7746772" y="2305296"/>
            <a:ext cx="10130166" cy="2101604"/>
          </a:xfrm>
        </p:spPr>
        <p:txBody>
          <a:bodyPr>
            <a:normAutofit/>
          </a:bodyPr>
          <a:lstStyle/>
          <a:p>
            <a:pPr lvl="0" algn="just"/>
            <a:r>
              <a:rPr lang="es-EC" sz="3200" dirty="0"/>
              <a:t>Describir la connotación del ámbito interno de las amenazas a la seguridad y defensa del Estado.</a:t>
            </a:r>
            <a:endParaRPr lang="es-ES" sz="3200" dirty="0"/>
          </a:p>
        </p:txBody>
      </p:sp>
      <p:sp>
        <p:nvSpPr>
          <p:cNvPr id="6" name="Marcador de texto 5">
            <a:extLst>
              <a:ext uri="{FF2B5EF4-FFF2-40B4-BE49-F238E27FC236}">
                <a16:creationId xmlns:a16="http://schemas.microsoft.com/office/drawing/2014/main" id="{11C6A3DF-B7B0-43AE-A404-36407370783D}"/>
              </a:ext>
            </a:extLst>
          </p:cNvPr>
          <p:cNvSpPr>
            <a:spLocks noGrp="1"/>
          </p:cNvSpPr>
          <p:nvPr>
            <p:ph type="body" sz="quarter" idx="16"/>
          </p:nvPr>
        </p:nvSpPr>
        <p:spPr>
          <a:xfrm>
            <a:off x="6346145" y="5142363"/>
            <a:ext cx="1255486" cy="1161141"/>
          </a:xfrm>
        </p:spPr>
        <p:txBody>
          <a:bodyPr/>
          <a:lstStyle/>
          <a:p>
            <a:r>
              <a:rPr lang="es-EC" dirty="0"/>
              <a:t>02</a:t>
            </a:r>
          </a:p>
        </p:txBody>
      </p:sp>
      <p:sp>
        <p:nvSpPr>
          <p:cNvPr id="7" name="Marcador de texto 6">
            <a:extLst>
              <a:ext uri="{FF2B5EF4-FFF2-40B4-BE49-F238E27FC236}">
                <a16:creationId xmlns:a16="http://schemas.microsoft.com/office/drawing/2014/main" id="{859F784F-8364-418B-824D-87F5A528377A}"/>
              </a:ext>
            </a:extLst>
          </p:cNvPr>
          <p:cNvSpPr>
            <a:spLocks noGrp="1"/>
          </p:cNvSpPr>
          <p:nvPr>
            <p:ph type="body" sz="quarter" idx="17"/>
          </p:nvPr>
        </p:nvSpPr>
        <p:spPr>
          <a:xfrm>
            <a:off x="7746772" y="4602634"/>
            <a:ext cx="10130166" cy="2101604"/>
          </a:xfrm>
        </p:spPr>
        <p:txBody>
          <a:bodyPr>
            <a:normAutofit/>
          </a:bodyPr>
          <a:lstStyle/>
          <a:p>
            <a:pPr lvl="0" algn="just"/>
            <a:r>
              <a:rPr lang="es-EC" sz="3200" dirty="0"/>
              <a:t>Determinar las dificultades actuales para el desempeño efectivo del sistema de inteligencia militar en el ámbito interno.</a:t>
            </a:r>
          </a:p>
        </p:txBody>
      </p:sp>
      <p:sp>
        <p:nvSpPr>
          <p:cNvPr id="8" name="Marcador de texto 7">
            <a:extLst>
              <a:ext uri="{FF2B5EF4-FFF2-40B4-BE49-F238E27FC236}">
                <a16:creationId xmlns:a16="http://schemas.microsoft.com/office/drawing/2014/main" id="{73C2B941-2DD7-483E-96E1-2C48EA257800}"/>
              </a:ext>
            </a:extLst>
          </p:cNvPr>
          <p:cNvSpPr>
            <a:spLocks noGrp="1"/>
          </p:cNvSpPr>
          <p:nvPr>
            <p:ph type="body" sz="quarter" idx="19"/>
          </p:nvPr>
        </p:nvSpPr>
        <p:spPr>
          <a:xfrm>
            <a:off x="6346145" y="7433330"/>
            <a:ext cx="1255486" cy="1161141"/>
          </a:xfrm>
        </p:spPr>
        <p:txBody>
          <a:bodyPr/>
          <a:lstStyle/>
          <a:p>
            <a:r>
              <a:rPr lang="es-EC" dirty="0"/>
              <a:t>03</a:t>
            </a:r>
          </a:p>
        </p:txBody>
      </p:sp>
      <p:sp>
        <p:nvSpPr>
          <p:cNvPr id="9" name="Marcador de texto 8">
            <a:extLst>
              <a:ext uri="{FF2B5EF4-FFF2-40B4-BE49-F238E27FC236}">
                <a16:creationId xmlns:a16="http://schemas.microsoft.com/office/drawing/2014/main" id="{783B1EEB-2E61-4DAF-B791-BEBF343E378B}"/>
              </a:ext>
            </a:extLst>
          </p:cNvPr>
          <p:cNvSpPr>
            <a:spLocks noGrp="1"/>
          </p:cNvSpPr>
          <p:nvPr>
            <p:ph type="body" sz="quarter" idx="20"/>
          </p:nvPr>
        </p:nvSpPr>
        <p:spPr>
          <a:xfrm>
            <a:off x="7746772" y="6925330"/>
            <a:ext cx="10130166" cy="2101604"/>
          </a:xfrm>
        </p:spPr>
        <p:txBody>
          <a:bodyPr>
            <a:normAutofit fontScale="92500" lnSpcReduction="20000"/>
          </a:bodyPr>
          <a:lstStyle/>
          <a:p>
            <a:pPr lvl="0" algn="just"/>
            <a:r>
              <a:rPr lang="es-EC" sz="3200" dirty="0"/>
              <a:t>Desarrollar una propuesta de mejora mediante el desarrollo de estrategias para optimizar el sistema de inteligencia en función de la identificación de variables de incidencia en la connotación de las amenazas actuales.</a:t>
            </a:r>
          </a:p>
        </p:txBody>
      </p:sp>
      <p:sp>
        <p:nvSpPr>
          <p:cNvPr id="10" name="Marcador de texto 9">
            <a:extLst>
              <a:ext uri="{FF2B5EF4-FFF2-40B4-BE49-F238E27FC236}">
                <a16:creationId xmlns:a16="http://schemas.microsoft.com/office/drawing/2014/main" id="{4FD8F043-4BC4-427A-B601-7609D3892850}"/>
              </a:ext>
            </a:extLst>
          </p:cNvPr>
          <p:cNvSpPr>
            <a:spLocks noGrp="1"/>
          </p:cNvSpPr>
          <p:nvPr>
            <p:ph type="body" sz="quarter" idx="27"/>
          </p:nvPr>
        </p:nvSpPr>
        <p:spPr/>
        <p:txBody>
          <a:bodyPr>
            <a:normAutofit lnSpcReduction="10000"/>
          </a:bodyPr>
          <a:lstStyle/>
          <a:p>
            <a:r>
              <a:rPr lang="es-EC" dirty="0"/>
              <a:t>OBJETIVOS</a:t>
            </a:r>
          </a:p>
          <a:p>
            <a:r>
              <a:rPr lang="es-EC" dirty="0"/>
              <a:t>ESPECÍFICOS</a:t>
            </a:r>
          </a:p>
        </p:txBody>
      </p:sp>
    </p:spTree>
    <p:extLst>
      <p:ext uri="{BB962C8B-B14F-4D97-AF65-F5344CB8AC3E}">
        <p14:creationId xmlns:p14="http://schemas.microsoft.com/office/powerpoint/2010/main" val="319840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MARCO TEÓRICO</a:t>
            </a:r>
          </a:p>
        </p:txBody>
      </p:sp>
    </p:spTree>
    <p:extLst>
      <p:ext uri="{BB962C8B-B14F-4D97-AF65-F5344CB8AC3E}">
        <p14:creationId xmlns:p14="http://schemas.microsoft.com/office/powerpoint/2010/main" val="422942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FUNDAMENTACIÓN TEÓRICA</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7" name="Diagrama 6">
            <a:extLst>
              <a:ext uri="{FF2B5EF4-FFF2-40B4-BE49-F238E27FC236}">
                <a16:creationId xmlns:a16="http://schemas.microsoft.com/office/drawing/2014/main" id="{26490843-610D-4811-93B2-2294FE3DAAE5}"/>
              </a:ext>
            </a:extLst>
          </p:cNvPr>
          <p:cNvGraphicFramePr/>
          <p:nvPr>
            <p:extLst>
              <p:ext uri="{D42A27DB-BD31-4B8C-83A1-F6EECF244321}">
                <p14:modId xmlns:p14="http://schemas.microsoft.com/office/powerpoint/2010/main" val="1296309"/>
              </p:ext>
            </p:extLst>
          </p:nvPr>
        </p:nvGraphicFramePr>
        <p:xfrm>
          <a:off x="530323" y="2336592"/>
          <a:ext cx="6317673" cy="7053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03C80B07-6A81-4E00-BE0B-DF4145994A63}"/>
              </a:ext>
            </a:extLst>
          </p:cNvPr>
          <p:cNvGraphicFramePr/>
          <p:nvPr>
            <p:extLst>
              <p:ext uri="{D42A27DB-BD31-4B8C-83A1-F6EECF244321}">
                <p14:modId xmlns:p14="http://schemas.microsoft.com/office/powerpoint/2010/main" val="2345639020"/>
              </p:ext>
            </p:extLst>
          </p:nvPr>
        </p:nvGraphicFramePr>
        <p:xfrm>
          <a:off x="7490607" y="2336593"/>
          <a:ext cx="10101653" cy="7053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95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C810FD9B-597C-4B9B-ABA7-DDDF360E55D9}"/>
                                            </p:graphicEl>
                                          </p:spTgt>
                                        </p:tgtEl>
                                        <p:attrNameLst>
                                          <p:attrName>style.visibility</p:attrName>
                                        </p:attrNameLst>
                                      </p:cBhvr>
                                      <p:to>
                                        <p:strVal val="visible"/>
                                      </p:to>
                                    </p:set>
                                    <p:anim calcmode="lin" valueType="num">
                                      <p:cBhvr>
                                        <p:cTn id="7" dur="500" fill="hold"/>
                                        <p:tgtEl>
                                          <p:spTgt spid="7">
                                            <p:graphicEl>
                                              <a:dgm id="{C810FD9B-597C-4B9B-ABA7-DDDF360E55D9}"/>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C810FD9B-597C-4B9B-ABA7-DDDF360E55D9}"/>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C810FD9B-597C-4B9B-ABA7-DDDF360E55D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729FED7C-96B3-41A9-B8CE-9104154A1DAC}"/>
                                            </p:graphicEl>
                                          </p:spTgt>
                                        </p:tgtEl>
                                        <p:attrNameLst>
                                          <p:attrName>style.visibility</p:attrName>
                                        </p:attrNameLst>
                                      </p:cBhvr>
                                      <p:to>
                                        <p:strVal val="visible"/>
                                      </p:to>
                                    </p:set>
                                    <p:anim calcmode="lin" valueType="num">
                                      <p:cBhvr>
                                        <p:cTn id="14" dur="500" fill="hold"/>
                                        <p:tgtEl>
                                          <p:spTgt spid="7">
                                            <p:graphicEl>
                                              <a:dgm id="{729FED7C-96B3-41A9-B8CE-9104154A1DAC}"/>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729FED7C-96B3-41A9-B8CE-9104154A1DAC}"/>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729FED7C-96B3-41A9-B8CE-9104154A1DAC}"/>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graphicEl>
                                              <a:dgm id="{75D4D560-0DEA-440D-8446-B79F2CAAF398}"/>
                                            </p:graphicEl>
                                          </p:spTgt>
                                        </p:tgtEl>
                                        <p:attrNameLst>
                                          <p:attrName>style.visibility</p:attrName>
                                        </p:attrNameLst>
                                      </p:cBhvr>
                                      <p:to>
                                        <p:strVal val="visible"/>
                                      </p:to>
                                    </p:set>
                                    <p:anim calcmode="lin" valueType="num">
                                      <p:cBhvr>
                                        <p:cTn id="19" dur="500" fill="hold"/>
                                        <p:tgtEl>
                                          <p:spTgt spid="7">
                                            <p:graphicEl>
                                              <a:dgm id="{75D4D560-0DEA-440D-8446-B79F2CAAF39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75D4D560-0DEA-440D-8446-B79F2CAAF39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75D4D560-0DEA-440D-8446-B79F2CAAF39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7B4C6B62-57BA-43C8-A8B5-0247F56543CE}"/>
                                            </p:graphicEl>
                                          </p:spTgt>
                                        </p:tgtEl>
                                        <p:attrNameLst>
                                          <p:attrName>style.visibility</p:attrName>
                                        </p:attrNameLst>
                                      </p:cBhvr>
                                      <p:to>
                                        <p:strVal val="visible"/>
                                      </p:to>
                                    </p:set>
                                    <p:anim calcmode="lin" valueType="num">
                                      <p:cBhvr>
                                        <p:cTn id="26" dur="500" fill="hold"/>
                                        <p:tgtEl>
                                          <p:spTgt spid="7">
                                            <p:graphicEl>
                                              <a:dgm id="{7B4C6B62-57BA-43C8-A8B5-0247F56543CE}"/>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7B4C6B62-57BA-43C8-A8B5-0247F56543CE}"/>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7B4C6B62-57BA-43C8-A8B5-0247F56543CE}"/>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graphicEl>
                                              <a:dgm id="{EE7BEEE6-07E7-4AA6-845E-DD37E8E69AE0}"/>
                                            </p:graphicEl>
                                          </p:spTgt>
                                        </p:tgtEl>
                                        <p:attrNameLst>
                                          <p:attrName>style.visibility</p:attrName>
                                        </p:attrNameLst>
                                      </p:cBhvr>
                                      <p:to>
                                        <p:strVal val="visible"/>
                                      </p:to>
                                    </p:set>
                                    <p:anim calcmode="lin" valueType="num">
                                      <p:cBhvr>
                                        <p:cTn id="31" dur="500" fill="hold"/>
                                        <p:tgtEl>
                                          <p:spTgt spid="7">
                                            <p:graphicEl>
                                              <a:dgm id="{EE7BEEE6-07E7-4AA6-845E-DD37E8E69AE0}"/>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EE7BEEE6-07E7-4AA6-845E-DD37E8E69AE0}"/>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EE7BEEE6-07E7-4AA6-845E-DD37E8E69AE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D05FBD36-6E2C-4C5E-809C-DA85E2761FB7}"/>
                                            </p:graphicEl>
                                          </p:spTgt>
                                        </p:tgtEl>
                                        <p:attrNameLst>
                                          <p:attrName>style.visibility</p:attrName>
                                        </p:attrNameLst>
                                      </p:cBhvr>
                                      <p:to>
                                        <p:strVal val="visible"/>
                                      </p:to>
                                    </p:set>
                                    <p:anim calcmode="lin" valueType="num">
                                      <p:cBhvr>
                                        <p:cTn id="38" dur="500" fill="hold"/>
                                        <p:tgtEl>
                                          <p:spTgt spid="7">
                                            <p:graphicEl>
                                              <a:dgm id="{D05FBD36-6E2C-4C5E-809C-DA85E2761FB7}"/>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D05FBD36-6E2C-4C5E-809C-DA85E2761FB7}"/>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D05FBD36-6E2C-4C5E-809C-DA85E2761FB7}"/>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graphicEl>
                                              <a:dgm id="{3877EA4A-E806-42BB-83C1-9670F5F249D1}"/>
                                            </p:graphicEl>
                                          </p:spTgt>
                                        </p:tgtEl>
                                        <p:attrNameLst>
                                          <p:attrName>style.visibility</p:attrName>
                                        </p:attrNameLst>
                                      </p:cBhvr>
                                      <p:to>
                                        <p:strVal val="visible"/>
                                      </p:to>
                                    </p:set>
                                    <p:anim calcmode="lin" valueType="num">
                                      <p:cBhvr>
                                        <p:cTn id="43" dur="500" fill="hold"/>
                                        <p:tgtEl>
                                          <p:spTgt spid="7">
                                            <p:graphicEl>
                                              <a:dgm id="{3877EA4A-E806-42BB-83C1-9670F5F249D1}"/>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3877EA4A-E806-42BB-83C1-9670F5F249D1}"/>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3877EA4A-E806-42BB-83C1-9670F5F249D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graphicEl>
                                              <a:dgm id="{5032E0F6-A295-49C7-AC19-11CE27EE0430}"/>
                                            </p:graphicEl>
                                          </p:spTgt>
                                        </p:tgtEl>
                                        <p:attrNameLst>
                                          <p:attrName>style.visibility</p:attrName>
                                        </p:attrNameLst>
                                      </p:cBhvr>
                                      <p:to>
                                        <p:strVal val="visible"/>
                                      </p:to>
                                    </p:set>
                                    <p:anim calcmode="lin" valueType="num">
                                      <p:cBhvr>
                                        <p:cTn id="50" dur="500" fill="hold"/>
                                        <p:tgtEl>
                                          <p:spTgt spid="7">
                                            <p:graphicEl>
                                              <a:dgm id="{5032E0F6-A295-49C7-AC19-11CE27EE0430}"/>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5032E0F6-A295-49C7-AC19-11CE27EE0430}"/>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5032E0F6-A295-49C7-AC19-11CE27EE0430}"/>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
                                            <p:graphicEl>
                                              <a:dgm id="{C0CFA36F-7E71-49D9-A26F-4B26E77817EB}"/>
                                            </p:graphicEl>
                                          </p:spTgt>
                                        </p:tgtEl>
                                        <p:attrNameLst>
                                          <p:attrName>style.visibility</p:attrName>
                                        </p:attrNameLst>
                                      </p:cBhvr>
                                      <p:to>
                                        <p:strVal val="visible"/>
                                      </p:to>
                                    </p:set>
                                    <p:anim calcmode="lin" valueType="num">
                                      <p:cBhvr>
                                        <p:cTn id="55" dur="500" fill="hold"/>
                                        <p:tgtEl>
                                          <p:spTgt spid="7">
                                            <p:graphicEl>
                                              <a:dgm id="{C0CFA36F-7E71-49D9-A26F-4B26E77817E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C0CFA36F-7E71-49D9-A26F-4B26E77817E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C0CFA36F-7E71-49D9-A26F-4B26E77817E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graphicEl>
                                              <a:dgm id="{5F24C8D8-7648-41E7-B063-74B5A8BBCFCE}"/>
                                            </p:graphicEl>
                                          </p:spTgt>
                                        </p:tgtEl>
                                        <p:attrNameLst>
                                          <p:attrName>style.visibility</p:attrName>
                                        </p:attrNameLst>
                                      </p:cBhvr>
                                      <p:to>
                                        <p:strVal val="visible"/>
                                      </p:to>
                                    </p:set>
                                    <p:anim calcmode="lin" valueType="num">
                                      <p:cBhvr>
                                        <p:cTn id="62" dur="500" fill="hold"/>
                                        <p:tgtEl>
                                          <p:spTgt spid="7">
                                            <p:graphicEl>
                                              <a:dgm id="{5F24C8D8-7648-41E7-B063-74B5A8BBCFCE}"/>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5F24C8D8-7648-41E7-B063-74B5A8BBCFCE}"/>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5F24C8D8-7648-41E7-B063-74B5A8BBCFCE}"/>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graphicEl>
                                              <a:dgm id="{756D75C4-5D96-4150-9E18-05863CED9322}"/>
                                            </p:graphicEl>
                                          </p:spTgt>
                                        </p:tgtEl>
                                        <p:attrNameLst>
                                          <p:attrName>style.visibility</p:attrName>
                                        </p:attrNameLst>
                                      </p:cBhvr>
                                      <p:to>
                                        <p:strVal val="visible"/>
                                      </p:to>
                                    </p:set>
                                    <p:anim calcmode="lin" valueType="num">
                                      <p:cBhvr>
                                        <p:cTn id="67" dur="500" fill="hold"/>
                                        <p:tgtEl>
                                          <p:spTgt spid="7">
                                            <p:graphicEl>
                                              <a:dgm id="{756D75C4-5D96-4150-9E18-05863CED932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756D75C4-5D96-4150-9E18-05863CED932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756D75C4-5D96-4150-9E18-05863CED932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973DB35-81A3-4B39-B6FA-3DC65A2E09C6}"/>
              </a:ext>
            </a:extLst>
          </p:cNvPr>
          <p:cNvSpPr>
            <a:spLocks noGrp="1"/>
          </p:cNvSpPr>
          <p:nvPr>
            <p:ph type="body" sz="quarter" idx="15"/>
          </p:nvPr>
        </p:nvSpPr>
        <p:spPr>
          <a:xfrm>
            <a:off x="995195" y="3727354"/>
            <a:ext cx="16077615" cy="3565943"/>
          </a:xfrm>
        </p:spPr>
        <p:txBody>
          <a:bodyPr>
            <a:normAutofit/>
          </a:bodyPr>
          <a:lstStyle/>
          <a:p>
            <a:pPr algn="just"/>
            <a:r>
              <a:rPr lang="es-ES" sz="5400" dirty="0">
                <a:solidFill>
                  <a:schemeClr val="tx1"/>
                </a:solidFill>
              </a:rPr>
              <a:t>El accionar de las amenazas en el ámbito interno provoca manifestaciones violentas y otras acciones las cuales afectan el desempeño del sistema de inteligencia militar</a:t>
            </a:r>
          </a:p>
        </p:txBody>
      </p:sp>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HIPÓTESIS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Tree>
    <p:extLst>
      <p:ext uri="{BB962C8B-B14F-4D97-AF65-F5344CB8AC3E}">
        <p14:creationId xmlns:p14="http://schemas.microsoft.com/office/powerpoint/2010/main" val="179380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VARIABLES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pSp>
        <p:nvGrpSpPr>
          <p:cNvPr id="7" name="Group 73">
            <a:extLst>
              <a:ext uri="{FF2B5EF4-FFF2-40B4-BE49-F238E27FC236}">
                <a16:creationId xmlns:a16="http://schemas.microsoft.com/office/drawing/2014/main" id="{F4630F40-E7DE-4341-8CDF-596A0A5657EE}"/>
              </a:ext>
            </a:extLst>
          </p:cNvPr>
          <p:cNvGrpSpPr/>
          <p:nvPr/>
        </p:nvGrpSpPr>
        <p:grpSpPr>
          <a:xfrm>
            <a:off x="186527" y="3422249"/>
            <a:ext cx="7802324" cy="1171388"/>
            <a:chOff x="5830771" y="583473"/>
            <a:chExt cx="4363505" cy="947379"/>
          </a:xfrm>
          <a:effectLst>
            <a:outerShdw blurRad="50800" dist="38100" algn="l" rotWithShape="0">
              <a:prstClr val="black">
                <a:alpha val="40000"/>
              </a:prstClr>
            </a:outerShdw>
          </a:effectLst>
        </p:grpSpPr>
        <p:sp>
          <p:nvSpPr>
            <p:cNvPr id="8" name="Freeform: Shape 12">
              <a:extLst>
                <a:ext uri="{FF2B5EF4-FFF2-40B4-BE49-F238E27FC236}">
                  <a16:creationId xmlns:a16="http://schemas.microsoft.com/office/drawing/2014/main" id="{1AE4523E-B062-4B04-BDC7-F3115376FDDD}"/>
                </a:ext>
              </a:extLst>
            </p:cNvPr>
            <p:cNvSpPr/>
            <p:nvPr/>
          </p:nvSpPr>
          <p:spPr>
            <a:xfrm>
              <a:off x="5830771" y="583473"/>
              <a:ext cx="4363505" cy="9473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solidFill>
                  <a:schemeClr val="tx1"/>
                </a:solidFill>
              </a:endParaRPr>
            </a:p>
          </p:txBody>
        </p:sp>
        <p:sp>
          <p:nvSpPr>
            <p:cNvPr id="9" name="TextBox 55">
              <a:extLst>
                <a:ext uri="{FF2B5EF4-FFF2-40B4-BE49-F238E27FC236}">
                  <a16:creationId xmlns:a16="http://schemas.microsoft.com/office/drawing/2014/main" id="{DC8F33D5-D9BC-4FBE-9009-C25FCF97EB09}"/>
                </a:ext>
              </a:extLst>
            </p:cNvPr>
            <p:cNvSpPr txBox="1"/>
            <p:nvPr/>
          </p:nvSpPr>
          <p:spPr>
            <a:xfrm>
              <a:off x="6734742" y="791798"/>
              <a:ext cx="2288423" cy="468180"/>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Independiente</a:t>
              </a:r>
            </a:p>
          </p:txBody>
        </p:sp>
      </p:grpSp>
      <p:grpSp>
        <p:nvGrpSpPr>
          <p:cNvPr id="10" name="Group 75">
            <a:extLst>
              <a:ext uri="{FF2B5EF4-FFF2-40B4-BE49-F238E27FC236}">
                <a16:creationId xmlns:a16="http://schemas.microsoft.com/office/drawing/2014/main" id="{BDC13DCE-AC0A-4BE6-9817-500C731D0D33}"/>
              </a:ext>
            </a:extLst>
          </p:cNvPr>
          <p:cNvGrpSpPr/>
          <p:nvPr/>
        </p:nvGrpSpPr>
        <p:grpSpPr>
          <a:xfrm>
            <a:off x="186527" y="6381135"/>
            <a:ext cx="7802324" cy="1171388"/>
            <a:chOff x="5830771" y="2018186"/>
            <a:chExt cx="4363505" cy="947379"/>
          </a:xfrm>
          <a:effectLst>
            <a:outerShdw blurRad="50800" dist="38100" algn="l" rotWithShape="0">
              <a:prstClr val="black">
                <a:alpha val="40000"/>
              </a:prstClr>
            </a:outerShdw>
          </a:effectLst>
        </p:grpSpPr>
        <p:sp>
          <p:nvSpPr>
            <p:cNvPr id="11" name="Freeform: Shape 14">
              <a:extLst>
                <a:ext uri="{FF2B5EF4-FFF2-40B4-BE49-F238E27FC236}">
                  <a16:creationId xmlns:a16="http://schemas.microsoft.com/office/drawing/2014/main" id="{04FB99C1-A341-4CDD-AD19-A5010E6C33B5}"/>
                </a:ext>
              </a:extLst>
            </p:cNvPr>
            <p:cNvSpPr/>
            <p:nvPr/>
          </p:nvSpPr>
          <p:spPr>
            <a:xfrm>
              <a:off x="5830771" y="2018186"/>
              <a:ext cx="4363505" cy="94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schemeClr val="tx1"/>
                </a:solidFill>
              </a:endParaRPr>
            </a:p>
          </p:txBody>
        </p:sp>
        <p:sp>
          <p:nvSpPr>
            <p:cNvPr id="12" name="TextBox 56">
              <a:extLst>
                <a:ext uri="{FF2B5EF4-FFF2-40B4-BE49-F238E27FC236}">
                  <a16:creationId xmlns:a16="http://schemas.microsoft.com/office/drawing/2014/main" id="{2FA3C294-DC1C-4E81-9976-86037B72C959}"/>
                </a:ext>
              </a:extLst>
            </p:cNvPr>
            <p:cNvSpPr txBox="1"/>
            <p:nvPr/>
          </p:nvSpPr>
          <p:spPr>
            <a:xfrm>
              <a:off x="6786239" y="2161853"/>
              <a:ext cx="2341742" cy="4681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Dependiente</a:t>
              </a:r>
            </a:p>
          </p:txBody>
        </p:sp>
      </p:grpSp>
      <p:sp>
        <p:nvSpPr>
          <p:cNvPr id="13" name="TextBox 63">
            <a:extLst>
              <a:ext uri="{FF2B5EF4-FFF2-40B4-BE49-F238E27FC236}">
                <a16:creationId xmlns:a16="http://schemas.microsoft.com/office/drawing/2014/main" id="{C667363C-B147-4D2A-B7E2-A6F27333B97F}"/>
              </a:ext>
            </a:extLst>
          </p:cNvPr>
          <p:cNvSpPr txBox="1"/>
          <p:nvPr/>
        </p:nvSpPr>
        <p:spPr>
          <a:xfrm>
            <a:off x="212268" y="5268149"/>
            <a:ext cx="10820853" cy="646331"/>
          </a:xfrm>
          <a:prstGeom prst="rect">
            <a:avLst/>
          </a:prstGeom>
          <a:noFill/>
        </p:spPr>
        <p:txBody>
          <a:bodyPr wrap="square" rtlCol="0">
            <a:spAutoFit/>
          </a:bodyPr>
          <a:lstStyle/>
          <a:p>
            <a:pPr lvl="0"/>
            <a:r>
              <a:rPr lang="es-ES" sz="3600" b="1" dirty="0">
                <a:effectLst>
                  <a:outerShdw blurRad="38100" dist="38100" dir="2700000" algn="tl">
                    <a:srgbClr val="000000">
                      <a:alpha val="43137"/>
                    </a:srgbClr>
                  </a:outerShdw>
                </a:effectLst>
              </a:rPr>
              <a:t>El accionar de las amenazas en el ámbito interno</a:t>
            </a:r>
          </a:p>
        </p:txBody>
      </p:sp>
      <p:sp>
        <p:nvSpPr>
          <p:cNvPr id="14" name="TextBox 64">
            <a:extLst>
              <a:ext uri="{FF2B5EF4-FFF2-40B4-BE49-F238E27FC236}">
                <a16:creationId xmlns:a16="http://schemas.microsoft.com/office/drawing/2014/main" id="{9FC0081E-3070-4947-A700-0D23E59F8338}"/>
              </a:ext>
            </a:extLst>
          </p:cNvPr>
          <p:cNvSpPr txBox="1"/>
          <p:nvPr/>
        </p:nvSpPr>
        <p:spPr>
          <a:xfrm>
            <a:off x="212268" y="7918982"/>
            <a:ext cx="9323788" cy="1200329"/>
          </a:xfrm>
          <a:prstGeom prst="rect">
            <a:avLst/>
          </a:prstGeom>
          <a:noFill/>
        </p:spPr>
        <p:txBody>
          <a:bodyPr wrap="square" rtlCol="0">
            <a:spAutoFit/>
          </a:bodyPr>
          <a:lstStyle>
            <a:defPPr>
              <a:defRPr lang="es-EC"/>
            </a:defPPr>
            <a:lvl1pPr lvl="0">
              <a:defRPr sz="2800" b="1">
                <a:effectLst>
                  <a:outerShdw blurRad="38100" dist="38100" dir="2700000" algn="tl">
                    <a:srgbClr val="000000">
                      <a:alpha val="43137"/>
                    </a:srgbClr>
                  </a:outerShdw>
                </a:effectLst>
              </a:defRPr>
            </a:lvl1pPr>
          </a:lstStyle>
          <a:p>
            <a:r>
              <a:rPr lang="es-ES" sz="3600" dirty="0"/>
              <a:t>Manifestaciones violentas en el desempeño del sistema de inteligencia militar</a:t>
            </a:r>
          </a:p>
        </p:txBody>
      </p:sp>
      <p:sp>
        <p:nvSpPr>
          <p:cNvPr id="15" name="CuadroTexto 14">
            <a:extLst>
              <a:ext uri="{FF2B5EF4-FFF2-40B4-BE49-F238E27FC236}">
                <a16:creationId xmlns:a16="http://schemas.microsoft.com/office/drawing/2014/main" id="{CD04CE89-B444-481D-A2F0-933EEE5604EA}"/>
              </a:ext>
            </a:extLst>
          </p:cNvPr>
          <p:cNvSpPr txBox="1"/>
          <p:nvPr/>
        </p:nvSpPr>
        <p:spPr>
          <a:xfrm>
            <a:off x="9969811" y="3287892"/>
            <a:ext cx="8104334" cy="2062103"/>
          </a:xfrm>
          <a:prstGeom prst="rect">
            <a:avLst/>
          </a:prstGeom>
          <a:noFill/>
        </p:spPr>
        <p:txBody>
          <a:bodyPr wrap="square">
            <a:spAutoFit/>
          </a:bodyPr>
          <a:lstStyle/>
          <a:p>
            <a:pPr algn="just"/>
            <a:r>
              <a:rPr lang="es-ES" sz="3200" dirty="0"/>
              <a:t>Impacto y consecuencia de las amenazas al sistema de seguridad y defensa en la seguridad interna y la seguridad integral planteada por la carta constitucional.</a:t>
            </a:r>
            <a:endParaRPr lang="es-EC" sz="3200" dirty="0"/>
          </a:p>
        </p:txBody>
      </p:sp>
      <p:sp>
        <p:nvSpPr>
          <p:cNvPr id="16" name="CuadroTexto 15">
            <a:extLst>
              <a:ext uri="{FF2B5EF4-FFF2-40B4-BE49-F238E27FC236}">
                <a16:creationId xmlns:a16="http://schemas.microsoft.com/office/drawing/2014/main" id="{2862CCB8-294D-4704-879D-E9F1CCF7233D}"/>
              </a:ext>
            </a:extLst>
          </p:cNvPr>
          <p:cNvSpPr txBox="1"/>
          <p:nvPr/>
        </p:nvSpPr>
        <p:spPr>
          <a:xfrm>
            <a:off x="9995552" y="6381135"/>
            <a:ext cx="8104334" cy="2062103"/>
          </a:xfrm>
          <a:prstGeom prst="rect">
            <a:avLst/>
          </a:prstGeom>
          <a:noFill/>
        </p:spPr>
        <p:txBody>
          <a:bodyPr wrap="square">
            <a:spAutoFit/>
          </a:bodyPr>
          <a:lstStyle/>
          <a:p>
            <a:pPr algn="just"/>
            <a:r>
              <a:rPr lang="es-ES" sz="3200" dirty="0"/>
              <a:t>Eficiencia y efectividad del sistema de inteligencia aplicado a las operaciones de ámbito interno en el desarrollo de las manifestaciones de octubre del año 2019.</a:t>
            </a:r>
            <a:endParaRPr lang="es-EC" sz="3200" dirty="0"/>
          </a:p>
        </p:txBody>
      </p:sp>
    </p:spTree>
    <p:extLst>
      <p:ext uri="{BB962C8B-B14F-4D97-AF65-F5344CB8AC3E}">
        <p14:creationId xmlns:p14="http://schemas.microsoft.com/office/powerpoint/2010/main" val="24558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7"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OBJETO DE ESTUDIO Y CAMPO DE ACCIÓN</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pSp>
        <p:nvGrpSpPr>
          <p:cNvPr id="17" name="Group 73">
            <a:extLst>
              <a:ext uri="{FF2B5EF4-FFF2-40B4-BE49-F238E27FC236}">
                <a16:creationId xmlns:a16="http://schemas.microsoft.com/office/drawing/2014/main" id="{485A2C19-6113-47C6-8465-7100688C6EFA}"/>
              </a:ext>
            </a:extLst>
          </p:cNvPr>
          <p:cNvGrpSpPr/>
          <p:nvPr/>
        </p:nvGrpSpPr>
        <p:grpSpPr>
          <a:xfrm>
            <a:off x="2421387" y="2712945"/>
            <a:ext cx="11712058" cy="1942824"/>
            <a:chOff x="5830771" y="583473"/>
            <a:chExt cx="4363505" cy="1942824"/>
          </a:xfrm>
          <a:effectLst>
            <a:outerShdw blurRad="50800" dist="38100" algn="l" rotWithShape="0">
              <a:prstClr val="black">
                <a:alpha val="40000"/>
              </a:prstClr>
            </a:outerShdw>
          </a:effectLst>
        </p:grpSpPr>
        <p:sp>
          <p:nvSpPr>
            <p:cNvPr id="18" name="Freeform: Shape 12">
              <a:extLst>
                <a:ext uri="{FF2B5EF4-FFF2-40B4-BE49-F238E27FC236}">
                  <a16:creationId xmlns:a16="http://schemas.microsoft.com/office/drawing/2014/main" id="{1A09358A-0497-46A6-978C-0E1C6A36F719}"/>
                </a:ext>
              </a:extLst>
            </p:cNvPr>
            <p:cNvSpPr/>
            <p:nvPr/>
          </p:nvSpPr>
          <p:spPr>
            <a:xfrm>
              <a:off x="5830771" y="583473"/>
              <a:ext cx="4363505" cy="1942824"/>
            </a:xfrm>
            <a:prstGeom prst="snip1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dirty="0"/>
            </a:p>
          </p:txBody>
        </p:sp>
        <p:sp>
          <p:nvSpPr>
            <p:cNvPr id="19" name="TextBox 55">
              <a:extLst>
                <a:ext uri="{FF2B5EF4-FFF2-40B4-BE49-F238E27FC236}">
                  <a16:creationId xmlns:a16="http://schemas.microsoft.com/office/drawing/2014/main" id="{E09751EC-5B82-4EF4-A28C-14C7C486DF6A}"/>
                </a:ext>
              </a:extLst>
            </p:cNvPr>
            <p:cNvSpPr txBox="1"/>
            <p:nvPr/>
          </p:nvSpPr>
          <p:spPr>
            <a:xfrm>
              <a:off x="6734742" y="791798"/>
              <a:ext cx="3136899" cy="1572458"/>
            </a:xfrm>
            <a:prstGeom prst="snip1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Objeto</a:t>
              </a:r>
              <a:r>
                <a:rPr lang="en-US" sz="4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de </a:t>
              </a:r>
              <a:r>
                <a:rPr lang="en-US" sz="4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estudio</a:t>
              </a:r>
              <a:endParaRPr lang="en-US" sz="4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 75">
            <a:extLst>
              <a:ext uri="{FF2B5EF4-FFF2-40B4-BE49-F238E27FC236}">
                <a16:creationId xmlns:a16="http://schemas.microsoft.com/office/drawing/2014/main" id="{84E27E6D-29DB-44B3-83AE-1E02790695FB}"/>
              </a:ext>
            </a:extLst>
          </p:cNvPr>
          <p:cNvGrpSpPr/>
          <p:nvPr/>
        </p:nvGrpSpPr>
        <p:grpSpPr>
          <a:xfrm>
            <a:off x="2421387" y="6176644"/>
            <a:ext cx="11712058" cy="1942824"/>
            <a:chOff x="5830771" y="2018186"/>
            <a:chExt cx="4363505" cy="1942824"/>
          </a:xfrm>
          <a:effectLst>
            <a:outerShdw blurRad="50800" dist="38100" algn="l" rotWithShape="0">
              <a:prstClr val="black">
                <a:alpha val="40000"/>
              </a:prstClr>
            </a:outerShdw>
          </a:effectLst>
        </p:grpSpPr>
        <p:sp>
          <p:nvSpPr>
            <p:cNvPr id="21" name="Freeform: Shape 14">
              <a:extLst>
                <a:ext uri="{FF2B5EF4-FFF2-40B4-BE49-F238E27FC236}">
                  <a16:creationId xmlns:a16="http://schemas.microsoft.com/office/drawing/2014/main" id="{DB5F1DEB-70D4-4F3A-89D2-A7ABF303757C}"/>
                </a:ext>
              </a:extLst>
            </p:cNvPr>
            <p:cNvSpPr/>
            <p:nvPr/>
          </p:nvSpPr>
          <p:spPr>
            <a:xfrm>
              <a:off x="5830771" y="2018186"/>
              <a:ext cx="4363505" cy="1942824"/>
            </a:xfrm>
            <a:prstGeom prst="snip1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3600"/>
            </a:p>
          </p:txBody>
        </p:sp>
        <p:sp>
          <p:nvSpPr>
            <p:cNvPr id="22" name="TextBox 56">
              <a:extLst>
                <a:ext uri="{FF2B5EF4-FFF2-40B4-BE49-F238E27FC236}">
                  <a16:creationId xmlns:a16="http://schemas.microsoft.com/office/drawing/2014/main" id="{6E3107FF-2177-4D1D-A2F7-2706ECB39E42}"/>
                </a:ext>
              </a:extLst>
            </p:cNvPr>
            <p:cNvSpPr txBox="1"/>
            <p:nvPr/>
          </p:nvSpPr>
          <p:spPr>
            <a:xfrm>
              <a:off x="6786238" y="2161853"/>
              <a:ext cx="3153103" cy="836414"/>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4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Campo de </a:t>
              </a:r>
              <a:r>
                <a:rPr lang="en-US" sz="4400" b="1" dirty="0" err="1">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Acción</a:t>
              </a:r>
              <a:endParaRPr lang="en-US" sz="44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TextBox 63">
            <a:extLst>
              <a:ext uri="{FF2B5EF4-FFF2-40B4-BE49-F238E27FC236}">
                <a16:creationId xmlns:a16="http://schemas.microsoft.com/office/drawing/2014/main" id="{FE91F1B8-3820-4282-BE65-C22DD90646D1}"/>
              </a:ext>
            </a:extLst>
          </p:cNvPr>
          <p:cNvSpPr txBox="1"/>
          <p:nvPr/>
        </p:nvSpPr>
        <p:spPr>
          <a:xfrm>
            <a:off x="3037954" y="4655769"/>
            <a:ext cx="9142014" cy="830997"/>
          </a:xfrm>
          <a:prstGeom prst="rect">
            <a:avLst/>
          </a:prstGeom>
          <a:noFill/>
        </p:spPr>
        <p:txBody>
          <a:bodyPr wrap="square" rtlCol="0">
            <a:spAutoFit/>
          </a:bodyPr>
          <a:lstStyle/>
          <a:p>
            <a:r>
              <a:rPr lang="es-ES" sz="4800" b="1" dirty="0">
                <a:solidFill>
                  <a:schemeClr val="accent6">
                    <a:lumMod val="50000"/>
                  </a:schemeClr>
                </a:solidFill>
                <a:effectLst>
                  <a:outerShdw blurRad="38100" dist="38100" dir="2700000" algn="tl">
                    <a:srgbClr val="000000">
                      <a:alpha val="43137"/>
                    </a:srgbClr>
                  </a:outerShdw>
                </a:effectLst>
              </a:rPr>
              <a:t>Inteligencia Militar</a:t>
            </a:r>
          </a:p>
        </p:txBody>
      </p:sp>
      <p:sp>
        <p:nvSpPr>
          <p:cNvPr id="24" name="TextBox 64">
            <a:extLst>
              <a:ext uri="{FF2B5EF4-FFF2-40B4-BE49-F238E27FC236}">
                <a16:creationId xmlns:a16="http://schemas.microsoft.com/office/drawing/2014/main" id="{BEFB3125-2CF8-495C-8F1D-BDB5DFF1D285}"/>
              </a:ext>
            </a:extLst>
          </p:cNvPr>
          <p:cNvSpPr txBox="1"/>
          <p:nvPr/>
        </p:nvSpPr>
        <p:spPr>
          <a:xfrm>
            <a:off x="2899154" y="8333981"/>
            <a:ext cx="6476084" cy="830997"/>
          </a:xfrm>
          <a:prstGeom prst="rect">
            <a:avLst/>
          </a:prstGeom>
          <a:noFill/>
        </p:spPr>
        <p:txBody>
          <a:bodyPr wrap="square" rtlCol="0">
            <a:spAutoFit/>
          </a:bodyPr>
          <a:lstStyle/>
          <a:p>
            <a:r>
              <a:rPr lang="es-EC" sz="4800" b="1" dirty="0">
                <a:solidFill>
                  <a:schemeClr val="accent6">
                    <a:lumMod val="50000"/>
                  </a:schemeClr>
                </a:solidFill>
                <a:effectLst>
                  <a:outerShdw blurRad="38100" dist="38100" dir="2700000" algn="tl">
                    <a:srgbClr val="000000">
                      <a:alpha val="43137"/>
                    </a:srgbClr>
                  </a:outerShdw>
                </a:effectLst>
              </a:rPr>
              <a:t>Seguridad y Defensa</a:t>
            </a:r>
            <a:endParaRPr lang="es-ES" sz="48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56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500"/>
                            </p:stCondLst>
                            <p:childTnLst>
                              <p:par>
                                <p:cTn id="15" presetID="17"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ppt_w/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METODOLOGÍA</a:t>
            </a:r>
          </a:p>
        </p:txBody>
      </p:sp>
    </p:spTree>
    <p:extLst>
      <p:ext uri="{BB962C8B-B14F-4D97-AF65-F5344CB8AC3E}">
        <p14:creationId xmlns:p14="http://schemas.microsoft.com/office/powerpoint/2010/main" val="239646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CDC2F32-0683-4816-A379-3FECE2A6370C}"/>
              </a:ext>
            </a:extLst>
          </p:cNvPr>
          <p:cNvSpPr>
            <a:spLocks noGrp="1"/>
          </p:cNvSpPr>
          <p:nvPr>
            <p:ph type="body" sz="quarter" idx="15"/>
          </p:nvPr>
        </p:nvSpPr>
        <p:spPr/>
        <p:txBody>
          <a:bodyPr>
            <a:noAutofit/>
          </a:bodyPr>
          <a:lstStyle/>
          <a:p>
            <a:r>
              <a:rPr lang="es-EC" sz="2600" dirty="0"/>
              <a:t>PLANTEAMIENTO DEL PROBLEMA</a:t>
            </a:r>
          </a:p>
        </p:txBody>
      </p:sp>
      <p:sp>
        <p:nvSpPr>
          <p:cNvPr id="3" name="Marcador de texto 2">
            <a:extLst>
              <a:ext uri="{FF2B5EF4-FFF2-40B4-BE49-F238E27FC236}">
                <a16:creationId xmlns:a16="http://schemas.microsoft.com/office/drawing/2014/main" id="{8441282F-0CA6-4D3A-B5B6-5754B8D093F2}"/>
              </a:ext>
            </a:extLst>
          </p:cNvPr>
          <p:cNvSpPr>
            <a:spLocks noGrp="1"/>
          </p:cNvSpPr>
          <p:nvPr>
            <p:ph type="body" sz="quarter" idx="20"/>
          </p:nvPr>
        </p:nvSpPr>
        <p:spPr/>
        <p:txBody>
          <a:bodyPr>
            <a:noAutofit/>
          </a:bodyPr>
          <a:lstStyle/>
          <a:p>
            <a:r>
              <a:rPr lang="es-EC" sz="2600" dirty="0"/>
              <a:t>ENUNCIADO DEL PROBLEMA</a:t>
            </a:r>
          </a:p>
        </p:txBody>
      </p:sp>
      <p:sp>
        <p:nvSpPr>
          <p:cNvPr id="4" name="Marcador de texto 3">
            <a:extLst>
              <a:ext uri="{FF2B5EF4-FFF2-40B4-BE49-F238E27FC236}">
                <a16:creationId xmlns:a16="http://schemas.microsoft.com/office/drawing/2014/main" id="{AB2A56F0-DEC4-489D-983C-14C0A298B186}"/>
              </a:ext>
            </a:extLst>
          </p:cNvPr>
          <p:cNvSpPr>
            <a:spLocks noGrp="1"/>
          </p:cNvSpPr>
          <p:nvPr>
            <p:ph type="body" sz="quarter" idx="21"/>
          </p:nvPr>
        </p:nvSpPr>
        <p:spPr/>
        <p:txBody>
          <a:bodyPr>
            <a:noAutofit/>
          </a:bodyPr>
          <a:lstStyle/>
          <a:p>
            <a:r>
              <a:rPr lang="es-EC" sz="2600" dirty="0"/>
              <a:t>PREGUNTAS DE INVESTIGACIÓN</a:t>
            </a:r>
          </a:p>
        </p:txBody>
      </p:sp>
      <p:sp>
        <p:nvSpPr>
          <p:cNvPr id="5" name="Marcador de texto 4">
            <a:extLst>
              <a:ext uri="{FF2B5EF4-FFF2-40B4-BE49-F238E27FC236}">
                <a16:creationId xmlns:a16="http://schemas.microsoft.com/office/drawing/2014/main" id="{87A2DEAE-BFEF-43A2-B9FC-3C4C0B331FDE}"/>
              </a:ext>
            </a:extLst>
          </p:cNvPr>
          <p:cNvSpPr>
            <a:spLocks noGrp="1"/>
          </p:cNvSpPr>
          <p:nvPr>
            <p:ph type="body" sz="quarter" idx="22"/>
          </p:nvPr>
        </p:nvSpPr>
        <p:spPr/>
        <p:txBody>
          <a:bodyPr>
            <a:noAutofit/>
          </a:bodyPr>
          <a:lstStyle/>
          <a:p>
            <a:r>
              <a:rPr lang="es-EC" sz="2600" dirty="0"/>
              <a:t>JUSTIFICACIÓN DE LA INVESTIGACIÓN</a:t>
            </a:r>
          </a:p>
        </p:txBody>
      </p:sp>
      <p:sp>
        <p:nvSpPr>
          <p:cNvPr id="6" name="Marcador de texto 5">
            <a:extLst>
              <a:ext uri="{FF2B5EF4-FFF2-40B4-BE49-F238E27FC236}">
                <a16:creationId xmlns:a16="http://schemas.microsoft.com/office/drawing/2014/main" id="{2F73D98F-58DC-4CC4-B0DB-2647BFB26CE2}"/>
              </a:ext>
            </a:extLst>
          </p:cNvPr>
          <p:cNvSpPr>
            <a:spLocks noGrp="1"/>
          </p:cNvSpPr>
          <p:nvPr>
            <p:ph type="body" sz="quarter" idx="23"/>
          </p:nvPr>
        </p:nvSpPr>
        <p:spPr/>
        <p:txBody>
          <a:bodyPr>
            <a:noAutofit/>
          </a:bodyPr>
          <a:lstStyle/>
          <a:p>
            <a:r>
              <a:rPr lang="es-EC" sz="2600" dirty="0"/>
              <a:t>OBJETIVOS GENERAL Y ESPECÍFICOS</a:t>
            </a:r>
          </a:p>
        </p:txBody>
      </p:sp>
      <p:sp>
        <p:nvSpPr>
          <p:cNvPr id="7" name="Marcador de texto 6">
            <a:extLst>
              <a:ext uri="{FF2B5EF4-FFF2-40B4-BE49-F238E27FC236}">
                <a16:creationId xmlns:a16="http://schemas.microsoft.com/office/drawing/2014/main" id="{5F8EB594-8A59-4DA1-99D6-5A4354DDBF96}"/>
              </a:ext>
            </a:extLst>
          </p:cNvPr>
          <p:cNvSpPr>
            <a:spLocks noGrp="1"/>
          </p:cNvSpPr>
          <p:nvPr>
            <p:ph type="body" sz="quarter" idx="24"/>
          </p:nvPr>
        </p:nvSpPr>
        <p:spPr/>
        <p:txBody>
          <a:bodyPr>
            <a:noAutofit/>
          </a:bodyPr>
          <a:lstStyle/>
          <a:p>
            <a:r>
              <a:rPr lang="es-EC" sz="2600" dirty="0"/>
              <a:t>MARCO TEÓRICO</a:t>
            </a:r>
          </a:p>
        </p:txBody>
      </p:sp>
      <p:sp>
        <p:nvSpPr>
          <p:cNvPr id="8" name="Marcador de texto 7">
            <a:extLst>
              <a:ext uri="{FF2B5EF4-FFF2-40B4-BE49-F238E27FC236}">
                <a16:creationId xmlns:a16="http://schemas.microsoft.com/office/drawing/2014/main" id="{074F835B-25B9-45A1-BF37-684CC815D652}"/>
              </a:ext>
            </a:extLst>
          </p:cNvPr>
          <p:cNvSpPr>
            <a:spLocks noGrp="1"/>
          </p:cNvSpPr>
          <p:nvPr>
            <p:ph type="body" sz="quarter" idx="25"/>
          </p:nvPr>
        </p:nvSpPr>
        <p:spPr/>
        <p:txBody>
          <a:bodyPr>
            <a:noAutofit/>
          </a:bodyPr>
          <a:lstStyle/>
          <a:p>
            <a:r>
              <a:rPr lang="es-EC" sz="2600" dirty="0"/>
              <a:t>METODOLOGÍA</a:t>
            </a:r>
          </a:p>
        </p:txBody>
      </p:sp>
      <p:sp>
        <p:nvSpPr>
          <p:cNvPr id="10" name="Título 9">
            <a:extLst>
              <a:ext uri="{FF2B5EF4-FFF2-40B4-BE49-F238E27FC236}">
                <a16:creationId xmlns:a16="http://schemas.microsoft.com/office/drawing/2014/main" id="{94EAADE5-1304-46E5-917D-A70AFE2C1E4E}"/>
              </a:ext>
            </a:extLst>
          </p:cNvPr>
          <p:cNvSpPr>
            <a:spLocks noGrp="1"/>
          </p:cNvSpPr>
          <p:nvPr>
            <p:ph type="ctrTitle"/>
          </p:nvPr>
        </p:nvSpPr>
        <p:spPr/>
        <p:txBody>
          <a:bodyPr>
            <a:normAutofit fontScale="90000"/>
          </a:bodyPr>
          <a:lstStyle/>
          <a:p>
            <a:r>
              <a:rPr lang="es-EC" dirty="0"/>
              <a:t>MAESTRÍA EN DEFENSA Y SEGURIDAD</a:t>
            </a:r>
          </a:p>
        </p:txBody>
      </p:sp>
      <p:sp>
        <p:nvSpPr>
          <p:cNvPr id="11" name="Subtítulo 10">
            <a:extLst>
              <a:ext uri="{FF2B5EF4-FFF2-40B4-BE49-F238E27FC236}">
                <a16:creationId xmlns:a16="http://schemas.microsoft.com/office/drawing/2014/main" id="{7FA71D05-610D-4E99-8FEA-2888F0CE5E3A}"/>
              </a:ext>
            </a:extLst>
          </p:cNvPr>
          <p:cNvSpPr>
            <a:spLocks noGrp="1"/>
          </p:cNvSpPr>
          <p:nvPr>
            <p:ph type="subTitle" idx="1"/>
          </p:nvPr>
        </p:nvSpPr>
        <p:spPr/>
        <p:txBody>
          <a:bodyPr/>
          <a:lstStyle/>
          <a:p>
            <a:r>
              <a:rPr lang="es-EC" dirty="0"/>
              <a:t>ANÁLISIS DEL EMPLEO EN EL ÁMBITO INTERNO DEL SISTEMA DE INTELIGENCIA MILITAR</a:t>
            </a:r>
          </a:p>
        </p:txBody>
      </p:sp>
      <p:sp>
        <p:nvSpPr>
          <p:cNvPr id="12" name="Marcador de texto 11">
            <a:extLst>
              <a:ext uri="{FF2B5EF4-FFF2-40B4-BE49-F238E27FC236}">
                <a16:creationId xmlns:a16="http://schemas.microsoft.com/office/drawing/2014/main" id="{2675B67C-BAEB-4EEF-89C8-22CACA301EC1}"/>
              </a:ext>
            </a:extLst>
          </p:cNvPr>
          <p:cNvSpPr>
            <a:spLocks noGrp="1"/>
          </p:cNvSpPr>
          <p:nvPr>
            <p:ph type="body" sz="quarter" idx="35"/>
          </p:nvPr>
        </p:nvSpPr>
        <p:spPr/>
        <p:txBody>
          <a:bodyPr>
            <a:noAutofit/>
          </a:bodyPr>
          <a:lstStyle/>
          <a:p>
            <a:r>
              <a:rPr lang="es-EC" sz="2600" dirty="0"/>
              <a:t>PROPUESTA</a:t>
            </a:r>
          </a:p>
        </p:txBody>
      </p:sp>
      <p:sp>
        <p:nvSpPr>
          <p:cNvPr id="13" name="Marcador de texto 12">
            <a:extLst>
              <a:ext uri="{FF2B5EF4-FFF2-40B4-BE49-F238E27FC236}">
                <a16:creationId xmlns:a16="http://schemas.microsoft.com/office/drawing/2014/main" id="{0FA11F20-F574-4214-BA0F-321F89422E59}"/>
              </a:ext>
            </a:extLst>
          </p:cNvPr>
          <p:cNvSpPr>
            <a:spLocks noGrp="1"/>
          </p:cNvSpPr>
          <p:nvPr>
            <p:ph type="body" sz="quarter" idx="36"/>
          </p:nvPr>
        </p:nvSpPr>
        <p:spPr/>
        <p:txBody>
          <a:bodyPr>
            <a:noAutofit/>
          </a:bodyPr>
          <a:lstStyle/>
          <a:p>
            <a:r>
              <a:rPr lang="es-EC" sz="2600" dirty="0"/>
              <a:t>CONCLUSIONES</a:t>
            </a:r>
          </a:p>
        </p:txBody>
      </p:sp>
      <p:sp>
        <p:nvSpPr>
          <p:cNvPr id="14" name="Marcador de texto 13">
            <a:extLst>
              <a:ext uri="{FF2B5EF4-FFF2-40B4-BE49-F238E27FC236}">
                <a16:creationId xmlns:a16="http://schemas.microsoft.com/office/drawing/2014/main" id="{99F814FF-AFDC-4350-9419-690427D5D2FF}"/>
              </a:ext>
            </a:extLst>
          </p:cNvPr>
          <p:cNvSpPr>
            <a:spLocks noGrp="1"/>
          </p:cNvSpPr>
          <p:nvPr>
            <p:ph type="body" sz="quarter" idx="37"/>
          </p:nvPr>
        </p:nvSpPr>
        <p:spPr/>
        <p:txBody>
          <a:bodyPr>
            <a:noAutofit/>
          </a:bodyPr>
          <a:lstStyle/>
          <a:p>
            <a:r>
              <a:rPr lang="es-EC" sz="2600" dirty="0"/>
              <a:t>RECOMENDACIONES</a:t>
            </a:r>
          </a:p>
        </p:txBody>
      </p:sp>
    </p:spTree>
    <p:extLst>
      <p:ext uri="{BB962C8B-B14F-4D97-AF65-F5344CB8AC3E}">
        <p14:creationId xmlns:p14="http://schemas.microsoft.com/office/powerpoint/2010/main" val="159672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METODOLOGÍA</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12" name="Diagrama 11">
            <a:extLst>
              <a:ext uri="{FF2B5EF4-FFF2-40B4-BE49-F238E27FC236}">
                <a16:creationId xmlns:a16="http://schemas.microsoft.com/office/drawing/2014/main" id="{11D87689-F8E6-40BB-9C6C-081D93FB6013}"/>
              </a:ext>
            </a:extLst>
          </p:cNvPr>
          <p:cNvGraphicFramePr/>
          <p:nvPr>
            <p:extLst>
              <p:ext uri="{D42A27DB-BD31-4B8C-83A1-F6EECF244321}">
                <p14:modId xmlns:p14="http://schemas.microsoft.com/office/powerpoint/2010/main" val="2331342504"/>
              </p:ext>
            </p:extLst>
          </p:nvPr>
        </p:nvGraphicFramePr>
        <p:xfrm>
          <a:off x="198899" y="2203444"/>
          <a:ext cx="16021761" cy="7176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0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graphicEl>
                                              <a:dgm id="{6DCC7CE9-A921-4834-B6CC-D12BDED53250}"/>
                                            </p:graphicEl>
                                          </p:spTgt>
                                        </p:tgtEl>
                                        <p:attrNameLst>
                                          <p:attrName>style.visibility</p:attrName>
                                        </p:attrNameLst>
                                      </p:cBhvr>
                                      <p:to>
                                        <p:strVal val="visible"/>
                                      </p:to>
                                    </p:set>
                                    <p:anim calcmode="lin" valueType="num">
                                      <p:cBhvr>
                                        <p:cTn id="7" dur="1000" fill="hold"/>
                                        <p:tgtEl>
                                          <p:spTgt spid="12">
                                            <p:graphicEl>
                                              <a:dgm id="{6DCC7CE9-A921-4834-B6CC-D12BDED53250}"/>
                                            </p:graphicEl>
                                          </p:spTgt>
                                        </p:tgtEl>
                                        <p:attrNameLst>
                                          <p:attrName>ppt_w</p:attrName>
                                        </p:attrNameLst>
                                      </p:cBhvr>
                                      <p:tavLst>
                                        <p:tav tm="0">
                                          <p:val>
                                            <p:strVal val="#ppt_w*0.70"/>
                                          </p:val>
                                        </p:tav>
                                        <p:tav tm="100000">
                                          <p:val>
                                            <p:strVal val="#ppt_w"/>
                                          </p:val>
                                        </p:tav>
                                      </p:tavLst>
                                    </p:anim>
                                    <p:anim calcmode="lin" valueType="num">
                                      <p:cBhvr>
                                        <p:cTn id="8" dur="1000" fill="hold"/>
                                        <p:tgtEl>
                                          <p:spTgt spid="12">
                                            <p:graphicEl>
                                              <a:dgm id="{6DCC7CE9-A921-4834-B6CC-D12BDED53250}"/>
                                            </p:graphicEl>
                                          </p:spTgt>
                                        </p:tgtEl>
                                        <p:attrNameLst>
                                          <p:attrName>ppt_h</p:attrName>
                                        </p:attrNameLst>
                                      </p:cBhvr>
                                      <p:tavLst>
                                        <p:tav tm="0">
                                          <p:val>
                                            <p:strVal val="#ppt_h"/>
                                          </p:val>
                                        </p:tav>
                                        <p:tav tm="100000">
                                          <p:val>
                                            <p:strVal val="#ppt_h"/>
                                          </p:val>
                                        </p:tav>
                                      </p:tavLst>
                                    </p:anim>
                                    <p:animEffect transition="in" filter="fade">
                                      <p:cBhvr>
                                        <p:cTn id="9" dur="1000"/>
                                        <p:tgtEl>
                                          <p:spTgt spid="12">
                                            <p:graphicEl>
                                              <a:dgm id="{6DCC7CE9-A921-4834-B6CC-D12BDED5325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graphicEl>
                                              <a:dgm id="{BE4BA89C-8CEA-418B-A16C-BC6F96F967BC}"/>
                                            </p:graphicEl>
                                          </p:spTgt>
                                        </p:tgtEl>
                                        <p:attrNameLst>
                                          <p:attrName>style.visibility</p:attrName>
                                        </p:attrNameLst>
                                      </p:cBhvr>
                                      <p:to>
                                        <p:strVal val="visible"/>
                                      </p:to>
                                    </p:set>
                                    <p:anim calcmode="lin" valueType="num">
                                      <p:cBhvr>
                                        <p:cTn id="12" dur="1000" fill="hold"/>
                                        <p:tgtEl>
                                          <p:spTgt spid="12">
                                            <p:graphicEl>
                                              <a:dgm id="{BE4BA89C-8CEA-418B-A16C-BC6F96F967BC}"/>
                                            </p:graphicEl>
                                          </p:spTgt>
                                        </p:tgtEl>
                                        <p:attrNameLst>
                                          <p:attrName>ppt_w</p:attrName>
                                        </p:attrNameLst>
                                      </p:cBhvr>
                                      <p:tavLst>
                                        <p:tav tm="0">
                                          <p:val>
                                            <p:strVal val="#ppt_w*0.70"/>
                                          </p:val>
                                        </p:tav>
                                        <p:tav tm="100000">
                                          <p:val>
                                            <p:strVal val="#ppt_w"/>
                                          </p:val>
                                        </p:tav>
                                      </p:tavLst>
                                    </p:anim>
                                    <p:anim calcmode="lin" valueType="num">
                                      <p:cBhvr>
                                        <p:cTn id="13" dur="1000" fill="hold"/>
                                        <p:tgtEl>
                                          <p:spTgt spid="12">
                                            <p:graphicEl>
                                              <a:dgm id="{BE4BA89C-8CEA-418B-A16C-BC6F96F967BC}"/>
                                            </p:graphicEl>
                                          </p:spTgt>
                                        </p:tgtEl>
                                        <p:attrNameLst>
                                          <p:attrName>ppt_h</p:attrName>
                                        </p:attrNameLst>
                                      </p:cBhvr>
                                      <p:tavLst>
                                        <p:tav tm="0">
                                          <p:val>
                                            <p:strVal val="#ppt_h"/>
                                          </p:val>
                                        </p:tav>
                                        <p:tav tm="100000">
                                          <p:val>
                                            <p:strVal val="#ppt_h"/>
                                          </p:val>
                                        </p:tav>
                                      </p:tavLst>
                                    </p:anim>
                                    <p:animEffect transition="in" filter="fade">
                                      <p:cBhvr>
                                        <p:cTn id="14" dur="1000"/>
                                        <p:tgtEl>
                                          <p:spTgt spid="12">
                                            <p:graphicEl>
                                              <a:dgm id="{BE4BA89C-8CEA-418B-A16C-BC6F96F967B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graphicEl>
                                              <a:dgm id="{D474D39E-B107-456C-9A2A-631C0037981C}"/>
                                            </p:graphicEl>
                                          </p:spTgt>
                                        </p:tgtEl>
                                        <p:attrNameLst>
                                          <p:attrName>style.visibility</p:attrName>
                                        </p:attrNameLst>
                                      </p:cBhvr>
                                      <p:to>
                                        <p:strVal val="visible"/>
                                      </p:to>
                                    </p:set>
                                    <p:anim calcmode="lin" valueType="num">
                                      <p:cBhvr>
                                        <p:cTn id="19" dur="1000" fill="hold"/>
                                        <p:tgtEl>
                                          <p:spTgt spid="12">
                                            <p:graphicEl>
                                              <a:dgm id="{D474D39E-B107-456C-9A2A-631C0037981C}"/>
                                            </p:graphicEl>
                                          </p:spTgt>
                                        </p:tgtEl>
                                        <p:attrNameLst>
                                          <p:attrName>ppt_w</p:attrName>
                                        </p:attrNameLst>
                                      </p:cBhvr>
                                      <p:tavLst>
                                        <p:tav tm="0">
                                          <p:val>
                                            <p:strVal val="#ppt_w*0.70"/>
                                          </p:val>
                                        </p:tav>
                                        <p:tav tm="100000">
                                          <p:val>
                                            <p:strVal val="#ppt_w"/>
                                          </p:val>
                                        </p:tav>
                                      </p:tavLst>
                                    </p:anim>
                                    <p:anim calcmode="lin" valueType="num">
                                      <p:cBhvr>
                                        <p:cTn id="20" dur="1000" fill="hold"/>
                                        <p:tgtEl>
                                          <p:spTgt spid="12">
                                            <p:graphicEl>
                                              <a:dgm id="{D474D39E-B107-456C-9A2A-631C0037981C}"/>
                                            </p:graphicEl>
                                          </p:spTgt>
                                        </p:tgtEl>
                                        <p:attrNameLst>
                                          <p:attrName>ppt_h</p:attrName>
                                        </p:attrNameLst>
                                      </p:cBhvr>
                                      <p:tavLst>
                                        <p:tav tm="0">
                                          <p:val>
                                            <p:strVal val="#ppt_h"/>
                                          </p:val>
                                        </p:tav>
                                        <p:tav tm="100000">
                                          <p:val>
                                            <p:strVal val="#ppt_h"/>
                                          </p:val>
                                        </p:tav>
                                      </p:tavLst>
                                    </p:anim>
                                    <p:animEffect transition="in" filter="fade">
                                      <p:cBhvr>
                                        <p:cTn id="21" dur="1000"/>
                                        <p:tgtEl>
                                          <p:spTgt spid="12">
                                            <p:graphicEl>
                                              <a:dgm id="{D474D39E-B107-456C-9A2A-631C0037981C}"/>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graphicEl>
                                              <a:dgm id="{D25C7153-AD06-41BC-87EF-6181050A2E85}"/>
                                            </p:graphicEl>
                                          </p:spTgt>
                                        </p:tgtEl>
                                        <p:attrNameLst>
                                          <p:attrName>style.visibility</p:attrName>
                                        </p:attrNameLst>
                                      </p:cBhvr>
                                      <p:to>
                                        <p:strVal val="visible"/>
                                      </p:to>
                                    </p:set>
                                    <p:anim calcmode="lin" valueType="num">
                                      <p:cBhvr>
                                        <p:cTn id="24" dur="1000" fill="hold"/>
                                        <p:tgtEl>
                                          <p:spTgt spid="12">
                                            <p:graphicEl>
                                              <a:dgm id="{D25C7153-AD06-41BC-87EF-6181050A2E85}"/>
                                            </p:graphicEl>
                                          </p:spTgt>
                                        </p:tgtEl>
                                        <p:attrNameLst>
                                          <p:attrName>ppt_w</p:attrName>
                                        </p:attrNameLst>
                                      </p:cBhvr>
                                      <p:tavLst>
                                        <p:tav tm="0">
                                          <p:val>
                                            <p:strVal val="#ppt_w*0.70"/>
                                          </p:val>
                                        </p:tav>
                                        <p:tav tm="100000">
                                          <p:val>
                                            <p:strVal val="#ppt_w"/>
                                          </p:val>
                                        </p:tav>
                                      </p:tavLst>
                                    </p:anim>
                                    <p:anim calcmode="lin" valueType="num">
                                      <p:cBhvr>
                                        <p:cTn id="25" dur="1000" fill="hold"/>
                                        <p:tgtEl>
                                          <p:spTgt spid="12">
                                            <p:graphicEl>
                                              <a:dgm id="{D25C7153-AD06-41BC-87EF-6181050A2E85}"/>
                                            </p:graphicEl>
                                          </p:spTgt>
                                        </p:tgtEl>
                                        <p:attrNameLst>
                                          <p:attrName>ppt_h</p:attrName>
                                        </p:attrNameLst>
                                      </p:cBhvr>
                                      <p:tavLst>
                                        <p:tav tm="0">
                                          <p:val>
                                            <p:strVal val="#ppt_h"/>
                                          </p:val>
                                        </p:tav>
                                        <p:tav tm="100000">
                                          <p:val>
                                            <p:strVal val="#ppt_h"/>
                                          </p:val>
                                        </p:tav>
                                      </p:tavLst>
                                    </p:anim>
                                    <p:animEffect transition="in" filter="fade">
                                      <p:cBhvr>
                                        <p:cTn id="26" dur="1000"/>
                                        <p:tgtEl>
                                          <p:spTgt spid="12">
                                            <p:graphicEl>
                                              <a:dgm id="{D25C7153-AD06-41BC-87EF-6181050A2E8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graphicEl>
                                              <a:dgm id="{87BBA484-7A6F-4EEE-BA5D-9B12AD951F3F}"/>
                                            </p:graphicEl>
                                          </p:spTgt>
                                        </p:tgtEl>
                                        <p:attrNameLst>
                                          <p:attrName>style.visibility</p:attrName>
                                        </p:attrNameLst>
                                      </p:cBhvr>
                                      <p:to>
                                        <p:strVal val="visible"/>
                                      </p:to>
                                    </p:set>
                                    <p:anim calcmode="lin" valueType="num">
                                      <p:cBhvr>
                                        <p:cTn id="31" dur="1000" fill="hold"/>
                                        <p:tgtEl>
                                          <p:spTgt spid="12">
                                            <p:graphicEl>
                                              <a:dgm id="{87BBA484-7A6F-4EEE-BA5D-9B12AD951F3F}"/>
                                            </p:graphicEl>
                                          </p:spTgt>
                                        </p:tgtEl>
                                        <p:attrNameLst>
                                          <p:attrName>ppt_w</p:attrName>
                                        </p:attrNameLst>
                                      </p:cBhvr>
                                      <p:tavLst>
                                        <p:tav tm="0">
                                          <p:val>
                                            <p:strVal val="#ppt_w*0.70"/>
                                          </p:val>
                                        </p:tav>
                                        <p:tav tm="100000">
                                          <p:val>
                                            <p:strVal val="#ppt_w"/>
                                          </p:val>
                                        </p:tav>
                                      </p:tavLst>
                                    </p:anim>
                                    <p:anim calcmode="lin" valueType="num">
                                      <p:cBhvr>
                                        <p:cTn id="32" dur="1000" fill="hold"/>
                                        <p:tgtEl>
                                          <p:spTgt spid="12">
                                            <p:graphicEl>
                                              <a:dgm id="{87BBA484-7A6F-4EEE-BA5D-9B12AD951F3F}"/>
                                            </p:graphicEl>
                                          </p:spTgt>
                                        </p:tgtEl>
                                        <p:attrNameLst>
                                          <p:attrName>ppt_h</p:attrName>
                                        </p:attrNameLst>
                                      </p:cBhvr>
                                      <p:tavLst>
                                        <p:tav tm="0">
                                          <p:val>
                                            <p:strVal val="#ppt_h"/>
                                          </p:val>
                                        </p:tav>
                                        <p:tav tm="100000">
                                          <p:val>
                                            <p:strVal val="#ppt_h"/>
                                          </p:val>
                                        </p:tav>
                                      </p:tavLst>
                                    </p:anim>
                                    <p:animEffect transition="in" filter="fade">
                                      <p:cBhvr>
                                        <p:cTn id="33" dur="1000"/>
                                        <p:tgtEl>
                                          <p:spTgt spid="12">
                                            <p:graphicEl>
                                              <a:dgm id="{87BBA484-7A6F-4EEE-BA5D-9B12AD951F3F}"/>
                                            </p:graphic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2">
                                            <p:graphicEl>
                                              <a:dgm id="{76C3406A-5C3C-4B04-B909-9A6025CDEAF9}"/>
                                            </p:graphicEl>
                                          </p:spTgt>
                                        </p:tgtEl>
                                        <p:attrNameLst>
                                          <p:attrName>style.visibility</p:attrName>
                                        </p:attrNameLst>
                                      </p:cBhvr>
                                      <p:to>
                                        <p:strVal val="visible"/>
                                      </p:to>
                                    </p:set>
                                    <p:anim calcmode="lin" valueType="num">
                                      <p:cBhvr>
                                        <p:cTn id="36" dur="1000" fill="hold"/>
                                        <p:tgtEl>
                                          <p:spTgt spid="12">
                                            <p:graphicEl>
                                              <a:dgm id="{76C3406A-5C3C-4B04-B909-9A6025CDEAF9}"/>
                                            </p:graphicEl>
                                          </p:spTgt>
                                        </p:tgtEl>
                                        <p:attrNameLst>
                                          <p:attrName>ppt_w</p:attrName>
                                        </p:attrNameLst>
                                      </p:cBhvr>
                                      <p:tavLst>
                                        <p:tav tm="0">
                                          <p:val>
                                            <p:strVal val="#ppt_w*0.70"/>
                                          </p:val>
                                        </p:tav>
                                        <p:tav tm="100000">
                                          <p:val>
                                            <p:strVal val="#ppt_w"/>
                                          </p:val>
                                        </p:tav>
                                      </p:tavLst>
                                    </p:anim>
                                    <p:anim calcmode="lin" valueType="num">
                                      <p:cBhvr>
                                        <p:cTn id="37" dur="1000" fill="hold"/>
                                        <p:tgtEl>
                                          <p:spTgt spid="12">
                                            <p:graphicEl>
                                              <a:dgm id="{76C3406A-5C3C-4B04-B909-9A6025CDEAF9}"/>
                                            </p:graphicEl>
                                          </p:spTgt>
                                        </p:tgtEl>
                                        <p:attrNameLst>
                                          <p:attrName>ppt_h</p:attrName>
                                        </p:attrNameLst>
                                      </p:cBhvr>
                                      <p:tavLst>
                                        <p:tav tm="0">
                                          <p:val>
                                            <p:strVal val="#ppt_h"/>
                                          </p:val>
                                        </p:tav>
                                        <p:tav tm="100000">
                                          <p:val>
                                            <p:strVal val="#ppt_h"/>
                                          </p:val>
                                        </p:tav>
                                      </p:tavLst>
                                    </p:anim>
                                    <p:animEffect transition="in" filter="fade">
                                      <p:cBhvr>
                                        <p:cTn id="38" dur="1000"/>
                                        <p:tgtEl>
                                          <p:spTgt spid="12">
                                            <p:graphicEl>
                                              <a:dgm id="{76C3406A-5C3C-4B04-B909-9A6025CDEAF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
                                            <p:graphicEl>
                                              <a:dgm id="{3D927D3B-753B-4892-8469-716723233A19}"/>
                                            </p:graphicEl>
                                          </p:spTgt>
                                        </p:tgtEl>
                                        <p:attrNameLst>
                                          <p:attrName>style.visibility</p:attrName>
                                        </p:attrNameLst>
                                      </p:cBhvr>
                                      <p:to>
                                        <p:strVal val="visible"/>
                                      </p:to>
                                    </p:set>
                                    <p:anim calcmode="lin" valueType="num">
                                      <p:cBhvr>
                                        <p:cTn id="43" dur="1000" fill="hold"/>
                                        <p:tgtEl>
                                          <p:spTgt spid="12">
                                            <p:graphicEl>
                                              <a:dgm id="{3D927D3B-753B-4892-8469-716723233A19}"/>
                                            </p:graphicEl>
                                          </p:spTgt>
                                        </p:tgtEl>
                                        <p:attrNameLst>
                                          <p:attrName>ppt_w</p:attrName>
                                        </p:attrNameLst>
                                      </p:cBhvr>
                                      <p:tavLst>
                                        <p:tav tm="0">
                                          <p:val>
                                            <p:strVal val="#ppt_w*0.70"/>
                                          </p:val>
                                        </p:tav>
                                        <p:tav tm="100000">
                                          <p:val>
                                            <p:strVal val="#ppt_w"/>
                                          </p:val>
                                        </p:tav>
                                      </p:tavLst>
                                    </p:anim>
                                    <p:anim calcmode="lin" valueType="num">
                                      <p:cBhvr>
                                        <p:cTn id="44" dur="1000" fill="hold"/>
                                        <p:tgtEl>
                                          <p:spTgt spid="12">
                                            <p:graphicEl>
                                              <a:dgm id="{3D927D3B-753B-4892-8469-716723233A19}"/>
                                            </p:graphicEl>
                                          </p:spTgt>
                                        </p:tgtEl>
                                        <p:attrNameLst>
                                          <p:attrName>ppt_h</p:attrName>
                                        </p:attrNameLst>
                                      </p:cBhvr>
                                      <p:tavLst>
                                        <p:tav tm="0">
                                          <p:val>
                                            <p:strVal val="#ppt_h"/>
                                          </p:val>
                                        </p:tav>
                                        <p:tav tm="100000">
                                          <p:val>
                                            <p:strVal val="#ppt_h"/>
                                          </p:val>
                                        </p:tav>
                                      </p:tavLst>
                                    </p:anim>
                                    <p:animEffect transition="in" filter="fade">
                                      <p:cBhvr>
                                        <p:cTn id="45" dur="1000"/>
                                        <p:tgtEl>
                                          <p:spTgt spid="12">
                                            <p:graphicEl>
                                              <a:dgm id="{3D927D3B-753B-4892-8469-716723233A19}"/>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2">
                                            <p:graphicEl>
                                              <a:dgm id="{59E424B3-0B7D-49DA-83A8-6B4BBFBDE335}"/>
                                            </p:graphicEl>
                                          </p:spTgt>
                                        </p:tgtEl>
                                        <p:attrNameLst>
                                          <p:attrName>style.visibility</p:attrName>
                                        </p:attrNameLst>
                                      </p:cBhvr>
                                      <p:to>
                                        <p:strVal val="visible"/>
                                      </p:to>
                                    </p:set>
                                    <p:anim calcmode="lin" valueType="num">
                                      <p:cBhvr>
                                        <p:cTn id="48" dur="1000" fill="hold"/>
                                        <p:tgtEl>
                                          <p:spTgt spid="12">
                                            <p:graphicEl>
                                              <a:dgm id="{59E424B3-0B7D-49DA-83A8-6B4BBFBDE335}"/>
                                            </p:graphicEl>
                                          </p:spTgt>
                                        </p:tgtEl>
                                        <p:attrNameLst>
                                          <p:attrName>ppt_w</p:attrName>
                                        </p:attrNameLst>
                                      </p:cBhvr>
                                      <p:tavLst>
                                        <p:tav tm="0">
                                          <p:val>
                                            <p:strVal val="#ppt_w*0.70"/>
                                          </p:val>
                                        </p:tav>
                                        <p:tav tm="100000">
                                          <p:val>
                                            <p:strVal val="#ppt_w"/>
                                          </p:val>
                                        </p:tav>
                                      </p:tavLst>
                                    </p:anim>
                                    <p:anim calcmode="lin" valueType="num">
                                      <p:cBhvr>
                                        <p:cTn id="49" dur="1000" fill="hold"/>
                                        <p:tgtEl>
                                          <p:spTgt spid="12">
                                            <p:graphicEl>
                                              <a:dgm id="{59E424B3-0B7D-49DA-83A8-6B4BBFBDE335}"/>
                                            </p:graphicEl>
                                          </p:spTgt>
                                        </p:tgtEl>
                                        <p:attrNameLst>
                                          <p:attrName>ppt_h</p:attrName>
                                        </p:attrNameLst>
                                      </p:cBhvr>
                                      <p:tavLst>
                                        <p:tav tm="0">
                                          <p:val>
                                            <p:strVal val="#ppt_h"/>
                                          </p:val>
                                        </p:tav>
                                        <p:tav tm="100000">
                                          <p:val>
                                            <p:strVal val="#ppt_h"/>
                                          </p:val>
                                        </p:tav>
                                      </p:tavLst>
                                    </p:anim>
                                    <p:animEffect transition="in" filter="fade">
                                      <p:cBhvr>
                                        <p:cTn id="50" dur="1000"/>
                                        <p:tgtEl>
                                          <p:spTgt spid="12">
                                            <p:graphicEl>
                                              <a:dgm id="{59E424B3-0B7D-49DA-83A8-6B4BBFBDE33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2">
                                            <p:graphicEl>
                                              <a:dgm id="{564E5A10-3522-461A-84B8-26590B36E493}"/>
                                            </p:graphicEl>
                                          </p:spTgt>
                                        </p:tgtEl>
                                        <p:attrNameLst>
                                          <p:attrName>style.visibility</p:attrName>
                                        </p:attrNameLst>
                                      </p:cBhvr>
                                      <p:to>
                                        <p:strVal val="visible"/>
                                      </p:to>
                                    </p:set>
                                    <p:anim calcmode="lin" valueType="num">
                                      <p:cBhvr>
                                        <p:cTn id="55" dur="1000" fill="hold"/>
                                        <p:tgtEl>
                                          <p:spTgt spid="12">
                                            <p:graphicEl>
                                              <a:dgm id="{564E5A10-3522-461A-84B8-26590B36E493}"/>
                                            </p:graphicEl>
                                          </p:spTgt>
                                        </p:tgtEl>
                                        <p:attrNameLst>
                                          <p:attrName>ppt_w</p:attrName>
                                        </p:attrNameLst>
                                      </p:cBhvr>
                                      <p:tavLst>
                                        <p:tav tm="0">
                                          <p:val>
                                            <p:strVal val="#ppt_w*0.70"/>
                                          </p:val>
                                        </p:tav>
                                        <p:tav tm="100000">
                                          <p:val>
                                            <p:strVal val="#ppt_w"/>
                                          </p:val>
                                        </p:tav>
                                      </p:tavLst>
                                    </p:anim>
                                    <p:anim calcmode="lin" valueType="num">
                                      <p:cBhvr>
                                        <p:cTn id="56" dur="1000" fill="hold"/>
                                        <p:tgtEl>
                                          <p:spTgt spid="12">
                                            <p:graphicEl>
                                              <a:dgm id="{564E5A10-3522-461A-84B8-26590B36E493}"/>
                                            </p:graphicEl>
                                          </p:spTgt>
                                        </p:tgtEl>
                                        <p:attrNameLst>
                                          <p:attrName>ppt_h</p:attrName>
                                        </p:attrNameLst>
                                      </p:cBhvr>
                                      <p:tavLst>
                                        <p:tav tm="0">
                                          <p:val>
                                            <p:strVal val="#ppt_h"/>
                                          </p:val>
                                        </p:tav>
                                        <p:tav tm="100000">
                                          <p:val>
                                            <p:strVal val="#ppt_h"/>
                                          </p:val>
                                        </p:tav>
                                      </p:tavLst>
                                    </p:anim>
                                    <p:animEffect transition="in" filter="fade">
                                      <p:cBhvr>
                                        <p:cTn id="57" dur="1000"/>
                                        <p:tgtEl>
                                          <p:spTgt spid="12">
                                            <p:graphicEl>
                                              <a:dgm id="{564E5A10-3522-461A-84B8-26590B36E49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2">
                                            <p:graphicEl>
                                              <a:dgm id="{3850952C-D06A-42EA-9EAC-D896CFA8E2EC}"/>
                                            </p:graphicEl>
                                          </p:spTgt>
                                        </p:tgtEl>
                                        <p:attrNameLst>
                                          <p:attrName>style.visibility</p:attrName>
                                        </p:attrNameLst>
                                      </p:cBhvr>
                                      <p:to>
                                        <p:strVal val="visible"/>
                                      </p:to>
                                    </p:set>
                                    <p:anim calcmode="lin" valueType="num">
                                      <p:cBhvr>
                                        <p:cTn id="62" dur="1000" fill="hold"/>
                                        <p:tgtEl>
                                          <p:spTgt spid="12">
                                            <p:graphicEl>
                                              <a:dgm id="{3850952C-D06A-42EA-9EAC-D896CFA8E2EC}"/>
                                            </p:graphicEl>
                                          </p:spTgt>
                                        </p:tgtEl>
                                        <p:attrNameLst>
                                          <p:attrName>ppt_w</p:attrName>
                                        </p:attrNameLst>
                                      </p:cBhvr>
                                      <p:tavLst>
                                        <p:tav tm="0">
                                          <p:val>
                                            <p:strVal val="#ppt_w*0.70"/>
                                          </p:val>
                                        </p:tav>
                                        <p:tav tm="100000">
                                          <p:val>
                                            <p:strVal val="#ppt_w"/>
                                          </p:val>
                                        </p:tav>
                                      </p:tavLst>
                                    </p:anim>
                                    <p:anim calcmode="lin" valueType="num">
                                      <p:cBhvr>
                                        <p:cTn id="63" dur="1000" fill="hold"/>
                                        <p:tgtEl>
                                          <p:spTgt spid="12">
                                            <p:graphicEl>
                                              <a:dgm id="{3850952C-D06A-42EA-9EAC-D896CFA8E2EC}"/>
                                            </p:graphicEl>
                                          </p:spTgt>
                                        </p:tgtEl>
                                        <p:attrNameLst>
                                          <p:attrName>ppt_h</p:attrName>
                                        </p:attrNameLst>
                                      </p:cBhvr>
                                      <p:tavLst>
                                        <p:tav tm="0">
                                          <p:val>
                                            <p:strVal val="#ppt_h"/>
                                          </p:val>
                                        </p:tav>
                                        <p:tav tm="100000">
                                          <p:val>
                                            <p:strVal val="#ppt_h"/>
                                          </p:val>
                                        </p:tav>
                                      </p:tavLst>
                                    </p:anim>
                                    <p:animEffect transition="in" filter="fade">
                                      <p:cBhvr>
                                        <p:cTn id="64" dur="1000"/>
                                        <p:tgtEl>
                                          <p:spTgt spid="12">
                                            <p:graphicEl>
                                              <a:dgm id="{3850952C-D06A-42EA-9EAC-D896CFA8E2EC}"/>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2">
                                            <p:graphicEl>
                                              <a:dgm id="{209F08AA-97B6-40A0-BCD1-735FDA84E0C8}"/>
                                            </p:graphicEl>
                                          </p:spTgt>
                                        </p:tgtEl>
                                        <p:attrNameLst>
                                          <p:attrName>style.visibility</p:attrName>
                                        </p:attrNameLst>
                                      </p:cBhvr>
                                      <p:to>
                                        <p:strVal val="visible"/>
                                      </p:to>
                                    </p:set>
                                    <p:anim calcmode="lin" valueType="num">
                                      <p:cBhvr>
                                        <p:cTn id="69" dur="1000" fill="hold"/>
                                        <p:tgtEl>
                                          <p:spTgt spid="12">
                                            <p:graphicEl>
                                              <a:dgm id="{209F08AA-97B6-40A0-BCD1-735FDA84E0C8}"/>
                                            </p:graphicEl>
                                          </p:spTgt>
                                        </p:tgtEl>
                                        <p:attrNameLst>
                                          <p:attrName>ppt_w</p:attrName>
                                        </p:attrNameLst>
                                      </p:cBhvr>
                                      <p:tavLst>
                                        <p:tav tm="0">
                                          <p:val>
                                            <p:strVal val="#ppt_w*0.70"/>
                                          </p:val>
                                        </p:tav>
                                        <p:tav tm="100000">
                                          <p:val>
                                            <p:strVal val="#ppt_w"/>
                                          </p:val>
                                        </p:tav>
                                      </p:tavLst>
                                    </p:anim>
                                    <p:anim calcmode="lin" valueType="num">
                                      <p:cBhvr>
                                        <p:cTn id="70" dur="1000" fill="hold"/>
                                        <p:tgtEl>
                                          <p:spTgt spid="12">
                                            <p:graphicEl>
                                              <a:dgm id="{209F08AA-97B6-40A0-BCD1-735FDA84E0C8}"/>
                                            </p:graphicEl>
                                          </p:spTgt>
                                        </p:tgtEl>
                                        <p:attrNameLst>
                                          <p:attrName>ppt_h</p:attrName>
                                        </p:attrNameLst>
                                      </p:cBhvr>
                                      <p:tavLst>
                                        <p:tav tm="0">
                                          <p:val>
                                            <p:strVal val="#ppt_h"/>
                                          </p:val>
                                        </p:tav>
                                        <p:tav tm="100000">
                                          <p:val>
                                            <p:strVal val="#ppt_h"/>
                                          </p:val>
                                        </p:tav>
                                      </p:tavLst>
                                    </p:anim>
                                    <p:animEffect transition="in" filter="fade">
                                      <p:cBhvr>
                                        <p:cTn id="71" dur="1000"/>
                                        <p:tgtEl>
                                          <p:spTgt spid="12">
                                            <p:graphicEl>
                                              <a:dgm id="{209F08AA-97B6-40A0-BCD1-735FDA84E0C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2">
                                            <p:graphicEl>
                                              <a:dgm id="{DECCA6F2-0C8C-4144-B1B8-1AC8E06646EB}"/>
                                            </p:graphicEl>
                                          </p:spTgt>
                                        </p:tgtEl>
                                        <p:attrNameLst>
                                          <p:attrName>style.visibility</p:attrName>
                                        </p:attrNameLst>
                                      </p:cBhvr>
                                      <p:to>
                                        <p:strVal val="visible"/>
                                      </p:to>
                                    </p:set>
                                    <p:anim calcmode="lin" valueType="num">
                                      <p:cBhvr>
                                        <p:cTn id="76" dur="1000" fill="hold"/>
                                        <p:tgtEl>
                                          <p:spTgt spid="12">
                                            <p:graphicEl>
                                              <a:dgm id="{DECCA6F2-0C8C-4144-B1B8-1AC8E06646EB}"/>
                                            </p:graphicEl>
                                          </p:spTgt>
                                        </p:tgtEl>
                                        <p:attrNameLst>
                                          <p:attrName>ppt_w</p:attrName>
                                        </p:attrNameLst>
                                      </p:cBhvr>
                                      <p:tavLst>
                                        <p:tav tm="0">
                                          <p:val>
                                            <p:strVal val="#ppt_w*0.70"/>
                                          </p:val>
                                        </p:tav>
                                        <p:tav tm="100000">
                                          <p:val>
                                            <p:strVal val="#ppt_w"/>
                                          </p:val>
                                        </p:tav>
                                      </p:tavLst>
                                    </p:anim>
                                    <p:anim calcmode="lin" valueType="num">
                                      <p:cBhvr>
                                        <p:cTn id="77" dur="1000" fill="hold"/>
                                        <p:tgtEl>
                                          <p:spTgt spid="12">
                                            <p:graphicEl>
                                              <a:dgm id="{DECCA6F2-0C8C-4144-B1B8-1AC8E06646EB}"/>
                                            </p:graphicEl>
                                          </p:spTgt>
                                        </p:tgtEl>
                                        <p:attrNameLst>
                                          <p:attrName>ppt_h</p:attrName>
                                        </p:attrNameLst>
                                      </p:cBhvr>
                                      <p:tavLst>
                                        <p:tav tm="0">
                                          <p:val>
                                            <p:strVal val="#ppt_h"/>
                                          </p:val>
                                        </p:tav>
                                        <p:tav tm="100000">
                                          <p:val>
                                            <p:strVal val="#ppt_h"/>
                                          </p:val>
                                        </p:tav>
                                      </p:tavLst>
                                    </p:anim>
                                    <p:animEffect transition="in" filter="fade">
                                      <p:cBhvr>
                                        <p:cTn id="78" dur="1000"/>
                                        <p:tgtEl>
                                          <p:spTgt spid="12">
                                            <p:graphicEl>
                                              <a:dgm id="{DECCA6F2-0C8C-4144-B1B8-1AC8E06646EB}"/>
                                            </p:graphicEl>
                                          </p:spTgt>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12">
                                            <p:graphicEl>
                                              <a:dgm id="{7D774FBB-B57C-4FC3-8F4F-1DC3195736E1}"/>
                                            </p:graphicEl>
                                          </p:spTgt>
                                        </p:tgtEl>
                                        <p:attrNameLst>
                                          <p:attrName>style.visibility</p:attrName>
                                        </p:attrNameLst>
                                      </p:cBhvr>
                                      <p:to>
                                        <p:strVal val="visible"/>
                                      </p:to>
                                    </p:set>
                                    <p:anim calcmode="lin" valueType="num">
                                      <p:cBhvr>
                                        <p:cTn id="81" dur="1000" fill="hold"/>
                                        <p:tgtEl>
                                          <p:spTgt spid="12">
                                            <p:graphicEl>
                                              <a:dgm id="{7D774FBB-B57C-4FC3-8F4F-1DC3195736E1}"/>
                                            </p:graphicEl>
                                          </p:spTgt>
                                        </p:tgtEl>
                                        <p:attrNameLst>
                                          <p:attrName>ppt_w</p:attrName>
                                        </p:attrNameLst>
                                      </p:cBhvr>
                                      <p:tavLst>
                                        <p:tav tm="0">
                                          <p:val>
                                            <p:strVal val="#ppt_w*0.70"/>
                                          </p:val>
                                        </p:tav>
                                        <p:tav tm="100000">
                                          <p:val>
                                            <p:strVal val="#ppt_w"/>
                                          </p:val>
                                        </p:tav>
                                      </p:tavLst>
                                    </p:anim>
                                    <p:anim calcmode="lin" valueType="num">
                                      <p:cBhvr>
                                        <p:cTn id="82" dur="1000" fill="hold"/>
                                        <p:tgtEl>
                                          <p:spTgt spid="12">
                                            <p:graphicEl>
                                              <a:dgm id="{7D774FBB-B57C-4FC3-8F4F-1DC3195736E1}"/>
                                            </p:graphicEl>
                                          </p:spTgt>
                                        </p:tgtEl>
                                        <p:attrNameLst>
                                          <p:attrName>ppt_h</p:attrName>
                                        </p:attrNameLst>
                                      </p:cBhvr>
                                      <p:tavLst>
                                        <p:tav tm="0">
                                          <p:val>
                                            <p:strVal val="#ppt_h"/>
                                          </p:val>
                                        </p:tav>
                                        <p:tav tm="100000">
                                          <p:val>
                                            <p:strVal val="#ppt_h"/>
                                          </p:val>
                                        </p:tav>
                                      </p:tavLst>
                                    </p:anim>
                                    <p:animEffect transition="in" filter="fade">
                                      <p:cBhvr>
                                        <p:cTn id="83" dur="1000"/>
                                        <p:tgtEl>
                                          <p:spTgt spid="12">
                                            <p:graphicEl>
                                              <a:dgm id="{7D774FBB-B57C-4FC3-8F4F-1DC3195736E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12">
                                            <p:graphicEl>
                                              <a:dgm id="{795692ED-CE45-498C-8A96-1344EBFDA249}"/>
                                            </p:graphicEl>
                                          </p:spTgt>
                                        </p:tgtEl>
                                        <p:attrNameLst>
                                          <p:attrName>style.visibility</p:attrName>
                                        </p:attrNameLst>
                                      </p:cBhvr>
                                      <p:to>
                                        <p:strVal val="visible"/>
                                      </p:to>
                                    </p:set>
                                    <p:anim calcmode="lin" valueType="num">
                                      <p:cBhvr>
                                        <p:cTn id="88" dur="1000" fill="hold"/>
                                        <p:tgtEl>
                                          <p:spTgt spid="12">
                                            <p:graphicEl>
                                              <a:dgm id="{795692ED-CE45-498C-8A96-1344EBFDA249}"/>
                                            </p:graphicEl>
                                          </p:spTgt>
                                        </p:tgtEl>
                                        <p:attrNameLst>
                                          <p:attrName>ppt_w</p:attrName>
                                        </p:attrNameLst>
                                      </p:cBhvr>
                                      <p:tavLst>
                                        <p:tav tm="0">
                                          <p:val>
                                            <p:strVal val="#ppt_w*0.70"/>
                                          </p:val>
                                        </p:tav>
                                        <p:tav tm="100000">
                                          <p:val>
                                            <p:strVal val="#ppt_w"/>
                                          </p:val>
                                        </p:tav>
                                      </p:tavLst>
                                    </p:anim>
                                    <p:anim calcmode="lin" valueType="num">
                                      <p:cBhvr>
                                        <p:cTn id="89" dur="1000" fill="hold"/>
                                        <p:tgtEl>
                                          <p:spTgt spid="12">
                                            <p:graphicEl>
                                              <a:dgm id="{795692ED-CE45-498C-8A96-1344EBFDA249}"/>
                                            </p:graphicEl>
                                          </p:spTgt>
                                        </p:tgtEl>
                                        <p:attrNameLst>
                                          <p:attrName>ppt_h</p:attrName>
                                        </p:attrNameLst>
                                      </p:cBhvr>
                                      <p:tavLst>
                                        <p:tav tm="0">
                                          <p:val>
                                            <p:strVal val="#ppt_h"/>
                                          </p:val>
                                        </p:tav>
                                        <p:tav tm="100000">
                                          <p:val>
                                            <p:strVal val="#ppt_h"/>
                                          </p:val>
                                        </p:tav>
                                      </p:tavLst>
                                    </p:anim>
                                    <p:animEffect transition="in" filter="fade">
                                      <p:cBhvr>
                                        <p:cTn id="90" dur="1000"/>
                                        <p:tgtEl>
                                          <p:spTgt spid="12">
                                            <p:graphicEl>
                                              <a:dgm id="{795692ED-CE45-498C-8A96-1344EBFDA249}"/>
                                            </p:graphicEl>
                                          </p:spTgt>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12">
                                            <p:graphicEl>
                                              <a:dgm id="{D4365E57-7ADB-4050-AC3B-93A25C6CC32D}"/>
                                            </p:graphicEl>
                                          </p:spTgt>
                                        </p:tgtEl>
                                        <p:attrNameLst>
                                          <p:attrName>style.visibility</p:attrName>
                                        </p:attrNameLst>
                                      </p:cBhvr>
                                      <p:to>
                                        <p:strVal val="visible"/>
                                      </p:to>
                                    </p:set>
                                    <p:anim calcmode="lin" valueType="num">
                                      <p:cBhvr>
                                        <p:cTn id="93" dur="1000" fill="hold"/>
                                        <p:tgtEl>
                                          <p:spTgt spid="12">
                                            <p:graphicEl>
                                              <a:dgm id="{D4365E57-7ADB-4050-AC3B-93A25C6CC32D}"/>
                                            </p:graphicEl>
                                          </p:spTgt>
                                        </p:tgtEl>
                                        <p:attrNameLst>
                                          <p:attrName>ppt_w</p:attrName>
                                        </p:attrNameLst>
                                      </p:cBhvr>
                                      <p:tavLst>
                                        <p:tav tm="0">
                                          <p:val>
                                            <p:strVal val="#ppt_w*0.70"/>
                                          </p:val>
                                        </p:tav>
                                        <p:tav tm="100000">
                                          <p:val>
                                            <p:strVal val="#ppt_w"/>
                                          </p:val>
                                        </p:tav>
                                      </p:tavLst>
                                    </p:anim>
                                    <p:anim calcmode="lin" valueType="num">
                                      <p:cBhvr>
                                        <p:cTn id="94" dur="1000" fill="hold"/>
                                        <p:tgtEl>
                                          <p:spTgt spid="12">
                                            <p:graphicEl>
                                              <a:dgm id="{D4365E57-7ADB-4050-AC3B-93A25C6CC32D}"/>
                                            </p:graphicEl>
                                          </p:spTgt>
                                        </p:tgtEl>
                                        <p:attrNameLst>
                                          <p:attrName>ppt_h</p:attrName>
                                        </p:attrNameLst>
                                      </p:cBhvr>
                                      <p:tavLst>
                                        <p:tav tm="0">
                                          <p:val>
                                            <p:strVal val="#ppt_h"/>
                                          </p:val>
                                        </p:tav>
                                        <p:tav tm="100000">
                                          <p:val>
                                            <p:strVal val="#ppt_h"/>
                                          </p:val>
                                        </p:tav>
                                      </p:tavLst>
                                    </p:anim>
                                    <p:animEffect transition="in" filter="fade">
                                      <p:cBhvr>
                                        <p:cTn id="95" dur="1000"/>
                                        <p:tgtEl>
                                          <p:spTgt spid="12">
                                            <p:graphicEl>
                                              <a:dgm id="{D4365E57-7ADB-4050-AC3B-93A25C6CC32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12">
                                            <p:graphicEl>
                                              <a:dgm id="{BDABD383-54B5-4F05-A643-16EC3EAF5C80}"/>
                                            </p:graphicEl>
                                          </p:spTgt>
                                        </p:tgtEl>
                                        <p:attrNameLst>
                                          <p:attrName>style.visibility</p:attrName>
                                        </p:attrNameLst>
                                      </p:cBhvr>
                                      <p:to>
                                        <p:strVal val="visible"/>
                                      </p:to>
                                    </p:set>
                                    <p:anim calcmode="lin" valueType="num">
                                      <p:cBhvr>
                                        <p:cTn id="100" dur="1000" fill="hold"/>
                                        <p:tgtEl>
                                          <p:spTgt spid="12">
                                            <p:graphicEl>
                                              <a:dgm id="{BDABD383-54B5-4F05-A643-16EC3EAF5C80}"/>
                                            </p:graphicEl>
                                          </p:spTgt>
                                        </p:tgtEl>
                                        <p:attrNameLst>
                                          <p:attrName>ppt_w</p:attrName>
                                        </p:attrNameLst>
                                      </p:cBhvr>
                                      <p:tavLst>
                                        <p:tav tm="0">
                                          <p:val>
                                            <p:strVal val="#ppt_w*0.70"/>
                                          </p:val>
                                        </p:tav>
                                        <p:tav tm="100000">
                                          <p:val>
                                            <p:strVal val="#ppt_w"/>
                                          </p:val>
                                        </p:tav>
                                      </p:tavLst>
                                    </p:anim>
                                    <p:anim calcmode="lin" valueType="num">
                                      <p:cBhvr>
                                        <p:cTn id="101" dur="1000" fill="hold"/>
                                        <p:tgtEl>
                                          <p:spTgt spid="12">
                                            <p:graphicEl>
                                              <a:dgm id="{BDABD383-54B5-4F05-A643-16EC3EAF5C80}"/>
                                            </p:graphicEl>
                                          </p:spTgt>
                                        </p:tgtEl>
                                        <p:attrNameLst>
                                          <p:attrName>ppt_h</p:attrName>
                                        </p:attrNameLst>
                                      </p:cBhvr>
                                      <p:tavLst>
                                        <p:tav tm="0">
                                          <p:val>
                                            <p:strVal val="#ppt_h"/>
                                          </p:val>
                                        </p:tav>
                                        <p:tav tm="100000">
                                          <p:val>
                                            <p:strVal val="#ppt_h"/>
                                          </p:val>
                                        </p:tav>
                                      </p:tavLst>
                                    </p:anim>
                                    <p:animEffect transition="in" filter="fade">
                                      <p:cBhvr>
                                        <p:cTn id="102" dur="1000"/>
                                        <p:tgtEl>
                                          <p:spTgt spid="12">
                                            <p:graphicEl>
                                              <a:dgm id="{BDABD383-54B5-4F05-A643-16EC3EAF5C80}"/>
                                            </p:graphicEl>
                                          </p:spTgt>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12">
                                            <p:graphicEl>
                                              <a:dgm id="{45405D18-555F-47EB-AFE9-3FCFC56858BB}"/>
                                            </p:graphicEl>
                                          </p:spTgt>
                                        </p:tgtEl>
                                        <p:attrNameLst>
                                          <p:attrName>style.visibility</p:attrName>
                                        </p:attrNameLst>
                                      </p:cBhvr>
                                      <p:to>
                                        <p:strVal val="visible"/>
                                      </p:to>
                                    </p:set>
                                    <p:anim calcmode="lin" valueType="num">
                                      <p:cBhvr>
                                        <p:cTn id="105" dur="1000" fill="hold"/>
                                        <p:tgtEl>
                                          <p:spTgt spid="12">
                                            <p:graphicEl>
                                              <a:dgm id="{45405D18-555F-47EB-AFE9-3FCFC56858BB}"/>
                                            </p:graphicEl>
                                          </p:spTgt>
                                        </p:tgtEl>
                                        <p:attrNameLst>
                                          <p:attrName>ppt_w</p:attrName>
                                        </p:attrNameLst>
                                      </p:cBhvr>
                                      <p:tavLst>
                                        <p:tav tm="0">
                                          <p:val>
                                            <p:strVal val="#ppt_w*0.70"/>
                                          </p:val>
                                        </p:tav>
                                        <p:tav tm="100000">
                                          <p:val>
                                            <p:strVal val="#ppt_w"/>
                                          </p:val>
                                        </p:tav>
                                      </p:tavLst>
                                    </p:anim>
                                    <p:anim calcmode="lin" valueType="num">
                                      <p:cBhvr>
                                        <p:cTn id="106" dur="1000" fill="hold"/>
                                        <p:tgtEl>
                                          <p:spTgt spid="12">
                                            <p:graphicEl>
                                              <a:dgm id="{45405D18-555F-47EB-AFE9-3FCFC56858BB}"/>
                                            </p:graphicEl>
                                          </p:spTgt>
                                        </p:tgtEl>
                                        <p:attrNameLst>
                                          <p:attrName>ppt_h</p:attrName>
                                        </p:attrNameLst>
                                      </p:cBhvr>
                                      <p:tavLst>
                                        <p:tav tm="0">
                                          <p:val>
                                            <p:strVal val="#ppt_h"/>
                                          </p:val>
                                        </p:tav>
                                        <p:tav tm="100000">
                                          <p:val>
                                            <p:strVal val="#ppt_h"/>
                                          </p:val>
                                        </p:tav>
                                      </p:tavLst>
                                    </p:anim>
                                    <p:animEffect transition="in" filter="fade">
                                      <p:cBhvr>
                                        <p:cTn id="107" dur="1000"/>
                                        <p:tgtEl>
                                          <p:spTgt spid="12">
                                            <p:graphicEl>
                                              <a:dgm id="{45405D18-555F-47EB-AFE9-3FCFC56858BB}"/>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12">
                                            <p:graphicEl>
                                              <a:dgm id="{3494B6FF-A203-4B36-822B-A4780F72094D}"/>
                                            </p:graphicEl>
                                          </p:spTgt>
                                        </p:tgtEl>
                                        <p:attrNameLst>
                                          <p:attrName>style.visibility</p:attrName>
                                        </p:attrNameLst>
                                      </p:cBhvr>
                                      <p:to>
                                        <p:strVal val="visible"/>
                                      </p:to>
                                    </p:set>
                                    <p:anim calcmode="lin" valueType="num">
                                      <p:cBhvr>
                                        <p:cTn id="112" dur="1000" fill="hold"/>
                                        <p:tgtEl>
                                          <p:spTgt spid="12">
                                            <p:graphicEl>
                                              <a:dgm id="{3494B6FF-A203-4B36-822B-A4780F72094D}"/>
                                            </p:graphicEl>
                                          </p:spTgt>
                                        </p:tgtEl>
                                        <p:attrNameLst>
                                          <p:attrName>ppt_w</p:attrName>
                                        </p:attrNameLst>
                                      </p:cBhvr>
                                      <p:tavLst>
                                        <p:tav tm="0">
                                          <p:val>
                                            <p:strVal val="#ppt_w*0.70"/>
                                          </p:val>
                                        </p:tav>
                                        <p:tav tm="100000">
                                          <p:val>
                                            <p:strVal val="#ppt_w"/>
                                          </p:val>
                                        </p:tav>
                                      </p:tavLst>
                                    </p:anim>
                                    <p:anim calcmode="lin" valueType="num">
                                      <p:cBhvr>
                                        <p:cTn id="113" dur="1000" fill="hold"/>
                                        <p:tgtEl>
                                          <p:spTgt spid="12">
                                            <p:graphicEl>
                                              <a:dgm id="{3494B6FF-A203-4B36-822B-A4780F72094D}"/>
                                            </p:graphicEl>
                                          </p:spTgt>
                                        </p:tgtEl>
                                        <p:attrNameLst>
                                          <p:attrName>ppt_h</p:attrName>
                                        </p:attrNameLst>
                                      </p:cBhvr>
                                      <p:tavLst>
                                        <p:tav tm="0">
                                          <p:val>
                                            <p:strVal val="#ppt_h"/>
                                          </p:val>
                                        </p:tav>
                                        <p:tav tm="100000">
                                          <p:val>
                                            <p:strVal val="#ppt_h"/>
                                          </p:val>
                                        </p:tav>
                                      </p:tavLst>
                                    </p:anim>
                                    <p:animEffect transition="in" filter="fade">
                                      <p:cBhvr>
                                        <p:cTn id="114" dur="1000"/>
                                        <p:tgtEl>
                                          <p:spTgt spid="12">
                                            <p:graphicEl>
                                              <a:dgm id="{3494B6FF-A203-4B36-822B-A4780F72094D}"/>
                                            </p:graphicEl>
                                          </p:spTgt>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12">
                                            <p:graphicEl>
                                              <a:dgm id="{BE368896-6D65-4968-862F-9EBD560E53E6}"/>
                                            </p:graphicEl>
                                          </p:spTgt>
                                        </p:tgtEl>
                                        <p:attrNameLst>
                                          <p:attrName>style.visibility</p:attrName>
                                        </p:attrNameLst>
                                      </p:cBhvr>
                                      <p:to>
                                        <p:strVal val="visible"/>
                                      </p:to>
                                    </p:set>
                                    <p:anim calcmode="lin" valueType="num">
                                      <p:cBhvr>
                                        <p:cTn id="117" dur="1000" fill="hold"/>
                                        <p:tgtEl>
                                          <p:spTgt spid="12">
                                            <p:graphicEl>
                                              <a:dgm id="{BE368896-6D65-4968-862F-9EBD560E53E6}"/>
                                            </p:graphicEl>
                                          </p:spTgt>
                                        </p:tgtEl>
                                        <p:attrNameLst>
                                          <p:attrName>ppt_w</p:attrName>
                                        </p:attrNameLst>
                                      </p:cBhvr>
                                      <p:tavLst>
                                        <p:tav tm="0">
                                          <p:val>
                                            <p:strVal val="#ppt_w*0.70"/>
                                          </p:val>
                                        </p:tav>
                                        <p:tav tm="100000">
                                          <p:val>
                                            <p:strVal val="#ppt_w"/>
                                          </p:val>
                                        </p:tav>
                                      </p:tavLst>
                                    </p:anim>
                                    <p:anim calcmode="lin" valueType="num">
                                      <p:cBhvr>
                                        <p:cTn id="118" dur="1000" fill="hold"/>
                                        <p:tgtEl>
                                          <p:spTgt spid="12">
                                            <p:graphicEl>
                                              <a:dgm id="{BE368896-6D65-4968-862F-9EBD560E53E6}"/>
                                            </p:graphicEl>
                                          </p:spTgt>
                                        </p:tgtEl>
                                        <p:attrNameLst>
                                          <p:attrName>ppt_h</p:attrName>
                                        </p:attrNameLst>
                                      </p:cBhvr>
                                      <p:tavLst>
                                        <p:tav tm="0">
                                          <p:val>
                                            <p:strVal val="#ppt_h"/>
                                          </p:val>
                                        </p:tav>
                                        <p:tav tm="100000">
                                          <p:val>
                                            <p:strVal val="#ppt_h"/>
                                          </p:val>
                                        </p:tav>
                                      </p:tavLst>
                                    </p:anim>
                                    <p:animEffect transition="in" filter="fade">
                                      <p:cBhvr>
                                        <p:cTn id="119" dur="1000"/>
                                        <p:tgtEl>
                                          <p:spTgt spid="12">
                                            <p:graphicEl>
                                              <a:dgm id="{BE368896-6D65-4968-862F-9EBD560E53E6}"/>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5" presetClass="entr" presetSubtype="0" fill="hold" grpId="0" nodeType="clickEffect">
                                  <p:stCondLst>
                                    <p:cond delay="0"/>
                                  </p:stCondLst>
                                  <p:childTnLst>
                                    <p:set>
                                      <p:cBhvr>
                                        <p:cTn id="123" dur="1" fill="hold">
                                          <p:stCondLst>
                                            <p:cond delay="0"/>
                                          </p:stCondLst>
                                        </p:cTn>
                                        <p:tgtEl>
                                          <p:spTgt spid="12">
                                            <p:graphicEl>
                                              <a:dgm id="{A3DB7406-61F4-4F59-811F-7383DEDA707B}"/>
                                            </p:graphicEl>
                                          </p:spTgt>
                                        </p:tgtEl>
                                        <p:attrNameLst>
                                          <p:attrName>style.visibility</p:attrName>
                                        </p:attrNameLst>
                                      </p:cBhvr>
                                      <p:to>
                                        <p:strVal val="visible"/>
                                      </p:to>
                                    </p:set>
                                    <p:anim calcmode="lin" valueType="num">
                                      <p:cBhvr>
                                        <p:cTn id="124" dur="1000" fill="hold"/>
                                        <p:tgtEl>
                                          <p:spTgt spid="12">
                                            <p:graphicEl>
                                              <a:dgm id="{A3DB7406-61F4-4F59-811F-7383DEDA707B}"/>
                                            </p:graphicEl>
                                          </p:spTgt>
                                        </p:tgtEl>
                                        <p:attrNameLst>
                                          <p:attrName>ppt_w</p:attrName>
                                        </p:attrNameLst>
                                      </p:cBhvr>
                                      <p:tavLst>
                                        <p:tav tm="0">
                                          <p:val>
                                            <p:strVal val="#ppt_w*0.70"/>
                                          </p:val>
                                        </p:tav>
                                        <p:tav tm="100000">
                                          <p:val>
                                            <p:strVal val="#ppt_w"/>
                                          </p:val>
                                        </p:tav>
                                      </p:tavLst>
                                    </p:anim>
                                    <p:anim calcmode="lin" valueType="num">
                                      <p:cBhvr>
                                        <p:cTn id="125" dur="1000" fill="hold"/>
                                        <p:tgtEl>
                                          <p:spTgt spid="12">
                                            <p:graphicEl>
                                              <a:dgm id="{A3DB7406-61F4-4F59-811F-7383DEDA707B}"/>
                                            </p:graphicEl>
                                          </p:spTgt>
                                        </p:tgtEl>
                                        <p:attrNameLst>
                                          <p:attrName>ppt_h</p:attrName>
                                        </p:attrNameLst>
                                      </p:cBhvr>
                                      <p:tavLst>
                                        <p:tav tm="0">
                                          <p:val>
                                            <p:strVal val="#ppt_h"/>
                                          </p:val>
                                        </p:tav>
                                        <p:tav tm="100000">
                                          <p:val>
                                            <p:strVal val="#ppt_h"/>
                                          </p:val>
                                        </p:tav>
                                      </p:tavLst>
                                    </p:anim>
                                    <p:animEffect transition="in" filter="fade">
                                      <p:cBhvr>
                                        <p:cTn id="126" dur="1000"/>
                                        <p:tgtEl>
                                          <p:spTgt spid="12">
                                            <p:graphicEl>
                                              <a:dgm id="{A3DB7406-61F4-4F59-811F-7383DEDA707B}"/>
                                            </p:graphicEl>
                                          </p:spTgt>
                                        </p:tgtEl>
                                      </p:cBhvr>
                                    </p:animEffect>
                                  </p:childTnLst>
                                </p:cTn>
                              </p:par>
                              <p:par>
                                <p:cTn id="127" presetID="55" presetClass="entr" presetSubtype="0" fill="hold" grpId="0" nodeType="withEffect">
                                  <p:stCondLst>
                                    <p:cond delay="0"/>
                                  </p:stCondLst>
                                  <p:childTnLst>
                                    <p:set>
                                      <p:cBhvr>
                                        <p:cTn id="128" dur="1" fill="hold">
                                          <p:stCondLst>
                                            <p:cond delay="0"/>
                                          </p:stCondLst>
                                        </p:cTn>
                                        <p:tgtEl>
                                          <p:spTgt spid="12">
                                            <p:graphicEl>
                                              <a:dgm id="{4AC20FF6-E235-4706-A289-65C6E159EEFB}"/>
                                            </p:graphicEl>
                                          </p:spTgt>
                                        </p:tgtEl>
                                        <p:attrNameLst>
                                          <p:attrName>style.visibility</p:attrName>
                                        </p:attrNameLst>
                                      </p:cBhvr>
                                      <p:to>
                                        <p:strVal val="visible"/>
                                      </p:to>
                                    </p:set>
                                    <p:anim calcmode="lin" valueType="num">
                                      <p:cBhvr>
                                        <p:cTn id="129" dur="1000" fill="hold"/>
                                        <p:tgtEl>
                                          <p:spTgt spid="12">
                                            <p:graphicEl>
                                              <a:dgm id="{4AC20FF6-E235-4706-A289-65C6E159EEFB}"/>
                                            </p:graphicEl>
                                          </p:spTgt>
                                        </p:tgtEl>
                                        <p:attrNameLst>
                                          <p:attrName>ppt_w</p:attrName>
                                        </p:attrNameLst>
                                      </p:cBhvr>
                                      <p:tavLst>
                                        <p:tav tm="0">
                                          <p:val>
                                            <p:strVal val="#ppt_w*0.70"/>
                                          </p:val>
                                        </p:tav>
                                        <p:tav tm="100000">
                                          <p:val>
                                            <p:strVal val="#ppt_w"/>
                                          </p:val>
                                        </p:tav>
                                      </p:tavLst>
                                    </p:anim>
                                    <p:anim calcmode="lin" valueType="num">
                                      <p:cBhvr>
                                        <p:cTn id="130" dur="1000" fill="hold"/>
                                        <p:tgtEl>
                                          <p:spTgt spid="12">
                                            <p:graphicEl>
                                              <a:dgm id="{4AC20FF6-E235-4706-A289-65C6E159EEFB}"/>
                                            </p:graphicEl>
                                          </p:spTgt>
                                        </p:tgtEl>
                                        <p:attrNameLst>
                                          <p:attrName>ppt_h</p:attrName>
                                        </p:attrNameLst>
                                      </p:cBhvr>
                                      <p:tavLst>
                                        <p:tav tm="0">
                                          <p:val>
                                            <p:strVal val="#ppt_h"/>
                                          </p:val>
                                        </p:tav>
                                        <p:tav tm="100000">
                                          <p:val>
                                            <p:strVal val="#ppt_h"/>
                                          </p:val>
                                        </p:tav>
                                      </p:tavLst>
                                    </p:anim>
                                    <p:animEffect transition="in" filter="fade">
                                      <p:cBhvr>
                                        <p:cTn id="131" dur="1000"/>
                                        <p:tgtEl>
                                          <p:spTgt spid="12">
                                            <p:graphicEl>
                                              <a:dgm id="{4AC20FF6-E235-4706-A289-65C6E159EE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DESARROLLO DEL OBJETIVO 1</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6" name="Diagrama 5">
            <a:extLst>
              <a:ext uri="{FF2B5EF4-FFF2-40B4-BE49-F238E27FC236}">
                <a16:creationId xmlns:a16="http://schemas.microsoft.com/office/drawing/2014/main" id="{D8613533-585C-445F-8E2E-D4CBC3DE2CC2}"/>
              </a:ext>
            </a:extLst>
          </p:cNvPr>
          <p:cNvGraphicFramePr/>
          <p:nvPr>
            <p:extLst>
              <p:ext uri="{D42A27DB-BD31-4B8C-83A1-F6EECF244321}">
                <p14:modId xmlns:p14="http://schemas.microsoft.com/office/powerpoint/2010/main" val="2144194446"/>
              </p:ext>
            </p:extLst>
          </p:nvPr>
        </p:nvGraphicFramePr>
        <p:xfrm>
          <a:off x="468596" y="2181717"/>
          <a:ext cx="16606830" cy="713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9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iterate type="lt">
                                    <p:tmPct val="5000"/>
                                  </p:iterate>
                                  <p:childTnLst>
                                    <p:set>
                                      <p:cBhvr>
                                        <p:cTn id="6" dur="1" fill="hold">
                                          <p:stCondLst>
                                            <p:cond delay="0"/>
                                          </p:stCondLst>
                                        </p:cTn>
                                        <p:tgtEl>
                                          <p:spTgt spid="6">
                                            <p:graphicEl>
                                              <a:dgm id="{66F71346-B5BC-422D-9BD3-DA2D7D681564}"/>
                                            </p:graphicEl>
                                          </p:spTgt>
                                        </p:tgtEl>
                                        <p:attrNameLst>
                                          <p:attrName>style.visibility</p:attrName>
                                        </p:attrNameLst>
                                      </p:cBhvr>
                                      <p:to>
                                        <p:strVal val="visible"/>
                                      </p:to>
                                    </p:set>
                                    <p:anim calcmode="lin" valueType="num">
                                      <p:cBhvr additive="base">
                                        <p:cTn id="7" dur="500" fill="hold"/>
                                        <p:tgtEl>
                                          <p:spTgt spid="6">
                                            <p:graphicEl>
                                              <a:dgm id="{66F71346-B5BC-422D-9BD3-DA2D7D68156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66F71346-B5BC-422D-9BD3-DA2D7D68156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60000" fill="hold" grpId="0" nodeType="clickEffect">
                                  <p:stCondLst>
                                    <p:cond delay="0"/>
                                  </p:stCondLst>
                                  <p:iterate type="lt">
                                    <p:tmPct val="5000"/>
                                  </p:iterate>
                                  <p:childTnLst>
                                    <p:set>
                                      <p:cBhvr>
                                        <p:cTn id="12" dur="1" fill="hold">
                                          <p:stCondLst>
                                            <p:cond delay="0"/>
                                          </p:stCondLst>
                                        </p:cTn>
                                        <p:tgtEl>
                                          <p:spTgt spid="6">
                                            <p:graphicEl>
                                              <a:dgm id="{405DA6BB-BACB-42C3-8DB6-D1BD9CF804FF}"/>
                                            </p:graphicEl>
                                          </p:spTgt>
                                        </p:tgtEl>
                                        <p:attrNameLst>
                                          <p:attrName>style.visibility</p:attrName>
                                        </p:attrNameLst>
                                      </p:cBhvr>
                                      <p:to>
                                        <p:strVal val="visible"/>
                                      </p:to>
                                    </p:set>
                                    <p:anim calcmode="lin" valueType="num">
                                      <p:cBhvr additive="base">
                                        <p:cTn id="13" dur="500" fill="hold"/>
                                        <p:tgtEl>
                                          <p:spTgt spid="6">
                                            <p:graphicEl>
                                              <a:dgm id="{405DA6BB-BACB-42C3-8DB6-D1BD9CF804FF}"/>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405DA6BB-BACB-42C3-8DB6-D1BD9CF804FF}"/>
                                            </p:graphicEl>
                                          </p:spTgt>
                                        </p:tgtEl>
                                        <p:attrNameLst>
                                          <p:attrName>ppt_y</p:attrName>
                                        </p:attrNameLst>
                                      </p:cBhvr>
                                      <p:tavLst>
                                        <p:tav tm="0">
                                          <p:val>
                                            <p:strVal val="#ppt_y"/>
                                          </p:val>
                                        </p:tav>
                                        <p:tav tm="100000">
                                          <p:val>
                                            <p:strVal val="#ppt_y"/>
                                          </p:val>
                                        </p:tav>
                                      </p:tavLst>
                                    </p:anim>
                                  </p:childTnLst>
                                </p:cTn>
                              </p:par>
                              <p:par>
                                <p:cTn id="15" presetID="2" presetClass="entr" presetSubtype="2" decel="60000" fill="hold" grpId="0" nodeType="withEffect">
                                  <p:stCondLst>
                                    <p:cond delay="0"/>
                                  </p:stCondLst>
                                  <p:iterate type="lt">
                                    <p:tmPct val="5000"/>
                                  </p:iterate>
                                  <p:childTnLst>
                                    <p:set>
                                      <p:cBhvr>
                                        <p:cTn id="16" dur="1" fill="hold">
                                          <p:stCondLst>
                                            <p:cond delay="0"/>
                                          </p:stCondLst>
                                        </p:cTn>
                                        <p:tgtEl>
                                          <p:spTgt spid="6">
                                            <p:graphicEl>
                                              <a:dgm id="{CFA3B0CB-7A62-4EB2-BDF5-29153B340EC3}"/>
                                            </p:graphicEl>
                                          </p:spTgt>
                                        </p:tgtEl>
                                        <p:attrNameLst>
                                          <p:attrName>style.visibility</p:attrName>
                                        </p:attrNameLst>
                                      </p:cBhvr>
                                      <p:to>
                                        <p:strVal val="visible"/>
                                      </p:to>
                                    </p:set>
                                    <p:anim calcmode="lin" valueType="num">
                                      <p:cBhvr additive="base">
                                        <p:cTn id="17" dur="500" fill="hold"/>
                                        <p:tgtEl>
                                          <p:spTgt spid="6">
                                            <p:graphicEl>
                                              <a:dgm id="{CFA3B0CB-7A62-4EB2-BDF5-29153B340EC3}"/>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CFA3B0CB-7A62-4EB2-BDF5-29153B340EC3}"/>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60000" fill="hold" grpId="0" nodeType="clickEffect">
                                  <p:stCondLst>
                                    <p:cond delay="0"/>
                                  </p:stCondLst>
                                  <p:iterate type="lt">
                                    <p:tmPct val="5000"/>
                                  </p:iterate>
                                  <p:childTnLst>
                                    <p:set>
                                      <p:cBhvr>
                                        <p:cTn id="22" dur="1" fill="hold">
                                          <p:stCondLst>
                                            <p:cond delay="0"/>
                                          </p:stCondLst>
                                        </p:cTn>
                                        <p:tgtEl>
                                          <p:spTgt spid="6">
                                            <p:graphicEl>
                                              <a:dgm id="{1713EEF4-E7E2-4E09-9DAF-C7D6AE6AD7E9}"/>
                                            </p:graphicEl>
                                          </p:spTgt>
                                        </p:tgtEl>
                                        <p:attrNameLst>
                                          <p:attrName>style.visibility</p:attrName>
                                        </p:attrNameLst>
                                      </p:cBhvr>
                                      <p:to>
                                        <p:strVal val="visible"/>
                                      </p:to>
                                    </p:set>
                                    <p:anim calcmode="lin" valueType="num">
                                      <p:cBhvr additive="base">
                                        <p:cTn id="23" dur="500" fill="hold"/>
                                        <p:tgtEl>
                                          <p:spTgt spid="6">
                                            <p:graphicEl>
                                              <a:dgm id="{1713EEF4-E7E2-4E09-9DAF-C7D6AE6AD7E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graphicEl>
                                              <a:dgm id="{1713EEF4-E7E2-4E09-9DAF-C7D6AE6AD7E9}"/>
                                            </p:graphicEl>
                                          </p:spTgt>
                                        </p:tgtEl>
                                        <p:attrNameLst>
                                          <p:attrName>ppt_y</p:attrName>
                                        </p:attrNameLst>
                                      </p:cBhvr>
                                      <p:tavLst>
                                        <p:tav tm="0">
                                          <p:val>
                                            <p:strVal val="#ppt_y"/>
                                          </p:val>
                                        </p:tav>
                                        <p:tav tm="100000">
                                          <p:val>
                                            <p:strVal val="#ppt_y"/>
                                          </p:val>
                                        </p:tav>
                                      </p:tavLst>
                                    </p:anim>
                                  </p:childTnLst>
                                </p:cTn>
                              </p:par>
                              <p:par>
                                <p:cTn id="25" presetID="2" presetClass="entr" presetSubtype="2" decel="60000" fill="hold" grpId="0" nodeType="withEffect">
                                  <p:stCondLst>
                                    <p:cond delay="0"/>
                                  </p:stCondLst>
                                  <p:iterate type="lt">
                                    <p:tmPct val="5000"/>
                                  </p:iterate>
                                  <p:childTnLst>
                                    <p:set>
                                      <p:cBhvr>
                                        <p:cTn id="26" dur="1" fill="hold">
                                          <p:stCondLst>
                                            <p:cond delay="0"/>
                                          </p:stCondLst>
                                        </p:cTn>
                                        <p:tgtEl>
                                          <p:spTgt spid="6">
                                            <p:graphicEl>
                                              <a:dgm id="{5CA9A7E0-D0D5-4F96-B5C5-54227948AB2C}"/>
                                            </p:graphicEl>
                                          </p:spTgt>
                                        </p:tgtEl>
                                        <p:attrNameLst>
                                          <p:attrName>style.visibility</p:attrName>
                                        </p:attrNameLst>
                                      </p:cBhvr>
                                      <p:to>
                                        <p:strVal val="visible"/>
                                      </p:to>
                                    </p:set>
                                    <p:anim calcmode="lin" valueType="num">
                                      <p:cBhvr additive="base">
                                        <p:cTn id="27" dur="500" fill="hold"/>
                                        <p:tgtEl>
                                          <p:spTgt spid="6">
                                            <p:graphicEl>
                                              <a:dgm id="{5CA9A7E0-D0D5-4F96-B5C5-54227948AB2C}"/>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5CA9A7E0-D0D5-4F96-B5C5-54227948AB2C}"/>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60000" fill="hold" grpId="0" nodeType="clickEffect">
                                  <p:stCondLst>
                                    <p:cond delay="0"/>
                                  </p:stCondLst>
                                  <p:iterate type="lt">
                                    <p:tmPct val="5000"/>
                                  </p:iterate>
                                  <p:childTnLst>
                                    <p:set>
                                      <p:cBhvr>
                                        <p:cTn id="32" dur="1" fill="hold">
                                          <p:stCondLst>
                                            <p:cond delay="0"/>
                                          </p:stCondLst>
                                        </p:cTn>
                                        <p:tgtEl>
                                          <p:spTgt spid="6">
                                            <p:graphicEl>
                                              <a:dgm id="{89C656BF-7F61-4E79-B127-9BFECB48DBC0}"/>
                                            </p:graphicEl>
                                          </p:spTgt>
                                        </p:tgtEl>
                                        <p:attrNameLst>
                                          <p:attrName>style.visibility</p:attrName>
                                        </p:attrNameLst>
                                      </p:cBhvr>
                                      <p:to>
                                        <p:strVal val="visible"/>
                                      </p:to>
                                    </p:set>
                                    <p:anim calcmode="lin" valueType="num">
                                      <p:cBhvr additive="base">
                                        <p:cTn id="33" dur="500" fill="hold"/>
                                        <p:tgtEl>
                                          <p:spTgt spid="6">
                                            <p:graphicEl>
                                              <a:dgm id="{89C656BF-7F61-4E79-B127-9BFECB48DBC0}"/>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graphicEl>
                                              <a:dgm id="{89C656BF-7F61-4E79-B127-9BFECB48DBC0}"/>
                                            </p:graphicEl>
                                          </p:spTgt>
                                        </p:tgtEl>
                                        <p:attrNameLst>
                                          <p:attrName>ppt_y</p:attrName>
                                        </p:attrNameLst>
                                      </p:cBhvr>
                                      <p:tavLst>
                                        <p:tav tm="0">
                                          <p:val>
                                            <p:strVal val="#ppt_y"/>
                                          </p:val>
                                        </p:tav>
                                        <p:tav tm="100000">
                                          <p:val>
                                            <p:strVal val="#ppt_y"/>
                                          </p:val>
                                        </p:tav>
                                      </p:tavLst>
                                    </p:anim>
                                  </p:childTnLst>
                                </p:cTn>
                              </p:par>
                              <p:par>
                                <p:cTn id="35" presetID="2" presetClass="entr" presetSubtype="2" decel="60000" fill="hold" grpId="0" nodeType="withEffect">
                                  <p:stCondLst>
                                    <p:cond delay="0"/>
                                  </p:stCondLst>
                                  <p:iterate type="lt">
                                    <p:tmPct val="5000"/>
                                  </p:iterate>
                                  <p:childTnLst>
                                    <p:set>
                                      <p:cBhvr>
                                        <p:cTn id="36" dur="1" fill="hold">
                                          <p:stCondLst>
                                            <p:cond delay="0"/>
                                          </p:stCondLst>
                                        </p:cTn>
                                        <p:tgtEl>
                                          <p:spTgt spid="6">
                                            <p:graphicEl>
                                              <a:dgm id="{5DE7ACC4-0DD1-4B5F-B7F3-D03529F350FD}"/>
                                            </p:graphicEl>
                                          </p:spTgt>
                                        </p:tgtEl>
                                        <p:attrNameLst>
                                          <p:attrName>style.visibility</p:attrName>
                                        </p:attrNameLst>
                                      </p:cBhvr>
                                      <p:to>
                                        <p:strVal val="visible"/>
                                      </p:to>
                                    </p:set>
                                    <p:anim calcmode="lin" valueType="num">
                                      <p:cBhvr additive="base">
                                        <p:cTn id="37" dur="500" fill="hold"/>
                                        <p:tgtEl>
                                          <p:spTgt spid="6">
                                            <p:graphicEl>
                                              <a:dgm id="{5DE7ACC4-0DD1-4B5F-B7F3-D03529F350FD}"/>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graphicEl>
                                              <a:dgm id="{5DE7ACC4-0DD1-4B5F-B7F3-D03529F350F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DESAROOLLO DEL OBJETIVO 2</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7" name="Diagrama 6">
            <a:extLst>
              <a:ext uri="{FF2B5EF4-FFF2-40B4-BE49-F238E27FC236}">
                <a16:creationId xmlns:a16="http://schemas.microsoft.com/office/drawing/2014/main" id="{8150CF25-1C49-47E6-B891-CDCDABBE25D8}"/>
              </a:ext>
            </a:extLst>
          </p:cNvPr>
          <p:cNvGraphicFramePr/>
          <p:nvPr>
            <p:extLst>
              <p:ext uri="{D42A27DB-BD31-4B8C-83A1-F6EECF244321}">
                <p14:modId xmlns:p14="http://schemas.microsoft.com/office/powerpoint/2010/main" val="2173551103"/>
              </p:ext>
            </p:extLst>
          </p:nvPr>
        </p:nvGraphicFramePr>
        <p:xfrm>
          <a:off x="330744" y="2265214"/>
          <a:ext cx="17428936" cy="7276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7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iterate type="lt">
                                    <p:tmPct val="5000"/>
                                  </p:iterate>
                                  <p:childTnLst>
                                    <p:set>
                                      <p:cBhvr>
                                        <p:cTn id="6" dur="1" fill="hold">
                                          <p:stCondLst>
                                            <p:cond delay="0"/>
                                          </p:stCondLst>
                                        </p:cTn>
                                        <p:tgtEl>
                                          <p:spTgt spid="7">
                                            <p:graphicEl>
                                              <a:dgm id="{EB528392-AD71-40D3-9AE7-820F2AF1CB7E}"/>
                                            </p:graphicEl>
                                          </p:spTgt>
                                        </p:tgtEl>
                                        <p:attrNameLst>
                                          <p:attrName>style.visibility</p:attrName>
                                        </p:attrNameLst>
                                      </p:cBhvr>
                                      <p:to>
                                        <p:strVal val="visible"/>
                                      </p:to>
                                    </p:set>
                                    <p:anim calcmode="lin" valueType="num">
                                      <p:cBhvr additive="base">
                                        <p:cTn id="7" dur="500" fill="hold"/>
                                        <p:tgtEl>
                                          <p:spTgt spid="7">
                                            <p:graphicEl>
                                              <a:dgm id="{EB528392-AD71-40D3-9AE7-820F2AF1CB7E}"/>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EB528392-AD71-40D3-9AE7-820F2AF1CB7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60000" fill="hold" grpId="0" nodeType="clickEffect">
                                  <p:stCondLst>
                                    <p:cond delay="0"/>
                                  </p:stCondLst>
                                  <p:iterate type="lt">
                                    <p:tmPct val="5000"/>
                                  </p:iterate>
                                  <p:childTnLst>
                                    <p:set>
                                      <p:cBhvr>
                                        <p:cTn id="12" dur="1" fill="hold">
                                          <p:stCondLst>
                                            <p:cond delay="0"/>
                                          </p:stCondLst>
                                        </p:cTn>
                                        <p:tgtEl>
                                          <p:spTgt spid="7">
                                            <p:graphicEl>
                                              <a:dgm id="{8F8986E7-6F50-4744-B23C-7A76DFB778D1}"/>
                                            </p:graphicEl>
                                          </p:spTgt>
                                        </p:tgtEl>
                                        <p:attrNameLst>
                                          <p:attrName>style.visibility</p:attrName>
                                        </p:attrNameLst>
                                      </p:cBhvr>
                                      <p:to>
                                        <p:strVal val="visible"/>
                                      </p:to>
                                    </p:set>
                                    <p:anim calcmode="lin" valueType="num">
                                      <p:cBhvr additive="base">
                                        <p:cTn id="13" dur="500" fill="hold"/>
                                        <p:tgtEl>
                                          <p:spTgt spid="7">
                                            <p:graphicEl>
                                              <a:dgm id="{8F8986E7-6F50-4744-B23C-7A76DFB778D1}"/>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8F8986E7-6F50-4744-B23C-7A76DFB778D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PROPUESTA</a:t>
            </a:r>
          </a:p>
        </p:txBody>
      </p:sp>
    </p:spTree>
    <p:extLst>
      <p:ext uri="{BB962C8B-B14F-4D97-AF65-F5344CB8AC3E}">
        <p14:creationId xmlns:p14="http://schemas.microsoft.com/office/powerpoint/2010/main" val="347623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PROPUESTA Y OBJETIVO</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6" name="Marcador de texto 2">
            <a:extLst>
              <a:ext uri="{FF2B5EF4-FFF2-40B4-BE49-F238E27FC236}">
                <a16:creationId xmlns:a16="http://schemas.microsoft.com/office/drawing/2014/main" id="{C0AF553D-A57A-4A61-A99E-CF9739A5BF03}"/>
              </a:ext>
            </a:extLst>
          </p:cNvPr>
          <p:cNvSpPr txBox="1">
            <a:spLocks/>
          </p:cNvSpPr>
          <p:nvPr/>
        </p:nvSpPr>
        <p:spPr>
          <a:xfrm>
            <a:off x="995195" y="2859933"/>
            <a:ext cx="16077615"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400" dirty="0">
                <a:solidFill>
                  <a:schemeClr val="tx1"/>
                </a:solidFill>
              </a:rPr>
              <a:t>Estrategias para optimizar el sistema de inteligencia en función de la identificación de variables de incidencia en la connotación de las amenazas actuales.</a:t>
            </a:r>
          </a:p>
          <a:p>
            <a:endParaRPr lang="es-EC" sz="4400" dirty="0">
              <a:solidFill>
                <a:schemeClr val="tx1"/>
              </a:solidFill>
            </a:endParaRPr>
          </a:p>
          <a:p>
            <a:r>
              <a:rPr lang="es-EC" sz="4400" dirty="0">
                <a:solidFill>
                  <a:schemeClr val="tx1"/>
                </a:solidFill>
              </a:rPr>
              <a:t>Desarrollar estrategias para optimizar el sistema de inteligencia del Ejército en función de la identificación de variables de incidencia en la connotación de las amenazas y riesgos actuales del Ecuador.</a:t>
            </a:r>
          </a:p>
        </p:txBody>
      </p:sp>
    </p:spTree>
    <p:extLst>
      <p:ext uri="{BB962C8B-B14F-4D97-AF65-F5344CB8AC3E}">
        <p14:creationId xmlns:p14="http://schemas.microsoft.com/office/powerpoint/2010/main" val="163326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DESARROLLO DE LA PROPUESTA</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7" name="Marcador de texto 2">
            <a:extLst>
              <a:ext uri="{FF2B5EF4-FFF2-40B4-BE49-F238E27FC236}">
                <a16:creationId xmlns:a16="http://schemas.microsoft.com/office/drawing/2014/main" id="{E5188FF3-6708-4142-8F38-DEE05452526A}"/>
              </a:ext>
            </a:extLst>
          </p:cNvPr>
          <p:cNvSpPr txBox="1">
            <a:spLocks/>
          </p:cNvSpPr>
          <p:nvPr/>
        </p:nvSpPr>
        <p:spPr>
          <a:xfrm>
            <a:off x="995195" y="2859933"/>
            <a:ext cx="16077615"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000">
                <a:solidFill>
                  <a:schemeClr val="tx1"/>
                </a:solidFill>
              </a:rPr>
              <a:t>Para la concepción de estrategias destinadas a optimizar el Sistema de Inteligencia del Ejército, se plantea el análisis de las variables de incidencia detectadas en las operaciones militares de ámbito interno del año 2019, como referentes, dada la connotación que tuvieron en el ámbito de las capacidades militares y en especial de las capacidades de la Inteligencia Militar, estimadas como variables de relación determinadas en un modelo relación de variables multidimensional, mediante una metodología orientada a valorar las relaciones de fuerza entre los actores que determina convergencias y divergencias para el desarrollo de las estrategias.</a:t>
            </a:r>
            <a:endParaRPr lang="es-EC" sz="4000" dirty="0">
              <a:solidFill>
                <a:schemeClr val="tx1"/>
              </a:solidFill>
            </a:endParaRPr>
          </a:p>
        </p:txBody>
      </p:sp>
    </p:spTree>
    <p:extLst>
      <p:ext uri="{BB962C8B-B14F-4D97-AF65-F5344CB8AC3E}">
        <p14:creationId xmlns:p14="http://schemas.microsoft.com/office/powerpoint/2010/main" val="48909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SISTEMA DE VARIABLES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6" name="Diagrama 5">
            <a:extLst>
              <a:ext uri="{FF2B5EF4-FFF2-40B4-BE49-F238E27FC236}">
                <a16:creationId xmlns:a16="http://schemas.microsoft.com/office/drawing/2014/main" id="{A8C79C5B-CBFD-4A41-A16C-06F2CBDFA348}"/>
              </a:ext>
            </a:extLst>
          </p:cNvPr>
          <p:cNvGraphicFramePr/>
          <p:nvPr>
            <p:extLst>
              <p:ext uri="{D42A27DB-BD31-4B8C-83A1-F6EECF244321}">
                <p14:modId xmlns:p14="http://schemas.microsoft.com/office/powerpoint/2010/main" val="1136910565"/>
              </p:ext>
            </p:extLst>
          </p:nvPr>
        </p:nvGraphicFramePr>
        <p:xfrm>
          <a:off x="704884" y="2380423"/>
          <a:ext cx="16876644" cy="692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95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ESTRATÉGIAS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graphicFrame>
        <p:nvGraphicFramePr>
          <p:cNvPr id="7" name="Tabla 6">
            <a:extLst>
              <a:ext uri="{FF2B5EF4-FFF2-40B4-BE49-F238E27FC236}">
                <a16:creationId xmlns:a16="http://schemas.microsoft.com/office/drawing/2014/main" id="{EAD55423-B077-47F4-9FA2-F8BDD33AF89B}"/>
              </a:ext>
            </a:extLst>
          </p:cNvPr>
          <p:cNvGraphicFramePr>
            <a:graphicFrameLocks noGrp="1"/>
          </p:cNvGraphicFramePr>
          <p:nvPr>
            <p:extLst>
              <p:ext uri="{D42A27DB-BD31-4B8C-83A1-F6EECF244321}">
                <p14:modId xmlns:p14="http://schemas.microsoft.com/office/powerpoint/2010/main" val="1856866428"/>
              </p:ext>
            </p:extLst>
          </p:nvPr>
        </p:nvGraphicFramePr>
        <p:xfrm>
          <a:off x="510441" y="2267888"/>
          <a:ext cx="16951187" cy="7036435"/>
        </p:xfrm>
        <a:graphic>
          <a:graphicData uri="http://schemas.openxmlformats.org/drawingml/2006/table">
            <a:tbl>
              <a:tblPr firstRow="1" firstCol="1" bandRow="1">
                <a:tableStyleId>{7DF18680-E054-41AD-8BC1-D1AEF772440D}</a:tableStyleId>
              </a:tblPr>
              <a:tblGrid>
                <a:gridCol w="4017290">
                  <a:extLst>
                    <a:ext uri="{9D8B030D-6E8A-4147-A177-3AD203B41FA5}">
                      <a16:colId xmlns:a16="http://schemas.microsoft.com/office/drawing/2014/main" val="3359424832"/>
                    </a:ext>
                  </a:extLst>
                </a:gridCol>
                <a:gridCol w="12933897">
                  <a:extLst>
                    <a:ext uri="{9D8B030D-6E8A-4147-A177-3AD203B41FA5}">
                      <a16:colId xmlns:a16="http://schemas.microsoft.com/office/drawing/2014/main" val="1181212417"/>
                    </a:ext>
                  </a:extLst>
                </a:gridCol>
              </a:tblGrid>
              <a:tr h="405077">
                <a:tc>
                  <a:txBody>
                    <a:bodyPr/>
                    <a:lstStyle/>
                    <a:p>
                      <a:pPr marL="102235" algn="l">
                        <a:lnSpc>
                          <a:spcPct val="100000"/>
                        </a:lnSpc>
                      </a:pPr>
                      <a:r>
                        <a:rPr lang="es-EC" sz="2800" dirty="0">
                          <a:effectLst/>
                        </a:rPr>
                        <a:t>Ámbito</a:t>
                      </a:r>
                      <a:endParaRPr lang="es-EC"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02235" algn="l">
                        <a:lnSpc>
                          <a:spcPct val="100000"/>
                        </a:lnSpc>
                      </a:pPr>
                      <a:r>
                        <a:rPr lang="es-EC" sz="2800">
                          <a:effectLst/>
                        </a:rPr>
                        <a:t>Definición de la Estrategia</a:t>
                      </a:r>
                      <a:endParaRPr lang="es-EC"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781932"/>
                  </a:ext>
                </a:extLst>
              </a:tr>
              <a:tr h="2639988">
                <a:tc>
                  <a:txBody>
                    <a:bodyPr/>
                    <a:lstStyle/>
                    <a:p>
                      <a:pPr marL="102235" algn="l">
                        <a:lnSpc>
                          <a:spcPct val="100000"/>
                        </a:lnSpc>
                      </a:pPr>
                      <a:r>
                        <a:rPr lang="es-EC" sz="2800">
                          <a:effectLst/>
                        </a:rPr>
                        <a:t>Actualización tecnológica</a:t>
                      </a:r>
                      <a:endParaRPr lang="es-EC"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02235" algn="just">
                        <a:lnSpc>
                          <a:spcPct val="100000"/>
                        </a:lnSpc>
                      </a:pPr>
                      <a:r>
                        <a:rPr lang="es-EC" sz="2800" dirty="0">
                          <a:effectLst/>
                        </a:rPr>
                        <a:t>Promover la actualización tecnológica de la capacidad de inteligencia en función de alcanzar una interoperabilidad real con el resto de capacidades militares, esta actualización deberá ser el producto de una evaluación técnica adecuada, que considere la formación de un equipo técnico que determine las necesidades específicas del sistema de inteligencia en el contexto previsorio de una gestión adecuada de información y el desarrollo de una cultura organizacional férrea.</a:t>
                      </a:r>
                      <a:endParaRPr lang="es-EC"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5848308"/>
                  </a:ext>
                </a:extLst>
              </a:tr>
              <a:tr h="1508564">
                <a:tc>
                  <a:txBody>
                    <a:bodyPr/>
                    <a:lstStyle/>
                    <a:p>
                      <a:pPr marL="102235" algn="l">
                        <a:lnSpc>
                          <a:spcPct val="100000"/>
                        </a:lnSpc>
                      </a:pPr>
                      <a:r>
                        <a:rPr lang="es-EC" sz="2800">
                          <a:effectLst/>
                        </a:rPr>
                        <a:t>Especificidad de métodos y procedimientos</a:t>
                      </a:r>
                      <a:endParaRPr lang="es-EC"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02235" algn="just">
                        <a:lnSpc>
                          <a:spcPct val="100000"/>
                        </a:lnSpc>
                      </a:pPr>
                      <a:r>
                        <a:rPr lang="es-EC" sz="2800" dirty="0">
                          <a:effectLst/>
                        </a:rPr>
                        <a:t>Establecer metodologías y procedimientos específicos para la capacidad de inteligencia en el contexto de las operaciones de ámbito interno, que consideren la interacción con las capacidades militares y la cooperación con los sistemas de seguridad estatal y las instituciones vinculadas.</a:t>
                      </a:r>
                      <a:endParaRPr lang="es-EC"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7218631"/>
                  </a:ext>
                </a:extLst>
              </a:tr>
              <a:tr h="2262847">
                <a:tc>
                  <a:txBody>
                    <a:bodyPr/>
                    <a:lstStyle/>
                    <a:p>
                      <a:pPr marL="102235" algn="l">
                        <a:lnSpc>
                          <a:spcPct val="100000"/>
                        </a:lnSpc>
                      </a:pPr>
                      <a:r>
                        <a:rPr lang="es-EC" sz="2800">
                          <a:effectLst/>
                        </a:rPr>
                        <a:t>Sustentabilidad</a:t>
                      </a:r>
                      <a:endParaRPr lang="es-EC"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02235" algn="just">
                        <a:lnSpc>
                          <a:spcPct val="100000"/>
                        </a:lnSpc>
                      </a:pPr>
                      <a:r>
                        <a:rPr lang="es-EC" sz="2800" dirty="0">
                          <a:effectLst/>
                        </a:rPr>
                        <a:t>Para alcanzar la sustentabilidad duradera en el desarrollo de las estrategias es necesario fomentar la vinculación real con la Academia, para conseguir un asesoramiento constante y el incentivo a la innovación para crear metodologías, procedimientos y herramientas tecnológicas aplicables en el campo de la inteligencia militar y áreas afines que sustente el fortalecimiento de sus capacidades.</a:t>
                      </a:r>
                      <a:endParaRPr lang="es-EC"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4058585"/>
                  </a:ext>
                </a:extLst>
              </a:tr>
            </a:tbl>
          </a:graphicData>
        </a:graphic>
      </p:graphicFrame>
    </p:spTree>
    <p:extLst>
      <p:ext uri="{BB962C8B-B14F-4D97-AF65-F5344CB8AC3E}">
        <p14:creationId xmlns:p14="http://schemas.microsoft.com/office/powerpoint/2010/main" val="350745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92D81-8BE4-43EC-963C-332D6DDAF078}"/>
              </a:ext>
            </a:extLst>
          </p:cNvPr>
          <p:cNvSpPr>
            <a:spLocks noGrp="1"/>
          </p:cNvSpPr>
          <p:nvPr>
            <p:ph type="ctrTitle"/>
          </p:nvPr>
        </p:nvSpPr>
        <p:spPr/>
        <p:txBody>
          <a:bodyPr>
            <a:normAutofit fontScale="90000"/>
          </a:bodyPr>
          <a:lstStyle/>
          <a:p>
            <a:r>
              <a:rPr lang="es-EC" dirty="0"/>
              <a:t>CONCLUSIONES DE LA PROPUESTA</a:t>
            </a:r>
          </a:p>
        </p:txBody>
      </p:sp>
      <p:sp>
        <p:nvSpPr>
          <p:cNvPr id="3" name="Subtítulo 2">
            <a:extLst>
              <a:ext uri="{FF2B5EF4-FFF2-40B4-BE49-F238E27FC236}">
                <a16:creationId xmlns:a16="http://schemas.microsoft.com/office/drawing/2014/main" id="{734BD8F1-7784-40B5-A5FB-C81A60DD4D7C}"/>
              </a:ext>
            </a:extLst>
          </p:cNvPr>
          <p:cNvSpPr>
            <a:spLocks noGrp="1"/>
          </p:cNvSpPr>
          <p:nvPr>
            <p:ph type="subTitle" idx="1"/>
          </p:nvPr>
        </p:nvSpPr>
        <p:spPr/>
        <p:txBody>
          <a:bodyPr/>
          <a:lstStyle/>
          <a:p>
            <a:r>
              <a:rPr lang="es-EC" dirty="0"/>
              <a:t>ANÁLISIS DEL EMPLEO EN EL ÁMBITO INTERNO DEL SISTEMA DE INTELIGÉNCIA MILITAR  </a:t>
            </a:r>
          </a:p>
        </p:txBody>
      </p:sp>
      <p:sp>
        <p:nvSpPr>
          <p:cNvPr id="4" name="Marcador de texto 3">
            <a:extLst>
              <a:ext uri="{FF2B5EF4-FFF2-40B4-BE49-F238E27FC236}">
                <a16:creationId xmlns:a16="http://schemas.microsoft.com/office/drawing/2014/main" id="{814004C5-3C3B-42AC-BEAD-1FC2EAB3944F}"/>
              </a:ext>
            </a:extLst>
          </p:cNvPr>
          <p:cNvSpPr>
            <a:spLocks noGrp="1"/>
          </p:cNvSpPr>
          <p:nvPr>
            <p:ph type="body" sz="quarter" idx="13"/>
          </p:nvPr>
        </p:nvSpPr>
        <p:spPr>
          <a:xfrm>
            <a:off x="5431745" y="2825996"/>
            <a:ext cx="1255486" cy="1161141"/>
          </a:xfrm>
        </p:spPr>
        <p:txBody>
          <a:bodyPr/>
          <a:lstStyle/>
          <a:p>
            <a:r>
              <a:rPr lang="es-EC" dirty="0"/>
              <a:t>01</a:t>
            </a:r>
          </a:p>
        </p:txBody>
      </p:sp>
      <p:sp>
        <p:nvSpPr>
          <p:cNvPr id="5" name="Marcador de texto 4">
            <a:extLst>
              <a:ext uri="{FF2B5EF4-FFF2-40B4-BE49-F238E27FC236}">
                <a16:creationId xmlns:a16="http://schemas.microsoft.com/office/drawing/2014/main" id="{AFA0A750-9900-43CD-9F2D-E61260158EF7}"/>
              </a:ext>
            </a:extLst>
          </p:cNvPr>
          <p:cNvSpPr>
            <a:spLocks noGrp="1"/>
          </p:cNvSpPr>
          <p:nvPr>
            <p:ph type="body" sz="quarter" idx="14"/>
          </p:nvPr>
        </p:nvSpPr>
        <p:spPr>
          <a:xfrm>
            <a:off x="6832372" y="2305296"/>
            <a:ext cx="11232108" cy="2101604"/>
          </a:xfrm>
        </p:spPr>
        <p:txBody>
          <a:bodyPr>
            <a:normAutofit fontScale="85000" lnSpcReduction="10000"/>
          </a:bodyPr>
          <a:lstStyle/>
          <a:p>
            <a:pPr lvl="0" algn="just"/>
            <a:r>
              <a:rPr lang="es-EC" sz="3200" b="0" dirty="0"/>
              <a:t>El desarrollo de la propuesta se ha sustentado en la investigación previa bibliográfica documental y de campo, y ha considerado opiniones de los expertos en el tema de la inteligencia militar y de los actores de las operaciones de ámbito interno que tuvieron lugar en octubre del año 2019.</a:t>
            </a:r>
          </a:p>
        </p:txBody>
      </p:sp>
      <p:sp>
        <p:nvSpPr>
          <p:cNvPr id="6" name="Marcador de texto 5">
            <a:extLst>
              <a:ext uri="{FF2B5EF4-FFF2-40B4-BE49-F238E27FC236}">
                <a16:creationId xmlns:a16="http://schemas.microsoft.com/office/drawing/2014/main" id="{11C6A3DF-B7B0-43AE-A404-36407370783D}"/>
              </a:ext>
            </a:extLst>
          </p:cNvPr>
          <p:cNvSpPr>
            <a:spLocks noGrp="1"/>
          </p:cNvSpPr>
          <p:nvPr>
            <p:ph type="body" sz="quarter" idx="16"/>
          </p:nvPr>
        </p:nvSpPr>
        <p:spPr>
          <a:xfrm>
            <a:off x="5431745" y="5142363"/>
            <a:ext cx="1255486" cy="1161141"/>
          </a:xfrm>
        </p:spPr>
        <p:txBody>
          <a:bodyPr/>
          <a:lstStyle/>
          <a:p>
            <a:r>
              <a:rPr lang="es-EC" dirty="0"/>
              <a:t>02</a:t>
            </a:r>
          </a:p>
        </p:txBody>
      </p:sp>
      <p:sp>
        <p:nvSpPr>
          <p:cNvPr id="7" name="Marcador de texto 6">
            <a:extLst>
              <a:ext uri="{FF2B5EF4-FFF2-40B4-BE49-F238E27FC236}">
                <a16:creationId xmlns:a16="http://schemas.microsoft.com/office/drawing/2014/main" id="{859F784F-8364-418B-824D-87F5A528377A}"/>
              </a:ext>
            </a:extLst>
          </p:cNvPr>
          <p:cNvSpPr>
            <a:spLocks noGrp="1"/>
          </p:cNvSpPr>
          <p:nvPr>
            <p:ph type="body" sz="quarter" idx="17"/>
          </p:nvPr>
        </p:nvSpPr>
        <p:spPr>
          <a:xfrm>
            <a:off x="6832372" y="4602634"/>
            <a:ext cx="11232108" cy="2101604"/>
          </a:xfrm>
        </p:spPr>
        <p:txBody>
          <a:bodyPr>
            <a:normAutofit fontScale="70000" lnSpcReduction="20000"/>
          </a:bodyPr>
          <a:lstStyle/>
          <a:p>
            <a:pPr lvl="0" algn="just"/>
            <a:r>
              <a:rPr lang="es-EC" sz="3200" b="0" dirty="0"/>
              <a:t>Para el establecimiento de estrategias se desarrolló un sistema de variables que se interrelacionaron con el método MICMAC, mediante el cual se pudo evidenciar y caracterizar las variables de acuerdo al plano de influencia, este determinó tres variables sobre los cuales plantear las estrategias, y variables de apoyo y reguladores que permiten la optimización del sistema.</a:t>
            </a:r>
          </a:p>
        </p:txBody>
      </p:sp>
      <p:sp>
        <p:nvSpPr>
          <p:cNvPr id="8" name="Marcador de texto 7">
            <a:extLst>
              <a:ext uri="{FF2B5EF4-FFF2-40B4-BE49-F238E27FC236}">
                <a16:creationId xmlns:a16="http://schemas.microsoft.com/office/drawing/2014/main" id="{73C2B941-2DD7-483E-96E1-2C48EA257800}"/>
              </a:ext>
            </a:extLst>
          </p:cNvPr>
          <p:cNvSpPr>
            <a:spLocks noGrp="1"/>
          </p:cNvSpPr>
          <p:nvPr>
            <p:ph type="body" sz="quarter" idx="19"/>
          </p:nvPr>
        </p:nvSpPr>
        <p:spPr>
          <a:xfrm>
            <a:off x="5431745" y="7433330"/>
            <a:ext cx="1255486" cy="1161141"/>
          </a:xfrm>
        </p:spPr>
        <p:txBody>
          <a:bodyPr/>
          <a:lstStyle/>
          <a:p>
            <a:r>
              <a:rPr lang="es-EC" dirty="0"/>
              <a:t>03</a:t>
            </a:r>
          </a:p>
        </p:txBody>
      </p:sp>
      <p:sp>
        <p:nvSpPr>
          <p:cNvPr id="9" name="Marcador de texto 8">
            <a:extLst>
              <a:ext uri="{FF2B5EF4-FFF2-40B4-BE49-F238E27FC236}">
                <a16:creationId xmlns:a16="http://schemas.microsoft.com/office/drawing/2014/main" id="{783B1EEB-2E61-4DAF-B791-BEBF343E378B}"/>
              </a:ext>
            </a:extLst>
          </p:cNvPr>
          <p:cNvSpPr>
            <a:spLocks noGrp="1"/>
          </p:cNvSpPr>
          <p:nvPr>
            <p:ph type="body" sz="quarter" idx="20"/>
          </p:nvPr>
        </p:nvSpPr>
        <p:spPr>
          <a:xfrm>
            <a:off x="6832372" y="6925330"/>
            <a:ext cx="11232108" cy="2101604"/>
          </a:xfrm>
        </p:spPr>
        <p:txBody>
          <a:bodyPr>
            <a:normAutofit fontScale="62500" lnSpcReduction="20000"/>
          </a:bodyPr>
          <a:lstStyle/>
          <a:p>
            <a:pPr lvl="0" algn="just"/>
            <a:r>
              <a:rPr lang="es-EC" sz="3200" b="0" dirty="0"/>
              <a:t>Las estrategias planteadas son el resultado de un análisis técnico de la problemática planteada en el contexto de la capacidad de inteligencia y el objetivo de lograr una optimización del sistema mismo, si bien se ha considerado variables como el resultado de una investigación de campo basada en hechos reales, la optimización del sistema depende además de otros factores que pueden ser considerados por diferentes perspectivas, lo que puede complementar el fortalecimiento institucional y del sector de la defensa.</a:t>
            </a:r>
          </a:p>
        </p:txBody>
      </p:sp>
      <p:sp>
        <p:nvSpPr>
          <p:cNvPr id="10" name="Marcador de texto 9">
            <a:extLst>
              <a:ext uri="{FF2B5EF4-FFF2-40B4-BE49-F238E27FC236}">
                <a16:creationId xmlns:a16="http://schemas.microsoft.com/office/drawing/2014/main" id="{4FD8F043-4BC4-427A-B601-7609D3892850}"/>
              </a:ext>
            </a:extLst>
          </p:cNvPr>
          <p:cNvSpPr>
            <a:spLocks noGrp="1"/>
          </p:cNvSpPr>
          <p:nvPr>
            <p:ph type="body" sz="quarter" idx="27"/>
          </p:nvPr>
        </p:nvSpPr>
        <p:spPr>
          <a:xfrm>
            <a:off x="409475" y="3874142"/>
            <a:ext cx="5625565" cy="2101603"/>
          </a:xfrm>
        </p:spPr>
        <p:txBody>
          <a:bodyPr>
            <a:normAutofit fontScale="92500" lnSpcReduction="20000"/>
          </a:bodyPr>
          <a:lstStyle/>
          <a:p>
            <a:r>
              <a:rPr lang="es-EC" dirty="0"/>
              <a:t>CONCLUSIONES</a:t>
            </a:r>
          </a:p>
          <a:p>
            <a:r>
              <a:rPr lang="es-EC" dirty="0"/>
              <a:t>DE LA</a:t>
            </a:r>
          </a:p>
          <a:p>
            <a:r>
              <a:rPr lang="es-EC" dirty="0"/>
              <a:t>PROPUESTA</a:t>
            </a:r>
          </a:p>
        </p:txBody>
      </p:sp>
    </p:spTree>
    <p:extLst>
      <p:ext uri="{BB962C8B-B14F-4D97-AF65-F5344CB8AC3E}">
        <p14:creationId xmlns:p14="http://schemas.microsoft.com/office/powerpoint/2010/main" val="3749791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RECOMENDACIONES DE LA PROPUESTA</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6" name="Marcador de texto 2">
            <a:extLst>
              <a:ext uri="{FF2B5EF4-FFF2-40B4-BE49-F238E27FC236}">
                <a16:creationId xmlns:a16="http://schemas.microsoft.com/office/drawing/2014/main" id="{1BBBCDA0-4F9B-4BA1-8481-6BD241F0D754}"/>
              </a:ext>
            </a:extLst>
          </p:cNvPr>
          <p:cNvSpPr txBox="1">
            <a:spLocks/>
          </p:cNvSpPr>
          <p:nvPr/>
        </p:nvSpPr>
        <p:spPr>
          <a:xfrm>
            <a:off x="995195" y="2859933"/>
            <a:ext cx="16077615"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En el contexto del análisis de las operaciones de ámbito interno relativas a la capacidad de inteligencia, se puedo percibir criterios de la necesidad del desarrollo y fortalecimiento de la contrainteligencia, en este sentido la necesidad de la creación de una </a:t>
            </a:r>
            <a:r>
              <a:rPr lang="es-EC" sz="4000" b="1">
                <a:solidFill>
                  <a:schemeClr val="tx1"/>
                </a:solidFill>
              </a:rPr>
              <a:t>unidad especializada en contrainteligencia </a:t>
            </a:r>
            <a:r>
              <a:rPr lang="es-EC" sz="4000">
                <a:solidFill>
                  <a:schemeClr val="tx1"/>
                </a:solidFill>
              </a:rPr>
              <a:t>debe ser considerada en la planificación institucional, si bien en el desarrollo de la propuesta este aspecto no es considerado fundamentalmente por el alcance y magnitud de este aspecto lo cual difiere de los objetivos de la presente investigación, es necesario recomendar estudios específicos y relativos a esta posibilidad lo cual constituiría un aporte significativo al fortalecimiento de las operaciones de ámbito interno y las amenazas y riesgos que se han presentado en los últimos años.</a:t>
            </a:r>
            <a:endParaRPr lang="es-ES" sz="4000" dirty="0">
              <a:solidFill>
                <a:schemeClr val="tx1"/>
              </a:solidFill>
            </a:endParaRPr>
          </a:p>
        </p:txBody>
      </p:sp>
    </p:spTree>
    <p:extLst>
      <p:ext uri="{BB962C8B-B14F-4D97-AF65-F5344CB8AC3E}">
        <p14:creationId xmlns:p14="http://schemas.microsoft.com/office/powerpoint/2010/main" val="895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PLANTEAMIENTO DEL PROBLEMA</a:t>
            </a:r>
          </a:p>
        </p:txBody>
      </p:sp>
    </p:spTree>
    <p:extLst>
      <p:ext uri="{BB962C8B-B14F-4D97-AF65-F5344CB8AC3E}">
        <p14:creationId xmlns:p14="http://schemas.microsoft.com/office/powerpoint/2010/main" val="105289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CONCLUSIONES</a:t>
            </a:r>
          </a:p>
        </p:txBody>
      </p:sp>
    </p:spTree>
    <p:extLst>
      <p:ext uri="{BB962C8B-B14F-4D97-AF65-F5344CB8AC3E}">
        <p14:creationId xmlns:p14="http://schemas.microsoft.com/office/powerpoint/2010/main" val="47015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CONCLUSIONES.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7" name="Marcador de texto 2">
            <a:extLst>
              <a:ext uri="{FF2B5EF4-FFF2-40B4-BE49-F238E27FC236}">
                <a16:creationId xmlns:a16="http://schemas.microsoft.com/office/drawing/2014/main" id="{3B7D2449-DF3B-4618-BC12-176790E9D7A5}"/>
              </a:ext>
            </a:extLst>
          </p:cNvPr>
          <p:cNvSpPr txBox="1">
            <a:spLocks/>
          </p:cNvSpPr>
          <p:nvPr/>
        </p:nvSpPr>
        <p:spPr>
          <a:xfrm>
            <a:off x="417443" y="2343099"/>
            <a:ext cx="17254331"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En el ámbito de las operaciones militares de ámbito interno, específica mente en el contexto del desarrollo de los levantamiento y manifestaciones de grupos antagónicos que pretendieron desestabilizar la seguridad el estado como principal amenaza, en este sentido se puedo determinar que la producción de inteligencia útil y oportuna por parte del sistema de inteligencia tuvo inconvenientes y deficiencias que le impidieron ser efectiva, lo cual implicó a la población civil y grupos antagónicos lo que determinó un escenario atípico para el accionar del Ejército. Este escenario determinó normativas, constitucionales y legales que impidieron un desarrollo normal de la respuesta por parte del Ejército y del sistema de inteligencia.</a:t>
            </a:r>
            <a:endParaRPr lang="es-ES" sz="4000" dirty="0">
              <a:solidFill>
                <a:schemeClr val="tx1"/>
              </a:solidFill>
            </a:endParaRPr>
          </a:p>
        </p:txBody>
      </p:sp>
    </p:spTree>
    <p:extLst>
      <p:ext uri="{BB962C8B-B14F-4D97-AF65-F5344CB8AC3E}">
        <p14:creationId xmlns:p14="http://schemas.microsoft.com/office/powerpoint/2010/main" val="356647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CONCLUSIONES.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6" name="Marcador de texto 2">
            <a:extLst>
              <a:ext uri="{FF2B5EF4-FFF2-40B4-BE49-F238E27FC236}">
                <a16:creationId xmlns:a16="http://schemas.microsoft.com/office/drawing/2014/main" id="{F9B7E753-8D8F-461D-998E-CFE79D8B20DD}"/>
              </a:ext>
            </a:extLst>
          </p:cNvPr>
          <p:cNvSpPr txBox="1">
            <a:spLocks/>
          </p:cNvSpPr>
          <p:nvPr/>
        </p:nvSpPr>
        <p:spPr>
          <a:xfrm>
            <a:off x="417443" y="2343099"/>
            <a:ext cx="17254331"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Se determinó falencias en distintos ámbitos, las cuales tuvieron que ver con las implicaciones a la seguridad del estado y al desarrollo normal de las operaciones de ámbito interno, estas deficiencias fueron; desactualización y necesidad de implementación (Procesos, metodología, doctrina y formación), deficiencias en Interoperabilidad entre las capacidades del Ejército, deficiencias en la integración y cooperación estatal referente al sistema de inteligencia y sistema de seguridad y defensa, carencia de unidades especializadas en contrainteligencia e innovación de modelos de inteligencia en la organización estructural, deficiencia en la gestión de la información que garantice la seguridad de la información y deficiencias en la cultura organizacional.</a:t>
            </a:r>
            <a:endParaRPr lang="es-ES" sz="4000" dirty="0">
              <a:solidFill>
                <a:schemeClr val="tx1"/>
              </a:solidFill>
            </a:endParaRPr>
          </a:p>
        </p:txBody>
      </p:sp>
    </p:spTree>
    <p:extLst>
      <p:ext uri="{BB962C8B-B14F-4D97-AF65-F5344CB8AC3E}">
        <p14:creationId xmlns:p14="http://schemas.microsoft.com/office/powerpoint/2010/main" val="116147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CONCLUSIONES.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7" name="Marcador de texto 2">
            <a:extLst>
              <a:ext uri="{FF2B5EF4-FFF2-40B4-BE49-F238E27FC236}">
                <a16:creationId xmlns:a16="http://schemas.microsoft.com/office/drawing/2014/main" id="{727B4831-BA04-46A2-B039-6F2905CF5BBB}"/>
              </a:ext>
            </a:extLst>
          </p:cNvPr>
          <p:cNvSpPr txBox="1">
            <a:spLocks/>
          </p:cNvSpPr>
          <p:nvPr/>
        </p:nvSpPr>
        <p:spPr>
          <a:xfrm>
            <a:off x="417443" y="2343099"/>
            <a:ext cx="17254331" cy="6303522"/>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De los hallazgos encontrados en a la investigación de campo y el sustento bibliográfico documental, desarrolló una propuesta denominada “Estrategias para optimizar el sistema de inteligencia en función de la identificación de variables de incidencia en la connotación de las amenazas actuales.” La misma que considera un modelo basado en la interrelación de variables que intervinieron en el empleo en el ámbito interno del sistema de inteligencia militar en las manifestaciones de octubre de 2019, y plantea estrategias basadas en la influencia y dependencia de las variables que permitieron establecer características organizarlas y priorizarlas para la determinación de estrategias de mejora para el sistema.</a:t>
            </a:r>
            <a:endParaRPr lang="es-ES" sz="4000" dirty="0">
              <a:solidFill>
                <a:schemeClr val="tx1"/>
              </a:solidFill>
            </a:endParaRPr>
          </a:p>
        </p:txBody>
      </p:sp>
    </p:spTree>
    <p:extLst>
      <p:ext uri="{BB962C8B-B14F-4D97-AF65-F5344CB8AC3E}">
        <p14:creationId xmlns:p14="http://schemas.microsoft.com/office/powerpoint/2010/main" val="263388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RECOMENDACIONES</a:t>
            </a:r>
          </a:p>
        </p:txBody>
      </p:sp>
    </p:spTree>
    <p:extLst>
      <p:ext uri="{BB962C8B-B14F-4D97-AF65-F5344CB8AC3E}">
        <p14:creationId xmlns:p14="http://schemas.microsoft.com/office/powerpoint/2010/main" val="29455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RECOMENDACIONES.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6" name="Marcador de texto 2">
            <a:extLst>
              <a:ext uri="{FF2B5EF4-FFF2-40B4-BE49-F238E27FC236}">
                <a16:creationId xmlns:a16="http://schemas.microsoft.com/office/drawing/2014/main" id="{B7D02DB8-5EF5-4279-A2D8-413FB1439536}"/>
              </a:ext>
            </a:extLst>
          </p:cNvPr>
          <p:cNvSpPr txBox="1">
            <a:spLocks/>
          </p:cNvSpPr>
          <p:nvPr/>
        </p:nvSpPr>
        <p:spPr>
          <a:xfrm>
            <a:off x="417443" y="2343099"/>
            <a:ext cx="17254331" cy="4415510"/>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Para la optimización del sistema de inteligencia en el contexto de las operaciones de ámbito interno es necesario fomentar la vinculación institucional con Institutos de educación y formación militar, como la ESPE y las escuelas de formación y la Academia Militar en general, para que sean el sustento de la innovación, la investigación y el desarrollo tecnológico, y de esta manera crear especificidad de la metodología y herramientas utilizadas por las diferentes capacidades militares y en este caso para el desarrollo y optimización de la capacidad de inteligencia.</a:t>
            </a:r>
            <a:endParaRPr lang="es-ES" sz="4000" dirty="0">
              <a:solidFill>
                <a:schemeClr val="tx1"/>
              </a:solidFill>
            </a:endParaRPr>
          </a:p>
        </p:txBody>
      </p:sp>
    </p:spTree>
    <p:extLst>
      <p:ext uri="{BB962C8B-B14F-4D97-AF65-F5344CB8AC3E}">
        <p14:creationId xmlns:p14="http://schemas.microsoft.com/office/powerpoint/2010/main" val="146593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RECOMENDACIONES.</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
        <p:nvSpPr>
          <p:cNvPr id="7" name="Marcador de texto 2">
            <a:extLst>
              <a:ext uri="{FF2B5EF4-FFF2-40B4-BE49-F238E27FC236}">
                <a16:creationId xmlns:a16="http://schemas.microsoft.com/office/drawing/2014/main" id="{24D5FED7-2C11-467C-95CF-A0475CF482AA}"/>
              </a:ext>
            </a:extLst>
          </p:cNvPr>
          <p:cNvSpPr txBox="1">
            <a:spLocks/>
          </p:cNvSpPr>
          <p:nvPr/>
        </p:nvSpPr>
        <p:spPr>
          <a:xfrm>
            <a:off x="417443" y="2343099"/>
            <a:ext cx="17254331" cy="4415510"/>
          </a:xfrm>
          <a:prstGeom prst="rect">
            <a:avLst/>
          </a:prstGeom>
          <a:ln>
            <a:noFill/>
          </a:ln>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a:solidFill>
                  <a:schemeClr val="tx1"/>
                </a:solidFill>
              </a:rPr>
              <a:t>La necesidad de seguridad en las comunicaciones y la información que se maneja en las mismas, lo que infiere mejorar ostensiblemente la seguridad de la información con una gestión adecuada de la información y las comunicaciones a todo nivel, y de forma complementaria fortificar la cultura organizacional para alcanzar comprometimiento institucional con la normativa, pero sobre todo crear responsabilidad permanente con la seguridad del Estado.</a:t>
            </a:r>
            <a:endParaRPr lang="es-EC" sz="4000" dirty="0">
              <a:solidFill>
                <a:schemeClr val="tx1"/>
              </a:solidFill>
            </a:endParaRPr>
          </a:p>
        </p:txBody>
      </p:sp>
    </p:spTree>
    <p:extLst>
      <p:ext uri="{BB962C8B-B14F-4D97-AF65-F5344CB8AC3E}">
        <p14:creationId xmlns:p14="http://schemas.microsoft.com/office/powerpoint/2010/main" val="175694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82618-4067-4B84-987D-1A8DEA29B816}"/>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267E0DD4-278D-4E34-990C-73F60E5BC0FC}"/>
              </a:ext>
            </a:extLst>
          </p:cNvPr>
          <p:cNvSpPr>
            <a:spLocks noGrp="1"/>
          </p:cNvSpPr>
          <p:nvPr>
            <p:ph type="subTitle" idx="1"/>
          </p:nvPr>
        </p:nvSpPr>
        <p:spPr/>
        <p:txBody>
          <a:bodyPr/>
          <a:lstStyle/>
          <a:p>
            <a:r>
              <a:rPr lang="es-EC" dirty="0"/>
              <a:t>ANÁLISIS DEL EMPLEO EN EL ÁMBITO INTERNO DEL SISTEMA DE INTELIGENCIA MILITAR</a:t>
            </a:r>
          </a:p>
        </p:txBody>
      </p:sp>
      <p:pic>
        <p:nvPicPr>
          <p:cNvPr id="35" name="Imagen 34">
            <a:extLst>
              <a:ext uri="{FF2B5EF4-FFF2-40B4-BE49-F238E27FC236}">
                <a16:creationId xmlns:a16="http://schemas.microsoft.com/office/drawing/2014/main" id="{F4496E97-419D-467D-A8A8-769BE9682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19" y="3759200"/>
            <a:ext cx="4412774" cy="4412774"/>
          </a:xfrm>
          <a:prstGeom prst="rect">
            <a:avLst/>
          </a:prstGeom>
        </p:spPr>
      </p:pic>
      <p:sp>
        <p:nvSpPr>
          <p:cNvPr id="39" name="Marcador de texto 3">
            <a:extLst>
              <a:ext uri="{FF2B5EF4-FFF2-40B4-BE49-F238E27FC236}">
                <a16:creationId xmlns:a16="http://schemas.microsoft.com/office/drawing/2014/main" id="{D7BC3236-E2BC-42AA-B839-2C35A80E7AF3}"/>
              </a:ext>
            </a:extLst>
          </p:cNvPr>
          <p:cNvSpPr txBox="1">
            <a:spLocks/>
          </p:cNvSpPr>
          <p:nvPr/>
        </p:nvSpPr>
        <p:spPr>
          <a:xfrm>
            <a:off x="670560" y="8392160"/>
            <a:ext cx="16975449" cy="934720"/>
          </a:xfrm>
          <a:prstGeom prst="rect">
            <a:avLst/>
          </a:prstGeom>
        </p:spPr>
        <p:txBody>
          <a:bodyPr anchor="ct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4400" b="1" dirty="0"/>
              <a:t>GRACIAS POR SU ATENCIÓN.</a:t>
            </a:r>
          </a:p>
        </p:txBody>
      </p:sp>
    </p:spTree>
    <p:extLst>
      <p:ext uri="{BB962C8B-B14F-4D97-AF65-F5344CB8AC3E}">
        <p14:creationId xmlns:p14="http://schemas.microsoft.com/office/powerpoint/2010/main" val="151183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82618-4067-4B84-987D-1A8DEA29B816}"/>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267E0DD4-278D-4E34-990C-73F60E5BC0FC}"/>
              </a:ext>
            </a:extLst>
          </p:cNvPr>
          <p:cNvSpPr>
            <a:spLocks noGrp="1"/>
          </p:cNvSpPr>
          <p:nvPr>
            <p:ph type="subTitle" idx="1"/>
          </p:nvPr>
        </p:nvSpPr>
        <p:spPr/>
        <p:txBody>
          <a:bodyPr/>
          <a:lstStyle/>
          <a:p>
            <a:r>
              <a:rPr lang="es-EC" dirty="0"/>
              <a:t>ANÁLISIS DEL EMPLEO EN EL ÁMBITO INTERNO DEL SISTEMA DE INTELIGENCIA MILITAR</a:t>
            </a:r>
          </a:p>
        </p:txBody>
      </p:sp>
      <p:grpSp>
        <p:nvGrpSpPr>
          <p:cNvPr id="4" name="Grupo 3">
            <a:extLst>
              <a:ext uri="{FF2B5EF4-FFF2-40B4-BE49-F238E27FC236}">
                <a16:creationId xmlns:a16="http://schemas.microsoft.com/office/drawing/2014/main" id="{6B6EA24E-3A97-4EE9-A5D6-AC80746BB849}"/>
              </a:ext>
            </a:extLst>
          </p:cNvPr>
          <p:cNvGrpSpPr/>
          <p:nvPr/>
        </p:nvGrpSpPr>
        <p:grpSpPr>
          <a:xfrm>
            <a:off x="14869487" y="2714989"/>
            <a:ext cx="3304839" cy="6238210"/>
            <a:chOff x="14869487" y="3066679"/>
            <a:chExt cx="3304839" cy="6238210"/>
          </a:xfrm>
          <a:solidFill>
            <a:srgbClr val="C3B090"/>
          </a:solidFill>
        </p:grpSpPr>
        <p:sp>
          <p:nvSpPr>
            <p:cNvPr id="5" name="Rectángulo: esquinas superiores redondeadas 4">
              <a:extLst>
                <a:ext uri="{FF2B5EF4-FFF2-40B4-BE49-F238E27FC236}">
                  <a16:creationId xmlns:a16="http://schemas.microsoft.com/office/drawing/2014/main" id="{17F55DFA-21EA-4875-B9DE-BFDE2F58BC33}"/>
                </a:ext>
              </a:extLst>
            </p:cNvPr>
            <p:cNvSpPr/>
            <p:nvPr/>
          </p:nvSpPr>
          <p:spPr>
            <a:xfrm>
              <a:off x="14869487" y="3066679"/>
              <a:ext cx="3052930" cy="6238210"/>
            </a:xfrm>
            <a:prstGeom prst="round2SameRect">
              <a:avLst>
                <a:gd name="adj1" fmla="val 8000"/>
                <a:gd name="adj2" fmla="val 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s-ES" sz="1800" dirty="0">
                  <a:latin typeface="Arial" panose="020B0604020202020204" pitchFamily="34" charset="0"/>
                  <a:ea typeface="Calibri" panose="020F0502020204030204" pitchFamily="34" charset="0"/>
                  <a:cs typeface="Arial" panose="020B0604020202020204" pitchFamily="34" charset="0"/>
                </a:rPr>
                <a:t>Falta de previsión de escenarios prospectivos que hayan previsto las características y fuentes de las amenazas.</a:t>
              </a:r>
            </a:p>
            <a:p>
              <a:pPr algn="just"/>
              <a:endParaRPr lang="es-ES" sz="1800" dirty="0">
                <a:latin typeface="Arial" panose="020B0604020202020204" pitchFamily="34" charset="0"/>
                <a:ea typeface="Calibri" panose="020F0502020204030204" pitchFamily="34" charset="0"/>
                <a:cs typeface="Arial" panose="020B0604020202020204" pitchFamily="34" charset="0"/>
              </a:endParaRPr>
            </a:p>
            <a:p>
              <a:pPr algn="just"/>
              <a:r>
                <a:rPr lang="es-ES" sz="1800" dirty="0">
                  <a:latin typeface="Arial" panose="020B0604020202020204" pitchFamily="34" charset="0"/>
                  <a:ea typeface="Calibri" panose="020F0502020204030204" pitchFamily="34" charset="0"/>
                  <a:cs typeface="Arial" panose="020B0604020202020204" pitchFamily="34" charset="0"/>
                </a:rPr>
                <a:t>La toma de decisiones para neutralizarlas oportunamente.</a:t>
              </a:r>
            </a:p>
            <a:p>
              <a:pPr algn="just"/>
              <a:endParaRPr lang="es-ES" sz="1800" dirty="0">
                <a:latin typeface="Arial" panose="020B0604020202020204" pitchFamily="34" charset="0"/>
                <a:ea typeface="Calibri" panose="020F0502020204030204" pitchFamily="34" charset="0"/>
                <a:cs typeface="Arial" panose="020B0604020202020204" pitchFamily="34" charset="0"/>
              </a:endParaRPr>
            </a:p>
            <a:p>
              <a:pPr algn="just"/>
              <a:r>
                <a:rPr lang="es-ES" sz="1800" dirty="0">
                  <a:latin typeface="Arial" panose="020B0604020202020204" pitchFamily="34" charset="0"/>
                  <a:ea typeface="Calibri" panose="020F0502020204030204" pitchFamily="34" charset="0"/>
                  <a:cs typeface="Arial" panose="020B0604020202020204" pitchFamily="34" charset="0"/>
                </a:rPr>
                <a:t>Las limitaciones para desarrollar capacidades relativas a las operaciones de inteligencia en el ámbito interno</a:t>
              </a:r>
              <a:endParaRPr lang="es-EC" dirty="0"/>
            </a:p>
          </p:txBody>
        </p:sp>
        <p:grpSp>
          <p:nvGrpSpPr>
            <p:cNvPr id="6" name="Grupo 5">
              <a:extLst>
                <a:ext uri="{FF2B5EF4-FFF2-40B4-BE49-F238E27FC236}">
                  <a16:creationId xmlns:a16="http://schemas.microsoft.com/office/drawing/2014/main" id="{682B144C-9161-40A6-9A93-BC39AA85C22A}"/>
                </a:ext>
              </a:extLst>
            </p:cNvPr>
            <p:cNvGrpSpPr/>
            <p:nvPr/>
          </p:nvGrpSpPr>
          <p:grpSpPr>
            <a:xfrm>
              <a:off x="14869487" y="8074558"/>
              <a:ext cx="3052930" cy="979947"/>
              <a:chOff x="14287799" y="4486931"/>
              <a:chExt cx="3052930" cy="979947"/>
            </a:xfrm>
            <a:grpFill/>
          </p:grpSpPr>
          <p:sp>
            <p:nvSpPr>
              <p:cNvPr id="8" name="Rectángulo 7">
                <a:extLst>
                  <a:ext uri="{FF2B5EF4-FFF2-40B4-BE49-F238E27FC236}">
                    <a16:creationId xmlns:a16="http://schemas.microsoft.com/office/drawing/2014/main" id="{302037BF-D4ED-4787-81AA-A0E7B0B07A7E}"/>
                  </a:ext>
                </a:extLst>
              </p:cNvPr>
              <p:cNvSpPr/>
              <p:nvPr/>
            </p:nvSpPr>
            <p:spPr>
              <a:xfrm>
                <a:off x="14287799" y="4486931"/>
                <a:ext cx="3052930" cy="97994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uadroTexto 8">
                <a:extLst>
                  <a:ext uri="{FF2B5EF4-FFF2-40B4-BE49-F238E27FC236}">
                    <a16:creationId xmlns:a16="http://schemas.microsoft.com/office/drawing/2014/main" id="{8F9CC7A5-4871-453C-B2AF-17CBD0421271}"/>
                  </a:ext>
                </a:extLst>
              </p:cNvPr>
              <p:cNvSpPr txBox="1"/>
              <p:nvPr/>
            </p:nvSpPr>
            <p:spPr>
              <a:xfrm>
                <a:off x="14287799" y="4486931"/>
                <a:ext cx="2149951" cy="9799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EC" sz="3200" kern="1200" dirty="0">
                    <a:solidFill>
                      <a:srgbClr val="706D46"/>
                    </a:solidFill>
                  </a:rPr>
                  <a:t>FACTORES</a:t>
                </a:r>
              </a:p>
            </p:txBody>
          </p:sp>
        </p:grpSp>
        <p:sp>
          <p:nvSpPr>
            <p:cNvPr id="7" name="Elipse 6">
              <a:extLst>
                <a:ext uri="{FF2B5EF4-FFF2-40B4-BE49-F238E27FC236}">
                  <a16:creationId xmlns:a16="http://schemas.microsoft.com/office/drawing/2014/main" id="{23446128-7687-4495-94DF-896B4577D5E6}"/>
                </a:ext>
              </a:extLst>
            </p:cNvPr>
            <p:cNvSpPr/>
            <p:nvPr/>
          </p:nvSpPr>
          <p:spPr>
            <a:xfrm>
              <a:off x="17105801" y="8230214"/>
              <a:ext cx="1068525" cy="1068525"/>
            </a:xfrm>
            <a:prstGeom prst="ellipse">
              <a:avLst/>
            </a:prstGeom>
            <a:grp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s-EC" sz="3600" dirty="0"/>
                <a:t>5</a:t>
              </a:r>
            </a:p>
          </p:txBody>
        </p:sp>
      </p:grpSp>
      <p:grpSp>
        <p:nvGrpSpPr>
          <p:cNvPr id="10" name="Grupo 9">
            <a:extLst>
              <a:ext uri="{FF2B5EF4-FFF2-40B4-BE49-F238E27FC236}">
                <a16:creationId xmlns:a16="http://schemas.microsoft.com/office/drawing/2014/main" id="{EC029947-EB8F-4531-97E5-296E5F3EA151}"/>
              </a:ext>
            </a:extLst>
          </p:cNvPr>
          <p:cNvGrpSpPr/>
          <p:nvPr/>
        </p:nvGrpSpPr>
        <p:grpSpPr>
          <a:xfrm>
            <a:off x="11312739" y="2714989"/>
            <a:ext cx="3304839" cy="6238210"/>
            <a:chOff x="11312739" y="3066679"/>
            <a:chExt cx="3304839" cy="6238210"/>
          </a:xfrm>
          <a:solidFill>
            <a:srgbClr val="C3B090"/>
          </a:solidFill>
        </p:grpSpPr>
        <p:sp>
          <p:nvSpPr>
            <p:cNvPr id="11" name="Rectángulo: esquinas superiores redondeadas 10">
              <a:extLst>
                <a:ext uri="{FF2B5EF4-FFF2-40B4-BE49-F238E27FC236}">
                  <a16:creationId xmlns:a16="http://schemas.microsoft.com/office/drawing/2014/main" id="{3096A89C-86D2-4FC3-BA81-AA6A17FCECC2}"/>
                </a:ext>
              </a:extLst>
            </p:cNvPr>
            <p:cNvSpPr/>
            <p:nvPr/>
          </p:nvSpPr>
          <p:spPr>
            <a:xfrm>
              <a:off x="11312739" y="3066679"/>
              <a:ext cx="3052930" cy="6238210"/>
            </a:xfrm>
            <a:prstGeom prst="round2SameRect">
              <a:avLst>
                <a:gd name="adj1" fmla="val 8000"/>
                <a:gd name="adj2" fmla="val 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s-ES" sz="1800" dirty="0">
                  <a:latin typeface="Arial" panose="020B0604020202020204" pitchFamily="34" charset="0"/>
                  <a:ea typeface="Calibri" panose="020F0502020204030204" pitchFamily="34" charset="0"/>
                  <a:cs typeface="Arial" panose="020B0604020202020204" pitchFamily="34" charset="0"/>
                </a:rPr>
                <a:t>Vinculada a Fuerzas Armadas </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sz="1800" dirty="0">
                  <a:latin typeface="Arial" panose="020B0604020202020204" pitchFamily="34" charset="0"/>
                  <a:ea typeface="Calibri" panose="020F0502020204030204" pitchFamily="34" charset="0"/>
                  <a:cs typeface="Arial" panose="020B0604020202020204" pitchFamily="34" charset="0"/>
                </a:rPr>
                <a:t>Desarrollar estrategias para solventar las falencias.</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sz="1800" dirty="0">
                  <a:latin typeface="Arial" panose="020B0604020202020204" pitchFamily="34" charset="0"/>
                  <a:ea typeface="Calibri" panose="020F0502020204030204" pitchFamily="34" charset="0"/>
                  <a:cs typeface="Arial" panose="020B0604020202020204" pitchFamily="34" charset="0"/>
                </a:rPr>
                <a:t>No solo en el ámbito militar sino además en el contexto jurídico en el sector de la economía de la defensa y la planificación estratégica.</a:t>
              </a:r>
            </a:p>
          </p:txBody>
        </p:sp>
        <p:grpSp>
          <p:nvGrpSpPr>
            <p:cNvPr id="12" name="Grupo 11">
              <a:extLst>
                <a:ext uri="{FF2B5EF4-FFF2-40B4-BE49-F238E27FC236}">
                  <a16:creationId xmlns:a16="http://schemas.microsoft.com/office/drawing/2014/main" id="{E2C90D07-3D1C-44C8-912D-8BBE8874FE1D}"/>
                </a:ext>
              </a:extLst>
            </p:cNvPr>
            <p:cNvGrpSpPr/>
            <p:nvPr/>
          </p:nvGrpSpPr>
          <p:grpSpPr>
            <a:xfrm>
              <a:off x="11312739" y="8074558"/>
              <a:ext cx="3052930" cy="979947"/>
              <a:chOff x="14287799" y="4486931"/>
              <a:chExt cx="3052930" cy="979947"/>
            </a:xfrm>
            <a:grpFill/>
          </p:grpSpPr>
          <p:sp>
            <p:nvSpPr>
              <p:cNvPr id="14" name="Rectángulo 13">
                <a:extLst>
                  <a:ext uri="{FF2B5EF4-FFF2-40B4-BE49-F238E27FC236}">
                    <a16:creationId xmlns:a16="http://schemas.microsoft.com/office/drawing/2014/main" id="{1B7C34FE-29EB-41CA-B030-62F02615B08C}"/>
                  </a:ext>
                </a:extLst>
              </p:cNvPr>
              <p:cNvSpPr/>
              <p:nvPr/>
            </p:nvSpPr>
            <p:spPr>
              <a:xfrm>
                <a:off x="14287799" y="4486931"/>
                <a:ext cx="3052930" cy="97994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uadroTexto 14">
                <a:extLst>
                  <a:ext uri="{FF2B5EF4-FFF2-40B4-BE49-F238E27FC236}">
                    <a16:creationId xmlns:a16="http://schemas.microsoft.com/office/drawing/2014/main" id="{32FAA1F6-58CF-472F-BB00-FCBBB84C8CEC}"/>
                  </a:ext>
                </a:extLst>
              </p:cNvPr>
              <p:cNvSpPr txBox="1"/>
              <p:nvPr/>
            </p:nvSpPr>
            <p:spPr>
              <a:xfrm>
                <a:off x="14287799" y="4486931"/>
                <a:ext cx="2149951" cy="9799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EC" sz="3200" kern="1200" dirty="0">
                    <a:solidFill>
                      <a:srgbClr val="706D46"/>
                    </a:solidFill>
                  </a:rPr>
                  <a:t>ACADEMIA</a:t>
                </a:r>
              </a:p>
            </p:txBody>
          </p:sp>
        </p:grpSp>
        <p:sp>
          <p:nvSpPr>
            <p:cNvPr id="13" name="Elipse 12">
              <a:extLst>
                <a:ext uri="{FF2B5EF4-FFF2-40B4-BE49-F238E27FC236}">
                  <a16:creationId xmlns:a16="http://schemas.microsoft.com/office/drawing/2014/main" id="{7EEF01B8-CDC5-4C9D-AA75-A498DCFE21D8}"/>
                </a:ext>
              </a:extLst>
            </p:cNvPr>
            <p:cNvSpPr/>
            <p:nvPr/>
          </p:nvSpPr>
          <p:spPr>
            <a:xfrm>
              <a:off x="13549053" y="8230214"/>
              <a:ext cx="1068525" cy="1068525"/>
            </a:xfrm>
            <a:prstGeom prst="ellipse">
              <a:avLst/>
            </a:prstGeom>
            <a:grp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s-EC" sz="3600" dirty="0"/>
                <a:t>4</a:t>
              </a:r>
            </a:p>
          </p:txBody>
        </p:sp>
      </p:grpSp>
      <p:grpSp>
        <p:nvGrpSpPr>
          <p:cNvPr id="16" name="Grupo 15">
            <a:extLst>
              <a:ext uri="{FF2B5EF4-FFF2-40B4-BE49-F238E27FC236}">
                <a16:creationId xmlns:a16="http://schemas.microsoft.com/office/drawing/2014/main" id="{BA68C6F9-8184-4033-83B4-6FC6ED795477}"/>
              </a:ext>
            </a:extLst>
          </p:cNvPr>
          <p:cNvGrpSpPr/>
          <p:nvPr/>
        </p:nvGrpSpPr>
        <p:grpSpPr>
          <a:xfrm>
            <a:off x="7755991" y="2714989"/>
            <a:ext cx="3304839" cy="6238210"/>
            <a:chOff x="7755991" y="3066679"/>
            <a:chExt cx="3304839" cy="6238210"/>
          </a:xfrm>
          <a:solidFill>
            <a:srgbClr val="C3B090"/>
          </a:solidFill>
        </p:grpSpPr>
        <p:sp>
          <p:nvSpPr>
            <p:cNvPr id="17" name="Rectángulo: esquinas superiores redondeadas 16">
              <a:extLst>
                <a:ext uri="{FF2B5EF4-FFF2-40B4-BE49-F238E27FC236}">
                  <a16:creationId xmlns:a16="http://schemas.microsoft.com/office/drawing/2014/main" id="{30D264FB-403E-4EA1-A019-36503754F863}"/>
                </a:ext>
              </a:extLst>
            </p:cNvPr>
            <p:cNvSpPr/>
            <p:nvPr/>
          </p:nvSpPr>
          <p:spPr>
            <a:xfrm>
              <a:off x="7755991" y="3066679"/>
              <a:ext cx="3052930" cy="6238210"/>
            </a:xfrm>
            <a:prstGeom prst="round2SameRect">
              <a:avLst>
                <a:gd name="adj1" fmla="val 8000"/>
                <a:gd name="adj2" fmla="val 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s-ES" sz="1800" dirty="0">
                  <a:latin typeface="Arial" panose="020B0604020202020204" pitchFamily="34" charset="0"/>
                  <a:ea typeface="Calibri" panose="020F0502020204030204" pitchFamily="34" charset="0"/>
                  <a:cs typeface="Arial" panose="020B0604020202020204" pitchFamily="34" charset="0"/>
                </a:rPr>
                <a:t>Permitido evidenciar la connotación del ámbito interno.</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dirty="0">
                  <a:latin typeface="Arial" panose="020B0604020202020204" pitchFamily="34" charset="0"/>
                  <a:ea typeface="Calibri" panose="020F0502020204030204" pitchFamily="34" charset="0"/>
                  <a:cs typeface="Arial" panose="020B0604020202020204" pitchFamily="34" charset="0"/>
                </a:rPr>
                <a:t>Debido al</a:t>
              </a:r>
              <a:r>
                <a:rPr lang="es-ES" sz="1800" dirty="0">
                  <a:latin typeface="Arial" panose="020B0604020202020204" pitchFamily="34" charset="0"/>
                  <a:ea typeface="Calibri" panose="020F0502020204030204" pitchFamily="34" charset="0"/>
                  <a:cs typeface="Arial" panose="020B0604020202020204" pitchFamily="34" charset="0"/>
                </a:rPr>
                <a:t> desarrollo de las amenazas no convencionales.</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sz="1800" dirty="0">
                  <a:latin typeface="Arial" panose="020B0604020202020204" pitchFamily="34" charset="0"/>
                  <a:ea typeface="Calibri" panose="020F0502020204030204" pitchFamily="34" charset="0"/>
                  <a:cs typeface="Arial" panose="020B0604020202020204" pitchFamily="34" charset="0"/>
                </a:rPr>
                <a:t>Detectar oportunamente falencias en el sistema de defensa y seguridad.</a:t>
              </a:r>
            </a:p>
          </p:txBody>
        </p:sp>
        <p:grpSp>
          <p:nvGrpSpPr>
            <p:cNvPr id="18" name="Grupo 17">
              <a:extLst>
                <a:ext uri="{FF2B5EF4-FFF2-40B4-BE49-F238E27FC236}">
                  <a16:creationId xmlns:a16="http://schemas.microsoft.com/office/drawing/2014/main" id="{252AAE72-25DE-4C3B-9B19-3DAE845F0EBB}"/>
                </a:ext>
              </a:extLst>
            </p:cNvPr>
            <p:cNvGrpSpPr/>
            <p:nvPr/>
          </p:nvGrpSpPr>
          <p:grpSpPr>
            <a:xfrm>
              <a:off x="7755991" y="8074558"/>
              <a:ext cx="3052930" cy="979947"/>
              <a:chOff x="14287799" y="4486931"/>
              <a:chExt cx="3052930" cy="979947"/>
            </a:xfrm>
            <a:grpFill/>
          </p:grpSpPr>
          <p:sp>
            <p:nvSpPr>
              <p:cNvPr id="20" name="Rectángulo 19">
                <a:extLst>
                  <a:ext uri="{FF2B5EF4-FFF2-40B4-BE49-F238E27FC236}">
                    <a16:creationId xmlns:a16="http://schemas.microsoft.com/office/drawing/2014/main" id="{F200FA8D-57C6-4579-A149-225DEF46FCB0}"/>
                  </a:ext>
                </a:extLst>
              </p:cNvPr>
              <p:cNvSpPr/>
              <p:nvPr/>
            </p:nvSpPr>
            <p:spPr>
              <a:xfrm>
                <a:off x="14287799" y="4486931"/>
                <a:ext cx="3052930" cy="97994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uadroTexto 20">
                <a:extLst>
                  <a:ext uri="{FF2B5EF4-FFF2-40B4-BE49-F238E27FC236}">
                    <a16:creationId xmlns:a16="http://schemas.microsoft.com/office/drawing/2014/main" id="{3ACB69EB-EDEA-40ED-98EC-B242E0105DBB}"/>
                  </a:ext>
                </a:extLst>
              </p:cNvPr>
              <p:cNvSpPr txBox="1"/>
              <p:nvPr/>
            </p:nvSpPr>
            <p:spPr>
              <a:xfrm>
                <a:off x="14287799" y="4486931"/>
                <a:ext cx="2149951" cy="9799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EC" sz="3200" kern="1200" dirty="0">
                    <a:solidFill>
                      <a:srgbClr val="706D46"/>
                    </a:solidFill>
                  </a:rPr>
                  <a:t>HECHOS</a:t>
                </a:r>
              </a:p>
            </p:txBody>
          </p:sp>
        </p:grpSp>
        <p:sp>
          <p:nvSpPr>
            <p:cNvPr id="19" name="Elipse 18">
              <a:extLst>
                <a:ext uri="{FF2B5EF4-FFF2-40B4-BE49-F238E27FC236}">
                  <a16:creationId xmlns:a16="http://schemas.microsoft.com/office/drawing/2014/main" id="{9EB1DAD5-B031-4DB4-83E4-DC7E71EC3995}"/>
                </a:ext>
              </a:extLst>
            </p:cNvPr>
            <p:cNvSpPr/>
            <p:nvPr/>
          </p:nvSpPr>
          <p:spPr>
            <a:xfrm>
              <a:off x="9992305" y="8230214"/>
              <a:ext cx="1068525" cy="1068525"/>
            </a:xfrm>
            <a:prstGeom prst="ellipse">
              <a:avLst/>
            </a:prstGeom>
            <a:grp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s-EC" sz="3600" dirty="0"/>
                <a:t>3</a:t>
              </a:r>
            </a:p>
          </p:txBody>
        </p:sp>
      </p:grpSp>
      <p:grpSp>
        <p:nvGrpSpPr>
          <p:cNvPr id="22" name="Grupo 21">
            <a:extLst>
              <a:ext uri="{FF2B5EF4-FFF2-40B4-BE49-F238E27FC236}">
                <a16:creationId xmlns:a16="http://schemas.microsoft.com/office/drawing/2014/main" id="{683D57F8-7CCB-4047-994B-56AF32EEC9DC}"/>
              </a:ext>
            </a:extLst>
          </p:cNvPr>
          <p:cNvGrpSpPr/>
          <p:nvPr/>
        </p:nvGrpSpPr>
        <p:grpSpPr>
          <a:xfrm>
            <a:off x="4199243" y="2714989"/>
            <a:ext cx="3304839" cy="6238210"/>
            <a:chOff x="4199243" y="3066679"/>
            <a:chExt cx="3304839" cy="6238210"/>
          </a:xfrm>
          <a:solidFill>
            <a:srgbClr val="C3B090"/>
          </a:solidFill>
        </p:grpSpPr>
        <p:sp>
          <p:nvSpPr>
            <p:cNvPr id="23" name="Rectángulo: esquinas superiores redondeadas 22">
              <a:extLst>
                <a:ext uri="{FF2B5EF4-FFF2-40B4-BE49-F238E27FC236}">
                  <a16:creationId xmlns:a16="http://schemas.microsoft.com/office/drawing/2014/main" id="{E359C6F3-8A32-43A1-9BAD-C08B8871B9AE}"/>
                </a:ext>
              </a:extLst>
            </p:cNvPr>
            <p:cNvSpPr/>
            <p:nvPr/>
          </p:nvSpPr>
          <p:spPr>
            <a:xfrm>
              <a:off x="4199243" y="3066679"/>
              <a:ext cx="3052930" cy="6238210"/>
            </a:xfrm>
            <a:prstGeom prst="round2SameRect">
              <a:avLst>
                <a:gd name="adj1" fmla="val 8000"/>
                <a:gd name="adj2" fmla="val 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s-ES" sz="1800" dirty="0">
                  <a:latin typeface="Arial" panose="020B0604020202020204" pitchFamily="34" charset="0"/>
                  <a:ea typeface="Calibri" panose="020F0502020204030204" pitchFamily="34" charset="0"/>
                  <a:cs typeface="Arial" panose="020B0604020202020204" pitchFamily="34" charset="0"/>
                </a:rPr>
                <a:t>Hechos han determinado que se desarrollen capacidades específicas para contrarrestarlas y neutralizarlas</a:t>
              </a:r>
              <a:r>
                <a:rPr lang="es-EC" sz="1800" dirty="0">
                  <a:latin typeface="Arial" panose="020B0604020202020204" pitchFamily="34" charset="0"/>
                  <a:ea typeface="Calibri" panose="020F0502020204030204" pitchFamily="34" charset="0"/>
                  <a:cs typeface="Arial" panose="020B0604020202020204" pitchFamily="34" charset="0"/>
                </a:rPr>
                <a:t>.</a:t>
              </a:r>
              <a:endParaRPr lang="es-ES" sz="1800" dirty="0">
                <a:latin typeface="Arial" panose="020B0604020202020204" pitchFamily="34" charset="0"/>
                <a:ea typeface="Calibri" panose="020F0502020204030204" pitchFamily="34" charset="0"/>
                <a:cs typeface="Arial" panose="020B0604020202020204" pitchFamily="34" charset="0"/>
              </a:endParaRPr>
            </a:p>
          </p:txBody>
        </p:sp>
        <p:grpSp>
          <p:nvGrpSpPr>
            <p:cNvPr id="24" name="Grupo 23">
              <a:extLst>
                <a:ext uri="{FF2B5EF4-FFF2-40B4-BE49-F238E27FC236}">
                  <a16:creationId xmlns:a16="http://schemas.microsoft.com/office/drawing/2014/main" id="{8299F8C9-5846-40B7-8F6C-87D5C8FBAA2E}"/>
                </a:ext>
              </a:extLst>
            </p:cNvPr>
            <p:cNvGrpSpPr/>
            <p:nvPr/>
          </p:nvGrpSpPr>
          <p:grpSpPr>
            <a:xfrm>
              <a:off x="4199243" y="8074558"/>
              <a:ext cx="3052930" cy="979947"/>
              <a:chOff x="14287799" y="4486931"/>
              <a:chExt cx="3052930" cy="979947"/>
            </a:xfrm>
            <a:grpFill/>
          </p:grpSpPr>
          <p:sp>
            <p:nvSpPr>
              <p:cNvPr id="26" name="Rectángulo 25">
                <a:extLst>
                  <a:ext uri="{FF2B5EF4-FFF2-40B4-BE49-F238E27FC236}">
                    <a16:creationId xmlns:a16="http://schemas.microsoft.com/office/drawing/2014/main" id="{779A3697-B7C9-41E7-9CC4-F6426604DD4B}"/>
                  </a:ext>
                </a:extLst>
              </p:cNvPr>
              <p:cNvSpPr/>
              <p:nvPr/>
            </p:nvSpPr>
            <p:spPr>
              <a:xfrm>
                <a:off x="14287799" y="4486931"/>
                <a:ext cx="3052930" cy="97994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uadroTexto 26">
                <a:extLst>
                  <a:ext uri="{FF2B5EF4-FFF2-40B4-BE49-F238E27FC236}">
                    <a16:creationId xmlns:a16="http://schemas.microsoft.com/office/drawing/2014/main" id="{C305CC48-8FE8-4091-9951-D5312550E3BD}"/>
                  </a:ext>
                </a:extLst>
              </p:cNvPr>
              <p:cNvSpPr txBox="1"/>
              <p:nvPr/>
            </p:nvSpPr>
            <p:spPr>
              <a:xfrm>
                <a:off x="14287799" y="4486931"/>
                <a:ext cx="2149951" cy="9799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EC" sz="3200" kern="1200" dirty="0">
                    <a:solidFill>
                      <a:srgbClr val="706D46"/>
                    </a:solidFill>
                  </a:rPr>
                  <a:t>FF.AA</a:t>
                </a:r>
              </a:p>
            </p:txBody>
          </p:sp>
        </p:grpSp>
        <p:sp>
          <p:nvSpPr>
            <p:cNvPr id="25" name="Elipse 24">
              <a:extLst>
                <a:ext uri="{FF2B5EF4-FFF2-40B4-BE49-F238E27FC236}">
                  <a16:creationId xmlns:a16="http://schemas.microsoft.com/office/drawing/2014/main" id="{423DE8E6-367D-4230-A796-4C225A75E24E}"/>
                </a:ext>
              </a:extLst>
            </p:cNvPr>
            <p:cNvSpPr/>
            <p:nvPr/>
          </p:nvSpPr>
          <p:spPr>
            <a:xfrm>
              <a:off x="6435557" y="8230214"/>
              <a:ext cx="1068525" cy="1068525"/>
            </a:xfrm>
            <a:prstGeom prst="ellipse">
              <a:avLst/>
            </a:prstGeom>
            <a:grp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s-EC" sz="3600" dirty="0"/>
                <a:t>2</a:t>
              </a:r>
            </a:p>
          </p:txBody>
        </p:sp>
      </p:grpSp>
      <p:grpSp>
        <p:nvGrpSpPr>
          <p:cNvPr id="28" name="Grupo 27">
            <a:extLst>
              <a:ext uri="{FF2B5EF4-FFF2-40B4-BE49-F238E27FC236}">
                <a16:creationId xmlns:a16="http://schemas.microsoft.com/office/drawing/2014/main" id="{6A866B60-E4CE-4E13-BD7D-041052276C79}"/>
              </a:ext>
            </a:extLst>
          </p:cNvPr>
          <p:cNvGrpSpPr/>
          <p:nvPr/>
        </p:nvGrpSpPr>
        <p:grpSpPr>
          <a:xfrm>
            <a:off x="615905" y="2714989"/>
            <a:ext cx="3304839" cy="6238210"/>
            <a:chOff x="642495" y="3066679"/>
            <a:chExt cx="3304839" cy="6238210"/>
          </a:xfrm>
          <a:solidFill>
            <a:srgbClr val="C3B090"/>
          </a:solidFill>
        </p:grpSpPr>
        <p:sp>
          <p:nvSpPr>
            <p:cNvPr id="29" name="Rectángulo: esquinas superiores redondeadas 28">
              <a:extLst>
                <a:ext uri="{FF2B5EF4-FFF2-40B4-BE49-F238E27FC236}">
                  <a16:creationId xmlns:a16="http://schemas.microsoft.com/office/drawing/2014/main" id="{0DFD9533-F6C7-4212-99F1-82830CDB4237}"/>
                </a:ext>
              </a:extLst>
            </p:cNvPr>
            <p:cNvSpPr/>
            <p:nvPr/>
          </p:nvSpPr>
          <p:spPr>
            <a:xfrm>
              <a:off x="642495" y="3066679"/>
              <a:ext cx="3052930" cy="6238210"/>
            </a:xfrm>
            <a:prstGeom prst="round2SameRect">
              <a:avLst>
                <a:gd name="adj1" fmla="val 8000"/>
                <a:gd name="adj2" fmla="val 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just"/>
              <a:r>
                <a:rPr lang="es-ES" sz="1800" dirty="0">
                  <a:latin typeface="Arial" panose="020B0604020202020204" pitchFamily="34" charset="0"/>
                  <a:ea typeface="Calibri" panose="020F0502020204030204" pitchFamily="34" charset="0"/>
                  <a:cs typeface="Arial" panose="020B0604020202020204" pitchFamily="34" charset="0"/>
                </a:rPr>
                <a:t>En los últimos años, el desarrollo de amenazas que han afectado la seguridad integral  ha tenido una connotación importante con consecuencias graves para la seguridad y Defensa del Estado.</a:t>
              </a:r>
            </a:p>
          </p:txBody>
        </p:sp>
        <p:grpSp>
          <p:nvGrpSpPr>
            <p:cNvPr id="30" name="Grupo 29">
              <a:extLst>
                <a:ext uri="{FF2B5EF4-FFF2-40B4-BE49-F238E27FC236}">
                  <a16:creationId xmlns:a16="http://schemas.microsoft.com/office/drawing/2014/main" id="{EEF5B02E-93F3-4BBD-A2D6-C34F92723F43}"/>
                </a:ext>
              </a:extLst>
            </p:cNvPr>
            <p:cNvGrpSpPr/>
            <p:nvPr/>
          </p:nvGrpSpPr>
          <p:grpSpPr>
            <a:xfrm>
              <a:off x="642495" y="8074558"/>
              <a:ext cx="3052930" cy="979947"/>
              <a:chOff x="14287799" y="4486931"/>
              <a:chExt cx="3052930" cy="979947"/>
            </a:xfrm>
            <a:grpFill/>
          </p:grpSpPr>
          <p:sp>
            <p:nvSpPr>
              <p:cNvPr id="32" name="Rectángulo 31">
                <a:extLst>
                  <a:ext uri="{FF2B5EF4-FFF2-40B4-BE49-F238E27FC236}">
                    <a16:creationId xmlns:a16="http://schemas.microsoft.com/office/drawing/2014/main" id="{482C56B3-CFC7-4F63-A49D-19BCB2D251FA}"/>
                  </a:ext>
                </a:extLst>
              </p:cNvPr>
              <p:cNvSpPr/>
              <p:nvPr/>
            </p:nvSpPr>
            <p:spPr>
              <a:xfrm>
                <a:off x="14287799" y="4486931"/>
                <a:ext cx="3052930" cy="97994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uadroTexto 32">
                <a:extLst>
                  <a:ext uri="{FF2B5EF4-FFF2-40B4-BE49-F238E27FC236}">
                    <a16:creationId xmlns:a16="http://schemas.microsoft.com/office/drawing/2014/main" id="{5131F3AF-12A7-4092-9CF8-ADD36B101095}"/>
                  </a:ext>
                </a:extLst>
              </p:cNvPr>
              <p:cNvSpPr txBox="1"/>
              <p:nvPr/>
            </p:nvSpPr>
            <p:spPr>
              <a:xfrm>
                <a:off x="14287799" y="4486931"/>
                <a:ext cx="2149951" cy="9799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s-EC" sz="3200" kern="1200" dirty="0">
                    <a:solidFill>
                      <a:srgbClr val="706D46"/>
                    </a:solidFill>
                  </a:rPr>
                  <a:t>AMENAZAS</a:t>
                </a:r>
              </a:p>
            </p:txBody>
          </p:sp>
        </p:grpSp>
        <p:sp>
          <p:nvSpPr>
            <p:cNvPr id="31" name="Elipse 30">
              <a:extLst>
                <a:ext uri="{FF2B5EF4-FFF2-40B4-BE49-F238E27FC236}">
                  <a16:creationId xmlns:a16="http://schemas.microsoft.com/office/drawing/2014/main" id="{688C4169-A979-44CE-81FA-25504F21AF43}"/>
                </a:ext>
              </a:extLst>
            </p:cNvPr>
            <p:cNvSpPr/>
            <p:nvPr/>
          </p:nvSpPr>
          <p:spPr>
            <a:xfrm>
              <a:off x="2878809" y="8230214"/>
              <a:ext cx="1068525" cy="1068525"/>
            </a:xfrm>
            <a:prstGeom prst="ellipse">
              <a:avLst/>
            </a:prstGeom>
            <a:grp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s-EC" sz="3600" dirty="0"/>
                <a:t>1</a:t>
              </a:r>
            </a:p>
          </p:txBody>
        </p:sp>
      </p:grpSp>
    </p:spTree>
    <p:extLst>
      <p:ext uri="{BB962C8B-B14F-4D97-AF65-F5344CB8AC3E}">
        <p14:creationId xmlns:p14="http://schemas.microsoft.com/office/powerpoint/2010/main" val="32963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ENUNCIADO DEL PROBLEMA</a:t>
            </a:r>
          </a:p>
        </p:txBody>
      </p:sp>
    </p:spTree>
    <p:extLst>
      <p:ext uri="{BB962C8B-B14F-4D97-AF65-F5344CB8AC3E}">
        <p14:creationId xmlns:p14="http://schemas.microsoft.com/office/powerpoint/2010/main" val="426163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973DB35-81A3-4B39-B6FA-3DC65A2E09C6}"/>
              </a:ext>
            </a:extLst>
          </p:cNvPr>
          <p:cNvSpPr>
            <a:spLocks noGrp="1"/>
          </p:cNvSpPr>
          <p:nvPr>
            <p:ph type="body" sz="quarter" idx="15"/>
          </p:nvPr>
        </p:nvSpPr>
        <p:spPr>
          <a:xfrm>
            <a:off x="995195" y="3727354"/>
            <a:ext cx="16077615" cy="3565943"/>
          </a:xfrm>
        </p:spPr>
        <p:txBody>
          <a:bodyPr>
            <a:normAutofit/>
          </a:bodyPr>
          <a:lstStyle/>
          <a:p>
            <a:r>
              <a:rPr lang="es-EC" sz="5400" dirty="0">
                <a:solidFill>
                  <a:schemeClr val="tx1"/>
                </a:solidFill>
              </a:rPr>
              <a:t>¿Cuál es la capacidad que tiene el sistema de Inteligencia Militar, en la producción de inteligencia útil y oportuna para la planificación de las operaciones militares en el ámbito interno?</a:t>
            </a:r>
          </a:p>
        </p:txBody>
      </p:sp>
      <p:sp>
        <p:nvSpPr>
          <p:cNvPr id="4" name="Título 3">
            <a:extLst>
              <a:ext uri="{FF2B5EF4-FFF2-40B4-BE49-F238E27FC236}">
                <a16:creationId xmlns:a16="http://schemas.microsoft.com/office/drawing/2014/main" id="{A6EAA44E-46C5-4E09-8068-D4105959AFC4}"/>
              </a:ext>
            </a:extLst>
          </p:cNvPr>
          <p:cNvSpPr>
            <a:spLocks noGrp="1"/>
          </p:cNvSpPr>
          <p:nvPr>
            <p:ph type="ctrTitle"/>
          </p:nvPr>
        </p:nvSpPr>
        <p:spPr/>
        <p:txBody>
          <a:bodyPr>
            <a:normAutofit fontScale="90000"/>
          </a:bodyPr>
          <a:lstStyle/>
          <a:p>
            <a:r>
              <a:rPr lang="es-EC" dirty="0"/>
              <a:t>MAESTRÍA EN DEFENSA Y SEGURIDAD</a:t>
            </a:r>
          </a:p>
        </p:txBody>
      </p:sp>
      <p:sp>
        <p:nvSpPr>
          <p:cNvPr id="5" name="Subtítulo 4">
            <a:extLst>
              <a:ext uri="{FF2B5EF4-FFF2-40B4-BE49-F238E27FC236}">
                <a16:creationId xmlns:a16="http://schemas.microsoft.com/office/drawing/2014/main" id="{D20C92C7-D415-4D58-9E35-BEC0D38B4DDB}"/>
              </a:ext>
            </a:extLst>
          </p:cNvPr>
          <p:cNvSpPr>
            <a:spLocks noGrp="1"/>
          </p:cNvSpPr>
          <p:nvPr>
            <p:ph type="subTitle" idx="1"/>
          </p:nvPr>
        </p:nvSpPr>
        <p:spPr/>
        <p:txBody>
          <a:bodyPr/>
          <a:lstStyle/>
          <a:p>
            <a:r>
              <a:rPr lang="es-EC" dirty="0"/>
              <a:t>ANÁLISIS DEL EMPLEO EN EL ÁMBITO INTERNO DEL SISTEMA DE INTELIGENCIA MILITAR</a:t>
            </a:r>
          </a:p>
        </p:txBody>
      </p:sp>
    </p:spTree>
    <p:extLst>
      <p:ext uri="{BB962C8B-B14F-4D97-AF65-F5344CB8AC3E}">
        <p14:creationId xmlns:p14="http://schemas.microsoft.com/office/powerpoint/2010/main" val="128317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PREGUNTAS DE INVESTIGACIÓN</a:t>
            </a:r>
          </a:p>
        </p:txBody>
      </p:sp>
    </p:spTree>
    <p:extLst>
      <p:ext uri="{BB962C8B-B14F-4D97-AF65-F5344CB8AC3E}">
        <p14:creationId xmlns:p14="http://schemas.microsoft.com/office/powerpoint/2010/main" val="24613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92D81-8BE4-43EC-963C-332D6DDAF078}"/>
              </a:ext>
            </a:extLst>
          </p:cNvPr>
          <p:cNvSpPr>
            <a:spLocks noGrp="1"/>
          </p:cNvSpPr>
          <p:nvPr>
            <p:ph type="ctrTitle"/>
          </p:nvPr>
        </p:nvSpPr>
        <p:spPr/>
        <p:txBody>
          <a:bodyPr>
            <a:normAutofit fontScale="90000"/>
          </a:bodyPr>
          <a:lstStyle/>
          <a:p>
            <a:r>
              <a:rPr lang="es-EC" dirty="0"/>
              <a:t>PREGUNTAS DE INVESTIGACIÓN</a:t>
            </a:r>
          </a:p>
        </p:txBody>
      </p:sp>
      <p:sp>
        <p:nvSpPr>
          <p:cNvPr id="3" name="Subtítulo 2">
            <a:extLst>
              <a:ext uri="{FF2B5EF4-FFF2-40B4-BE49-F238E27FC236}">
                <a16:creationId xmlns:a16="http://schemas.microsoft.com/office/drawing/2014/main" id="{734BD8F1-7784-40B5-A5FB-C81A60DD4D7C}"/>
              </a:ext>
            </a:extLst>
          </p:cNvPr>
          <p:cNvSpPr>
            <a:spLocks noGrp="1"/>
          </p:cNvSpPr>
          <p:nvPr>
            <p:ph type="subTitle" idx="1"/>
          </p:nvPr>
        </p:nvSpPr>
        <p:spPr/>
        <p:txBody>
          <a:bodyPr/>
          <a:lstStyle/>
          <a:p>
            <a:r>
              <a:rPr lang="es-EC" dirty="0"/>
              <a:t>ANÁLISIS DEL EMPLEO EN EL ÁMBITO INTERNO DEL SISTEMA DE INTELIGÉNCIA MILITAR  </a:t>
            </a:r>
          </a:p>
        </p:txBody>
      </p:sp>
      <p:sp>
        <p:nvSpPr>
          <p:cNvPr id="4" name="Marcador de texto 3">
            <a:extLst>
              <a:ext uri="{FF2B5EF4-FFF2-40B4-BE49-F238E27FC236}">
                <a16:creationId xmlns:a16="http://schemas.microsoft.com/office/drawing/2014/main" id="{814004C5-3C3B-42AC-BEAD-1FC2EAB3944F}"/>
              </a:ext>
            </a:extLst>
          </p:cNvPr>
          <p:cNvSpPr>
            <a:spLocks noGrp="1"/>
          </p:cNvSpPr>
          <p:nvPr>
            <p:ph type="body" sz="quarter" idx="13"/>
          </p:nvPr>
        </p:nvSpPr>
        <p:spPr>
          <a:xfrm>
            <a:off x="6346145" y="2825996"/>
            <a:ext cx="1255486" cy="1161141"/>
          </a:xfrm>
        </p:spPr>
        <p:txBody>
          <a:bodyPr/>
          <a:lstStyle/>
          <a:p>
            <a:r>
              <a:rPr lang="es-EC" dirty="0"/>
              <a:t>01</a:t>
            </a:r>
          </a:p>
        </p:txBody>
      </p:sp>
      <p:sp>
        <p:nvSpPr>
          <p:cNvPr id="5" name="Marcador de texto 4">
            <a:extLst>
              <a:ext uri="{FF2B5EF4-FFF2-40B4-BE49-F238E27FC236}">
                <a16:creationId xmlns:a16="http://schemas.microsoft.com/office/drawing/2014/main" id="{AFA0A750-9900-43CD-9F2D-E61260158EF7}"/>
              </a:ext>
            </a:extLst>
          </p:cNvPr>
          <p:cNvSpPr>
            <a:spLocks noGrp="1"/>
          </p:cNvSpPr>
          <p:nvPr>
            <p:ph type="body" sz="quarter" idx="14"/>
          </p:nvPr>
        </p:nvSpPr>
        <p:spPr>
          <a:xfrm>
            <a:off x="7746772" y="2305296"/>
            <a:ext cx="10130166" cy="2101604"/>
          </a:xfrm>
        </p:spPr>
        <p:txBody>
          <a:bodyPr>
            <a:normAutofit/>
          </a:bodyPr>
          <a:lstStyle/>
          <a:p>
            <a:r>
              <a:rPr lang="es-ES" sz="3200" b="1" dirty="0">
                <a:ea typeface="Hand Of Sean" panose="02000500000000000000" pitchFamily="2" charset="-128"/>
              </a:rPr>
              <a:t>¿Cómo comprender la problemática en ámbito interno de las amenazas a la seguridad y defensa del Estado?</a:t>
            </a:r>
            <a:endParaRPr lang="en-US" sz="3200" b="1" dirty="0">
              <a:ea typeface="Hand Of Sean" panose="02000500000000000000" pitchFamily="2" charset="-128"/>
            </a:endParaRPr>
          </a:p>
        </p:txBody>
      </p:sp>
      <p:sp>
        <p:nvSpPr>
          <p:cNvPr id="6" name="Marcador de texto 5">
            <a:extLst>
              <a:ext uri="{FF2B5EF4-FFF2-40B4-BE49-F238E27FC236}">
                <a16:creationId xmlns:a16="http://schemas.microsoft.com/office/drawing/2014/main" id="{11C6A3DF-B7B0-43AE-A404-36407370783D}"/>
              </a:ext>
            </a:extLst>
          </p:cNvPr>
          <p:cNvSpPr>
            <a:spLocks noGrp="1"/>
          </p:cNvSpPr>
          <p:nvPr>
            <p:ph type="body" sz="quarter" idx="16"/>
          </p:nvPr>
        </p:nvSpPr>
        <p:spPr>
          <a:xfrm>
            <a:off x="6346145" y="5142363"/>
            <a:ext cx="1255486" cy="1161141"/>
          </a:xfrm>
        </p:spPr>
        <p:txBody>
          <a:bodyPr/>
          <a:lstStyle/>
          <a:p>
            <a:r>
              <a:rPr lang="es-EC" dirty="0"/>
              <a:t>02</a:t>
            </a:r>
          </a:p>
        </p:txBody>
      </p:sp>
      <p:sp>
        <p:nvSpPr>
          <p:cNvPr id="7" name="Marcador de texto 6">
            <a:extLst>
              <a:ext uri="{FF2B5EF4-FFF2-40B4-BE49-F238E27FC236}">
                <a16:creationId xmlns:a16="http://schemas.microsoft.com/office/drawing/2014/main" id="{859F784F-8364-418B-824D-87F5A528377A}"/>
              </a:ext>
            </a:extLst>
          </p:cNvPr>
          <p:cNvSpPr>
            <a:spLocks noGrp="1"/>
          </p:cNvSpPr>
          <p:nvPr>
            <p:ph type="body" sz="quarter" idx="17"/>
          </p:nvPr>
        </p:nvSpPr>
        <p:spPr>
          <a:xfrm>
            <a:off x="7746772" y="4602634"/>
            <a:ext cx="10130166" cy="2101604"/>
          </a:xfrm>
        </p:spPr>
        <p:txBody>
          <a:bodyPr>
            <a:normAutofit/>
          </a:bodyPr>
          <a:lstStyle/>
          <a:p>
            <a:r>
              <a:rPr lang="es-ES" sz="3200" b="1" dirty="0">
                <a:ea typeface="Hand Of Sean" panose="02000500000000000000" pitchFamily="2" charset="-128"/>
              </a:rPr>
              <a:t>¿Cuáles son las dificultades actuales para el desempeño efectivo del sistema de inteligencia militar en el ámbito interno?</a:t>
            </a:r>
            <a:endParaRPr lang="en-US" sz="3200" b="1" dirty="0">
              <a:ea typeface="Hand Of Sean" panose="02000500000000000000" pitchFamily="2" charset="-128"/>
            </a:endParaRPr>
          </a:p>
        </p:txBody>
      </p:sp>
      <p:sp>
        <p:nvSpPr>
          <p:cNvPr id="8" name="Marcador de texto 7">
            <a:extLst>
              <a:ext uri="{FF2B5EF4-FFF2-40B4-BE49-F238E27FC236}">
                <a16:creationId xmlns:a16="http://schemas.microsoft.com/office/drawing/2014/main" id="{73C2B941-2DD7-483E-96E1-2C48EA257800}"/>
              </a:ext>
            </a:extLst>
          </p:cNvPr>
          <p:cNvSpPr>
            <a:spLocks noGrp="1"/>
          </p:cNvSpPr>
          <p:nvPr>
            <p:ph type="body" sz="quarter" idx="19"/>
          </p:nvPr>
        </p:nvSpPr>
        <p:spPr>
          <a:xfrm>
            <a:off x="6346145" y="7433330"/>
            <a:ext cx="1255486" cy="1161141"/>
          </a:xfrm>
        </p:spPr>
        <p:txBody>
          <a:bodyPr/>
          <a:lstStyle/>
          <a:p>
            <a:r>
              <a:rPr lang="es-EC" dirty="0"/>
              <a:t>03</a:t>
            </a:r>
          </a:p>
        </p:txBody>
      </p:sp>
      <p:sp>
        <p:nvSpPr>
          <p:cNvPr id="9" name="Marcador de texto 8">
            <a:extLst>
              <a:ext uri="{FF2B5EF4-FFF2-40B4-BE49-F238E27FC236}">
                <a16:creationId xmlns:a16="http://schemas.microsoft.com/office/drawing/2014/main" id="{783B1EEB-2E61-4DAF-B791-BEBF343E378B}"/>
              </a:ext>
            </a:extLst>
          </p:cNvPr>
          <p:cNvSpPr>
            <a:spLocks noGrp="1"/>
          </p:cNvSpPr>
          <p:nvPr>
            <p:ph type="body" sz="quarter" idx="20"/>
          </p:nvPr>
        </p:nvSpPr>
        <p:spPr>
          <a:xfrm>
            <a:off x="7746772" y="6925330"/>
            <a:ext cx="10130166" cy="2101604"/>
          </a:xfrm>
        </p:spPr>
        <p:txBody>
          <a:bodyPr>
            <a:normAutofit/>
          </a:bodyPr>
          <a:lstStyle/>
          <a:p>
            <a:r>
              <a:rPr lang="es-ES" sz="3200" b="1" dirty="0">
                <a:ea typeface="Hand Of Sean" panose="02000500000000000000" pitchFamily="2" charset="-128"/>
              </a:rPr>
              <a:t>¿Cómo optimizar el sistema de inteligencia en función de la identificación de variables de incidencia en la connotación de las amenazas actuales?</a:t>
            </a:r>
            <a:endParaRPr lang="en-US" sz="3200" b="1" dirty="0">
              <a:ea typeface="Hand Of Sean" panose="02000500000000000000" pitchFamily="2" charset="-128"/>
            </a:endParaRPr>
          </a:p>
        </p:txBody>
      </p:sp>
      <p:sp>
        <p:nvSpPr>
          <p:cNvPr id="10" name="Marcador de texto 9">
            <a:extLst>
              <a:ext uri="{FF2B5EF4-FFF2-40B4-BE49-F238E27FC236}">
                <a16:creationId xmlns:a16="http://schemas.microsoft.com/office/drawing/2014/main" id="{4FD8F043-4BC4-427A-B601-7609D3892850}"/>
              </a:ext>
            </a:extLst>
          </p:cNvPr>
          <p:cNvSpPr>
            <a:spLocks noGrp="1"/>
          </p:cNvSpPr>
          <p:nvPr>
            <p:ph type="body" sz="quarter" idx="27"/>
          </p:nvPr>
        </p:nvSpPr>
        <p:spPr/>
        <p:txBody>
          <a:bodyPr/>
          <a:lstStyle/>
          <a:p>
            <a:r>
              <a:rPr lang="es-EC" dirty="0"/>
              <a:t>PREGUNTAS</a:t>
            </a:r>
          </a:p>
        </p:txBody>
      </p:sp>
    </p:spTree>
    <p:extLst>
      <p:ext uri="{BB962C8B-B14F-4D97-AF65-F5344CB8AC3E}">
        <p14:creationId xmlns:p14="http://schemas.microsoft.com/office/powerpoint/2010/main" val="61289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3129F-91BE-45C0-A675-1D9F39A7520B}"/>
              </a:ext>
            </a:extLst>
          </p:cNvPr>
          <p:cNvSpPr>
            <a:spLocks noGrp="1"/>
          </p:cNvSpPr>
          <p:nvPr>
            <p:ph type="ctrTitle"/>
          </p:nvPr>
        </p:nvSpPr>
        <p:spPr/>
        <p:txBody>
          <a:bodyPr>
            <a:normAutofit fontScale="90000"/>
          </a:bodyPr>
          <a:lstStyle/>
          <a:p>
            <a:r>
              <a:rPr lang="es-EC" dirty="0"/>
              <a:t>MAESTRÍA EN DEFENSA Y SEGURIDAD</a:t>
            </a:r>
          </a:p>
        </p:txBody>
      </p:sp>
      <p:sp>
        <p:nvSpPr>
          <p:cNvPr id="3" name="Subtítulo 2">
            <a:extLst>
              <a:ext uri="{FF2B5EF4-FFF2-40B4-BE49-F238E27FC236}">
                <a16:creationId xmlns:a16="http://schemas.microsoft.com/office/drawing/2014/main" id="{9DA39365-2C77-414D-9E1F-D48C872A441B}"/>
              </a:ext>
            </a:extLst>
          </p:cNvPr>
          <p:cNvSpPr>
            <a:spLocks noGrp="1"/>
          </p:cNvSpPr>
          <p:nvPr>
            <p:ph type="subTitle" idx="1"/>
          </p:nvPr>
        </p:nvSpPr>
        <p:spPr/>
        <p:txBody>
          <a:bodyPr/>
          <a:lstStyle/>
          <a:p>
            <a:r>
              <a:rPr lang="es-EC" dirty="0"/>
              <a:t>ANÁLISIS DEL EMPLEO EN EL ÁMBITO INTERNO DEL SISTEMA DE INTELIGENCIA MILITAR</a:t>
            </a:r>
          </a:p>
        </p:txBody>
      </p:sp>
      <p:sp>
        <p:nvSpPr>
          <p:cNvPr id="4" name="Marcador de texto 3">
            <a:extLst>
              <a:ext uri="{FF2B5EF4-FFF2-40B4-BE49-F238E27FC236}">
                <a16:creationId xmlns:a16="http://schemas.microsoft.com/office/drawing/2014/main" id="{20E9D313-AA98-42DA-960E-2B97BDA3280A}"/>
              </a:ext>
            </a:extLst>
          </p:cNvPr>
          <p:cNvSpPr>
            <a:spLocks noGrp="1"/>
          </p:cNvSpPr>
          <p:nvPr>
            <p:ph type="body" sz="quarter" idx="10"/>
          </p:nvPr>
        </p:nvSpPr>
        <p:spPr/>
        <p:txBody>
          <a:bodyPr/>
          <a:lstStyle/>
          <a:p>
            <a:r>
              <a:rPr lang="es-EC" dirty="0"/>
              <a:t>JUSTIFICACIÓN DE LA INVESTIGACIÓN </a:t>
            </a:r>
          </a:p>
        </p:txBody>
      </p:sp>
    </p:spTree>
    <p:extLst>
      <p:ext uri="{BB962C8B-B14F-4D97-AF65-F5344CB8AC3E}">
        <p14:creationId xmlns:p14="http://schemas.microsoft.com/office/powerpoint/2010/main" val="1614011277"/>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IS ESPE.potx" id="{804ABBF6-46EE-4E81-AC56-AF7C3FDFD911}" vid="{17752430-CE3D-4BB6-8956-60FC5A903FE7}"/>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IS ESPE.potx" id="{804ABBF6-46EE-4E81-AC56-AF7C3FDFD911}" vid="{D40F8807-5EF9-4AB7-902C-F38A29CD24E3}"/>
    </a:ext>
  </a:extLst>
</a:theme>
</file>

<file path=docProps/app.xml><?xml version="1.0" encoding="utf-8"?>
<Properties xmlns="http://schemas.openxmlformats.org/officeDocument/2006/extended-properties" xmlns:vt="http://schemas.openxmlformats.org/officeDocument/2006/docPropsVTypes">
  <Template/>
  <TotalTime>175</TotalTime>
  <Words>2934</Words>
  <Application>Microsoft Office PowerPoint</Application>
  <PresentationFormat>Personalizado</PresentationFormat>
  <Paragraphs>233</Paragraphs>
  <Slides>37</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37</vt:i4>
      </vt:variant>
    </vt:vector>
  </HeadingPairs>
  <TitlesOfParts>
    <vt:vector size="49" baseType="lpstr">
      <vt:lpstr>Aileron Thin</vt:lpstr>
      <vt:lpstr>Arial</vt:lpstr>
      <vt:lpstr>Arial Black</vt:lpstr>
      <vt:lpstr>Army</vt:lpstr>
      <vt:lpstr>Calibri</vt:lpstr>
      <vt:lpstr>Calibri Light</vt:lpstr>
      <vt:lpstr>Edwardian Script ITC</vt:lpstr>
      <vt:lpstr>Impact</vt:lpstr>
      <vt:lpstr>Open Sans</vt:lpstr>
      <vt:lpstr>Symbol</vt:lpstr>
      <vt:lpstr>1_Diseño personalizado</vt:lpstr>
      <vt:lpstr>Diseño personalizado</vt:lpstr>
      <vt:lpstr>MAESTRIA EN DEFENSA Y SEGURIDAD</vt:lpstr>
      <vt:lpstr>MAESTRÍA EN DEFENSA Y SEGURIDAD</vt:lpstr>
      <vt:lpstr>MAESTRÍA EN DEFENSA Y SEGURIDAD</vt:lpstr>
      <vt:lpstr>MAESTRÍA EN DEFENSA Y SEGURIDAD</vt:lpstr>
      <vt:lpstr>MAESTRÍA EN DEFENSA Y SEGURIDAD</vt:lpstr>
      <vt:lpstr>MAESTRÍA EN DEFENSA Y SEGURIDAD</vt:lpstr>
      <vt:lpstr>MAESTRÍA EN DEFENSA Y SEGURIDAD</vt:lpstr>
      <vt:lpstr>PREGUNTAS DE INVESTIGACIÓN</vt:lpstr>
      <vt:lpstr>MAESTRÍA EN DEFENSA Y SEGURIDAD</vt:lpstr>
      <vt:lpstr>JUSTIFICACIÓN DE LA INVESTIGACIÓN</vt:lpstr>
      <vt:lpstr>MAESTRÍA EN DEFENSA Y SEGURIDAD</vt:lpstr>
      <vt:lpstr>OBJETIVO GENERAL</vt:lpstr>
      <vt:lpstr>OBJETIVOS ESPECÍFICOS</vt:lpstr>
      <vt:lpstr>MAESTRÍA EN DEFENSA Y SEGURIDAD</vt:lpstr>
      <vt:lpstr>FUNDAMENTACIÓN TEÓRICA</vt:lpstr>
      <vt:lpstr>HIPÓTESIS</vt:lpstr>
      <vt:lpstr>VARIABLES</vt:lpstr>
      <vt:lpstr>OBJETO DE ESTUDIO Y CAMPO DE ACCIÓN</vt:lpstr>
      <vt:lpstr>MAESTRÍA EN DEFENSA Y SEGURIDAD</vt:lpstr>
      <vt:lpstr>METODOLOGÍA</vt:lpstr>
      <vt:lpstr>DESARROLLO DEL OBJETIVO 1</vt:lpstr>
      <vt:lpstr>DESAROOLLO DEL OBJETIVO 2</vt:lpstr>
      <vt:lpstr>MAESTRÍA EN DEFENSA Y SEGURIDAD</vt:lpstr>
      <vt:lpstr>PROPUESTA Y OBJETIVO</vt:lpstr>
      <vt:lpstr>DESARROLLO DE LA PROPUESTA</vt:lpstr>
      <vt:lpstr>SISTEMA DE VARIABLES</vt:lpstr>
      <vt:lpstr>ESTRATÉGIAS</vt:lpstr>
      <vt:lpstr>CONCLUSIONES DE LA PROPUESTA</vt:lpstr>
      <vt:lpstr>RECOMENDACIONES DE LA PROPUESTA</vt:lpstr>
      <vt:lpstr>MAESTRÍA EN DEFENSA Y SEGURIDAD</vt:lpstr>
      <vt:lpstr>CONCLUSIONES.</vt:lpstr>
      <vt:lpstr>CONCLUSIONES.</vt:lpstr>
      <vt:lpstr>CONCLUSIONES.</vt:lpstr>
      <vt:lpstr>MAESTRÍA EN DEFENSA Y SEGURIDAD</vt:lpstr>
      <vt:lpstr>RECOMENDACIONES.</vt:lpstr>
      <vt:lpstr>RECOMENDACIONES.</vt:lpstr>
      <vt:lpstr>MAESTRÍA EN DEFENSA Y SEGURIDAD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Acurio</dc:creator>
  <cp:lastModifiedBy>Roberto Acurio</cp:lastModifiedBy>
  <cp:revision>19</cp:revision>
  <dcterms:created xsi:type="dcterms:W3CDTF">2021-11-05T00:51:34Z</dcterms:created>
  <dcterms:modified xsi:type="dcterms:W3CDTF">2021-11-05T14:58:49Z</dcterms:modified>
</cp:coreProperties>
</file>